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4"/>
  </p:notesMasterIdLst>
  <p:handoutMasterIdLst>
    <p:handoutMasterId r:id="rId15"/>
  </p:handoutMasterIdLst>
  <p:sldIdLst>
    <p:sldId id="288" r:id="rId5"/>
    <p:sldId id="552" r:id="rId6"/>
    <p:sldId id="554" r:id="rId7"/>
    <p:sldId id="555" r:id="rId8"/>
    <p:sldId id="557" r:id="rId9"/>
    <p:sldId id="560" r:id="rId10"/>
    <p:sldId id="562" r:id="rId11"/>
    <p:sldId id="505" r:id="rId12"/>
    <p:sldId id="5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Howard" initials="LH" lastIdx="1" clrIdx="0">
    <p:extLst>
      <p:ext uri="{19B8F6BF-5375-455C-9EA6-DF929625EA0E}">
        <p15:presenceInfo xmlns:p15="http://schemas.microsoft.com/office/powerpoint/2012/main" userId="S-1-5-21-823518204-2077806209-839522115-226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0A3FF"/>
    <a:srgbClr val="00295B"/>
    <a:srgbClr val="729E3C"/>
    <a:srgbClr val="FAFAFA"/>
    <a:srgbClr val="DDDDDD"/>
    <a:srgbClr val="A4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5A0EF-0010-4ADE-8A25-4031ADD29633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F44258-9C77-4835-83A5-9DF6EF6D2F62}">
      <dgm:prSet/>
      <dgm:spPr/>
      <dgm:t>
        <a:bodyPr/>
        <a:lstStyle/>
        <a:p>
          <a:r>
            <a:rPr lang="en-US" u="sng"/>
            <a:t>Debt Issuance Process:</a:t>
          </a:r>
          <a:endParaRPr lang="en-US"/>
        </a:p>
      </dgm:t>
    </dgm:pt>
    <dgm:pt modelId="{D9962924-08A4-4E0C-B12E-2FB3F6B40E12}" type="parTrans" cxnId="{8B280140-1355-4BE4-866B-F85D68D9EEDD}">
      <dgm:prSet/>
      <dgm:spPr/>
      <dgm:t>
        <a:bodyPr/>
        <a:lstStyle/>
        <a:p>
          <a:endParaRPr lang="en-US"/>
        </a:p>
      </dgm:t>
    </dgm:pt>
    <dgm:pt modelId="{4FD886F2-DD2E-44CB-873F-56910C12E6B7}" type="sibTrans" cxnId="{8B280140-1355-4BE4-866B-F85D68D9EEDD}">
      <dgm:prSet/>
      <dgm:spPr/>
      <dgm:t>
        <a:bodyPr/>
        <a:lstStyle/>
        <a:p>
          <a:endParaRPr lang="en-US"/>
        </a:p>
      </dgm:t>
    </dgm:pt>
    <dgm:pt modelId="{4D4C8768-5B10-4C79-A09F-58CF1758009C}">
      <dgm:prSet/>
      <dgm:spPr/>
      <dgm:t>
        <a:bodyPr/>
        <a:lstStyle/>
        <a:p>
          <a:r>
            <a:rPr lang="en-US" dirty="0"/>
            <a:t>Project identification</a:t>
          </a:r>
        </a:p>
      </dgm:t>
    </dgm:pt>
    <dgm:pt modelId="{82BF4E0B-3A60-4EFE-97DE-4FCD273CF691}" type="parTrans" cxnId="{008EECD9-0C33-4F9A-9CA7-F2B890E793DA}">
      <dgm:prSet/>
      <dgm:spPr/>
      <dgm:t>
        <a:bodyPr/>
        <a:lstStyle/>
        <a:p>
          <a:endParaRPr lang="en-US"/>
        </a:p>
      </dgm:t>
    </dgm:pt>
    <dgm:pt modelId="{D0C5D490-04B8-49A1-91D7-CCBD2FD1286F}" type="sibTrans" cxnId="{008EECD9-0C33-4F9A-9CA7-F2B890E793DA}">
      <dgm:prSet/>
      <dgm:spPr/>
      <dgm:t>
        <a:bodyPr/>
        <a:lstStyle/>
        <a:p>
          <a:endParaRPr lang="en-US"/>
        </a:p>
      </dgm:t>
    </dgm:pt>
    <dgm:pt modelId="{1583CC14-4764-4B9E-A2FD-D772BC87E288}">
      <dgm:prSet/>
      <dgm:spPr/>
      <dgm:t>
        <a:bodyPr/>
        <a:lstStyle/>
        <a:p>
          <a:r>
            <a:rPr lang="en-US" dirty="0"/>
            <a:t>Assemble the team</a:t>
          </a:r>
        </a:p>
      </dgm:t>
    </dgm:pt>
    <dgm:pt modelId="{9A28CCAB-66B4-47CB-9CAD-4A4D7C6E433D}" type="parTrans" cxnId="{6D8D81C6-0E8C-4B8D-8D68-FC3C842C31B2}">
      <dgm:prSet/>
      <dgm:spPr/>
      <dgm:t>
        <a:bodyPr/>
        <a:lstStyle/>
        <a:p>
          <a:endParaRPr lang="en-US"/>
        </a:p>
      </dgm:t>
    </dgm:pt>
    <dgm:pt modelId="{FD15D1C1-D832-487A-A77F-C367C1A34634}" type="sibTrans" cxnId="{6D8D81C6-0E8C-4B8D-8D68-FC3C842C31B2}">
      <dgm:prSet/>
      <dgm:spPr/>
      <dgm:t>
        <a:bodyPr/>
        <a:lstStyle/>
        <a:p>
          <a:endParaRPr lang="en-US"/>
        </a:p>
      </dgm:t>
    </dgm:pt>
    <dgm:pt modelId="{5613BC73-34F8-4716-98B6-60B9A659F6B7}">
      <dgm:prSet/>
      <dgm:spPr/>
      <dgm:t>
        <a:bodyPr/>
        <a:lstStyle/>
        <a:p>
          <a:r>
            <a:rPr lang="en-US"/>
            <a:t>Develop a financing plan</a:t>
          </a:r>
        </a:p>
      </dgm:t>
    </dgm:pt>
    <dgm:pt modelId="{945C9839-600B-425F-9C08-F8403059E341}" type="parTrans" cxnId="{5BCFFBAD-0138-4823-967B-D851D9C92639}">
      <dgm:prSet/>
      <dgm:spPr/>
      <dgm:t>
        <a:bodyPr/>
        <a:lstStyle/>
        <a:p>
          <a:endParaRPr lang="en-US"/>
        </a:p>
      </dgm:t>
    </dgm:pt>
    <dgm:pt modelId="{2D044A4D-0A0C-400B-9A22-2E7F0E2658E7}" type="sibTrans" cxnId="{5BCFFBAD-0138-4823-967B-D851D9C92639}">
      <dgm:prSet/>
      <dgm:spPr/>
      <dgm:t>
        <a:bodyPr/>
        <a:lstStyle/>
        <a:p>
          <a:endParaRPr lang="en-US"/>
        </a:p>
      </dgm:t>
    </dgm:pt>
    <dgm:pt modelId="{6FE26CD6-FD5D-489B-893E-706B24361910}">
      <dgm:prSet/>
      <dgm:spPr/>
      <dgm:t>
        <a:bodyPr/>
        <a:lstStyle/>
        <a:p>
          <a:r>
            <a:rPr lang="en-US" dirty="0"/>
            <a:t>Security and debt structure</a:t>
          </a:r>
        </a:p>
      </dgm:t>
    </dgm:pt>
    <dgm:pt modelId="{FC463308-C7BD-4F46-B21F-B492B2792B40}" type="parTrans" cxnId="{23B14495-494C-453F-89D2-38C931398AF2}">
      <dgm:prSet/>
      <dgm:spPr/>
      <dgm:t>
        <a:bodyPr/>
        <a:lstStyle/>
        <a:p>
          <a:endParaRPr lang="en-US"/>
        </a:p>
      </dgm:t>
    </dgm:pt>
    <dgm:pt modelId="{DF284387-193D-4140-B9E9-5099852A7E5B}" type="sibTrans" cxnId="{23B14495-494C-453F-89D2-38C931398AF2}">
      <dgm:prSet/>
      <dgm:spPr/>
      <dgm:t>
        <a:bodyPr/>
        <a:lstStyle/>
        <a:p>
          <a:endParaRPr lang="en-US"/>
        </a:p>
      </dgm:t>
    </dgm:pt>
    <dgm:pt modelId="{433A5282-6F1E-4079-A9AD-30B675480116}">
      <dgm:prSet/>
      <dgm:spPr/>
      <dgm:t>
        <a:bodyPr/>
        <a:lstStyle/>
        <a:p>
          <a:r>
            <a:rPr lang="en-US"/>
            <a:t>Create a timeline</a:t>
          </a:r>
        </a:p>
      </dgm:t>
    </dgm:pt>
    <dgm:pt modelId="{64EC87DF-BB32-4B66-A217-8CDE52B84321}" type="parTrans" cxnId="{A00AD490-84E9-4C43-B160-D4079ABF9CD1}">
      <dgm:prSet/>
      <dgm:spPr/>
      <dgm:t>
        <a:bodyPr/>
        <a:lstStyle/>
        <a:p>
          <a:endParaRPr lang="en-US"/>
        </a:p>
      </dgm:t>
    </dgm:pt>
    <dgm:pt modelId="{964DD14C-D405-46A0-8380-41B0532252D2}" type="sibTrans" cxnId="{A00AD490-84E9-4C43-B160-D4079ABF9CD1}">
      <dgm:prSet/>
      <dgm:spPr/>
      <dgm:t>
        <a:bodyPr/>
        <a:lstStyle/>
        <a:p>
          <a:endParaRPr lang="en-US"/>
        </a:p>
      </dgm:t>
    </dgm:pt>
    <dgm:pt modelId="{9C52ED0E-E2C0-40AB-B32A-1B86F5946C6B}">
      <dgm:prSet/>
      <dgm:spPr/>
      <dgm:t>
        <a:bodyPr/>
        <a:lstStyle/>
        <a:p>
          <a:r>
            <a:rPr lang="en-US" dirty="0"/>
            <a:t>Obtain approval</a:t>
          </a:r>
        </a:p>
      </dgm:t>
    </dgm:pt>
    <dgm:pt modelId="{DF65FBEA-F947-4A95-A2C5-5111202A4007}" type="parTrans" cxnId="{A64CF864-0592-4059-836C-6D6BB9909E38}">
      <dgm:prSet/>
      <dgm:spPr/>
      <dgm:t>
        <a:bodyPr/>
        <a:lstStyle/>
        <a:p>
          <a:endParaRPr lang="en-US"/>
        </a:p>
      </dgm:t>
    </dgm:pt>
    <dgm:pt modelId="{76DF38C0-048B-4F05-B448-5A45CC033219}" type="sibTrans" cxnId="{A64CF864-0592-4059-836C-6D6BB9909E38}">
      <dgm:prSet/>
      <dgm:spPr/>
      <dgm:t>
        <a:bodyPr/>
        <a:lstStyle/>
        <a:p>
          <a:endParaRPr lang="en-US"/>
        </a:p>
      </dgm:t>
    </dgm:pt>
    <dgm:pt modelId="{402479BD-D457-4ABE-8D49-63A458897D7C}">
      <dgm:prSet/>
      <dgm:spPr/>
      <dgm:t>
        <a:bodyPr/>
        <a:lstStyle/>
        <a:p>
          <a:r>
            <a:rPr lang="en-US"/>
            <a:t>Issue debt</a:t>
          </a:r>
        </a:p>
      </dgm:t>
    </dgm:pt>
    <dgm:pt modelId="{F1109CB5-493E-45E1-9C8C-FF0DFB8A6F40}" type="parTrans" cxnId="{4BB3716D-64CF-4E7A-8F7B-6089802147E4}">
      <dgm:prSet/>
      <dgm:spPr/>
      <dgm:t>
        <a:bodyPr/>
        <a:lstStyle/>
        <a:p>
          <a:endParaRPr lang="en-US"/>
        </a:p>
      </dgm:t>
    </dgm:pt>
    <dgm:pt modelId="{AE95139D-3717-4CE7-B7C2-C529AC9D346E}" type="sibTrans" cxnId="{4BB3716D-64CF-4E7A-8F7B-6089802147E4}">
      <dgm:prSet/>
      <dgm:spPr/>
      <dgm:t>
        <a:bodyPr/>
        <a:lstStyle/>
        <a:p>
          <a:endParaRPr lang="en-US"/>
        </a:p>
      </dgm:t>
    </dgm:pt>
    <dgm:pt modelId="{24DF2B16-E049-4649-93F5-43EA87262F3D}" type="pres">
      <dgm:prSet presAssocID="{C335A0EF-0010-4ADE-8A25-4031ADD296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86108F-E29C-434D-8F43-B4B2A3A55FBD}" type="pres">
      <dgm:prSet presAssocID="{1EF44258-9C77-4835-83A5-9DF6EF6D2F62}" presName="composite" presStyleCnt="0"/>
      <dgm:spPr/>
    </dgm:pt>
    <dgm:pt modelId="{F95A6223-F85A-4148-BFE4-98D19C365AD1}" type="pres">
      <dgm:prSet presAssocID="{1EF44258-9C77-4835-83A5-9DF6EF6D2F6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08449D-40BA-40BD-ADBC-311671F95391}" type="pres">
      <dgm:prSet presAssocID="{1EF44258-9C77-4835-83A5-9DF6EF6D2F62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DB0CE-718E-4EF6-A1B1-8D2BA968FA03}" type="presOf" srcId="{4D4C8768-5B10-4C79-A09F-58CF1758009C}" destId="{BF08449D-40BA-40BD-ADBC-311671F95391}" srcOrd="0" destOrd="0" presId="urn:microsoft.com/office/officeart/2005/8/layout/hList1"/>
    <dgm:cxn modelId="{B673A2A0-E576-49B0-A1F2-A4C41A666BA8}" type="presOf" srcId="{9C52ED0E-E2C0-40AB-B32A-1B86F5946C6B}" destId="{BF08449D-40BA-40BD-ADBC-311671F95391}" srcOrd="0" destOrd="5" presId="urn:microsoft.com/office/officeart/2005/8/layout/hList1"/>
    <dgm:cxn modelId="{4D45D177-5C7A-4C12-B253-15B818928151}" type="presOf" srcId="{433A5282-6F1E-4079-A9AD-30B675480116}" destId="{BF08449D-40BA-40BD-ADBC-311671F95391}" srcOrd="0" destOrd="4" presId="urn:microsoft.com/office/officeart/2005/8/layout/hList1"/>
    <dgm:cxn modelId="{149D14B9-E39E-40B7-852B-88C9DDF5D9EF}" type="presOf" srcId="{6FE26CD6-FD5D-489B-893E-706B24361910}" destId="{BF08449D-40BA-40BD-ADBC-311671F95391}" srcOrd="0" destOrd="3" presId="urn:microsoft.com/office/officeart/2005/8/layout/hList1"/>
    <dgm:cxn modelId="{23B14495-494C-453F-89D2-38C931398AF2}" srcId="{1EF44258-9C77-4835-83A5-9DF6EF6D2F62}" destId="{6FE26CD6-FD5D-489B-893E-706B24361910}" srcOrd="3" destOrd="0" parTransId="{FC463308-C7BD-4F46-B21F-B492B2792B40}" sibTransId="{DF284387-193D-4140-B9E9-5099852A7E5B}"/>
    <dgm:cxn modelId="{008EECD9-0C33-4F9A-9CA7-F2B890E793DA}" srcId="{1EF44258-9C77-4835-83A5-9DF6EF6D2F62}" destId="{4D4C8768-5B10-4C79-A09F-58CF1758009C}" srcOrd="0" destOrd="0" parTransId="{82BF4E0B-3A60-4EFE-97DE-4FCD273CF691}" sibTransId="{D0C5D490-04B8-49A1-91D7-CCBD2FD1286F}"/>
    <dgm:cxn modelId="{79A262E4-ED98-42D3-89FF-ABC3DC262770}" type="presOf" srcId="{402479BD-D457-4ABE-8D49-63A458897D7C}" destId="{BF08449D-40BA-40BD-ADBC-311671F95391}" srcOrd="0" destOrd="6" presId="urn:microsoft.com/office/officeart/2005/8/layout/hList1"/>
    <dgm:cxn modelId="{8B280140-1355-4BE4-866B-F85D68D9EEDD}" srcId="{C335A0EF-0010-4ADE-8A25-4031ADD29633}" destId="{1EF44258-9C77-4835-83A5-9DF6EF6D2F62}" srcOrd="0" destOrd="0" parTransId="{D9962924-08A4-4E0C-B12E-2FB3F6B40E12}" sibTransId="{4FD886F2-DD2E-44CB-873F-56910C12E6B7}"/>
    <dgm:cxn modelId="{FF61A2E7-E485-4A9E-8A37-285715C922AF}" type="presOf" srcId="{5613BC73-34F8-4716-98B6-60B9A659F6B7}" destId="{BF08449D-40BA-40BD-ADBC-311671F95391}" srcOrd="0" destOrd="2" presId="urn:microsoft.com/office/officeart/2005/8/layout/hList1"/>
    <dgm:cxn modelId="{6D8D81C6-0E8C-4B8D-8D68-FC3C842C31B2}" srcId="{1EF44258-9C77-4835-83A5-9DF6EF6D2F62}" destId="{1583CC14-4764-4B9E-A2FD-D772BC87E288}" srcOrd="1" destOrd="0" parTransId="{9A28CCAB-66B4-47CB-9CAD-4A4D7C6E433D}" sibTransId="{FD15D1C1-D832-487A-A77F-C367C1A34634}"/>
    <dgm:cxn modelId="{3DFFB1EC-B309-4C6B-97CB-A2E2DF96F1B8}" type="presOf" srcId="{C335A0EF-0010-4ADE-8A25-4031ADD29633}" destId="{24DF2B16-E049-4649-93F5-43EA87262F3D}" srcOrd="0" destOrd="0" presId="urn:microsoft.com/office/officeart/2005/8/layout/hList1"/>
    <dgm:cxn modelId="{A00AD490-84E9-4C43-B160-D4079ABF9CD1}" srcId="{1EF44258-9C77-4835-83A5-9DF6EF6D2F62}" destId="{433A5282-6F1E-4079-A9AD-30B675480116}" srcOrd="4" destOrd="0" parTransId="{64EC87DF-BB32-4B66-A217-8CDE52B84321}" sibTransId="{964DD14C-D405-46A0-8380-41B0532252D2}"/>
    <dgm:cxn modelId="{5BCFFBAD-0138-4823-967B-D851D9C92639}" srcId="{1EF44258-9C77-4835-83A5-9DF6EF6D2F62}" destId="{5613BC73-34F8-4716-98B6-60B9A659F6B7}" srcOrd="2" destOrd="0" parTransId="{945C9839-600B-425F-9C08-F8403059E341}" sibTransId="{2D044A4D-0A0C-400B-9A22-2E7F0E2658E7}"/>
    <dgm:cxn modelId="{E446BD6E-677E-46F7-BD1C-73DB157D2F3A}" type="presOf" srcId="{1583CC14-4764-4B9E-A2FD-D772BC87E288}" destId="{BF08449D-40BA-40BD-ADBC-311671F95391}" srcOrd="0" destOrd="1" presId="urn:microsoft.com/office/officeart/2005/8/layout/hList1"/>
    <dgm:cxn modelId="{185E6917-5430-48A7-9FE3-F37E2FA9A414}" type="presOf" srcId="{1EF44258-9C77-4835-83A5-9DF6EF6D2F62}" destId="{F95A6223-F85A-4148-BFE4-98D19C365AD1}" srcOrd="0" destOrd="0" presId="urn:microsoft.com/office/officeart/2005/8/layout/hList1"/>
    <dgm:cxn modelId="{4BB3716D-64CF-4E7A-8F7B-6089802147E4}" srcId="{1EF44258-9C77-4835-83A5-9DF6EF6D2F62}" destId="{402479BD-D457-4ABE-8D49-63A458897D7C}" srcOrd="6" destOrd="0" parTransId="{F1109CB5-493E-45E1-9C8C-FF0DFB8A6F40}" sibTransId="{AE95139D-3717-4CE7-B7C2-C529AC9D346E}"/>
    <dgm:cxn modelId="{A64CF864-0592-4059-836C-6D6BB9909E38}" srcId="{1EF44258-9C77-4835-83A5-9DF6EF6D2F62}" destId="{9C52ED0E-E2C0-40AB-B32A-1B86F5946C6B}" srcOrd="5" destOrd="0" parTransId="{DF65FBEA-F947-4A95-A2C5-5111202A4007}" sibTransId="{76DF38C0-048B-4F05-B448-5A45CC033219}"/>
    <dgm:cxn modelId="{D4145298-D938-4A0A-825C-9A5B2A327DED}" type="presParOf" srcId="{24DF2B16-E049-4649-93F5-43EA87262F3D}" destId="{6F86108F-E29C-434D-8F43-B4B2A3A55FBD}" srcOrd="0" destOrd="0" presId="urn:microsoft.com/office/officeart/2005/8/layout/hList1"/>
    <dgm:cxn modelId="{9EC1DB38-4AF3-4FD7-90E1-F6C470F9AABD}" type="presParOf" srcId="{6F86108F-E29C-434D-8F43-B4B2A3A55FBD}" destId="{F95A6223-F85A-4148-BFE4-98D19C365AD1}" srcOrd="0" destOrd="0" presId="urn:microsoft.com/office/officeart/2005/8/layout/hList1"/>
    <dgm:cxn modelId="{78338261-6D76-4A4B-A694-451221394E12}" type="presParOf" srcId="{6F86108F-E29C-434D-8F43-B4B2A3A55FBD}" destId="{BF08449D-40BA-40BD-ADBC-311671F9539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13760-0948-418D-91A4-532D7119A8BD}" type="doc">
      <dgm:prSet loTypeId="urn:microsoft.com/office/officeart/2005/8/layout/cycle6" loCatId="cycle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A2354C3F-1FDA-4D9A-A62A-4A051511C09B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Internal Staff</a:t>
          </a:r>
        </a:p>
      </dgm:t>
    </dgm:pt>
    <dgm:pt modelId="{1FD44324-D50E-42C8-A898-58EFE022E85A}" type="parTrans" cxnId="{2B018478-F13D-4C63-B42A-CEEDC7C9090A}">
      <dgm:prSet/>
      <dgm:spPr/>
      <dgm:t>
        <a:bodyPr/>
        <a:lstStyle/>
        <a:p>
          <a:endParaRPr lang="en-US"/>
        </a:p>
      </dgm:t>
    </dgm:pt>
    <dgm:pt modelId="{D82A93F2-36CA-4A51-8DCE-C42B3DB95198}" type="sibTrans" cxnId="{2B018478-F13D-4C63-B42A-CEEDC7C9090A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A29292A-3C98-4A53-A696-E1E2F7D63496}">
      <dgm:prSet phldrT="[Text]"/>
      <dgm:spPr>
        <a:solidFill>
          <a:srgbClr val="0066FF"/>
        </a:solidFill>
      </dgm:spPr>
      <dgm:t>
        <a:bodyPr/>
        <a:lstStyle/>
        <a:p>
          <a:r>
            <a:rPr lang="en-US" dirty="0"/>
            <a:t>Financial Advisor</a:t>
          </a:r>
        </a:p>
      </dgm:t>
    </dgm:pt>
    <dgm:pt modelId="{7FD69FC2-643C-476C-BB2D-DF25C767F341}" type="parTrans" cxnId="{AF1AC90E-9A17-4E67-B1C3-37DA33ED0757}">
      <dgm:prSet/>
      <dgm:spPr/>
      <dgm:t>
        <a:bodyPr/>
        <a:lstStyle/>
        <a:p>
          <a:endParaRPr lang="en-US"/>
        </a:p>
      </dgm:t>
    </dgm:pt>
    <dgm:pt modelId="{EB4AD11C-2B4B-4460-BEA0-502CDAEA4D89}" type="sibTrans" cxnId="{AF1AC90E-9A17-4E67-B1C3-37DA33ED0757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7A08C20-C732-4209-B8C4-FD303B69E46B}">
      <dgm:prSet phldrT="[Text]"/>
      <dgm:spPr>
        <a:solidFill>
          <a:srgbClr val="0066CC"/>
        </a:solidFill>
      </dgm:spPr>
      <dgm:t>
        <a:bodyPr/>
        <a:lstStyle/>
        <a:p>
          <a:r>
            <a:rPr lang="en-US" dirty="0"/>
            <a:t>Bond Counsel</a:t>
          </a:r>
        </a:p>
      </dgm:t>
    </dgm:pt>
    <dgm:pt modelId="{F69EDF3C-9A70-4756-BFAB-27A228091E7E}" type="parTrans" cxnId="{073CB1E9-25F5-402E-8E5B-F317CF343F13}">
      <dgm:prSet/>
      <dgm:spPr/>
      <dgm:t>
        <a:bodyPr/>
        <a:lstStyle/>
        <a:p>
          <a:endParaRPr lang="en-US"/>
        </a:p>
      </dgm:t>
    </dgm:pt>
    <dgm:pt modelId="{8CD37A1E-D1A0-452F-B5F6-9C5DB662D339}" type="sibTrans" cxnId="{073CB1E9-25F5-402E-8E5B-F317CF343F13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F33E421B-2198-4BDF-B219-B160A7B9841F}">
      <dgm:prSet phldrT="[Text]"/>
      <dgm:spPr>
        <a:solidFill>
          <a:srgbClr val="0066CC"/>
        </a:solidFill>
      </dgm:spPr>
      <dgm:t>
        <a:bodyPr/>
        <a:lstStyle/>
        <a:p>
          <a:r>
            <a:rPr lang="en-US" dirty="0"/>
            <a:t>Disclosure Counsel</a:t>
          </a:r>
        </a:p>
      </dgm:t>
    </dgm:pt>
    <dgm:pt modelId="{3B8AC2F5-3E66-4B79-9AF1-7AFA72F081C5}" type="parTrans" cxnId="{9C67A717-9977-4906-A084-8BBA6EDA585B}">
      <dgm:prSet/>
      <dgm:spPr/>
      <dgm:t>
        <a:bodyPr/>
        <a:lstStyle/>
        <a:p>
          <a:endParaRPr lang="en-US"/>
        </a:p>
      </dgm:t>
    </dgm:pt>
    <dgm:pt modelId="{7DD3DD5C-B709-4510-8F37-1F6659CA3D26}" type="sibTrans" cxnId="{9C67A717-9977-4906-A084-8BBA6EDA585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ln w="28575">
              <a:solidFill>
                <a:schemeClr val="tx1"/>
              </a:solidFill>
            </a:ln>
          </a:endParaRPr>
        </a:p>
      </dgm:t>
    </dgm:pt>
    <dgm:pt modelId="{2D840E62-F4A1-4172-B0DF-1C801DD8E745}">
      <dgm:prSet phldrT="[Text]"/>
      <dgm:spPr>
        <a:solidFill>
          <a:srgbClr val="0066CC"/>
        </a:solidFill>
      </dgm:spPr>
      <dgm:t>
        <a:bodyPr/>
        <a:lstStyle/>
        <a:p>
          <a:r>
            <a:rPr lang="en-US" dirty="0"/>
            <a:t>Underwriter</a:t>
          </a:r>
        </a:p>
      </dgm:t>
    </dgm:pt>
    <dgm:pt modelId="{6DF626A0-D8E9-442D-A96E-7063B91AA3EA}" type="parTrans" cxnId="{E47000CB-EEFE-40B2-A254-9FF036B9D44D}">
      <dgm:prSet/>
      <dgm:spPr/>
      <dgm:t>
        <a:bodyPr/>
        <a:lstStyle/>
        <a:p>
          <a:endParaRPr lang="en-US"/>
        </a:p>
      </dgm:t>
    </dgm:pt>
    <dgm:pt modelId="{2C83ACD5-55DA-45D2-8DB8-6EFCB9EADE37}" type="sibTrans" cxnId="{E47000CB-EEFE-40B2-A254-9FF036B9D44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FA3BF71-5FA4-4C2A-9BB4-5E6E78509FB2}">
      <dgm:prSet phldrT="[Text]"/>
      <dgm:spPr>
        <a:solidFill>
          <a:srgbClr val="0066CC"/>
        </a:solidFill>
      </dgm:spPr>
      <dgm:t>
        <a:bodyPr/>
        <a:lstStyle/>
        <a:p>
          <a:r>
            <a:rPr lang="en-US" dirty="0"/>
            <a:t>Paying Agent</a:t>
          </a:r>
        </a:p>
      </dgm:t>
    </dgm:pt>
    <dgm:pt modelId="{995C3ECE-EFF8-427B-815D-AC7BCC501F5F}" type="parTrans" cxnId="{298CDAFA-5504-4FF8-9161-69B8547737D4}">
      <dgm:prSet/>
      <dgm:spPr/>
      <dgm:t>
        <a:bodyPr/>
        <a:lstStyle/>
        <a:p>
          <a:endParaRPr lang="en-US"/>
        </a:p>
      </dgm:t>
    </dgm:pt>
    <dgm:pt modelId="{49421FB1-0572-4C5D-A749-54CC070259D5}" type="sibTrans" cxnId="{298CDAFA-5504-4FF8-9161-69B8547737D4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4B9EBEE-E7B2-4B32-8986-1C8102A9DE76}">
      <dgm:prSet phldrT="[Text]"/>
      <dgm:spPr>
        <a:solidFill>
          <a:srgbClr val="0066FF"/>
        </a:solidFill>
      </dgm:spPr>
      <dgm:t>
        <a:bodyPr/>
        <a:lstStyle/>
        <a:p>
          <a:r>
            <a:rPr lang="en-US" dirty="0"/>
            <a:t>Escrow &amp; Verification Agents</a:t>
          </a:r>
        </a:p>
      </dgm:t>
    </dgm:pt>
    <dgm:pt modelId="{009FF5F2-50F3-4038-B4E3-23919A79DB0B}" type="parTrans" cxnId="{F6E1F9B8-48DF-4190-AF50-EC3E6DE9411B}">
      <dgm:prSet/>
      <dgm:spPr/>
      <dgm:t>
        <a:bodyPr/>
        <a:lstStyle/>
        <a:p>
          <a:endParaRPr lang="en-US"/>
        </a:p>
      </dgm:t>
    </dgm:pt>
    <dgm:pt modelId="{4EF7ACD9-0059-4499-9C8D-5EA758627298}" type="sibTrans" cxnId="{F6E1F9B8-48DF-4190-AF50-EC3E6DE9411B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9A46220-E4D2-4D6F-899A-98709E006F01}" type="pres">
      <dgm:prSet presAssocID="{7C113760-0948-418D-91A4-532D7119A8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B3EC93-1B67-48F9-BCDB-923BF4CAE2C2}" type="pres">
      <dgm:prSet presAssocID="{A2354C3F-1FDA-4D9A-A62A-4A051511C09B}" presName="node" presStyleLbl="node1" presStyleIdx="0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41159-AC72-4372-890A-8885207E23D5}" type="pres">
      <dgm:prSet presAssocID="{A2354C3F-1FDA-4D9A-A62A-4A051511C09B}" presName="spNode" presStyleCnt="0"/>
      <dgm:spPr/>
    </dgm:pt>
    <dgm:pt modelId="{828E516D-0129-490D-A2AA-3822D0627A31}" type="pres">
      <dgm:prSet presAssocID="{D82A93F2-36CA-4A51-8DCE-C42B3DB95198}" presName="sibTrans" presStyleLbl="sibTrans1D1" presStyleIdx="0" presStyleCnt="7"/>
      <dgm:spPr/>
      <dgm:t>
        <a:bodyPr/>
        <a:lstStyle/>
        <a:p>
          <a:endParaRPr lang="en-US"/>
        </a:p>
      </dgm:t>
    </dgm:pt>
    <dgm:pt modelId="{4BD3B498-4E44-4202-8DB5-CE88AAC0E264}" type="pres">
      <dgm:prSet presAssocID="{1A29292A-3C98-4A53-A696-E1E2F7D63496}" presName="node" presStyleLbl="node1" presStyleIdx="1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21821-9C0A-4BD5-814C-15E28DAB16B1}" type="pres">
      <dgm:prSet presAssocID="{1A29292A-3C98-4A53-A696-E1E2F7D63496}" presName="spNode" presStyleCnt="0"/>
      <dgm:spPr/>
    </dgm:pt>
    <dgm:pt modelId="{902A9F82-4989-46B0-BC89-DCE2A34EBBBF}" type="pres">
      <dgm:prSet presAssocID="{EB4AD11C-2B4B-4460-BEA0-502CDAEA4D89}" presName="sibTrans" presStyleLbl="sibTrans1D1" presStyleIdx="1" presStyleCnt="7"/>
      <dgm:spPr/>
      <dgm:t>
        <a:bodyPr/>
        <a:lstStyle/>
        <a:p>
          <a:endParaRPr lang="en-US"/>
        </a:p>
      </dgm:t>
    </dgm:pt>
    <dgm:pt modelId="{397BE254-0AF4-44F8-A274-98F0D99D7DCA}" type="pres">
      <dgm:prSet presAssocID="{B7A08C20-C732-4209-B8C4-FD303B69E46B}" presName="node" presStyleLbl="node1" presStyleIdx="2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4A864-E095-42F5-9FB6-C92E67E0008A}" type="pres">
      <dgm:prSet presAssocID="{B7A08C20-C732-4209-B8C4-FD303B69E46B}" presName="spNode" presStyleCnt="0"/>
      <dgm:spPr/>
    </dgm:pt>
    <dgm:pt modelId="{618A9B75-872B-4299-8BB1-4EB1CAD2399F}" type="pres">
      <dgm:prSet presAssocID="{8CD37A1E-D1A0-452F-B5F6-9C5DB662D339}" presName="sibTrans" presStyleLbl="sibTrans1D1" presStyleIdx="2" presStyleCnt="7"/>
      <dgm:spPr/>
      <dgm:t>
        <a:bodyPr/>
        <a:lstStyle/>
        <a:p>
          <a:endParaRPr lang="en-US"/>
        </a:p>
      </dgm:t>
    </dgm:pt>
    <dgm:pt modelId="{07F59F1F-33FF-42BD-B2FD-B88046471971}" type="pres">
      <dgm:prSet presAssocID="{F33E421B-2198-4BDF-B219-B160A7B9841F}" presName="node" presStyleLbl="node1" presStyleIdx="3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85CD95-5B57-45E7-8E10-86972349BCFE}" type="pres">
      <dgm:prSet presAssocID="{F33E421B-2198-4BDF-B219-B160A7B9841F}" presName="spNode" presStyleCnt="0"/>
      <dgm:spPr/>
    </dgm:pt>
    <dgm:pt modelId="{1CD19B25-0D68-49AD-984A-F80D9975B2F5}" type="pres">
      <dgm:prSet presAssocID="{7DD3DD5C-B709-4510-8F37-1F6659CA3D26}" presName="sibTrans" presStyleLbl="sibTrans1D1" presStyleIdx="3" presStyleCnt="7"/>
      <dgm:spPr/>
      <dgm:t>
        <a:bodyPr/>
        <a:lstStyle/>
        <a:p>
          <a:endParaRPr lang="en-US"/>
        </a:p>
      </dgm:t>
    </dgm:pt>
    <dgm:pt modelId="{0C57FC21-D1CA-4919-93A1-B8ACAAE8694B}" type="pres">
      <dgm:prSet presAssocID="{2D840E62-F4A1-4172-B0DF-1C801DD8E745}" presName="node" presStyleLbl="node1" presStyleIdx="4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C8C98-F72B-4BB3-A8C4-49E34D28DCF8}" type="pres">
      <dgm:prSet presAssocID="{2D840E62-F4A1-4172-B0DF-1C801DD8E745}" presName="spNode" presStyleCnt="0"/>
      <dgm:spPr/>
    </dgm:pt>
    <dgm:pt modelId="{A15579E7-0C78-4B83-9337-41624DDB8504}" type="pres">
      <dgm:prSet presAssocID="{2C83ACD5-55DA-45D2-8DB8-6EFCB9EADE37}" presName="sibTrans" presStyleLbl="sibTrans1D1" presStyleIdx="4" presStyleCnt="7"/>
      <dgm:spPr/>
      <dgm:t>
        <a:bodyPr/>
        <a:lstStyle/>
        <a:p>
          <a:endParaRPr lang="en-US"/>
        </a:p>
      </dgm:t>
    </dgm:pt>
    <dgm:pt modelId="{3F5C663F-376F-456A-9D4B-20EE483775F8}" type="pres">
      <dgm:prSet presAssocID="{CFA3BF71-5FA4-4C2A-9BB4-5E6E78509FB2}" presName="node" presStyleLbl="node1" presStyleIdx="5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94F07-170D-430D-B2F2-45EE0B40C02B}" type="pres">
      <dgm:prSet presAssocID="{CFA3BF71-5FA4-4C2A-9BB4-5E6E78509FB2}" presName="spNode" presStyleCnt="0"/>
      <dgm:spPr/>
    </dgm:pt>
    <dgm:pt modelId="{81CC8E18-0FA4-4824-A722-38EECC482EF1}" type="pres">
      <dgm:prSet presAssocID="{49421FB1-0572-4C5D-A749-54CC070259D5}" presName="sibTrans" presStyleLbl="sibTrans1D1" presStyleIdx="5" presStyleCnt="7"/>
      <dgm:spPr/>
      <dgm:t>
        <a:bodyPr/>
        <a:lstStyle/>
        <a:p>
          <a:endParaRPr lang="en-US"/>
        </a:p>
      </dgm:t>
    </dgm:pt>
    <dgm:pt modelId="{25FB8D19-2F5B-4BDC-A1E7-1FDBFF66E53C}" type="pres">
      <dgm:prSet presAssocID="{84B9EBEE-E7B2-4B32-8986-1C8102A9DE76}" presName="node" presStyleLbl="node1" presStyleIdx="6" presStyleCnt="7" custScaleX="121000" custScaleY="12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5AD2E0-4EA9-476B-A640-A9741E4D3095}" type="pres">
      <dgm:prSet presAssocID="{84B9EBEE-E7B2-4B32-8986-1C8102A9DE76}" presName="spNode" presStyleCnt="0"/>
      <dgm:spPr/>
    </dgm:pt>
    <dgm:pt modelId="{64EAFE37-E514-41FC-81A9-3FD70E9E8CEE}" type="pres">
      <dgm:prSet presAssocID="{4EF7ACD9-0059-4499-9C8D-5EA758627298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475C8422-CCED-4EBB-B71D-571FEF511ECA}" type="presOf" srcId="{8CD37A1E-D1A0-452F-B5F6-9C5DB662D339}" destId="{618A9B75-872B-4299-8BB1-4EB1CAD2399F}" srcOrd="0" destOrd="0" presId="urn:microsoft.com/office/officeart/2005/8/layout/cycle6"/>
    <dgm:cxn modelId="{298CDAFA-5504-4FF8-9161-69B8547737D4}" srcId="{7C113760-0948-418D-91A4-532D7119A8BD}" destId="{CFA3BF71-5FA4-4C2A-9BB4-5E6E78509FB2}" srcOrd="5" destOrd="0" parTransId="{995C3ECE-EFF8-427B-815D-AC7BCC501F5F}" sibTransId="{49421FB1-0572-4C5D-A749-54CC070259D5}"/>
    <dgm:cxn modelId="{9337AE13-294C-4E8B-A87F-B21CB9DD1DE2}" type="presOf" srcId="{2C83ACD5-55DA-45D2-8DB8-6EFCB9EADE37}" destId="{A15579E7-0C78-4B83-9337-41624DDB8504}" srcOrd="0" destOrd="0" presId="urn:microsoft.com/office/officeart/2005/8/layout/cycle6"/>
    <dgm:cxn modelId="{BEF29653-6B7E-4D9C-8729-7F725F5B56B1}" type="presOf" srcId="{49421FB1-0572-4C5D-A749-54CC070259D5}" destId="{81CC8E18-0FA4-4824-A722-38EECC482EF1}" srcOrd="0" destOrd="0" presId="urn:microsoft.com/office/officeart/2005/8/layout/cycle6"/>
    <dgm:cxn modelId="{88144578-C0FF-4BED-9C5C-094897BD9539}" type="presOf" srcId="{EB4AD11C-2B4B-4460-BEA0-502CDAEA4D89}" destId="{902A9F82-4989-46B0-BC89-DCE2A34EBBBF}" srcOrd="0" destOrd="0" presId="urn:microsoft.com/office/officeart/2005/8/layout/cycle6"/>
    <dgm:cxn modelId="{96C09154-75AD-4C7A-998D-36B909DE1A2D}" type="presOf" srcId="{4EF7ACD9-0059-4499-9C8D-5EA758627298}" destId="{64EAFE37-E514-41FC-81A9-3FD70E9E8CEE}" srcOrd="0" destOrd="0" presId="urn:microsoft.com/office/officeart/2005/8/layout/cycle6"/>
    <dgm:cxn modelId="{F6B8EE2C-1320-4B28-B81B-934A953D35CC}" type="presOf" srcId="{CFA3BF71-5FA4-4C2A-9BB4-5E6E78509FB2}" destId="{3F5C663F-376F-456A-9D4B-20EE483775F8}" srcOrd="0" destOrd="0" presId="urn:microsoft.com/office/officeart/2005/8/layout/cycle6"/>
    <dgm:cxn modelId="{9C67A717-9977-4906-A084-8BBA6EDA585B}" srcId="{7C113760-0948-418D-91A4-532D7119A8BD}" destId="{F33E421B-2198-4BDF-B219-B160A7B9841F}" srcOrd="3" destOrd="0" parTransId="{3B8AC2F5-3E66-4B79-9AF1-7AFA72F081C5}" sibTransId="{7DD3DD5C-B709-4510-8F37-1F6659CA3D26}"/>
    <dgm:cxn modelId="{C1287A5E-9928-4ED2-8F37-379166916912}" type="presOf" srcId="{7C113760-0948-418D-91A4-532D7119A8BD}" destId="{C9A46220-E4D2-4D6F-899A-98709E006F01}" srcOrd="0" destOrd="0" presId="urn:microsoft.com/office/officeart/2005/8/layout/cycle6"/>
    <dgm:cxn modelId="{B63B40F5-9F29-4EED-913F-C4D4A2934C83}" type="presOf" srcId="{1A29292A-3C98-4A53-A696-E1E2F7D63496}" destId="{4BD3B498-4E44-4202-8DB5-CE88AAC0E264}" srcOrd="0" destOrd="0" presId="urn:microsoft.com/office/officeart/2005/8/layout/cycle6"/>
    <dgm:cxn modelId="{129EAF32-94AD-439F-A989-C40A2A562CD8}" type="presOf" srcId="{F33E421B-2198-4BDF-B219-B160A7B9841F}" destId="{07F59F1F-33FF-42BD-B2FD-B88046471971}" srcOrd="0" destOrd="0" presId="urn:microsoft.com/office/officeart/2005/8/layout/cycle6"/>
    <dgm:cxn modelId="{706E1581-EEF5-43FA-9545-2DA56F90E91B}" type="presOf" srcId="{A2354C3F-1FDA-4D9A-A62A-4A051511C09B}" destId="{A7B3EC93-1B67-48F9-BCDB-923BF4CAE2C2}" srcOrd="0" destOrd="0" presId="urn:microsoft.com/office/officeart/2005/8/layout/cycle6"/>
    <dgm:cxn modelId="{073CB1E9-25F5-402E-8E5B-F317CF343F13}" srcId="{7C113760-0948-418D-91A4-532D7119A8BD}" destId="{B7A08C20-C732-4209-B8C4-FD303B69E46B}" srcOrd="2" destOrd="0" parTransId="{F69EDF3C-9A70-4756-BFAB-27A228091E7E}" sibTransId="{8CD37A1E-D1A0-452F-B5F6-9C5DB662D339}"/>
    <dgm:cxn modelId="{FAF03734-98A5-47E3-83EC-211C4B6AB5A8}" type="presOf" srcId="{D82A93F2-36CA-4A51-8DCE-C42B3DB95198}" destId="{828E516D-0129-490D-A2AA-3822D0627A31}" srcOrd="0" destOrd="0" presId="urn:microsoft.com/office/officeart/2005/8/layout/cycle6"/>
    <dgm:cxn modelId="{02EF9A28-89DC-41B2-BB73-38949EABDB9B}" type="presOf" srcId="{B7A08C20-C732-4209-B8C4-FD303B69E46B}" destId="{397BE254-0AF4-44F8-A274-98F0D99D7DCA}" srcOrd="0" destOrd="0" presId="urn:microsoft.com/office/officeart/2005/8/layout/cycle6"/>
    <dgm:cxn modelId="{E47000CB-EEFE-40B2-A254-9FF036B9D44D}" srcId="{7C113760-0948-418D-91A4-532D7119A8BD}" destId="{2D840E62-F4A1-4172-B0DF-1C801DD8E745}" srcOrd="4" destOrd="0" parTransId="{6DF626A0-D8E9-442D-A96E-7063B91AA3EA}" sibTransId="{2C83ACD5-55DA-45D2-8DB8-6EFCB9EADE37}"/>
    <dgm:cxn modelId="{2B018478-F13D-4C63-B42A-CEEDC7C9090A}" srcId="{7C113760-0948-418D-91A4-532D7119A8BD}" destId="{A2354C3F-1FDA-4D9A-A62A-4A051511C09B}" srcOrd="0" destOrd="0" parTransId="{1FD44324-D50E-42C8-A898-58EFE022E85A}" sibTransId="{D82A93F2-36CA-4A51-8DCE-C42B3DB95198}"/>
    <dgm:cxn modelId="{18A8C2F4-E4C2-460B-8F9E-F99D3CBB7379}" type="presOf" srcId="{2D840E62-F4A1-4172-B0DF-1C801DD8E745}" destId="{0C57FC21-D1CA-4919-93A1-B8ACAAE8694B}" srcOrd="0" destOrd="0" presId="urn:microsoft.com/office/officeart/2005/8/layout/cycle6"/>
    <dgm:cxn modelId="{AF1AC90E-9A17-4E67-B1C3-37DA33ED0757}" srcId="{7C113760-0948-418D-91A4-532D7119A8BD}" destId="{1A29292A-3C98-4A53-A696-E1E2F7D63496}" srcOrd="1" destOrd="0" parTransId="{7FD69FC2-643C-476C-BB2D-DF25C767F341}" sibTransId="{EB4AD11C-2B4B-4460-BEA0-502CDAEA4D89}"/>
    <dgm:cxn modelId="{F6E1F9B8-48DF-4190-AF50-EC3E6DE9411B}" srcId="{7C113760-0948-418D-91A4-532D7119A8BD}" destId="{84B9EBEE-E7B2-4B32-8986-1C8102A9DE76}" srcOrd="6" destOrd="0" parTransId="{009FF5F2-50F3-4038-B4E3-23919A79DB0B}" sibTransId="{4EF7ACD9-0059-4499-9C8D-5EA758627298}"/>
    <dgm:cxn modelId="{95CB59FB-24CF-45FB-8FF1-13DC895A4B39}" type="presOf" srcId="{84B9EBEE-E7B2-4B32-8986-1C8102A9DE76}" destId="{25FB8D19-2F5B-4BDC-A1E7-1FDBFF66E53C}" srcOrd="0" destOrd="0" presId="urn:microsoft.com/office/officeart/2005/8/layout/cycle6"/>
    <dgm:cxn modelId="{222E1B35-E3CB-4DA5-99C0-941ABD223139}" type="presOf" srcId="{7DD3DD5C-B709-4510-8F37-1F6659CA3D26}" destId="{1CD19B25-0D68-49AD-984A-F80D9975B2F5}" srcOrd="0" destOrd="0" presId="urn:microsoft.com/office/officeart/2005/8/layout/cycle6"/>
    <dgm:cxn modelId="{7298BCAF-BB4A-474C-BC1B-D322F1104597}" type="presParOf" srcId="{C9A46220-E4D2-4D6F-899A-98709E006F01}" destId="{A7B3EC93-1B67-48F9-BCDB-923BF4CAE2C2}" srcOrd="0" destOrd="0" presId="urn:microsoft.com/office/officeart/2005/8/layout/cycle6"/>
    <dgm:cxn modelId="{B57A89F1-D0E9-4B0F-828C-4F22D1AE60C7}" type="presParOf" srcId="{C9A46220-E4D2-4D6F-899A-98709E006F01}" destId="{CD741159-AC72-4372-890A-8885207E23D5}" srcOrd="1" destOrd="0" presId="urn:microsoft.com/office/officeart/2005/8/layout/cycle6"/>
    <dgm:cxn modelId="{995EFEAA-AE8E-4428-90E3-3A326D368ED5}" type="presParOf" srcId="{C9A46220-E4D2-4D6F-899A-98709E006F01}" destId="{828E516D-0129-490D-A2AA-3822D0627A31}" srcOrd="2" destOrd="0" presId="urn:microsoft.com/office/officeart/2005/8/layout/cycle6"/>
    <dgm:cxn modelId="{83ADCD5A-B8AE-4BBF-8415-050EDE064AD2}" type="presParOf" srcId="{C9A46220-E4D2-4D6F-899A-98709E006F01}" destId="{4BD3B498-4E44-4202-8DB5-CE88AAC0E264}" srcOrd="3" destOrd="0" presId="urn:microsoft.com/office/officeart/2005/8/layout/cycle6"/>
    <dgm:cxn modelId="{0007DEBA-42D2-44A3-B7AD-C46DF3103A81}" type="presParOf" srcId="{C9A46220-E4D2-4D6F-899A-98709E006F01}" destId="{40F21821-9C0A-4BD5-814C-15E28DAB16B1}" srcOrd="4" destOrd="0" presId="urn:microsoft.com/office/officeart/2005/8/layout/cycle6"/>
    <dgm:cxn modelId="{FDFAFE07-9362-4420-B854-F172773866CD}" type="presParOf" srcId="{C9A46220-E4D2-4D6F-899A-98709E006F01}" destId="{902A9F82-4989-46B0-BC89-DCE2A34EBBBF}" srcOrd="5" destOrd="0" presId="urn:microsoft.com/office/officeart/2005/8/layout/cycle6"/>
    <dgm:cxn modelId="{C65948C5-465F-431B-959D-ADE249A4F0E0}" type="presParOf" srcId="{C9A46220-E4D2-4D6F-899A-98709E006F01}" destId="{397BE254-0AF4-44F8-A274-98F0D99D7DCA}" srcOrd="6" destOrd="0" presId="urn:microsoft.com/office/officeart/2005/8/layout/cycle6"/>
    <dgm:cxn modelId="{CC62C40A-D01B-42B3-BA7F-4F0EDB917B3D}" type="presParOf" srcId="{C9A46220-E4D2-4D6F-899A-98709E006F01}" destId="{1524A864-E095-42F5-9FB6-C92E67E0008A}" srcOrd="7" destOrd="0" presId="urn:microsoft.com/office/officeart/2005/8/layout/cycle6"/>
    <dgm:cxn modelId="{F942B839-A5A1-477A-83A0-BCAE4EEBACAE}" type="presParOf" srcId="{C9A46220-E4D2-4D6F-899A-98709E006F01}" destId="{618A9B75-872B-4299-8BB1-4EB1CAD2399F}" srcOrd="8" destOrd="0" presId="urn:microsoft.com/office/officeart/2005/8/layout/cycle6"/>
    <dgm:cxn modelId="{0715E8DF-F366-423C-B9F2-09D1F581940F}" type="presParOf" srcId="{C9A46220-E4D2-4D6F-899A-98709E006F01}" destId="{07F59F1F-33FF-42BD-B2FD-B88046471971}" srcOrd="9" destOrd="0" presId="urn:microsoft.com/office/officeart/2005/8/layout/cycle6"/>
    <dgm:cxn modelId="{19258D74-9E5D-4DCE-8C5A-6430271B4EFF}" type="presParOf" srcId="{C9A46220-E4D2-4D6F-899A-98709E006F01}" destId="{7485CD95-5B57-45E7-8E10-86972349BCFE}" srcOrd="10" destOrd="0" presId="urn:microsoft.com/office/officeart/2005/8/layout/cycle6"/>
    <dgm:cxn modelId="{D49016D8-49C8-442F-9812-FB94FF1665AD}" type="presParOf" srcId="{C9A46220-E4D2-4D6F-899A-98709E006F01}" destId="{1CD19B25-0D68-49AD-984A-F80D9975B2F5}" srcOrd="11" destOrd="0" presId="urn:microsoft.com/office/officeart/2005/8/layout/cycle6"/>
    <dgm:cxn modelId="{D1FF054E-5050-4860-BC9B-6E8CB8EF56A1}" type="presParOf" srcId="{C9A46220-E4D2-4D6F-899A-98709E006F01}" destId="{0C57FC21-D1CA-4919-93A1-B8ACAAE8694B}" srcOrd="12" destOrd="0" presId="urn:microsoft.com/office/officeart/2005/8/layout/cycle6"/>
    <dgm:cxn modelId="{DAE7222E-867B-469F-AB34-162F91B079E1}" type="presParOf" srcId="{C9A46220-E4D2-4D6F-899A-98709E006F01}" destId="{4B4C8C98-F72B-4BB3-A8C4-49E34D28DCF8}" srcOrd="13" destOrd="0" presId="urn:microsoft.com/office/officeart/2005/8/layout/cycle6"/>
    <dgm:cxn modelId="{E0D485F9-079A-442C-8683-DEF24097B78A}" type="presParOf" srcId="{C9A46220-E4D2-4D6F-899A-98709E006F01}" destId="{A15579E7-0C78-4B83-9337-41624DDB8504}" srcOrd="14" destOrd="0" presId="urn:microsoft.com/office/officeart/2005/8/layout/cycle6"/>
    <dgm:cxn modelId="{0CEEE9B2-197F-4BFE-BF42-582793EFC619}" type="presParOf" srcId="{C9A46220-E4D2-4D6F-899A-98709E006F01}" destId="{3F5C663F-376F-456A-9D4B-20EE483775F8}" srcOrd="15" destOrd="0" presId="urn:microsoft.com/office/officeart/2005/8/layout/cycle6"/>
    <dgm:cxn modelId="{228EB0E3-998C-43D8-8F2F-BD3C0DDB3CF8}" type="presParOf" srcId="{C9A46220-E4D2-4D6F-899A-98709E006F01}" destId="{47894F07-170D-430D-B2F2-45EE0B40C02B}" srcOrd="16" destOrd="0" presId="urn:microsoft.com/office/officeart/2005/8/layout/cycle6"/>
    <dgm:cxn modelId="{AEA62671-C7A8-425F-A53E-A98D2C94C59E}" type="presParOf" srcId="{C9A46220-E4D2-4D6F-899A-98709E006F01}" destId="{81CC8E18-0FA4-4824-A722-38EECC482EF1}" srcOrd="17" destOrd="0" presId="urn:microsoft.com/office/officeart/2005/8/layout/cycle6"/>
    <dgm:cxn modelId="{16DC1371-DFC4-4217-8E49-B692668711F1}" type="presParOf" srcId="{C9A46220-E4D2-4D6F-899A-98709E006F01}" destId="{25FB8D19-2F5B-4BDC-A1E7-1FDBFF66E53C}" srcOrd="18" destOrd="0" presId="urn:microsoft.com/office/officeart/2005/8/layout/cycle6"/>
    <dgm:cxn modelId="{F7248EC9-FEF2-4EED-B78A-175EF953D3CF}" type="presParOf" srcId="{C9A46220-E4D2-4D6F-899A-98709E006F01}" destId="{CF5AD2E0-4EA9-476B-A640-A9741E4D3095}" srcOrd="19" destOrd="0" presId="urn:microsoft.com/office/officeart/2005/8/layout/cycle6"/>
    <dgm:cxn modelId="{C206662A-6434-499A-B901-19B71A83368B}" type="presParOf" srcId="{C9A46220-E4D2-4D6F-899A-98709E006F01}" destId="{64EAFE37-E514-41FC-81A9-3FD70E9E8CEE}" srcOrd="20" destOrd="0" presId="urn:microsoft.com/office/officeart/2005/8/layout/cycle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BC6012-0B08-4A13-87FA-2C5BCFAC4FC4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482AC6D-71CF-4F01-8395-492DAE3E6540}">
      <dgm:prSet/>
      <dgm:spPr/>
      <dgm:t>
        <a:bodyPr/>
        <a:lstStyle/>
        <a:p>
          <a:r>
            <a:rPr lang="en-US"/>
            <a:t>Revenue available for debt payments</a:t>
          </a:r>
        </a:p>
      </dgm:t>
    </dgm:pt>
    <dgm:pt modelId="{05335575-9A2C-4C86-B06A-7E66E05A77D9}" type="parTrans" cxnId="{AEF4BEC8-5D87-4717-BA1C-0C1891909AC4}">
      <dgm:prSet/>
      <dgm:spPr/>
      <dgm:t>
        <a:bodyPr/>
        <a:lstStyle/>
        <a:p>
          <a:endParaRPr lang="en-US"/>
        </a:p>
      </dgm:t>
    </dgm:pt>
    <dgm:pt modelId="{021871C4-1C7B-4437-8D79-8A6000AAA615}" type="sibTrans" cxnId="{AEF4BEC8-5D87-4717-BA1C-0C1891909AC4}">
      <dgm:prSet/>
      <dgm:spPr/>
      <dgm:t>
        <a:bodyPr/>
        <a:lstStyle/>
        <a:p>
          <a:endParaRPr lang="en-US"/>
        </a:p>
      </dgm:t>
    </dgm:pt>
    <dgm:pt modelId="{220BA519-DD58-4209-B21F-21A858113435}">
      <dgm:prSet/>
      <dgm:spPr/>
      <dgm:t>
        <a:bodyPr/>
        <a:lstStyle/>
        <a:p>
          <a:r>
            <a:rPr lang="en-US"/>
            <a:t>Tax Status</a:t>
          </a:r>
        </a:p>
      </dgm:t>
    </dgm:pt>
    <dgm:pt modelId="{9ADEE2D5-9577-40E0-85D5-EE47AEBD8D4D}" type="parTrans" cxnId="{C65BBDF5-D4F2-4E36-87C4-272B48768AC7}">
      <dgm:prSet/>
      <dgm:spPr/>
      <dgm:t>
        <a:bodyPr/>
        <a:lstStyle/>
        <a:p>
          <a:endParaRPr lang="en-US"/>
        </a:p>
      </dgm:t>
    </dgm:pt>
    <dgm:pt modelId="{24352463-CBF4-444B-8E0F-D93B3E9F0AAE}" type="sibTrans" cxnId="{C65BBDF5-D4F2-4E36-87C4-272B48768AC7}">
      <dgm:prSet/>
      <dgm:spPr/>
      <dgm:t>
        <a:bodyPr/>
        <a:lstStyle/>
        <a:p>
          <a:endParaRPr lang="en-US"/>
        </a:p>
      </dgm:t>
    </dgm:pt>
    <dgm:pt modelId="{24F605BB-751B-4C82-9C9B-9F0F61A1EBEC}">
      <dgm:prSet/>
      <dgm:spPr/>
      <dgm:t>
        <a:bodyPr/>
        <a:lstStyle/>
        <a:p>
          <a:r>
            <a:rPr lang="en-US"/>
            <a:t>Loan amortization term</a:t>
          </a:r>
        </a:p>
      </dgm:t>
    </dgm:pt>
    <dgm:pt modelId="{85382B5F-4487-43E4-8FE0-C39C3A9962B7}" type="parTrans" cxnId="{BA6251E6-E239-45E7-A89F-D5A48653A9DD}">
      <dgm:prSet/>
      <dgm:spPr/>
      <dgm:t>
        <a:bodyPr/>
        <a:lstStyle/>
        <a:p>
          <a:endParaRPr lang="en-US"/>
        </a:p>
      </dgm:t>
    </dgm:pt>
    <dgm:pt modelId="{C56D0DD7-74BF-4B20-85FD-4C023241CB7B}" type="sibTrans" cxnId="{BA6251E6-E239-45E7-A89F-D5A48653A9DD}">
      <dgm:prSet/>
      <dgm:spPr/>
      <dgm:t>
        <a:bodyPr/>
        <a:lstStyle/>
        <a:p>
          <a:endParaRPr lang="en-US"/>
        </a:p>
      </dgm:t>
    </dgm:pt>
    <dgm:pt modelId="{E9AEB26C-DDC0-4942-A393-E7A935805B88}">
      <dgm:prSet/>
      <dgm:spPr/>
      <dgm:t>
        <a:bodyPr/>
        <a:lstStyle/>
        <a:p>
          <a:r>
            <a:rPr lang="en-US"/>
            <a:t>Determine public or private issuance</a:t>
          </a:r>
        </a:p>
      </dgm:t>
    </dgm:pt>
    <dgm:pt modelId="{A78394AA-754F-47B2-AF7C-DB6FC9FBFB7E}" type="parTrans" cxnId="{B6110097-B538-4A08-A7AA-BA2EE0A101AA}">
      <dgm:prSet/>
      <dgm:spPr/>
      <dgm:t>
        <a:bodyPr/>
        <a:lstStyle/>
        <a:p>
          <a:endParaRPr lang="en-US"/>
        </a:p>
      </dgm:t>
    </dgm:pt>
    <dgm:pt modelId="{C608F394-FA2D-4AC6-99E5-72A14FF2A967}" type="sibTrans" cxnId="{B6110097-B538-4A08-A7AA-BA2EE0A101AA}">
      <dgm:prSet/>
      <dgm:spPr/>
      <dgm:t>
        <a:bodyPr/>
        <a:lstStyle/>
        <a:p>
          <a:endParaRPr lang="en-US"/>
        </a:p>
      </dgm:t>
    </dgm:pt>
    <dgm:pt modelId="{A894148C-360E-4878-8C72-85BB968D470A}">
      <dgm:prSet/>
      <dgm:spPr/>
      <dgm:t>
        <a:bodyPr/>
        <a:lstStyle/>
        <a:p>
          <a:r>
            <a:rPr lang="en-US"/>
            <a:t>Funding deadline(s)</a:t>
          </a:r>
        </a:p>
      </dgm:t>
    </dgm:pt>
    <dgm:pt modelId="{164F2131-BA3B-4E27-B164-7D70B0354A24}" type="parTrans" cxnId="{A7DAA5F9-C9F9-45FF-A93C-E755895C018F}">
      <dgm:prSet/>
      <dgm:spPr/>
      <dgm:t>
        <a:bodyPr/>
        <a:lstStyle/>
        <a:p>
          <a:endParaRPr lang="en-US"/>
        </a:p>
      </dgm:t>
    </dgm:pt>
    <dgm:pt modelId="{82E9CBA0-C5AF-4AAA-9ABA-15D777386DE4}" type="sibTrans" cxnId="{A7DAA5F9-C9F9-45FF-A93C-E755895C018F}">
      <dgm:prSet/>
      <dgm:spPr/>
      <dgm:t>
        <a:bodyPr/>
        <a:lstStyle/>
        <a:p>
          <a:endParaRPr lang="en-US"/>
        </a:p>
      </dgm:t>
    </dgm:pt>
    <dgm:pt modelId="{B8BBC886-66AE-41D5-A34F-64C5C90E11F4}" type="pres">
      <dgm:prSet presAssocID="{4BBC6012-0B08-4A13-87FA-2C5BCFAC4FC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9220D1-E717-4532-B7CB-5FCC07DF6489}" type="pres">
      <dgm:prSet presAssocID="{C482AC6D-71CF-4F01-8395-492DAE3E6540}" presName="comp" presStyleCnt="0"/>
      <dgm:spPr/>
    </dgm:pt>
    <dgm:pt modelId="{52F701A1-39C6-41C9-B4AC-A2F5352C1FD2}" type="pres">
      <dgm:prSet presAssocID="{C482AC6D-71CF-4F01-8395-492DAE3E6540}" presName="box" presStyleLbl="node1" presStyleIdx="0" presStyleCnt="5"/>
      <dgm:spPr/>
      <dgm:t>
        <a:bodyPr/>
        <a:lstStyle/>
        <a:p>
          <a:endParaRPr lang="en-US"/>
        </a:p>
      </dgm:t>
    </dgm:pt>
    <dgm:pt modelId="{E71EECDC-C2F9-4AA7-BB57-539623A95EC0}" type="pres">
      <dgm:prSet presAssocID="{C482AC6D-71CF-4F01-8395-492DAE3E6540}" presName="img" presStyleLbl="fgImgPlace1" presStyleIdx="0" presStyleCnt="5"/>
      <dgm:spPr/>
    </dgm:pt>
    <dgm:pt modelId="{31907205-E51E-4B28-BF51-5FAEB65B519D}" type="pres">
      <dgm:prSet presAssocID="{C482AC6D-71CF-4F01-8395-492DAE3E6540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E3D58-3940-4152-8524-00C3C525655E}" type="pres">
      <dgm:prSet presAssocID="{021871C4-1C7B-4437-8D79-8A6000AAA615}" presName="spacer" presStyleCnt="0"/>
      <dgm:spPr/>
    </dgm:pt>
    <dgm:pt modelId="{41A906AA-5C7E-4066-9AFA-358FBCD3B19F}" type="pres">
      <dgm:prSet presAssocID="{220BA519-DD58-4209-B21F-21A858113435}" presName="comp" presStyleCnt="0"/>
      <dgm:spPr/>
    </dgm:pt>
    <dgm:pt modelId="{E59F1F0D-0360-47D6-AD43-4884E03AFECD}" type="pres">
      <dgm:prSet presAssocID="{220BA519-DD58-4209-B21F-21A858113435}" presName="box" presStyleLbl="node1" presStyleIdx="1" presStyleCnt="5"/>
      <dgm:spPr/>
      <dgm:t>
        <a:bodyPr/>
        <a:lstStyle/>
        <a:p>
          <a:endParaRPr lang="en-US"/>
        </a:p>
      </dgm:t>
    </dgm:pt>
    <dgm:pt modelId="{22BC1164-CE9E-4972-94A2-B1FB3564EC3C}" type="pres">
      <dgm:prSet presAssocID="{220BA519-DD58-4209-B21F-21A858113435}" presName="img" presStyleLbl="fgImgPlace1" presStyleIdx="1" presStyleCnt="5"/>
      <dgm:spPr/>
    </dgm:pt>
    <dgm:pt modelId="{6DDBCBD2-ADE3-4038-A7CA-63C4DFF72E83}" type="pres">
      <dgm:prSet presAssocID="{220BA519-DD58-4209-B21F-21A858113435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09538-5405-4B79-A694-79785D3C0AE0}" type="pres">
      <dgm:prSet presAssocID="{24352463-CBF4-444B-8E0F-D93B3E9F0AAE}" presName="spacer" presStyleCnt="0"/>
      <dgm:spPr/>
    </dgm:pt>
    <dgm:pt modelId="{990352D6-709E-44FA-B265-27A44DF9A456}" type="pres">
      <dgm:prSet presAssocID="{24F605BB-751B-4C82-9C9B-9F0F61A1EBEC}" presName="comp" presStyleCnt="0"/>
      <dgm:spPr/>
    </dgm:pt>
    <dgm:pt modelId="{01275421-ED73-417D-A17A-2F6FE48EE23B}" type="pres">
      <dgm:prSet presAssocID="{24F605BB-751B-4C82-9C9B-9F0F61A1EBEC}" presName="box" presStyleLbl="node1" presStyleIdx="2" presStyleCnt="5"/>
      <dgm:spPr/>
      <dgm:t>
        <a:bodyPr/>
        <a:lstStyle/>
        <a:p>
          <a:endParaRPr lang="en-US"/>
        </a:p>
      </dgm:t>
    </dgm:pt>
    <dgm:pt modelId="{D44887CF-FD12-49BC-8928-9DF3A316A8A6}" type="pres">
      <dgm:prSet presAssocID="{24F605BB-751B-4C82-9C9B-9F0F61A1EBEC}" presName="img" presStyleLbl="fgImgPlace1" presStyleIdx="2" presStyleCnt="5"/>
      <dgm:spPr/>
    </dgm:pt>
    <dgm:pt modelId="{EC3985B1-09B1-4C88-B721-F5C253C8B86C}" type="pres">
      <dgm:prSet presAssocID="{24F605BB-751B-4C82-9C9B-9F0F61A1EBEC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860E7-56A7-4549-A7C3-E97502B7BDC0}" type="pres">
      <dgm:prSet presAssocID="{C56D0DD7-74BF-4B20-85FD-4C023241CB7B}" presName="spacer" presStyleCnt="0"/>
      <dgm:spPr/>
    </dgm:pt>
    <dgm:pt modelId="{C317156C-013B-41AF-8109-531C34C85E30}" type="pres">
      <dgm:prSet presAssocID="{E9AEB26C-DDC0-4942-A393-E7A935805B88}" presName="comp" presStyleCnt="0"/>
      <dgm:spPr/>
    </dgm:pt>
    <dgm:pt modelId="{1481278F-3BBA-4257-8620-C76D8791F137}" type="pres">
      <dgm:prSet presAssocID="{E9AEB26C-DDC0-4942-A393-E7A935805B88}" presName="box" presStyleLbl="node1" presStyleIdx="3" presStyleCnt="5"/>
      <dgm:spPr/>
      <dgm:t>
        <a:bodyPr/>
        <a:lstStyle/>
        <a:p>
          <a:endParaRPr lang="en-US"/>
        </a:p>
      </dgm:t>
    </dgm:pt>
    <dgm:pt modelId="{995CC38B-801B-433B-961E-35FE007DABFF}" type="pres">
      <dgm:prSet presAssocID="{E9AEB26C-DDC0-4942-A393-E7A935805B88}" presName="img" presStyleLbl="fgImgPlace1" presStyleIdx="3" presStyleCnt="5"/>
      <dgm:spPr/>
    </dgm:pt>
    <dgm:pt modelId="{B6BAAE75-9AB5-4881-8698-5536AA78DDF6}" type="pres">
      <dgm:prSet presAssocID="{E9AEB26C-DDC0-4942-A393-E7A935805B88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51F8C-50BF-44C0-8D61-55C3E3928523}" type="pres">
      <dgm:prSet presAssocID="{C608F394-FA2D-4AC6-99E5-72A14FF2A967}" presName="spacer" presStyleCnt="0"/>
      <dgm:spPr/>
    </dgm:pt>
    <dgm:pt modelId="{A3FA5B02-9F90-4E41-B07E-2AF34211275D}" type="pres">
      <dgm:prSet presAssocID="{A894148C-360E-4878-8C72-85BB968D470A}" presName="comp" presStyleCnt="0"/>
      <dgm:spPr/>
    </dgm:pt>
    <dgm:pt modelId="{9963D464-2F02-45D6-85F2-ABE65D1770FC}" type="pres">
      <dgm:prSet presAssocID="{A894148C-360E-4878-8C72-85BB968D470A}" presName="box" presStyleLbl="node1" presStyleIdx="4" presStyleCnt="5"/>
      <dgm:spPr/>
      <dgm:t>
        <a:bodyPr/>
        <a:lstStyle/>
        <a:p>
          <a:endParaRPr lang="en-US"/>
        </a:p>
      </dgm:t>
    </dgm:pt>
    <dgm:pt modelId="{2110775F-9D14-4C13-A306-883990F7551A}" type="pres">
      <dgm:prSet presAssocID="{A894148C-360E-4878-8C72-85BB968D470A}" presName="img" presStyleLbl="fgImgPlace1" presStyleIdx="4" presStyleCnt="5"/>
      <dgm:spPr/>
    </dgm:pt>
    <dgm:pt modelId="{77435019-459E-400C-A7CE-C607BB72FBD5}" type="pres">
      <dgm:prSet presAssocID="{A894148C-360E-4878-8C72-85BB968D470A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6251E6-E239-45E7-A89F-D5A48653A9DD}" srcId="{4BBC6012-0B08-4A13-87FA-2C5BCFAC4FC4}" destId="{24F605BB-751B-4C82-9C9B-9F0F61A1EBEC}" srcOrd="2" destOrd="0" parTransId="{85382B5F-4487-43E4-8FE0-C39C3A9962B7}" sibTransId="{C56D0DD7-74BF-4B20-85FD-4C023241CB7B}"/>
    <dgm:cxn modelId="{AEF4BEC8-5D87-4717-BA1C-0C1891909AC4}" srcId="{4BBC6012-0B08-4A13-87FA-2C5BCFAC4FC4}" destId="{C482AC6D-71CF-4F01-8395-492DAE3E6540}" srcOrd="0" destOrd="0" parTransId="{05335575-9A2C-4C86-B06A-7E66E05A77D9}" sibTransId="{021871C4-1C7B-4437-8D79-8A6000AAA615}"/>
    <dgm:cxn modelId="{A3F2D177-580A-4B08-8DEC-DDF5C1D0D1CE}" type="presOf" srcId="{E9AEB26C-DDC0-4942-A393-E7A935805B88}" destId="{B6BAAE75-9AB5-4881-8698-5536AA78DDF6}" srcOrd="1" destOrd="0" presId="urn:microsoft.com/office/officeart/2005/8/layout/vList4"/>
    <dgm:cxn modelId="{B6110097-B538-4A08-A7AA-BA2EE0A101AA}" srcId="{4BBC6012-0B08-4A13-87FA-2C5BCFAC4FC4}" destId="{E9AEB26C-DDC0-4942-A393-E7A935805B88}" srcOrd="3" destOrd="0" parTransId="{A78394AA-754F-47B2-AF7C-DB6FC9FBFB7E}" sibTransId="{C608F394-FA2D-4AC6-99E5-72A14FF2A967}"/>
    <dgm:cxn modelId="{A7DAA5F9-C9F9-45FF-A93C-E755895C018F}" srcId="{4BBC6012-0B08-4A13-87FA-2C5BCFAC4FC4}" destId="{A894148C-360E-4878-8C72-85BB968D470A}" srcOrd="4" destOrd="0" parTransId="{164F2131-BA3B-4E27-B164-7D70B0354A24}" sibTransId="{82E9CBA0-C5AF-4AAA-9ABA-15D777386DE4}"/>
    <dgm:cxn modelId="{B8BA9BC1-F84C-447D-B5A3-8CA160237E96}" type="presOf" srcId="{C482AC6D-71CF-4F01-8395-492DAE3E6540}" destId="{52F701A1-39C6-41C9-B4AC-A2F5352C1FD2}" srcOrd="0" destOrd="0" presId="urn:microsoft.com/office/officeart/2005/8/layout/vList4"/>
    <dgm:cxn modelId="{A001FFD3-125D-4534-BA8E-538AF72FC01B}" type="presOf" srcId="{C482AC6D-71CF-4F01-8395-492DAE3E6540}" destId="{31907205-E51E-4B28-BF51-5FAEB65B519D}" srcOrd="1" destOrd="0" presId="urn:microsoft.com/office/officeart/2005/8/layout/vList4"/>
    <dgm:cxn modelId="{687C17E3-D9C0-4D64-87E3-40C5CF104336}" type="presOf" srcId="{4BBC6012-0B08-4A13-87FA-2C5BCFAC4FC4}" destId="{B8BBC886-66AE-41D5-A34F-64C5C90E11F4}" srcOrd="0" destOrd="0" presId="urn:microsoft.com/office/officeart/2005/8/layout/vList4"/>
    <dgm:cxn modelId="{DDF78E36-121D-46EE-AC59-1F1A31021A9D}" type="presOf" srcId="{220BA519-DD58-4209-B21F-21A858113435}" destId="{E59F1F0D-0360-47D6-AD43-4884E03AFECD}" srcOrd="0" destOrd="0" presId="urn:microsoft.com/office/officeart/2005/8/layout/vList4"/>
    <dgm:cxn modelId="{C65BBDF5-D4F2-4E36-87C4-272B48768AC7}" srcId="{4BBC6012-0B08-4A13-87FA-2C5BCFAC4FC4}" destId="{220BA519-DD58-4209-B21F-21A858113435}" srcOrd="1" destOrd="0" parTransId="{9ADEE2D5-9577-40E0-85D5-EE47AEBD8D4D}" sibTransId="{24352463-CBF4-444B-8E0F-D93B3E9F0AAE}"/>
    <dgm:cxn modelId="{BDA12670-FE4A-4C59-BE57-BFC5AB89C110}" type="presOf" srcId="{24F605BB-751B-4C82-9C9B-9F0F61A1EBEC}" destId="{EC3985B1-09B1-4C88-B721-F5C253C8B86C}" srcOrd="1" destOrd="0" presId="urn:microsoft.com/office/officeart/2005/8/layout/vList4"/>
    <dgm:cxn modelId="{2130C08E-9A2E-49AF-BBAF-CB7C35E4730B}" type="presOf" srcId="{E9AEB26C-DDC0-4942-A393-E7A935805B88}" destId="{1481278F-3BBA-4257-8620-C76D8791F137}" srcOrd="0" destOrd="0" presId="urn:microsoft.com/office/officeart/2005/8/layout/vList4"/>
    <dgm:cxn modelId="{4DB0FA64-61B4-4B40-8B64-3C57BE7AEAD9}" type="presOf" srcId="{A894148C-360E-4878-8C72-85BB968D470A}" destId="{77435019-459E-400C-A7CE-C607BB72FBD5}" srcOrd="1" destOrd="0" presId="urn:microsoft.com/office/officeart/2005/8/layout/vList4"/>
    <dgm:cxn modelId="{EF3E73FC-DFCF-4F94-805D-F609BE91943D}" type="presOf" srcId="{220BA519-DD58-4209-B21F-21A858113435}" destId="{6DDBCBD2-ADE3-4038-A7CA-63C4DFF72E83}" srcOrd="1" destOrd="0" presId="urn:microsoft.com/office/officeart/2005/8/layout/vList4"/>
    <dgm:cxn modelId="{E6851BC4-AE56-404E-9FCA-77A6F19D043C}" type="presOf" srcId="{A894148C-360E-4878-8C72-85BB968D470A}" destId="{9963D464-2F02-45D6-85F2-ABE65D1770FC}" srcOrd="0" destOrd="0" presId="urn:microsoft.com/office/officeart/2005/8/layout/vList4"/>
    <dgm:cxn modelId="{ADACB848-C322-4A3B-93DB-DF04593F7C3D}" type="presOf" srcId="{24F605BB-751B-4C82-9C9B-9F0F61A1EBEC}" destId="{01275421-ED73-417D-A17A-2F6FE48EE23B}" srcOrd="0" destOrd="0" presId="urn:microsoft.com/office/officeart/2005/8/layout/vList4"/>
    <dgm:cxn modelId="{6918B641-43D7-4BE9-AA90-D28AA63A45F5}" type="presParOf" srcId="{B8BBC886-66AE-41D5-A34F-64C5C90E11F4}" destId="{BE9220D1-E717-4532-B7CB-5FCC07DF6489}" srcOrd="0" destOrd="0" presId="urn:microsoft.com/office/officeart/2005/8/layout/vList4"/>
    <dgm:cxn modelId="{3B2106FC-B9AE-4AD1-A5DE-1D5954153BB4}" type="presParOf" srcId="{BE9220D1-E717-4532-B7CB-5FCC07DF6489}" destId="{52F701A1-39C6-41C9-B4AC-A2F5352C1FD2}" srcOrd="0" destOrd="0" presId="urn:microsoft.com/office/officeart/2005/8/layout/vList4"/>
    <dgm:cxn modelId="{39DBE85C-2634-48F2-823F-CD74C92B3E80}" type="presParOf" srcId="{BE9220D1-E717-4532-B7CB-5FCC07DF6489}" destId="{E71EECDC-C2F9-4AA7-BB57-539623A95EC0}" srcOrd="1" destOrd="0" presId="urn:microsoft.com/office/officeart/2005/8/layout/vList4"/>
    <dgm:cxn modelId="{14AC40EB-B574-4DA3-B63A-CEF2B0F37544}" type="presParOf" srcId="{BE9220D1-E717-4532-B7CB-5FCC07DF6489}" destId="{31907205-E51E-4B28-BF51-5FAEB65B519D}" srcOrd="2" destOrd="0" presId="urn:microsoft.com/office/officeart/2005/8/layout/vList4"/>
    <dgm:cxn modelId="{99F0312B-0CBC-4C4B-BDFD-22668A903DFF}" type="presParOf" srcId="{B8BBC886-66AE-41D5-A34F-64C5C90E11F4}" destId="{A4FE3D58-3940-4152-8524-00C3C525655E}" srcOrd="1" destOrd="0" presId="urn:microsoft.com/office/officeart/2005/8/layout/vList4"/>
    <dgm:cxn modelId="{D8E3D5FF-ED0F-4B18-B885-09211E4E440D}" type="presParOf" srcId="{B8BBC886-66AE-41D5-A34F-64C5C90E11F4}" destId="{41A906AA-5C7E-4066-9AFA-358FBCD3B19F}" srcOrd="2" destOrd="0" presId="urn:microsoft.com/office/officeart/2005/8/layout/vList4"/>
    <dgm:cxn modelId="{F7DA2BD2-47A6-478B-AE8D-88EBE51FB18B}" type="presParOf" srcId="{41A906AA-5C7E-4066-9AFA-358FBCD3B19F}" destId="{E59F1F0D-0360-47D6-AD43-4884E03AFECD}" srcOrd="0" destOrd="0" presId="urn:microsoft.com/office/officeart/2005/8/layout/vList4"/>
    <dgm:cxn modelId="{A3C42B22-F045-4D02-8E3F-CAEABEB4CDAB}" type="presParOf" srcId="{41A906AA-5C7E-4066-9AFA-358FBCD3B19F}" destId="{22BC1164-CE9E-4972-94A2-B1FB3564EC3C}" srcOrd="1" destOrd="0" presId="urn:microsoft.com/office/officeart/2005/8/layout/vList4"/>
    <dgm:cxn modelId="{1074DF48-1E5F-4E7F-A766-99B476E01C95}" type="presParOf" srcId="{41A906AA-5C7E-4066-9AFA-358FBCD3B19F}" destId="{6DDBCBD2-ADE3-4038-A7CA-63C4DFF72E83}" srcOrd="2" destOrd="0" presId="urn:microsoft.com/office/officeart/2005/8/layout/vList4"/>
    <dgm:cxn modelId="{FA2DC919-7E3B-4C54-8AAC-BEA9F169915F}" type="presParOf" srcId="{B8BBC886-66AE-41D5-A34F-64C5C90E11F4}" destId="{43509538-5405-4B79-A694-79785D3C0AE0}" srcOrd="3" destOrd="0" presId="urn:microsoft.com/office/officeart/2005/8/layout/vList4"/>
    <dgm:cxn modelId="{C94AB287-8BFA-4B6F-BEAA-0FF19306F490}" type="presParOf" srcId="{B8BBC886-66AE-41D5-A34F-64C5C90E11F4}" destId="{990352D6-709E-44FA-B265-27A44DF9A456}" srcOrd="4" destOrd="0" presId="urn:microsoft.com/office/officeart/2005/8/layout/vList4"/>
    <dgm:cxn modelId="{5CB18B09-D796-42CD-B709-221043EEACE8}" type="presParOf" srcId="{990352D6-709E-44FA-B265-27A44DF9A456}" destId="{01275421-ED73-417D-A17A-2F6FE48EE23B}" srcOrd="0" destOrd="0" presId="urn:microsoft.com/office/officeart/2005/8/layout/vList4"/>
    <dgm:cxn modelId="{6A5BB336-FA06-40A1-91DE-6A5433C69B54}" type="presParOf" srcId="{990352D6-709E-44FA-B265-27A44DF9A456}" destId="{D44887CF-FD12-49BC-8928-9DF3A316A8A6}" srcOrd="1" destOrd="0" presId="urn:microsoft.com/office/officeart/2005/8/layout/vList4"/>
    <dgm:cxn modelId="{2CA51A7F-DFAC-4135-98C0-20664E5B1E82}" type="presParOf" srcId="{990352D6-709E-44FA-B265-27A44DF9A456}" destId="{EC3985B1-09B1-4C88-B721-F5C253C8B86C}" srcOrd="2" destOrd="0" presId="urn:microsoft.com/office/officeart/2005/8/layout/vList4"/>
    <dgm:cxn modelId="{7D3957C8-67EE-412A-A82A-D9E5B3D182B4}" type="presParOf" srcId="{B8BBC886-66AE-41D5-A34F-64C5C90E11F4}" destId="{770860E7-56A7-4549-A7C3-E97502B7BDC0}" srcOrd="5" destOrd="0" presId="urn:microsoft.com/office/officeart/2005/8/layout/vList4"/>
    <dgm:cxn modelId="{3A96D43D-567A-4550-8D9C-FEFCA54F1E74}" type="presParOf" srcId="{B8BBC886-66AE-41D5-A34F-64C5C90E11F4}" destId="{C317156C-013B-41AF-8109-531C34C85E30}" srcOrd="6" destOrd="0" presId="urn:microsoft.com/office/officeart/2005/8/layout/vList4"/>
    <dgm:cxn modelId="{E97E6C99-C588-4681-B66D-3C392DC1B2AF}" type="presParOf" srcId="{C317156C-013B-41AF-8109-531C34C85E30}" destId="{1481278F-3BBA-4257-8620-C76D8791F137}" srcOrd="0" destOrd="0" presId="urn:microsoft.com/office/officeart/2005/8/layout/vList4"/>
    <dgm:cxn modelId="{88BF37A4-E4ED-4157-BCB9-751330985360}" type="presParOf" srcId="{C317156C-013B-41AF-8109-531C34C85E30}" destId="{995CC38B-801B-433B-961E-35FE007DABFF}" srcOrd="1" destOrd="0" presId="urn:microsoft.com/office/officeart/2005/8/layout/vList4"/>
    <dgm:cxn modelId="{8169B570-8E56-41BE-8EDB-7BA3F0CE4C06}" type="presParOf" srcId="{C317156C-013B-41AF-8109-531C34C85E30}" destId="{B6BAAE75-9AB5-4881-8698-5536AA78DDF6}" srcOrd="2" destOrd="0" presId="urn:microsoft.com/office/officeart/2005/8/layout/vList4"/>
    <dgm:cxn modelId="{00EE78F1-8DA9-421D-ADBC-F2ACA2527BA3}" type="presParOf" srcId="{B8BBC886-66AE-41D5-A34F-64C5C90E11F4}" destId="{3B251F8C-50BF-44C0-8D61-55C3E3928523}" srcOrd="7" destOrd="0" presId="urn:microsoft.com/office/officeart/2005/8/layout/vList4"/>
    <dgm:cxn modelId="{CF7E9A98-88D6-41E9-813C-656DE2084476}" type="presParOf" srcId="{B8BBC886-66AE-41D5-A34F-64C5C90E11F4}" destId="{A3FA5B02-9F90-4E41-B07E-2AF34211275D}" srcOrd="8" destOrd="0" presId="urn:microsoft.com/office/officeart/2005/8/layout/vList4"/>
    <dgm:cxn modelId="{EEABDF26-6BEE-497D-8DA4-2BE2D89F1B2B}" type="presParOf" srcId="{A3FA5B02-9F90-4E41-B07E-2AF34211275D}" destId="{9963D464-2F02-45D6-85F2-ABE65D1770FC}" srcOrd="0" destOrd="0" presId="urn:microsoft.com/office/officeart/2005/8/layout/vList4"/>
    <dgm:cxn modelId="{F00B36F4-9D55-4162-A33B-76FDF832AE1D}" type="presParOf" srcId="{A3FA5B02-9F90-4E41-B07E-2AF34211275D}" destId="{2110775F-9D14-4C13-A306-883990F7551A}" srcOrd="1" destOrd="0" presId="urn:microsoft.com/office/officeart/2005/8/layout/vList4"/>
    <dgm:cxn modelId="{DC4AF1E3-C8E9-4678-BFA7-1310605057DB}" type="presParOf" srcId="{A3FA5B02-9F90-4E41-B07E-2AF34211275D}" destId="{77435019-459E-400C-A7CE-C607BB72FBD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B9A1A3-7F1A-417C-8765-AD2F941F63F1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B103A8F-E0A0-4CA9-9D41-9F85FECBFE4D}">
      <dgm:prSet/>
      <dgm:spPr/>
      <dgm:t>
        <a:bodyPr/>
        <a:lstStyle/>
        <a:p>
          <a:r>
            <a:rPr lang="en-US"/>
            <a:t>Tax-Exempt</a:t>
          </a:r>
        </a:p>
      </dgm:t>
    </dgm:pt>
    <dgm:pt modelId="{39F92FD1-FB61-4A0B-BDC6-BF21B6CD5C3B}" type="parTrans" cxnId="{E967F0C8-8ACF-40EB-89CD-55EFE0D52827}">
      <dgm:prSet/>
      <dgm:spPr/>
      <dgm:t>
        <a:bodyPr/>
        <a:lstStyle/>
        <a:p>
          <a:endParaRPr lang="en-US"/>
        </a:p>
      </dgm:t>
    </dgm:pt>
    <dgm:pt modelId="{BBF183E8-87DF-4B9D-A8FC-14F6EC4EEC8B}" type="sibTrans" cxnId="{E967F0C8-8ACF-40EB-89CD-55EFE0D52827}">
      <dgm:prSet/>
      <dgm:spPr/>
      <dgm:t>
        <a:bodyPr/>
        <a:lstStyle/>
        <a:p>
          <a:endParaRPr lang="en-US"/>
        </a:p>
      </dgm:t>
    </dgm:pt>
    <dgm:pt modelId="{EABE44B5-E394-46CD-B3D3-F4AF90F5B858}">
      <dgm:prSet/>
      <dgm:spPr/>
      <dgm:t>
        <a:bodyPr/>
        <a:lstStyle/>
        <a:p>
          <a:r>
            <a:rPr lang="en-US" dirty="0"/>
            <a:t>Proceeds used for government purpose</a:t>
          </a:r>
        </a:p>
      </dgm:t>
    </dgm:pt>
    <dgm:pt modelId="{6C2991A3-BA51-4D92-BCC9-E1CC13AF025F}" type="parTrans" cxnId="{318E864C-A404-4E8B-87D7-D2F04E390BE7}">
      <dgm:prSet/>
      <dgm:spPr/>
      <dgm:t>
        <a:bodyPr/>
        <a:lstStyle/>
        <a:p>
          <a:endParaRPr lang="en-US"/>
        </a:p>
      </dgm:t>
    </dgm:pt>
    <dgm:pt modelId="{E166A874-CD32-4C1D-80E4-718E195B8A68}" type="sibTrans" cxnId="{318E864C-A404-4E8B-87D7-D2F04E390BE7}">
      <dgm:prSet/>
      <dgm:spPr/>
      <dgm:t>
        <a:bodyPr/>
        <a:lstStyle/>
        <a:p>
          <a:endParaRPr lang="en-US"/>
        </a:p>
      </dgm:t>
    </dgm:pt>
    <dgm:pt modelId="{8EA0F706-EF03-4C73-90CA-AF76F4C67702}">
      <dgm:prSet/>
      <dgm:spPr/>
      <dgm:t>
        <a:bodyPr/>
        <a:lstStyle/>
        <a:p>
          <a:r>
            <a:rPr lang="en-US"/>
            <a:t>Subject to arbitrage rebate compliance</a:t>
          </a:r>
        </a:p>
      </dgm:t>
    </dgm:pt>
    <dgm:pt modelId="{4FE68170-93F8-40A5-ABE3-307E0E97C187}" type="parTrans" cxnId="{8B9FC600-59C2-46C4-81B5-DBD647DD9642}">
      <dgm:prSet/>
      <dgm:spPr/>
      <dgm:t>
        <a:bodyPr/>
        <a:lstStyle/>
        <a:p>
          <a:endParaRPr lang="en-US"/>
        </a:p>
      </dgm:t>
    </dgm:pt>
    <dgm:pt modelId="{CC1F3EA1-B708-4799-A93A-B1A09F1A38AE}" type="sibTrans" cxnId="{8B9FC600-59C2-46C4-81B5-DBD647DD9642}">
      <dgm:prSet/>
      <dgm:spPr/>
      <dgm:t>
        <a:bodyPr/>
        <a:lstStyle/>
        <a:p>
          <a:endParaRPr lang="en-US"/>
        </a:p>
      </dgm:t>
    </dgm:pt>
    <dgm:pt modelId="{BF51D571-8D7D-4844-BB54-6F0AC04440DE}">
      <dgm:prSet/>
      <dgm:spPr/>
      <dgm:t>
        <a:bodyPr/>
        <a:lstStyle/>
        <a:p>
          <a:r>
            <a:rPr lang="en-US" dirty="0"/>
            <a:t>Taxable</a:t>
          </a:r>
        </a:p>
      </dgm:t>
    </dgm:pt>
    <dgm:pt modelId="{60AEBFAB-99ED-4B2B-A3E9-F492D5B5130B}" type="parTrans" cxnId="{10A346B9-139C-4A39-B455-D1C78D8672FD}">
      <dgm:prSet/>
      <dgm:spPr/>
      <dgm:t>
        <a:bodyPr/>
        <a:lstStyle/>
        <a:p>
          <a:endParaRPr lang="en-US"/>
        </a:p>
      </dgm:t>
    </dgm:pt>
    <dgm:pt modelId="{B2E9041C-1B4D-4130-8280-6CD8FF349675}" type="sibTrans" cxnId="{10A346B9-139C-4A39-B455-D1C78D8672FD}">
      <dgm:prSet/>
      <dgm:spPr/>
      <dgm:t>
        <a:bodyPr/>
        <a:lstStyle/>
        <a:p>
          <a:endParaRPr lang="en-US"/>
        </a:p>
      </dgm:t>
    </dgm:pt>
    <dgm:pt modelId="{8285E087-DEC6-4803-B5D6-5FAB2BDFBA12}">
      <dgm:prSet/>
      <dgm:spPr/>
      <dgm:t>
        <a:bodyPr/>
        <a:lstStyle/>
        <a:p>
          <a:r>
            <a:rPr lang="en-US"/>
            <a:t>Proceeds used for private use or function</a:t>
          </a:r>
        </a:p>
      </dgm:t>
    </dgm:pt>
    <dgm:pt modelId="{5614A8A1-D0FE-4B9A-BA71-DE4CA9B3ECA4}" type="parTrans" cxnId="{8335B315-A49E-47D1-BC9E-32A4477D6660}">
      <dgm:prSet/>
      <dgm:spPr/>
      <dgm:t>
        <a:bodyPr/>
        <a:lstStyle/>
        <a:p>
          <a:endParaRPr lang="en-US"/>
        </a:p>
      </dgm:t>
    </dgm:pt>
    <dgm:pt modelId="{3CA34030-D039-4F7A-BF08-2DDA96FC5ABB}" type="sibTrans" cxnId="{8335B315-A49E-47D1-BC9E-32A4477D6660}">
      <dgm:prSet/>
      <dgm:spPr/>
      <dgm:t>
        <a:bodyPr/>
        <a:lstStyle/>
        <a:p>
          <a:endParaRPr lang="en-US"/>
        </a:p>
      </dgm:t>
    </dgm:pt>
    <dgm:pt modelId="{DE8F16D7-CD15-4978-A31D-B0C1B4AA5540}">
      <dgm:prSet/>
      <dgm:spPr/>
      <dgm:t>
        <a:bodyPr/>
        <a:lstStyle/>
        <a:p>
          <a:r>
            <a:rPr lang="en-US"/>
            <a:t>No rebate or refunding restrictions</a:t>
          </a:r>
        </a:p>
      </dgm:t>
    </dgm:pt>
    <dgm:pt modelId="{AA60BBBD-C218-4AC5-8402-48DD638810F8}" type="parTrans" cxnId="{0C6B7509-1612-46FB-9AC4-FFFE07518567}">
      <dgm:prSet/>
      <dgm:spPr/>
      <dgm:t>
        <a:bodyPr/>
        <a:lstStyle/>
        <a:p>
          <a:endParaRPr lang="en-US"/>
        </a:p>
      </dgm:t>
    </dgm:pt>
    <dgm:pt modelId="{233C4665-0682-48D1-B40B-65B95A7D6192}" type="sibTrans" cxnId="{0C6B7509-1612-46FB-9AC4-FFFE07518567}">
      <dgm:prSet/>
      <dgm:spPr/>
      <dgm:t>
        <a:bodyPr/>
        <a:lstStyle/>
        <a:p>
          <a:endParaRPr lang="en-US"/>
        </a:p>
      </dgm:t>
    </dgm:pt>
    <dgm:pt modelId="{E8CFA801-DC12-4044-9F93-8227E2BCB776}" type="pres">
      <dgm:prSet presAssocID="{EBB9A1A3-7F1A-417C-8765-AD2F941F63F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77D2C3-2563-4FE0-B622-177C2CA60C83}" type="pres">
      <dgm:prSet presAssocID="{BB103A8F-E0A0-4CA9-9D41-9F85FECBFE4D}" presName="root" presStyleCnt="0"/>
      <dgm:spPr/>
    </dgm:pt>
    <dgm:pt modelId="{742F2ECB-C09C-4D6A-941E-D2C83FF6AEE2}" type="pres">
      <dgm:prSet presAssocID="{BB103A8F-E0A0-4CA9-9D41-9F85FECBFE4D}" presName="rootComposite" presStyleCnt="0"/>
      <dgm:spPr/>
    </dgm:pt>
    <dgm:pt modelId="{8BCD57D7-8E75-4530-93B9-3C3FCDEEE881}" type="pres">
      <dgm:prSet presAssocID="{BB103A8F-E0A0-4CA9-9D41-9F85FECBFE4D}" presName="rootText" presStyleLbl="node1" presStyleIdx="0" presStyleCnt="2"/>
      <dgm:spPr/>
      <dgm:t>
        <a:bodyPr/>
        <a:lstStyle/>
        <a:p>
          <a:endParaRPr lang="en-US"/>
        </a:p>
      </dgm:t>
    </dgm:pt>
    <dgm:pt modelId="{B392B329-F3A0-42FF-B843-A75FA610171C}" type="pres">
      <dgm:prSet presAssocID="{BB103A8F-E0A0-4CA9-9D41-9F85FECBFE4D}" presName="rootConnector" presStyleLbl="node1" presStyleIdx="0" presStyleCnt="2"/>
      <dgm:spPr/>
      <dgm:t>
        <a:bodyPr/>
        <a:lstStyle/>
        <a:p>
          <a:endParaRPr lang="en-US"/>
        </a:p>
      </dgm:t>
    </dgm:pt>
    <dgm:pt modelId="{68176605-C2BA-4D87-92B0-A4200C44DFC6}" type="pres">
      <dgm:prSet presAssocID="{BB103A8F-E0A0-4CA9-9D41-9F85FECBFE4D}" presName="childShape" presStyleCnt="0"/>
      <dgm:spPr/>
    </dgm:pt>
    <dgm:pt modelId="{FD3523F6-6FA5-4306-87C4-9BA42F52C7E7}" type="pres">
      <dgm:prSet presAssocID="{6C2991A3-BA51-4D92-BCC9-E1CC13AF025F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96976C5-6CD5-4F14-828E-D737C6D30B0C}" type="pres">
      <dgm:prSet presAssocID="{EABE44B5-E394-46CD-B3D3-F4AF90F5B85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2DE6D-622C-438F-9B45-1104D4621BBD}" type="pres">
      <dgm:prSet presAssocID="{4FE68170-93F8-40A5-ABE3-307E0E97C187}" presName="Name13" presStyleLbl="parChTrans1D2" presStyleIdx="1" presStyleCnt="4"/>
      <dgm:spPr/>
      <dgm:t>
        <a:bodyPr/>
        <a:lstStyle/>
        <a:p>
          <a:endParaRPr lang="en-US"/>
        </a:p>
      </dgm:t>
    </dgm:pt>
    <dgm:pt modelId="{D939E1E9-1F2C-4F62-AB78-0297B8D62907}" type="pres">
      <dgm:prSet presAssocID="{8EA0F706-EF03-4C73-90CA-AF76F4C67702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7AE6F-DA9F-479A-BF4A-AFCAC7236495}" type="pres">
      <dgm:prSet presAssocID="{BF51D571-8D7D-4844-BB54-6F0AC04440DE}" presName="root" presStyleCnt="0"/>
      <dgm:spPr/>
    </dgm:pt>
    <dgm:pt modelId="{0DA6E584-CE1F-4355-A3AD-5E04CE5DC2ED}" type="pres">
      <dgm:prSet presAssocID="{BF51D571-8D7D-4844-BB54-6F0AC04440DE}" presName="rootComposite" presStyleCnt="0"/>
      <dgm:spPr/>
    </dgm:pt>
    <dgm:pt modelId="{79DB9EDF-3FDC-410A-AF82-B67666FED20F}" type="pres">
      <dgm:prSet presAssocID="{BF51D571-8D7D-4844-BB54-6F0AC04440DE}" presName="rootText" presStyleLbl="node1" presStyleIdx="1" presStyleCnt="2"/>
      <dgm:spPr/>
      <dgm:t>
        <a:bodyPr/>
        <a:lstStyle/>
        <a:p>
          <a:endParaRPr lang="en-US"/>
        </a:p>
      </dgm:t>
    </dgm:pt>
    <dgm:pt modelId="{8C417F30-C7B3-4AA1-B084-0E63DB694402}" type="pres">
      <dgm:prSet presAssocID="{BF51D571-8D7D-4844-BB54-6F0AC04440DE}" presName="rootConnector" presStyleLbl="node1" presStyleIdx="1" presStyleCnt="2"/>
      <dgm:spPr/>
      <dgm:t>
        <a:bodyPr/>
        <a:lstStyle/>
        <a:p>
          <a:endParaRPr lang="en-US"/>
        </a:p>
      </dgm:t>
    </dgm:pt>
    <dgm:pt modelId="{77521D24-77CC-4801-A957-0D608415D52B}" type="pres">
      <dgm:prSet presAssocID="{BF51D571-8D7D-4844-BB54-6F0AC04440DE}" presName="childShape" presStyleCnt="0"/>
      <dgm:spPr/>
    </dgm:pt>
    <dgm:pt modelId="{F34E909A-3695-4CC8-AA3A-A60B0E2B6EBE}" type="pres">
      <dgm:prSet presAssocID="{5614A8A1-D0FE-4B9A-BA71-DE4CA9B3ECA4}" presName="Name13" presStyleLbl="parChTrans1D2" presStyleIdx="2" presStyleCnt="4"/>
      <dgm:spPr/>
      <dgm:t>
        <a:bodyPr/>
        <a:lstStyle/>
        <a:p>
          <a:endParaRPr lang="en-US"/>
        </a:p>
      </dgm:t>
    </dgm:pt>
    <dgm:pt modelId="{B00393FB-DA53-4454-B6EB-9452E0EE80A8}" type="pres">
      <dgm:prSet presAssocID="{8285E087-DEC6-4803-B5D6-5FAB2BDFBA1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01F8F-BD1E-4CA6-A203-7A6A3EB8040E}" type="pres">
      <dgm:prSet presAssocID="{AA60BBBD-C218-4AC5-8402-48DD638810F8}" presName="Name13" presStyleLbl="parChTrans1D2" presStyleIdx="3" presStyleCnt="4"/>
      <dgm:spPr/>
      <dgm:t>
        <a:bodyPr/>
        <a:lstStyle/>
        <a:p>
          <a:endParaRPr lang="en-US"/>
        </a:p>
      </dgm:t>
    </dgm:pt>
    <dgm:pt modelId="{B956FA13-CA8B-4921-827D-94A9662442FE}" type="pres">
      <dgm:prSet presAssocID="{DE8F16D7-CD15-4978-A31D-B0C1B4AA5540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0FCCBB-4A1A-40BF-9D0C-5E7EBBD73DC5}" type="presOf" srcId="{BB103A8F-E0A0-4CA9-9D41-9F85FECBFE4D}" destId="{B392B329-F3A0-42FF-B843-A75FA610171C}" srcOrd="1" destOrd="0" presId="urn:microsoft.com/office/officeart/2005/8/layout/hierarchy3"/>
    <dgm:cxn modelId="{9AE92C59-B984-4917-BEE3-069F9F809528}" type="presOf" srcId="{BB103A8F-E0A0-4CA9-9D41-9F85FECBFE4D}" destId="{8BCD57D7-8E75-4530-93B9-3C3FCDEEE881}" srcOrd="0" destOrd="0" presId="urn:microsoft.com/office/officeart/2005/8/layout/hierarchy3"/>
    <dgm:cxn modelId="{10A346B9-139C-4A39-B455-D1C78D8672FD}" srcId="{EBB9A1A3-7F1A-417C-8765-AD2F941F63F1}" destId="{BF51D571-8D7D-4844-BB54-6F0AC04440DE}" srcOrd="1" destOrd="0" parTransId="{60AEBFAB-99ED-4B2B-A3E9-F492D5B5130B}" sibTransId="{B2E9041C-1B4D-4130-8280-6CD8FF349675}"/>
    <dgm:cxn modelId="{90318AFE-4659-4FB6-A995-907B00B44868}" type="presOf" srcId="{BF51D571-8D7D-4844-BB54-6F0AC04440DE}" destId="{8C417F30-C7B3-4AA1-B084-0E63DB694402}" srcOrd="1" destOrd="0" presId="urn:microsoft.com/office/officeart/2005/8/layout/hierarchy3"/>
    <dgm:cxn modelId="{6051989F-7B12-4DB8-86E1-8F8F35FA12A2}" type="presOf" srcId="{5614A8A1-D0FE-4B9A-BA71-DE4CA9B3ECA4}" destId="{F34E909A-3695-4CC8-AA3A-A60B0E2B6EBE}" srcOrd="0" destOrd="0" presId="urn:microsoft.com/office/officeart/2005/8/layout/hierarchy3"/>
    <dgm:cxn modelId="{545C6B68-B71B-403D-B9CE-DEF3268864BE}" type="presOf" srcId="{AA60BBBD-C218-4AC5-8402-48DD638810F8}" destId="{52701F8F-BD1E-4CA6-A203-7A6A3EB8040E}" srcOrd="0" destOrd="0" presId="urn:microsoft.com/office/officeart/2005/8/layout/hierarchy3"/>
    <dgm:cxn modelId="{2D2EFC08-01FB-4F9F-AAF0-E3AADA589745}" type="presOf" srcId="{8285E087-DEC6-4803-B5D6-5FAB2BDFBA12}" destId="{B00393FB-DA53-4454-B6EB-9452E0EE80A8}" srcOrd="0" destOrd="0" presId="urn:microsoft.com/office/officeart/2005/8/layout/hierarchy3"/>
    <dgm:cxn modelId="{4785359F-75B8-4084-919D-4E2703B75736}" type="presOf" srcId="{DE8F16D7-CD15-4978-A31D-B0C1B4AA5540}" destId="{B956FA13-CA8B-4921-827D-94A9662442FE}" srcOrd="0" destOrd="0" presId="urn:microsoft.com/office/officeart/2005/8/layout/hierarchy3"/>
    <dgm:cxn modelId="{0C6B7509-1612-46FB-9AC4-FFFE07518567}" srcId="{BF51D571-8D7D-4844-BB54-6F0AC04440DE}" destId="{DE8F16D7-CD15-4978-A31D-B0C1B4AA5540}" srcOrd="1" destOrd="0" parTransId="{AA60BBBD-C218-4AC5-8402-48DD638810F8}" sibTransId="{233C4665-0682-48D1-B40B-65B95A7D6192}"/>
    <dgm:cxn modelId="{B0327AB8-D90B-478E-8FBB-134F0E3232C8}" type="presOf" srcId="{8EA0F706-EF03-4C73-90CA-AF76F4C67702}" destId="{D939E1E9-1F2C-4F62-AB78-0297B8D62907}" srcOrd="0" destOrd="0" presId="urn:microsoft.com/office/officeart/2005/8/layout/hierarchy3"/>
    <dgm:cxn modelId="{0A27B913-DFC9-4B17-AAF6-0914E0BF3C23}" type="presOf" srcId="{BF51D571-8D7D-4844-BB54-6F0AC04440DE}" destId="{79DB9EDF-3FDC-410A-AF82-B67666FED20F}" srcOrd="0" destOrd="0" presId="urn:microsoft.com/office/officeart/2005/8/layout/hierarchy3"/>
    <dgm:cxn modelId="{318E864C-A404-4E8B-87D7-D2F04E390BE7}" srcId="{BB103A8F-E0A0-4CA9-9D41-9F85FECBFE4D}" destId="{EABE44B5-E394-46CD-B3D3-F4AF90F5B858}" srcOrd="0" destOrd="0" parTransId="{6C2991A3-BA51-4D92-BCC9-E1CC13AF025F}" sibTransId="{E166A874-CD32-4C1D-80E4-718E195B8A68}"/>
    <dgm:cxn modelId="{8554EB16-6E58-4127-B4FA-D2BC80ED6460}" type="presOf" srcId="{EBB9A1A3-7F1A-417C-8765-AD2F941F63F1}" destId="{E8CFA801-DC12-4044-9F93-8227E2BCB776}" srcOrd="0" destOrd="0" presId="urn:microsoft.com/office/officeart/2005/8/layout/hierarchy3"/>
    <dgm:cxn modelId="{E967F0C8-8ACF-40EB-89CD-55EFE0D52827}" srcId="{EBB9A1A3-7F1A-417C-8765-AD2F941F63F1}" destId="{BB103A8F-E0A0-4CA9-9D41-9F85FECBFE4D}" srcOrd="0" destOrd="0" parTransId="{39F92FD1-FB61-4A0B-BDC6-BF21B6CD5C3B}" sibTransId="{BBF183E8-87DF-4B9D-A8FC-14F6EC4EEC8B}"/>
    <dgm:cxn modelId="{8335B315-A49E-47D1-BC9E-32A4477D6660}" srcId="{BF51D571-8D7D-4844-BB54-6F0AC04440DE}" destId="{8285E087-DEC6-4803-B5D6-5FAB2BDFBA12}" srcOrd="0" destOrd="0" parTransId="{5614A8A1-D0FE-4B9A-BA71-DE4CA9B3ECA4}" sibTransId="{3CA34030-D039-4F7A-BF08-2DDA96FC5ABB}"/>
    <dgm:cxn modelId="{8B9FC600-59C2-46C4-81B5-DBD647DD9642}" srcId="{BB103A8F-E0A0-4CA9-9D41-9F85FECBFE4D}" destId="{8EA0F706-EF03-4C73-90CA-AF76F4C67702}" srcOrd="1" destOrd="0" parTransId="{4FE68170-93F8-40A5-ABE3-307E0E97C187}" sibTransId="{CC1F3EA1-B708-4799-A93A-B1A09F1A38AE}"/>
    <dgm:cxn modelId="{50534D17-5D32-4F11-B255-3247FAB815AB}" type="presOf" srcId="{6C2991A3-BA51-4D92-BCC9-E1CC13AF025F}" destId="{FD3523F6-6FA5-4306-87C4-9BA42F52C7E7}" srcOrd="0" destOrd="0" presId="urn:microsoft.com/office/officeart/2005/8/layout/hierarchy3"/>
    <dgm:cxn modelId="{48B2B80B-81DF-4642-9D1C-D19E18AACC87}" type="presOf" srcId="{EABE44B5-E394-46CD-B3D3-F4AF90F5B858}" destId="{996976C5-6CD5-4F14-828E-D737C6D30B0C}" srcOrd="0" destOrd="0" presId="urn:microsoft.com/office/officeart/2005/8/layout/hierarchy3"/>
    <dgm:cxn modelId="{E61E8252-9B9B-4F4F-AA14-D96708819264}" type="presOf" srcId="{4FE68170-93F8-40A5-ABE3-307E0E97C187}" destId="{B752DE6D-622C-438F-9B45-1104D4621BBD}" srcOrd="0" destOrd="0" presId="urn:microsoft.com/office/officeart/2005/8/layout/hierarchy3"/>
    <dgm:cxn modelId="{DF7E0235-CCDD-46B5-8E78-4149AC76A2E8}" type="presParOf" srcId="{E8CFA801-DC12-4044-9F93-8227E2BCB776}" destId="{9077D2C3-2563-4FE0-B622-177C2CA60C83}" srcOrd="0" destOrd="0" presId="urn:microsoft.com/office/officeart/2005/8/layout/hierarchy3"/>
    <dgm:cxn modelId="{7F5A0133-4BB7-4B6F-937A-9FD6C5012379}" type="presParOf" srcId="{9077D2C3-2563-4FE0-B622-177C2CA60C83}" destId="{742F2ECB-C09C-4D6A-941E-D2C83FF6AEE2}" srcOrd="0" destOrd="0" presId="urn:microsoft.com/office/officeart/2005/8/layout/hierarchy3"/>
    <dgm:cxn modelId="{156A2DBA-B965-47DE-9E37-C2224AF89F41}" type="presParOf" srcId="{742F2ECB-C09C-4D6A-941E-D2C83FF6AEE2}" destId="{8BCD57D7-8E75-4530-93B9-3C3FCDEEE881}" srcOrd="0" destOrd="0" presId="urn:microsoft.com/office/officeart/2005/8/layout/hierarchy3"/>
    <dgm:cxn modelId="{A90E4E31-07B6-4DE0-8246-50674176B895}" type="presParOf" srcId="{742F2ECB-C09C-4D6A-941E-D2C83FF6AEE2}" destId="{B392B329-F3A0-42FF-B843-A75FA610171C}" srcOrd="1" destOrd="0" presId="urn:microsoft.com/office/officeart/2005/8/layout/hierarchy3"/>
    <dgm:cxn modelId="{2F090243-5F19-44E2-90B4-A40EFA793898}" type="presParOf" srcId="{9077D2C3-2563-4FE0-B622-177C2CA60C83}" destId="{68176605-C2BA-4D87-92B0-A4200C44DFC6}" srcOrd="1" destOrd="0" presId="urn:microsoft.com/office/officeart/2005/8/layout/hierarchy3"/>
    <dgm:cxn modelId="{F5D5D4B3-C7F2-4B36-B8E6-DC018BF859EE}" type="presParOf" srcId="{68176605-C2BA-4D87-92B0-A4200C44DFC6}" destId="{FD3523F6-6FA5-4306-87C4-9BA42F52C7E7}" srcOrd="0" destOrd="0" presId="urn:microsoft.com/office/officeart/2005/8/layout/hierarchy3"/>
    <dgm:cxn modelId="{603C8BF7-BA1B-431C-859E-AB7D5336F281}" type="presParOf" srcId="{68176605-C2BA-4D87-92B0-A4200C44DFC6}" destId="{996976C5-6CD5-4F14-828E-D737C6D30B0C}" srcOrd="1" destOrd="0" presId="urn:microsoft.com/office/officeart/2005/8/layout/hierarchy3"/>
    <dgm:cxn modelId="{DFFB16A3-2E72-49E2-828C-C9FA279E69F2}" type="presParOf" srcId="{68176605-C2BA-4D87-92B0-A4200C44DFC6}" destId="{B752DE6D-622C-438F-9B45-1104D4621BBD}" srcOrd="2" destOrd="0" presId="urn:microsoft.com/office/officeart/2005/8/layout/hierarchy3"/>
    <dgm:cxn modelId="{8943A51E-2B7C-4704-B312-3085FCCB0AD1}" type="presParOf" srcId="{68176605-C2BA-4D87-92B0-A4200C44DFC6}" destId="{D939E1E9-1F2C-4F62-AB78-0297B8D62907}" srcOrd="3" destOrd="0" presId="urn:microsoft.com/office/officeart/2005/8/layout/hierarchy3"/>
    <dgm:cxn modelId="{124BE4C7-2780-42EF-A0A8-11F6773C5B67}" type="presParOf" srcId="{E8CFA801-DC12-4044-9F93-8227E2BCB776}" destId="{6DF7AE6F-DA9F-479A-BF4A-AFCAC7236495}" srcOrd="1" destOrd="0" presId="urn:microsoft.com/office/officeart/2005/8/layout/hierarchy3"/>
    <dgm:cxn modelId="{80B37B83-B5F0-4CF3-B0D9-87BED751CD55}" type="presParOf" srcId="{6DF7AE6F-DA9F-479A-BF4A-AFCAC7236495}" destId="{0DA6E584-CE1F-4355-A3AD-5E04CE5DC2ED}" srcOrd="0" destOrd="0" presId="urn:microsoft.com/office/officeart/2005/8/layout/hierarchy3"/>
    <dgm:cxn modelId="{447409EF-72BA-450A-921A-D37C8C3AB1A8}" type="presParOf" srcId="{0DA6E584-CE1F-4355-A3AD-5E04CE5DC2ED}" destId="{79DB9EDF-3FDC-410A-AF82-B67666FED20F}" srcOrd="0" destOrd="0" presId="urn:microsoft.com/office/officeart/2005/8/layout/hierarchy3"/>
    <dgm:cxn modelId="{88471C94-7EAF-4E9E-9E5A-D3A08730B3F3}" type="presParOf" srcId="{0DA6E584-CE1F-4355-A3AD-5E04CE5DC2ED}" destId="{8C417F30-C7B3-4AA1-B084-0E63DB694402}" srcOrd="1" destOrd="0" presId="urn:microsoft.com/office/officeart/2005/8/layout/hierarchy3"/>
    <dgm:cxn modelId="{421A2158-7501-4D6A-B591-5E198579E17B}" type="presParOf" srcId="{6DF7AE6F-DA9F-479A-BF4A-AFCAC7236495}" destId="{77521D24-77CC-4801-A957-0D608415D52B}" srcOrd="1" destOrd="0" presId="urn:microsoft.com/office/officeart/2005/8/layout/hierarchy3"/>
    <dgm:cxn modelId="{FB816B31-4CE1-42BB-AF43-585AC8E3E222}" type="presParOf" srcId="{77521D24-77CC-4801-A957-0D608415D52B}" destId="{F34E909A-3695-4CC8-AA3A-A60B0E2B6EBE}" srcOrd="0" destOrd="0" presId="urn:microsoft.com/office/officeart/2005/8/layout/hierarchy3"/>
    <dgm:cxn modelId="{E25BB02F-E490-43CD-9EAA-44A585BEC9B3}" type="presParOf" srcId="{77521D24-77CC-4801-A957-0D608415D52B}" destId="{B00393FB-DA53-4454-B6EB-9452E0EE80A8}" srcOrd="1" destOrd="0" presId="urn:microsoft.com/office/officeart/2005/8/layout/hierarchy3"/>
    <dgm:cxn modelId="{2030D066-CD74-484F-9299-35394D70FD57}" type="presParOf" srcId="{77521D24-77CC-4801-A957-0D608415D52B}" destId="{52701F8F-BD1E-4CA6-A203-7A6A3EB8040E}" srcOrd="2" destOrd="0" presId="urn:microsoft.com/office/officeart/2005/8/layout/hierarchy3"/>
    <dgm:cxn modelId="{E67692D6-B1CE-4423-8649-E70EFBAAFCB8}" type="presParOf" srcId="{77521D24-77CC-4801-A957-0D608415D52B}" destId="{B956FA13-CA8B-4921-827D-94A9662442F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EB3EFD-53DF-49D9-B5B4-65D882E2D1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9D0C7C-B77E-45C3-BAA1-27E01BF8960D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Traditional role</a:t>
          </a:r>
        </a:p>
      </dgm:t>
    </dgm:pt>
    <dgm:pt modelId="{EB3AD2B7-EE19-4F31-9C66-62C73C993F0A}" type="parTrans" cxnId="{66E10E6E-50BF-4161-AC61-FFD489E92684}">
      <dgm:prSet/>
      <dgm:spPr/>
      <dgm:t>
        <a:bodyPr/>
        <a:lstStyle/>
        <a:p>
          <a:endParaRPr lang="en-US"/>
        </a:p>
      </dgm:t>
    </dgm:pt>
    <dgm:pt modelId="{05B56E50-7FE7-45DC-B210-C9A9E9B099A5}" type="sibTrans" cxnId="{66E10E6E-50BF-4161-AC61-FFD489E92684}">
      <dgm:prSet/>
      <dgm:spPr/>
      <dgm:t>
        <a:bodyPr/>
        <a:lstStyle/>
        <a:p>
          <a:endParaRPr lang="en-US"/>
        </a:p>
      </dgm:t>
    </dgm:pt>
    <dgm:pt modelId="{17B852EC-6518-4C7E-A36E-756A1364166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Bank qualified (less than $10 million) and short term financings</a:t>
          </a:r>
        </a:p>
      </dgm:t>
    </dgm:pt>
    <dgm:pt modelId="{A13C9ED5-E785-4DBC-8AFC-AB696F045917}" type="parTrans" cxnId="{D27DD2EE-307D-4A71-B0C7-4CA46FDEED09}">
      <dgm:prSet/>
      <dgm:spPr/>
      <dgm:t>
        <a:bodyPr/>
        <a:lstStyle/>
        <a:p>
          <a:endParaRPr lang="en-US"/>
        </a:p>
      </dgm:t>
    </dgm:pt>
    <dgm:pt modelId="{CEAA4C5E-D9C3-4167-AA13-BF1C46309376}" type="sibTrans" cxnId="{D27DD2EE-307D-4A71-B0C7-4CA46FDEED09}">
      <dgm:prSet/>
      <dgm:spPr/>
      <dgm:t>
        <a:bodyPr/>
        <a:lstStyle/>
        <a:p>
          <a:endParaRPr lang="en-US"/>
        </a:p>
      </dgm:t>
    </dgm:pt>
    <dgm:pt modelId="{D57F6849-D381-4A17-8763-DE92001CB7BC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Current role</a:t>
          </a:r>
        </a:p>
      </dgm:t>
    </dgm:pt>
    <dgm:pt modelId="{DE63AF96-B663-4124-B24F-EB492C973F02}" type="parTrans" cxnId="{7183B8AB-147B-4854-8539-9248C38EA1C8}">
      <dgm:prSet/>
      <dgm:spPr/>
      <dgm:t>
        <a:bodyPr/>
        <a:lstStyle/>
        <a:p>
          <a:endParaRPr lang="en-US"/>
        </a:p>
      </dgm:t>
    </dgm:pt>
    <dgm:pt modelId="{EEE0016D-C554-4271-BD82-48D3F4293D08}" type="sibTrans" cxnId="{7183B8AB-147B-4854-8539-9248C38EA1C8}">
      <dgm:prSet/>
      <dgm:spPr/>
      <dgm:t>
        <a:bodyPr/>
        <a:lstStyle/>
        <a:p>
          <a:endParaRPr lang="en-US"/>
        </a:p>
      </dgm:t>
    </dgm:pt>
    <dgm:pt modelId="{85C9DC17-8835-4B49-BF77-66659C6583C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Larger and Longer term financings</a:t>
          </a:r>
        </a:p>
      </dgm:t>
    </dgm:pt>
    <dgm:pt modelId="{8F2B2AF7-DB00-46E3-A46A-79EE8D067152}" type="parTrans" cxnId="{5992A111-1121-4959-B6B9-B822331A77C5}">
      <dgm:prSet/>
      <dgm:spPr/>
      <dgm:t>
        <a:bodyPr/>
        <a:lstStyle/>
        <a:p>
          <a:endParaRPr lang="en-US"/>
        </a:p>
      </dgm:t>
    </dgm:pt>
    <dgm:pt modelId="{DA81D314-C74B-4A82-8953-02F2F4ED51D0}" type="sibTrans" cxnId="{5992A111-1121-4959-B6B9-B822331A77C5}">
      <dgm:prSet/>
      <dgm:spPr/>
      <dgm:t>
        <a:bodyPr/>
        <a:lstStyle/>
        <a:p>
          <a:endParaRPr lang="en-US"/>
        </a:p>
      </dgm:t>
    </dgm:pt>
    <dgm:pt modelId="{5E4D4D18-F34B-4C6B-8D8B-B8CB2D06038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/>
            <a:t>Most banks able to go out at least 10 years, 15 to 20 years for few banks</a:t>
          </a:r>
        </a:p>
      </dgm:t>
    </dgm:pt>
    <dgm:pt modelId="{F7BCCC68-BC7B-4415-AFDD-CDE27284851F}" type="parTrans" cxnId="{33F4DF7F-ECF0-454B-9274-45CB68142D06}">
      <dgm:prSet/>
      <dgm:spPr/>
      <dgm:t>
        <a:bodyPr/>
        <a:lstStyle/>
        <a:p>
          <a:endParaRPr lang="en-US"/>
        </a:p>
      </dgm:t>
    </dgm:pt>
    <dgm:pt modelId="{71EDA6AB-62BF-4C78-B599-C17224FB77F5}" type="sibTrans" cxnId="{33F4DF7F-ECF0-454B-9274-45CB68142D06}">
      <dgm:prSet/>
      <dgm:spPr/>
      <dgm:t>
        <a:bodyPr/>
        <a:lstStyle/>
        <a:p>
          <a:endParaRPr lang="en-US"/>
        </a:p>
      </dgm:t>
    </dgm:pt>
    <dgm:pt modelId="{EE7F18B3-6CFA-42DF-B48C-ABCC20FDFDE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Par amounts over $100 million for some institutions</a:t>
          </a:r>
        </a:p>
      </dgm:t>
    </dgm:pt>
    <dgm:pt modelId="{94ADBEE5-5403-4771-9339-FA28C801D1AB}" type="parTrans" cxnId="{1FF888B8-53A8-417B-9A6A-52EA1B7A2DBA}">
      <dgm:prSet/>
      <dgm:spPr/>
      <dgm:t>
        <a:bodyPr/>
        <a:lstStyle/>
        <a:p>
          <a:endParaRPr lang="en-US"/>
        </a:p>
      </dgm:t>
    </dgm:pt>
    <dgm:pt modelId="{317068BB-9463-4426-A53D-4B9E1E00FDFA}" type="sibTrans" cxnId="{1FF888B8-53A8-417B-9A6A-52EA1B7A2DBA}">
      <dgm:prSet/>
      <dgm:spPr/>
      <dgm:t>
        <a:bodyPr/>
        <a:lstStyle/>
        <a:p>
          <a:endParaRPr lang="en-US"/>
        </a:p>
      </dgm:t>
    </dgm:pt>
    <dgm:pt modelId="{16BD603B-B25D-4FC1-9EFD-F22B70217F29}">
      <dgm:prSet/>
      <dgm:spPr/>
      <dgm:t>
        <a:bodyPr/>
        <a:lstStyle/>
        <a:p>
          <a:r>
            <a:rPr lang="en-US" b="1" dirty="0"/>
            <a:t>Role of banks in municipal finance</a:t>
          </a:r>
          <a:endParaRPr lang="en-US" dirty="0"/>
        </a:p>
      </dgm:t>
    </dgm:pt>
    <dgm:pt modelId="{48244257-2959-49F2-9B6C-914B59B29456}" type="sibTrans" cxnId="{CBD16578-BB14-4DED-89C0-22366A47D3A0}">
      <dgm:prSet/>
      <dgm:spPr/>
      <dgm:t>
        <a:bodyPr/>
        <a:lstStyle/>
        <a:p>
          <a:endParaRPr lang="en-US"/>
        </a:p>
      </dgm:t>
    </dgm:pt>
    <dgm:pt modelId="{A869B52E-5377-4EA5-B03A-44A4C0543BE6}" type="parTrans" cxnId="{CBD16578-BB14-4DED-89C0-22366A47D3A0}">
      <dgm:prSet/>
      <dgm:spPr/>
      <dgm:t>
        <a:bodyPr/>
        <a:lstStyle/>
        <a:p>
          <a:endParaRPr lang="en-US"/>
        </a:p>
      </dgm:t>
    </dgm:pt>
    <dgm:pt modelId="{DC75DA8E-06EC-4064-930C-2CE17BD10699}" type="pres">
      <dgm:prSet presAssocID="{AAEB3EFD-53DF-49D9-B5B4-65D882E2D1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1B6956-1819-4DAA-8B0C-AB8FEFE64C26}" type="pres">
      <dgm:prSet presAssocID="{16BD603B-B25D-4FC1-9EFD-F22B70217F2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3C822-47A4-4CDC-93D7-35D7E690466A}" type="pres">
      <dgm:prSet presAssocID="{16BD603B-B25D-4FC1-9EFD-F22B70217F2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83B8AB-147B-4854-8539-9248C38EA1C8}" srcId="{16BD603B-B25D-4FC1-9EFD-F22B70217F29}" destId="{D57F6849-D381-4A17-8763-DE92001CB7BC}" srcOrd="1" destOrd="0" parTransId="{DE63AF96-B663-4124-B24F-EB492C973F02}" sibTransId="{EEE0016D-C554-4271-BD82-48D3F4293D08}"/>
    <dgm:cxn modelId="{6564958D-0294-4E87-AFAD-9ECC1298E5C7}" type="presOf" srcId="{16BD603B-B25D-4FC1-9EFD-F22B70217F29}" destId="{601B6956-1819-4DAA-8B0C-AB8FEFE64C26}" srcOrd="0" destOrd="0" presId="urn:microsoft.com/office/officeart/2005/8/layout/vList2"/>
    <dgm:cxn modelId="{1FF888B8-53A8-417B-9A6A-52EA1B7A2DBA}" srcId="{85C9DC17-8835-4B49-BF77-66659C6583C0}" destId="{EE7F18B3-6CFA-42DF-B48C-ABCC20FDFDE3}" srcOrd="1" destOrd="0" parTransId="{94ADBEE5-5403-4771-9339-FA28C801D1AB}" sibTransId="{317068BB-9463-4426-A53D-4B9E1E00FDFA}"/>
    <dgm:cxn modelId="{5992A111-1121-4959-B6B9-B822331A77C5}" srcId="{D57F6849-D381-4A17-8763-DE92001CB7BC}" destId="{85C9DC17-8835-4B49-BF77-66659C6583C0}" srcOrd="0" destOrd="0" parTransId="{8F2B2AF7-DB00-46E3-A46A-79EE8D067152}" sibTransId="{DA81D314-C74B-4A82-8953-02F2F4ED51D0}"/>
    <dgm:cxn modelId="{FC992ED5-D435-4C1C-83A2-24AB125D76F9}" type="presOf" srcId="{17B852EC-6518-4C7E-A36E-756A13641662}" destId="{0873C822-47A4-4CDC-93D7-35D7E690466A}" srcOrd="0" destOrd="1" presId="urn:microsoft.com/office/officeart/2005/8/layout/vList2"/>
    <dgm:cxn modelId="{62269B6A-9BF6-4498-A624-FCE98117D978}" type="presOf" srcId="{85C9DC17-8835-4B49-BF77-66659C6583C0}" destId="{0873C822-47A4-4CDC-93D7-35D7E690466A}" srcOrd="0" destOrd="3" presId="urn:microsoft.com/office/officeart/2005/8/layout/vList2"/>
    <dgm:cxn modelId="{35117BF3-F89E-434F-A13E-094E0F893BAE}" type="presOf" srcId="{779D0C7C-B77E-45C3-BAA1-27E01BF8960D}" destId="{0873C822-47A4-4CDC-93D7-35D7E690466A}" srcOrd="0" destOrd="0" presId="urn:microsoft.com/office/officeart/2005/8/layout/vList2"/>
    <dgm:cxn modelId="{33F4DF7F-ECF0-454B-9274-45CB68142D06}" srcId="{85C9DC17-8835-4B49-BF77-66659C6583C0}" destId="{5E4D4D18-F34B-4C6B-8D8B-B8CB2D060381}" srcOrd="0" destOrd="0" parTransId="{F7BCCC68-BC7B-4415-AFDD-CDE27284851F}" sibTransId="{71EDA6AB-62BF-4C78-B599-C17224FB77F5}"/>
    <dgm:cxn modelId="{9BA1FE2D-FDDE-46E7-A12F-00DDF4B794E2}" type="presOf" srcId="{D57F6849-D381-4A17-8763-DE92001CB7BC}" destId="{0873C822-47A4-4CDC-93D7-35D7E690466A}" srcOrd="0" destOrd="2" presId="urn:microsoft.com/office/officeart/2005/8/layout/vList2"/>
    <dgm:cxn modelId="{FBA151BE-3DA3-4A56-819C-731FFB8347D4}" type="presOf" srcId="{AAEB3EFD-53DF-49D9-B5B4-65D882E2D1C8}" destId="{DC75DA8E-06EC-4064-930C-2CE17BD10699}" srcOrd="0" destOrd="0" presId="urn:microsoft.com/office/officeart/2005/8/layout/vList2"/>
    <dgm:cxn modelId="{D27DD2EE-307D-4A71-B0C7-4CA46FDEED09}" srcId="{779D0C7C-B77E-45C3-BAA1-27E01BF8960D}" destId="{17B852EC-6518-4C7E-A36E-756A13641662}" srcOrd="0" destOrd="0" parTransId="{A13C9ED5-E785-4DBC-8AFC-AB696F045917}" sibTransId="{CEAA4C5E-D9C3-4167-AA13-BF1C46309376}"/>
    <dgm:cxn modelId="{66E10E6E-50BF-4161-AC61-FFD489E92684}" srcId="{16BD603B-B25D-4FC1-9EFD-F22B70217F29}" destId="{779D0C7C-B77E-45C3-BAA1-27E01BF8960D}" srcOrd="0" destOrd="0" parTransId="{EB3AD2B7-EE19-4F31-9C66-62C73C993F0A}" sibTransId="{05B56E50-7FE7-45DC-B210-C9A9E9B099A5}"/>
    <dgm:cxn modelId="{691C496D-647B-4C92-817F-8EDD84460C5A}" type="presOf" srcId="{5E4D4D18-F34B-4C6B-8D8B-B8CB2D060381}" destId="{0873C822-47A4-4CDC-93D7-35D7E690466A}" srcOrd="0" destOrd="4" presId="urn:microsoft.com/office/officeart/2005/8/layout/vList2"/>
    <dgm:cxn modelId="{FE1F2769-BC7E-4632-88E8-ECFB012D0D1E}" type="presOf" srcId="{EE7F18B3-6CFA-42DF-B48C-ABCC20FDFDE3}" destId="{0873C822-47A4-4CDC-93D7-35D7E690466A}" srcOrd="0" destOrd="5" presId="urn:microsoft.com/office/officeart/2005/8/layout/vList2"/>
    <dgm:cxn modelId="{CBD16578-BB14-4DED-89C0-22366A47D3A0}" srcId="{AAEB3EFD-53DF-49D9-B5B4-65D882E2D1C8}" destId="{16BD603B-B25D-4FC1-9EFD-F22B70217F29}" srcOrd="0" destOrd="0" parTransId="{A869B52E-5377-4EA5-B03A-44A4C0543BE6}" sibTransId="{48244257-2959-49F2-9B6C-914B59B29456}"/>
    <dgm:cxn modelId="{D741EBCC-64B7-4B67-8E1E-264D8F112C32}" type="presParOf" srcId="{DC75DA8E-06EC-4064-930C-2CE17BD10699}" destId="{601B6956-1819-4DAA-8B0C-AB8FEFE64C26}" srcOrd="0" destOrd="0" presId="urn:microsoft.com/office/officeart/2005/8/layout/vList2"/>
    <dgm:cxn modelId="{4E48AD28-6F1E-4A6C-9A98-6C218143D439}" type="presParOf" srcId="{DC75DA8E-06EC-4064-930C-2CE17BD10699}" destId="{0873C822-47A4-4CDC-93D7-35D7E69046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EB3EFD-53DF-49D9-B5B4-65D882E2D1C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E7F18B3-6CFA-42DF-B48C-ABCC20FDFDE3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Factors to consider</a:t>
          </a:r>
        </a:p>
      </dgm:t>
    </dgm:pt>
    <dgm:pt modelId="{94ADBEE5-5403-4771-9339-FA28C801D1AB}" type="parTrans" cxnId="{1FF888B8-53A8-417B-9A6A-52EA1B7A2DBA}">
      <dgm:prSet/>
      <dgm:spPr/>
      <dgm:t>
        <a:bodyPr/>
        <a:lstStyle/>
        <a:p>
          <a:endParaRPr lang="en-US"/>
        </a:p>
      </dgm:t>
    </dgm:pt>
    <dgm:pt modelId="{317068BB-9463-4426-A53D-4B9E1E00FDFA}" type="sibTrans" cxnId="{1FF888B8-53A8-417B-9A6A-52EA1B7A2DBA}">
      <dgm:prSet/>
      <dgm:spPr/>
      <dgm:t>
        <a:bodyPr/>
        <a:lstStyle/>
        <a:p>
          <a:endParaRPr lang="en-US"/>
        </a:p>
      </dgm:t>
    </dgm:pt>
    <dgm:pt modelId="{D17F0EAC-2FEE-4D02-8D7F-8C7D46EDBE4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All bank proposals are NOT created equal</a:t>
          </a:r>
        </a:p>
      </dgm:t>
    </dgm:pt>
    <dgm:pt modelId="{3989B3A7-750F-4213-827A-90FE873991C8}" type="parTrans" cxnId="{46F8453F-C217-40CC-AA45-84D6289F7AE4}">
      <dgm:prSet/>
      <dgm:spPr/>
      <dgm:t>
        <a:bodyPr/>
        <a:lstStyle/>
        <a:p>
          <a:endParaRPr lang="en-US"/>
        </a:p>
      </dgm:t>
    </dgm:pt>
    <dgm:pt modelId="{7167D29C-5FC2-49CD-899C-46056F57F0CB}" type="sibTrans" cxnId="{46F8453F-C217-40CC-AA45-84D6289F7AE4}">
      <dgm:prSet/>
      <dgm:spPr/>
      <dgm:t>
        <a:bodyPr/>
        <a:lstStyle/>
        <a:p>
          <a:endParaRPr lang="en-US"/>
        </a:p>
      </dgm:t>
    </dgm:pt>
    <dgm:pt modelId="{B778236D-4931-49A6-8FEA-8642E66F568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Call provisions vary by Bank</a:t>
          </a:r>
        </a:p>
      </dgm:t>
    </dgm:pt>
    <dgm:pt modelId="{4C88E1B5-2D3C-4EF8-8949-222B6DFC7091}" type="parTrans" cxnId="{F43BB216-4DDC-44CF-9CC2-CABFA8A7B3B6}">
      <dgm:prSet/>
      <dgm:spPr/>
      <dgm:t>
        <a:bodyPr/>
        <a:lstStyle/>
        <a:p>
          <a:endParaRPr lang="en-US"/>
        </a:p>
      </dgm:t>
    </dgm:pt>
    <dgm:pt modelId="{FC44FA3C-2D79-4CC3-B74E-23ABBA1787FA}" type="sibTrans" cxnId="{F43BB216-4DDC-44CF-9CC2-CABFA8A7B3B6}">
      <dgm:prSet/>
      <dgm:spPr/>
      <dgm:t>
        <a:bodyPr/>
        <a:lstStyle/>
        <a:p>
          <a:endParaRPr lang="en-US"/>
        </a:p>
      </dgm:t>
    </dgm:pt>
    <dgm:pt modelId="{52657422-0A30-450F-993E-0FCF82003759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Non-callable</a:t>
          </a:r>
        </a:p>
      </dgm:t>
    </dgm:pt>
    <dgm:pt modelId="{8068B62C-975D-43C2-9D59-1FECB3A7B153}" type="parTrans" cxnId="{F71E0AE7-F827-4CD5-B317-9F71CC9445C9}">
      <dgm:prSet/>
      <dgm:spPr/>
      <dgm:t>
        <a:bodyPr/>
        <a:lstStyle/>
        <a:p>
          <a:endParaRPr lang="en-US"/>
        </a:p>
      </dgm:t>
    </dgm:pt>
    <dgm:pt modelId="{0CDC996F-9E7C-4A8C-8E77-239327C790F6}" type="sibTrans" cxnId="{F71E0AE7-F827-4CD5-B317-9F71CC9445C9}">
      <dgm:prSet/>
      <dgm:spPr/>
      <dgm:t>
        <a:bodyPr/>
        <a:lstStyle/>
        <a:p>
          <a:endParaRPr lang="en-US"/>
        </a:p>
      </dgm:t>
    </dgm:pt>
    <dgm:pt modelId="{9FF2E06A-C146-4C26-A717-82CDB0F4A3C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“Make whole” language is rarely “make whole”</a:t>
          </a:r>
        </a:p>
      </dgm:t>
    </dgm:pt>
    <dgm:pt modelId="{46074A27-FE10-42F7-800F-2A5AAF99717F}" type="parTrans" cxnId="{E33E1E36-030F-443D-A01E-70D899D1F309}">
      <dgm:prSet/>
      <dgm:spPr/>
      <dgm:t>
        <a:bodyPr/>
        <a:lstStyle/>
        <a:p>
          <a:endParaRPr lang="en-US"/>
        </a:p>
      </dgm:t>
    </dgm:pt>
    <dgm:pt modelId="{AFC2B294-9406-408F-B84B-D36D326645DF}" type="sibTrans" cxnId="{E33E1E36-030F-443D-A01E-70D899D1F309}">
      <dgm:prSet/>
      <dgm:spPr/>
      <dgm:t>
        <a:bodyPr/>
        <a:lstStyle/>
        <a:p>
          <a:endParaRPr lang="en-US"/>
        </a:p>
      </dgm:t>
    </dgm:pt>
    <dgm:pt modelId="{879AFE8C-37FA-4403-BEBA-1B0B9EDEDC51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Callable anytime (with or without penalty)</a:t>
          </a:r>
        </a:p>
      </dgm:t>
    </dgm:pt>
    <dgm:pt modelId="{776458AE-1C6C-4157-B6E9-97C399819716}" type="parTrans" cxnId="{89CEFC0F-7BDB-42FA-B4AA-700056B0ADF5}">
      <dgm:prSet/>
      <dgm:spPr/>
      <dgm:t>
        <a:bodyPr/>
        <a:lstStyle/>
        <a:p>
          <a:endParaRPr lang="en-US"/>
        </a:p>
      </dgm:t>
    </dgm:pt>
    <dgm:pt modelId="{02769239-5C19-46CB-9620-EF703F35421C}" type="sibTrans" cxnId="{89CEFC0F-7BDB-42FA-B4AA-700056B0ADF5}">
      <dgm:prSet/>
      <dgm:spPr/>
      <dgm:t>
        <a:bodyPr/>
        <a:lstStyle/>
        <a:p>
          <a:endParaRPr lang="en-US"/>
        </a:p>
      </dgm:t>
    </dgm:pt>
    <dgm:pt modelId="{CB3DA1C0-BEE5-45FB-9C06-B8D22FDAF5A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Terms and conditions</a:t>
          </a:r>
        </a:p>
      </dgm:t>
    </dgm:pt>
    <dgm:pt modelId="{B3F156FE-3649-44D5-93C1-992ED33EEBBA}" type="sibTrans" cxnId="{10B39123-3F4B-4B06-A347-50171C588ED5}">
      <dgm:prSet/>
      <dgm:spPr/>
      <dgm:t>
        <a:bodyPr/>
        <a:lstStyle/>
        <a:p>
          <a:endParaRPr lang="en-US"/>
        </a:p>
      </dgm:t>
    </dgm:pt>
    <dgm:pt modelId="{77F28B37-7A40-4235-9D76-753AA0A2D63E}" type="parTrans" cxnId="{10B39123-3F4B-4B06-A347-50171C588ED5}">
      <dgm:prSet/>
      <dgm:spPr/>
      <dgm:t>
        <a:bodyPr/>
        <a:lstStyle/>
        <a:p>
          <a:endParaRPr lang="en-US"/>
        </a:p>
      </dgm:t>
    </dgm:pt>
    <dgm:pt modelId="{D4C0ED9B-2733-492F-BFF5-B827C79C27B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Rating downgrade triggers</a:t>
          </a:r>
        </a:p>
      </dgm:t>
    </dgm:pt>
    <dgm:pt modelId="{4DCCAF43-9E9A-4F71-A6B5-7CFED2C80813}" type="sibTrans" cxnId="{B3991E9B-C95C-4902-BA07-23C68D6DE664}">
      <dgm:prSet/>
      <dgm:spPr/>
      <dgm:t>
        <a:bodyPr/>
        <a:lstStyle/>
        <a:p>
          <a:endParaRPr lang="en-US"/>
        </a:p>
      </dgm:t>
    </dgm:pt>
    <dgm:pt modelId="{4A4461C1-8AD5-4DA2-9687-95DC1758A77F}" type="parTrans" cxnId="{B3991E9B-C95C-4902-BA07-23C68D6DE664}">
      <dgm:prSet/>
      <dgm:spPr/>
      <dgm:t>
        <a:bodyPr/>
        <a:lstStyle/>
        <a:p>
          <a:endParaRPr lang="en-US"/>
        </a:p>
      </dgm:t>
    </dgm:pt>
    <dgm:pt modelId="{60B417F9-75E6-4472-8A4B-198B3167EBF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Interest rate adjustment language (Corporate Tax Law or Taxability)</a:t>
          </a:r>
        </a:p>
      </dgm:t>
    </dgm:pt>
    <dgm:pt modelId="{FDA34C25-D60C-496A-9B81-6B90B5920245}" type="sibTrans" cxnId="{1646CD68-554E-4E0B-ACFF-3D8D20DEA659}">
      <dgm:prSet/>
      <dgm:spPr/>
      <dgm:t>
        <a:bodyPr/>
        <a:lstStyle/>
        <a:p>
          <a:endParaRPr lang="en-US"/>
        </a:p>
      </dgm:t>
    </dgm:pt>
    <dgm:pt modelId="{167B485F-3B50-4401-A80A-EDCED53884ED}" type="parTrans" cxnId="{1646CD68-554E-4E0B-ACFF-3D8D20DEA659}">
      <dgm:prSet/>
      <dgm:spPr/>
      <dgm:t>
        <a:bodyPr/>
        <a:lstStyle/>
        <a:p>
          <a:endParaRPr lang="en-US"/>
        </a:p>
      </dgm:t>
    </dgm:pt>
    <dgm:pt modelId="{65CAC313-E1D3-43C9-859B-C4E958514C47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dirty="0"/>
            <a:t>Acceleration in the event of a default</a:t>
          </a:r>
        </a:p>
      </dgm:t>
    </dgm:pt>
    <dgm:pt modelId="{1591ED82-F834-454E-9998-1A18E748DEB5}" type="sibTrans" cxnId="{F19DF1FD-3B20-4636-AE44-4C334C5BE8AE}">
      <dgm:prSet/>
      <dgm:spPr/>
      <dgm:t>
        <a:bodyPr/>
        <a:lstStyle/>
        <a:p>
          <a:endParaRPr lang="en-US"/>
        </a:p>
      </dgm:t>
    </dgm:pt>
    <dgm:pt modelId="{1B49393A-2A32-4EFF-A2B9-B291BCD9168C}" type="parTrans" cxnId="{F19DF1FD-3B20-4636-AE44-4C334C5BE8AE}">
      <dgm:prSet/>
      <dgm:spPr/>
      <dgm:t>
        <a:bodyPr/>
        <a:lstStyle/>
        <a:p>
          <a:endParaRPr lang="en-US"/>
        </a:p>
      </dgm:t>
    </dgm:pt>
    <dgm:pt modelId="{DC75DA8E-06EC-4064-930C-2CE17BD10699}" type="pres">
      <dgm:prSet presAssocID="{AAEB3EFD-53DF-49D9-B5B4-65D882E2D1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43A2A-0FE1-41DD-B0DC-30AFFC5E48C1}" type="pres">
      <dgm:prSet presAssocID="{EE7F18B3-6CFA-42DF-B48C-ABCC20FDFDE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A3B8F-9CEB-4075-A45D-BD78DA3B2BB2}" type="pres">
      <dgm:prSet presAssocID="{EE7F18B3-6CFA-42DF-B48C-ABCC20FDFDE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3C082-8640-479B-B25C-CD6929F19A60}" type="presOf" srcId="{EE7F18B3-6CFA-42DF-B48C-ABCC20FDFDE3}" destId="{2E043A2A-0FE1-41DD-B0DC-30AFFC5E48C1}" srcOrd="0" destOrd="0" presId="urn:microsoft.com/office/officeart/2005/8/layout/vList2"/>
    <dgm:cxn modelId="{61A406B5-76DC-46F1-9021-E338E3A31E8D}" type="presOf" srcId="{D4C0ED9B-2733-492F-BFF5-B827C79C27B4}" destId="{D09A3B8F-9CEB-4075-A45D-BD78DA3B2BB2}" srcOrd="0" destOrd="6" presId="urn:microsoft.com/office/officeart/2005/8/layout/vList2"/>
    <dgm:cxn modelId="{B3991E9B-C95C-4902-BA07-23C68D6DE664}" srcId="{CB3DA1C0-BEE5-45FB-9C06-B8D22FDAF5A0}" destId="{D4C0ED9B-2733-492F-BFF5-B827C79C27B4}" srcOrd="0" destOrd="0" parTransId="{4A4461C1-8AD5-4DA2-9687-95DC1758A77F}" sibTransId="{4DCCAF43-9E9A-4F71-A6B5-7CFED2C80813}"/>
    <dgm:cxn modelId="{9B187E1E-AC6F-4D92-8DAE-A338D7E2D7DF}" type="presOf" srcId="{879AFE8C-37FA-4403-BEBA-1B0B9EDEDC51}" destId="{D09A3B8F-9CEB-4075-A45D-BD78DA3B2BB2}" srcOrd="0" destOrd="4" presId="urn:microsoft.com/office/officeart/2005/8/layout/vList2"/>
    <dgm:cxn modelId="{1FF888B8-53A8-417B-9A6A-52EA1B7A2DBA}" srcId="{AAEB3EFD-53DF-49D9-B5B4-65D882E2D1C8}" destId="{EE7F18B3-6CFA-42DF-B48C-ABCC20FDFDE3}" srcOrd="0" destOrd="0" parTransId="{94ADBEE5-5403-4771-9339-FA28C801D1AB}" sibTransId="{317068BB-9463-4426-A53D-4B9E1E00FDFA}"/>
    <dgm:cxn modelId="{89CEFC0F-7BDB-42FA-B4AA-700056B0ADF5}" srcId="{B778236D-4931-49A6-8FEA-8642E66F5687}" destId="{879AFE8C-37FA-4403-BEBA-1B0B9EDEDC51}" srcOrd="2" destOrd="0" parTransId="{776458AE-1C6C-4157-B6E9-97C399819716}" sibTransId="{02769239-5C19-46CB-9620-EF703F35421C}"/>
    <dgm:cxn modelId="{1646CD68-554E-4E0B-ACFF-3D8D20DEA659}" srcId="{CB3DA1C0-BEE5-45FB-9C06-B8D22FDAF5A0}" destId="{60B417F9-75E6-4472-8A4B-198B3167EBFA}" srcOrd="1" destOrd="0" parTransId="{167B485F-3B50-4401-A80A-EDCED53884ED}" sibTransId="{FDA34C25-D60C-496A-9B81-6B90B5920245}"/>
    <dgm:cxn modelId="{46F8453F-C217-40CC-AA45-84D6289F7AE4}" srcId="{EE7F18B3-6CFA-42DF-B48C-ABCC20FDFDE3}" destId="{D17F0EAC-2FEE-4D02-8D7F-8C7D46EDBE47}" srcOrd="0" destOrd="0" parTransId="{3989B3A7-750F-4213-827A-90FE873991C8}" sibTransId="{7167D29C-5FC2-49CD-899C-46056F57F0CB}"/>
    <dgm:cxn modelId="{F43BB216-4DDC-44CF-9CC2-CABFA8A7B3B6}" srcId="{EE7F18B3-6CFA-42DF-B48C-ABCC20FDFDE3}" destId="{B778236D-4931-49A6-8FEA-8642E66F5687}" srcOrd="1" destOrd="0" parTransId="{4C88E1B5-2D3C-4EF8-8949-222B6DFC7091}" sibTransId="{FC44FA3C-2D79-4CC3-B74E-23ABBA1787FA}"/>
    <dgm:cxn modelId="{E33E1E36-030F-443D-A01E-70D899D1F309}" srcId="{B778236D-4931-49A6-8FEA-8642E66F5687}" destId="{9FF2E06A-C146-4C26-A717-82CDB0F4A3C5}" srcOrd="1" destOrd="0" parTransId="{46074A27-FE10-42F7-800F-2A5AAF99717F}" sibTransId="{AFC2B294-9406-408F-B84B-D36D326645DF}"/>
    <dgm:cxn modelId="{F19DF1FD-3B20-4636-AE44-4C334C5BE8AE}" srcId="{CB3DA1C0-BEE5-45FB-9C06-B8D22FDAF5A0}" destId="{65CAC313-E1D3-43C9-859B-C4E958514C47}" srcOrd="2" destOrd="0" parTransId="{1B49393A-2A32-4EFF-A2B9-B291BCD9168C}" sibTransId="{1591ED82-F834-454E-9998-1A18E748DEB5}"/>
    <dgm:cxn modelId="{5205784F-D187-477D-8832-15B4CF573918}" type="presOf" srcId="{D17F0EAC-2FEE-4D02-8D7F-8C7D46EDBE47}" destId="{D09A3B8F-9CEB-4075-A45D-BD78DA3B2BB2}" srcOrd="0" destOrd="0" presId="urn:microsoft.com/office/officeart/2005/8/layout/vList2"/>
    <dgm:cxn modelId="{A5FB81FB-3613-4C34-9C82-5174C14D3C12}" type="presOf" srcId="{9FF2E06A-C146-4C26-A717-82CDB0F4A3C5}" destId="{D09A3B8F-9CEB-4075-A45D-BD78DA3B2BB2}" srcOrd="0" destOrd="3" presId="urn:microsoft.com/office/officeart/2005/8/layout/vList2"/>
    <dgm:cxn modelId="{3DAAA0C7-384F-4A46-B4C1-4DBFCD86DAEF}" type="presOf" srcId="{65CAC313-E1D3-43C9-859B-C4E958514C47}" destId="{D09A3B8F-9CEB-4075-A45D-BD78DA3B2BB2}" srcOrd="0" destOrd="8" presId="urn:microsoft.com/office/officeart/2005/8/layout/vList2"/>
    <dgm:cxn modelId="{E23DC738-37D2-4CEB-9DE1-B39E5629A4B3}" type="presOf" srcId="{B778236D-4931-49A6-8FEA-8642E66F5687}" destId="{D09A3B8F-9CEB-4075-A45D-BD78DA3B2BB2}" srcOrd="0" destOrd="1" presId="urn:microsoft.com/office/officeart/2005/8/layout/vList2"/>
    <dgm:cxn modelId="{10B39123-3F4B-4B06-A347-50171C588ED5}" srcId="{EE7F18B3-6CFA-42DF-B48C-ABCC20FDFDE3}" destId="{CB3DA1C0-BEE5-45FB-9C06-B8D22FDAF5A0}" srcOrd="2" destOrd="0" parTransId="{77F28B37-7A40-4235-9D76-753AA0A2D63E}" sibTransId="{B3F156FE-3649-44D5-93C1-992ED33EEBBA}"/>
    <dgm:cxn modelId="{F71E0AE7-F827-4CD5-B317-9F71CC9445C9}" srcId="{B778236D-4931-49A6-8FEA-8642E66F5687}" destId="{52657422-0A30-450F-993E-0FCF82003759}" srcOrd="0" destOrd="0" parTransId="{8068B62C-975D-43C2-9D59-1FECB3A7B153}" sibTransId="{0CDC996F-9E7C-4A8C-8E77-239327C790F6}"/>
    <dgm:cxn modelId="{1340CC52-7800-4C77-96DE-54C20ABFC28C}" type="presOf" srcId="{CB3DA1C0-BEE5-45FB-9C06-B8D22FDAF5A0}" destId="{D09A3B8F-9CEB-4075-A45D-BD78DA3B2BB2}" srcOrd="0" destOrd="5" presId="urn:microsoft.com/office/officeart/2005/8/layout/vList2"/>
    <dgm:cxn modelId="{92224D15-730F-43EE-B510-FD963B004137}" type="presOf" srcId="{60B417F9-75E6-4472-8A4B-198B3167EBFA}" destId="{D09A3B8F-9CEB-4075-A45D-BD78DA3B2BB2}" srcOrd="0" destOrd="7" presId="urn:microsoft.com/office/officeart/2005/8/layout/vList2"/>
    <dgm:cxn modelId="{FBA151BE-3DA3-4A56-819C-731FFB8347D4}" type="presOf" srcId="{AAEB3EFD-53DF-49D9-B5B4-65D882E2D1C8}" destId="{DC75DA8E-06EC-4064-930C-2CE17BD10699}" srcOrd="0" destOrd="0" presId="urn:microsoft.com/office/officeart/2005/8/layout/vList2"/>
    <dgm:cxn modelId="{50DBED15-9D29-44F1-BBB2-A9FAC56EA50D}" type="presOf" srcId="{52657422-0A30-450F-993E-0FCF82003759}" destId="{D09A3B8F-9CEB-4075-A45D-BD78DA3B2BB2}" srcOrd="0" destOrd="2" presId="urn:microsoft.com/office/officeart/2005/8/layout/vList2"/>
    <dgm:cxn modelId="{9E839F8F-8587-4DCE-BA0E-F9A35D03AC76}" type="presParOf" srcId="{DC75DA8E-06EC-4064-930C-2CE17BD10699}" destId="{2E043A2A-0FE1-41DD-B0DC-30AFFC5E48C1}" srcOrd="0" destOrd="0" presId="urn:microsoft.com/office/officeart/2005/8/layout/vList2"/>
    <dgm:cxn modelId="{C8187E74-E038-411A-A464-29B5A77144F3}" type="presParOf" srcId="{DC75DA8E-06EC-4064-930C-2CE17BD10699}" destId="{D09A3B8F-9CEB-4075-A45D-BD78DA3B2BB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D121A4-ED68-44CD-B017-2B5723A4E0AE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DBF73E-0690-4C6E-8D0E-1FAEE57CB4A7}">
      <dgm:prSet/>
      <dgm:spPr/>
      <dgm:t>
        <a:bodyPr/>
        <a:lstStyle/>
        <a:p>
          <a:r>
            <a:rPr lang="en-US"/>
            <a:t>Targeted call date</a:t>
          </a:r>
        </a:p>
      </dgm:t>
    </dgm:pt>
    <dgm:pt modelId="{4489CA60-BF31-47B7-B9CC-B39A06E5EEE9}" type="parTrans" cxnId="{E2346965-F68C-4BAB-A099-01B82C2C8888}">
      <dgm:prSet/>
      <dgm:spPr/>
      <dgm:t>
        <a:bodyPr/>
        <a:lstStyle/>
        <a:p>
          <a:endParaRPr lang="en-US"/>
        </a:p>
      </dgm:t>
    </dgm:pt>
    <dgm:pt modelId="{359E5BCD-A17B-49E5-A8EA-AC3D0A75F2B4}" type="sibTrans" cxnId="{E2346965-F68C-4BAB-A099-01B82C2C8888}">
      <dgm:prSet/>
      <dgm:spPr/>
      <dgm:t>
        <a:bodyPr/>
        <a:lstStyle/>
        <a:p>
          <a:endParaRPr lang="en-US"/>
        </a:p>
      </dgm:t>
    </dgm:pt>
    <dgm:pt modelId="{E8B79CCE-90DD-4607-8C63-BDF03AC22980}">
      <dgm:prSet/>
      <dgm:spPr/>
      <dgm:t>
        <a:bodyPr/>
        <a:lstStyle/>
        <a:p>
          <a:r>
            <a:rPr lang="en-US"/>
            <a:t>Proceeds needed for project</a:t>
          </a:r>
        </a:p>
      </dgm:t>
    </dgm:pt>
    <dgm:pt modelId="{12FA2020-33AA-4EF8-8843-94BF4CD5F9A5}" type="parTrans" cxnId="{0E280016-4855-40A2-9901-551DA0EF1B45}">
      <dgm:prSet/>
      <dgm:spPr/>
      <dgm:t>
        <a:bodyPr/>
        <a:lstStyle/>
        <a:p>
          <a:endParaRPr lang="en-US"/>
        </a:p>
      </dgm:t>
    </dgm:pt>
    <dgm:pt modelId="{17C25BC8-9D54-4F23-88E1-B6B3C57BE0BF}" type="sibTrans" cxnId="{0E280016-4855-40A2-9901-551DA0EF1B45}">
      <dgm:prSet/>
      <dgm:spPr/>
      <dgm:t>
        <a:bodyPr/>
        <a:lstStyle/>
        <a:p>
          <a:endParaRPr lang="en-US"/>
        </a:p>
      </dgm:t>
    </dgm:pt>
    <dgm:pt modelId="{3E26C388-E18B-4583-9E79-8CD93B37D86A}">
      <dgm:prSet/>
      <dgm:spPr/>
      <dgm:t>
        <a:bodyPr/>
        <a:lstStyle/>
        <a:p>
          <a:r>
            <a:rPr lang="en-US"/>
            <a:t>Current market dynamics</a:t>
          </a:r>
        </a:p>
      </dgm:t>
    </dgm:pt>
    <dgm:pt modelId="{D74C8DA9-4B9B-46F0-BAB7-F1896A89A3D5}" type="parTrans" cxnId="{D0383971-B3D6-470A-A9BD-3A9636898BAC}">
      <dgm:prSet/>
      <dgm:spPr/>
      <dgm:t>
        <a:bodyPr/>
        <a:lstStyle/>
        <a:p>
          <a:endParaRPr lang="en-US"/>
        </a:p>
      </dgm:t>
    </dgm:pt>
    <dgm:pt modelId="{8927D0C0-4604-43B8-87D9-33014924AF76}" type="sibTrans" cxnId="{D0383971-B3D6-470A-A9BD-3A9636898BAC}">
      <dgm:prSet/>
      <dgm:spPr/>
      <dgm:t>
        <a:bodyPr/>
        <a:lstStyle/>
        <a:p>
          <a:endParaRPr lang="en-US"/>
        </a:p>
      </dgm:t>
    </dgm:pt>
    <dgm:pt modelId="{968827CD-F227-4CB1-9F4C-C0BEEB408AEE}">
      <dgm:prSet/>
      <dgm:spPr/>
      <dgm:t>
        <a:bodyPr/>
        <a:lstStyle/>
        <a:p>
          <a:r>
            <a:rPr lang="en-US"/>
            <a:t>Interim funding considerations</a:t>
          </a:r>
        </a:p>
      </dgm:t>
    </dgm:pt>
    <dgm:pt modelId="{0BB86069-36C6-4C5D-8242-3C04328EA1A2}" type="parTrans" cxnId="{29800319-B062-4FC8-9280-C07FF5C173F6}">
      <dgm:prSet/>
      <dgm:spPr/>
      <dgm:t>
        <a:bodyPr/>
        <a:lstStyle/>
        <a:p>
          <a:endParaRPr lang="en-US"/>
        </a:p>
      </dgm:t>
    </dgm:pt>
    <dgm:pt modelId="{018164A8-89A4-422B-A555-7CEE08139594}" type="sibTrans" cxnId="{29800319-B062-4FC8-9280-C07FF5C173F6}">
      <dgm:prSet/>
      <dgm:spPr/>
      <dgm:t>
        <a:bodyPr/>
        <a:lstStyle/>
        <a:p>
          <a:endParaRPr lang="en-US"/>
        </a:p>
      </dgm:t>
    </dgm:pt>
    <dgm:pt modelId="{06D333AE-AF4D-4F36-83C3-60937A362B45}" type="pres">
      <dgm:prSet presAssocID="{12D121A4-ED68-44CD-B017-2B5723A4E0A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5FC958-55C9-4989-9F35-14320DFF62F5}" type="pres">
      <dgm:prSet presAssocID="{12D121A4-ED68-44CD-B017-2B5723A4E0AE}" presName="arrow" presStyleLbl="bgShp" presStyleIdx="0" presStyleCnt="1"/>
      <dgm:spPr/>
    </dgm:pt>
    <dgm:pt modelId="{C37494DE-1F9A-4226-9CDE-EE9AC08B3D39}" type="pres">
      <dgm:prSet presAssocID="{12D121A4-ED68-44CD-B017-2B5723A4E0AE}" presName="linearProcess" presStyleCnt="0"/>
      <dgm:spPr/>
    </dgm:pt>
    <dgm:pt modelId="{21375511-6594-464D-829C-053505FB5DE7}" type="pres">
      <dgm:prSet presAssocID="{8ADBF73E-0690-4C6E-8D0E-1FAEE57CB4A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6CF8A-8D98-4E19-ACDE-EAE31D04834D}" type="pres">
      <dgm:prSet presAssocID="{359E5BCD-A17B-49E5-A8EA-AC3D0A75F2B4}" presName="sibTrans" presStyleCnt="0"/>
      <dgm:spPr/>
    </dgm:pt>
    <dgm:pt modelId="{10AAD33E-2C1A-4035-AD33-C1FF54A91164}" type="pres">
      <dgm:prSet presAssocID="{E8B79CCE-90DD-4607-8C63-BDF03AC2298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65C27-922F-4C1A-B120-38DA6DF8F364}" type="pres">
      <dgm:prSet presAssocID="{17C25BC8-9D54-4F23-88E1-B6B3C57BE0BF}" presName="sibTrans" presStyleCnt="0"/>
      <dgm:spPr/>
    </dgm:pt>
    <dgm:pt modelId="{91804A21-10DF-4AF0-AF1D-A4505E2BD3D1}" type="pres">
      <dgm:prSet presAssocID="{3E26C388-E18B-4583-9E79-8CD93B37D86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BFE1F-8D01-48B7-BCB8-4760A1A45C63}" type="pres">
      <dgm:prSet presAssocID="{8927D0C0-4604-43B8-87D9-33014924AF76}" presName="sibTrans" presStyleCnt="0"/>
      <dgm:spPr/>
    </dgm:pt>
    <dgm:pt modelId="{A52FB4B8-2500-4CF4-8AC1-4A064E34C50E}" type="pres">
      <dgm:prSet presAssocID="{968827CD-F227-4CB1-9F4C-C0BEEB408AEE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346965-F68C-4BAB-A099-01B82C2C8888}" srcId="{12D121A4-ED68-44CD-B017-2B5723A4E0AE}" destId="{8ADBF73E-0690-4C6E-8D0E-1FAEE57CB4A7}" srcOrd="0" destOrd="0" parTransId="{4489CA60-BF31-47B7-B9CC-B39A06E5EEE9}" sibTransId="{359E5BCD-A17B-49E5-A8EA-AC3D0A75F2B4}"/>
    <dgm:cxn modelId="{E21433D2-4E66-4F84-9FFD-1B0042AACA73}" type="presOf" srcId="{E8B79CCE-90DD-4607-8C63-BDF03AC22980}" destId="{10AAD33E-2C1A-4035-AD33-C1FF54A91164}" srcOrd="0" destOrd="0" presId="urn:microsoft.com/office/officeart/2005/8/layout/hProcess9"/>
    <dgm:cxn modelId="{5FED499C-76AD-4956-B81E-9944307CA198}" type="presOf" srcId="{968827CD-F227-4CB1-9F4C-C0BEEB408AEE}" destId="{A52FB4B8-2500-4CF4-8AC1-4A064E34C50E}" srcOrd="0" destOrd="0" presId="urn:microsoft.com/office/officeart/2005/8/layout/hProcess9"/>
    <dgm:cxn modelId="{10C0D535-3568-493F-A1D8-DF52B44029F7}" type="presOf" srcId="{3E26C388-E18B-4583-9E79-8CD93B37D86A}" destId="{91804A21-10DF-4AF0-AF1D-A4505E2BD3D1}" srcOrd="0" destOrd="0" presId="urn:microsoft.com/office/officeart/2005/8/layout/hProcess9"/>
    <dgm:cxn modelId="{50EB9804-26D9-43F1-893C-AE48CEC4FFBD}" type="presOf" srcId="{12D121A4-ED68-44CD-B017-2B5723A4E0AE}" destId="{06D333AE-AF4D-4F36-83C3-60937A362B45}" srcOrd="0" destOrd="0" presId="urn:microsoft.com/office/officeart/2005/8/layout/hProcess9"/>
    <dgm:cxn modelId="{93E79601-E312-4A6B-A35F-5A6D0B95F406}" type="presOf" srcId="{8ADBF73E-0690-4C6E-8D0E-1FAEE57CB4A7}" destId="{21375511-6594-464D-829C-053505FB5DE7}" srcOrd="0" destOrd="0" presId="urn:microsoft.com/office/officeart/2005/8/layout/hProcess9"/>
    <dgm:cxn modelId="{D0383971-B3D6-470A-A9BD-3A9636898BAC}" srcId="{12D121A4-ED68-44CD-B017-2B5723A4E0AE}" destId="{3E26C388-E18B-4583-9E79-8CD93B37D86A}" srcOrd="2" destOrd="0" parTransId="{D74C8DA9-4B9B-46F0-BAB7-F1896A89A3D5}" sibTransId="{8927D0C0-4604-43B8-87D9-33014924AF76}"/>
    <dgm:cxn modelId="{0E280016-4855-40A2-9901-551DA0EF1B45}" srcId="{12D121A4-ED68-44CD-B017-2B5723A4E0AE}" destId="{E8B79CCE-90DD-4607-8C63-BDF03AC22980}" srcOrd="1" destOrd="0" parTransId="{12FA2020-33AA-4EF8-8843-94BF4CD5F9A5}" sibTransId="{17C25BC8-9D54-4F23-88E1-B6B3C57BE0BF}"/>
    <dgm:cxn modelId="{29800319-B062-4FC8-9280-C07FF5C173F6}" srcId="{12D121A4-ED68-44CD-B017-2B5723A4E0AE}" destId="{968827CD-F227-4CB1-9F4C-C0BEEB408AEE}" srcOrd="3" destOrd="0" parTransId="{0BB86069-36C6-4C5D-8242-3C04328EA1A2}" sibTransId="{018164A8-89A4-422B-A555-7CEE08139594}"/>
    <dgm:cxn modelId="{560780CF-4BAE-4F2A-AA9A-D7B3FC20E059}" type="presParOf" srcId="{06D333AE-AF4D-4F36-83C3-60937A362B45}" destId="{835FC958-55C9-4989-9F35-14320DFF62F5}" srcOrd="0" destOrd="0" presId="urn:microsoft.com/office/officeart/2005/8/layout/hProcess9"/>
    <dgm:cxn modelId="{EC191EB3-6EC3-4C4C-A7FC-C662DAFEBEBB}" type="presParOf" srcId="{06D333AE-AF4D-4F36-83C3-60937A362B45}" destId="{C37494DE-1F9A-4226-9CDE-EE9AC08B3D39}" srcOrd="1" destOrd="0" presId="urn:microsoft.com/office/officeart/2005/8/layout/hProcess9"/>
    <dgm:cxn modelId="{E8DD29EC-43AC-478E-A96A-7987AEE30EE9}" type="presParOf" srcId="{C37494DE-1F9A-4226-9CDE-EE9AC08B3D39}" destId="{21375511-6594-464D-829C-053505FB5DE7}" srcOrd="0" destOrd="0" presId="urn:microsoft.com/office/officeart/2005/8/layout/hProcess9"/>
    <dgm:cxn modelId="{905AF710-B936-4BD6-9F85-10B99897FB82}" type="presParOf" srcId="{C37494DE-1F9A-4226-9CDE-EE9AC08B3D39}" destId="{3356CF8A-8D98-4E19-ACDE-EAE31D04834D}" srcOrd="1" destOrd="0" presId="urn:microsoft.com/office/officeart/2005/8/layout/hProcess9"/>
    <dgm:cxn modelId="{63192137-9B69-43E1-AFF7-A14B325C6AE6}" type="presParOf" srcId="{C37494DE-1F9A-4226-9CDE-EE9AC08B3D39}" destId="{10AAD33E-2C1A-4035-AD33-C1FF54A91164}" srcOrd="2" destOrd="0" presId="urn:microsoft.com/office/officeart/2005/8/layout/hProcess9"/>
    <dgm:cxn modelId="{35EBD7A0-4F5B-4DF9-B2C0-4D6552F72A0C}" type="presParOf" srcId="{C37494DE-1F9A-4226-9CDE-EE9AC08B3D39}" destId="{B5165C27-922F-4C1A-B120-38DA6DF8F364}" srcOrd="3" destOrd="0" presId="urn:microsoft.com/office/officeart/2005/8/layout/hProcess9"/>
    <dgm:cxn modelId="{7D6EBB92-6F7E-4156-9FA8-BF148014DEEE}" type="presParOf" srcId="{C37494DE-1F9A-4226-9CDE-EE9AC08B3D39}" destId="{91804A21-10DF-4AF0-AF1D-A4505E2BD3D1}" srcOrd="4" destOrd="0" presId="urn:microsoft.com/office/officeart/2005/8/layout/hProcess9"/>
    <dgm:cxn modelId="{8DA03DD3-9397-48D2-B107-9BAEBB2E4740}" type="presParOf" srcId="{C37494DE-1F9A-4226-9CDE-EE9AC08B3D39}" destId="{AFFBFE1F-8D01-48B7-BCB8-4760A1A45C63}" srcOrd="5" destOrd="0" presId="urn:microsoft.com/office/officeart/2005/8/layout/hProcess9"/>
    <dgm:cxn modelId="{C3A4169B-9D72-4AAA-A1DA-59128FF56944}" type="presParOf" srcId="{C37494DE-1F9A-4226-9CDE-EE9AC08B3D39}" destId="{A52FB4B8-2500-4CF4-8AC1-4A064E34C50E}" srcOrd="6" destOrd="0" presId="urn:microsoft.com/office/officeart/2005/8/layout/hProcess9"/>
  </dgm:cxnLst>
  <dgm:bg/>
  <dgm:whole>
    <a:ln>
      <a:solidFill>
        <a:schemeClr val="accent2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798C477A-4640-428E-BDCA-B17AF984F02D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A0C6B0A5-D53A-494C-97B0-B4BB6F1B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29B5A6A8-252D-4D88-8634-C0358F53F4FA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2071952-F537-4EF0-A94F-C22CB8365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9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71952-F537-4EF0-A94F-C22CB83655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of you have been involved in a debt transaction?  If you have, what role did you play?</a:t>
            </a:r>
          </a:p>
          <a:p>
            <a:r>
              <a:rPr lang="en-US" dirty="0"/>
              <a:t>For each role listed, let’s discuss their</a:t>
            </a:r>
            <a:r>
              <a:rPr lang="en-US" baseline="0" dirty="0"/>
              <a:t> key functions on a transaction.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9346-729D-461D-93AB-9F6FAF89BF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5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Prior</a:t>
            </a:r>
            <a:r>
              <a:rPr lang="en-US" baseline="0" dirty="0"/>
              <a:t> slides concentrated on public bond issuance market, another form of financing that continues to be strong is the Direct Bank Loan market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Relatively small Florida Bank recently financed a $90 million, 13-year fixed rate bank loan for one my South Florida clients, banks are hungry for Florida paper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Approximately 60% of my personal business over the last couple of years has been from Direct Bank Loans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Bank Loan advantages: Quicker, less cost of issuance, don’t have to deal with rating agencies, and reduced disclosure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9CC7-FCF6-4AF0-AA3A-05AD457825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8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Prior</a:t>
            </a:r>
            <a:r>
              <a:rPr lang="en-US" baseline="0" dirty="0"/>
              <a:t> slides concentrated on public bond issuance market, another form of financing that continues to be strong is the Direct Bank Loan market</a:t>
            </a:r>
          </a:p>
          <a:p>
            <a:pPr marL="0" indent="0">
              <a:buFontTx/>
              <a:buNone/>
            </a:pPr>
            <a:endParaRPr lang="en-US" baseline="0" dirty="0"/>
          </a:p>
          <a:p>
            <a:pPr marL="171450" indent="-171450">
              <a:buFontTx/>
              <a:buChar char="-"/>
            </a:pPr>
            <a:r>
              <a:rPr lang="en-US" baseline="0" dirty="0"/>
              <a:t>Relatively small Florida Bank recently financed a $90 million, 13-year fixed rate bank loan for one my South Florida clients, banks are hungry for Florida paper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Approximately 60% of my personal business over the last couple of years has been from Direct Bank Loans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Bank Loan advantages: Quicker, less cost of issuance, don’t have to deal with rating agencies, and reduced disclosure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9CC7-FCF6-4AF0-AA3A-05AD457825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3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7" r="17289" b="12699"/>
          <a:stretch/>
        </p:blipFill>
        <p:spPr>
          <a:xfrm>
            <a:off x="4434840" y="-9144"/>
            <a:ext cx="4718304" cy="6876288"/>
          </a:xfrm>
          <a:prstGeom prst="rect">
            <a:avLst/>
          </a:prstGeom>
          <a:ln>
            <a:noFill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6866" cy="365125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3364" y="5202937"/>
            <a:ext cx="8342024" cy="61264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3364" y="2505457"/>
            <a:ext cx="7772400" cy="1371600"/>
          </a:xfrm>
        </p:spPr>
        <p:txBody>
          <a:bodyPr anchor="ctr">
            <a:normAutofit/>
          </a:bodyPr>
          <a:lstStyle>
            <a:lvl1pPr algn="l">
              <a:lnSpc>
                <a:spcPts val="4500"/>
              </a:lnSpc>
              <a:defRPr sz="4000" baseline="0"/>
            </a:lvl1pPr>
          </a:lstStyle>
          <a:p>
            <a:r>
              <a:rPr lang="en-US" spc="-100" dirty="0"/>
              <a:t>Click to edit Title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73364" y="5797296"/>
            <a:ext cx="8342024" cy="44082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64" y="409395"/>
            <a:ext cx="2743200" cy="12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41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837944"/>
            <a:ext cx="7893558" cy="433901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 sz="28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 sz="18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4A6A6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568" y="6356351"/>
            <a:ext cx="1993392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12199D-68F3-4AB2-94C4-948E31891B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859790"/>
            <a:ext cx="7886700" cy="64928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200" i="1" baseline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Tap to Add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1792" y="1527682"/>
            <a:ext cx="7893558" cy="0"/>
          </a:xfrm>
          <a:prstGeom prst="line">
            <a:avLst/>
          </a:prstGeom>
          <a:ln w="63500">
            <a:solidFill>
              <a:srgbClr val="A4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20972"/>
      </p:ext>
    </p:extLst>
  </p:cSld>
  <p:clrMapOvr>
    <a:masterClrMapping/>
  </p:clrMapOvr>
  <p:transition spd="slow">
    <p:fade thruBlk="1"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1958" y="6356351"/>
            <a:ext cx="2302002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28650" y="1453896"/>
            <a:ext cx="7886700" cy="4736592"/>
          </a:xfrm>
        </p:spPr>
        <p:txBody>
          <a:bodyPr/>
          <a:lstStyle>
            <a:lvl1pPr>
              <a:spcAft>
                <a:spcPts val="1200"/>
              </a:spcAft>
              <a:buClr>
                <a:schemeClr val="accent1"/>
              </a:buClr>
              <a:defRPr/>
            </a:lvl1pPr>
            <a:lvl2pPr marL="6858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2pPr>
            <a:lvl3pPr>
              <a:spcAft>
                <a:spcPts val="1200"/>
              </a:spcAft>
              <a:buClr>
                <a:schemeClr val="accent1"/>
              </a:buClr>
              <a:defRPr/>
            </a:lvl3pPr>
            <a:lvl4pPr>
              <a:spcAft>
                <a:spcPts val="1200"/>
              </a:spcAft>
              <a:buClr>
                <a:schemeClr val="accent1"/>
              </a:buClr>
              <a:defRPr/>
            </a:lvl4pPr>
            <a:lvl5pPr>
              <a:spcAft>
                <a:spcPts val="1200"/>
              </a:spcAft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21792" y="1005842"/>
            <a:ext cx="7893558" cy="0"/>
          </a:xfrm>
          <a:prstGeom prst="line">
            <a:avLst/>
          </a:prstGeom>
          <a:ln w="63500">
            <a:solidFill>
              <a:srgbClr val="A4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1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163824"/>
            <a:ext cx="7886700" cy="1499616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0568" y="6356351"/>
            <a:ext cx="1993392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0" r="17289" b="19626"/>
          <a:stretch/>
        </p:blipFill>
        <p:spPr>
          <a:xfrm>
            <a:off x="4425696" y="-9144"/>
            <a:ext cx="4718304" cy="686714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482547"/>
            <a:ext cx="2011680" cy="90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8047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buClr>
                <a:schemeClr val="accent1"/>
              </a:buClr>
              <a:defRPr sz="2400"/>
            </a:lvl1pPr>
            <a:lvl2pPr marL="6858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2pPr>
            <a:lvl3pPr>
              <a:spcAft>
                <a:spcPts val="1200"/>
              </a:spcAft>
              <a:buClr>
                <a:schemeClr val="accent1"/>
              </a:buClr>
              <a:defRPr sz="1800"/>
            </a:lvl3pPr>
            <a:lvl4pPr>
              <a:spcAft>
                <a:spcPts val="1200"/>
              </a:spcAft>
              <a:buClr>
                <a:schemeClr val="accent1"/>
              </a:buClr>
              <a:defRPr sz="1600"/>
            </a:lvl4pPr>
            <a:lvl5pPr>
              <a:spcAft>
                <a:spcPts val="12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buClr>
                <a:schemeClr val="accent1"/>
              </a:buClr>
              <a:defRPr sz="2400"/>
            </a:lvl1pPr>
            <a:lvl2pPr marL="685800" indent="-228600"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2pPr>
            <a:lvl3pPr>
              <a:spcAft>
                <a:spcPts val="1200"/>
              </a:spcAft>
              <a:buClr>
                <a:schemeClr val="accent1"/>
              </a:buClr>
              <a:defRPr sz="1800"/>
            </a:lvl3pPr>
            <a:lvl4pPr>
              <a:spcAft>
                <a:spcPts val="1200"/>
              </a:spcAft>
              <a:buClr>
                <a:schemeClr val="accent1"/>
              </a:buClr>
              <a:defRPr sz="1600"/>
            </a:lvl4pPr>
            <a:lvl5pPr>
              <a:spcAft>
                <a:spcPts val="1200"/>
              </a:spcAft>
              <a:buClr>
                <a:schemeClr val="accent1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4A6A6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6601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F674F49-CA10-41B0-9DE1-CF8B906A0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860044"/>
            <a:ext cx="7886700" cy="5850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Tap to Add Subtitle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1792" y="1454847"/>
            <a:ext cx="7893558" cy="0"/>
          </a:xfrm>
          <a:prstGeom prst="line">
            <a:avLst/>
          </a:prstGeom>
          <a:ln w="63500">
            <a:solidFill>
              <a:srgbClr val="A4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30261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75154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859600"/>
            <a:ext cx="7886700" cy="621728"/>
          </a:xfrm>
        </p:spPr>
        <p:txBody>
          <a:bodyPr>
            <a:normAutofit/>
          </a:bodyPr>
          <a:lstStyle>
            <a:lvl1pPr marL="0" indent="0">
              <a:spcAft>
                <a:spcPts val="0"/>
              </a:spcAft>
              <a:buFontTx/>
              <a:buNone/>
              <a:defRPr sz="3200" i="1"/>
            </a:lvl1pPr>
          </a:lstStyle>
          <a:p>
            <a:pPr lvl="0"/>
            <a:r>
              <a:rPr lang="en-US" dirty="0"/>
              <a:t>Tap to Add Subtitle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8650" y="1481328"/>
            <a:ext cx="7893558" cy="0"/>
          </a:xfrm>
          <a:prstGeom prst="line">
            <a:avLst/>
          </a:prstGeom>
          <a:ln w="63500">
            <a:solidFill>
              <a:srgbClr val="A4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226637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56866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504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47722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" y="6356351"/>
            <a:ext cx="914400" cy="4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82981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3/26/2019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BEF-84F8-4DAE-A40D-50CC264AE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0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4A6A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4A6A6"/>
                </a:solidFill>
              </a:defRPr>
            </a:lvl1pPr>
          </a:lstStyle>
          <a:p>
            <a:r>
              <a:rPr lang="en-US"/>
              <a:t>3/26/2019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2" r:id="rId3"/>
    <p:sldLayoutId id="2147483675" r:id="rId4"/>
    <p:sldLayoutId id="2147483676" r:id="rId5"/>
    <p:sldLayoutId id="2147483678" r:id="rId6"/>
    <p:sldLayoutId id="2147483679" r:id="rId7"/>
    <p:sldLayoutId id="2147483681" r:id="rId8"/>
    <p:sldLayoutId id="2147483683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Linda S. Howard, CFO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NFBPA:</a:t>
            </a:r>
            <a:br>
              <a:rPr lang="en-US" dirty="0"/>
            </a:br>
            <a:r>
              <a:rPr lang="en-US" dirty="0"/>
              <a:t>Strategies Issuers are using to Fund Large Capital Improvement Programs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April 4, 2019</a:t>
            </a:r>
          </a:p>
        </p:txBody>
      </p:sp>
    </p:spTree>
    <p:extLst>
      <p:ext uri="{BB962C8B-B14F-4D97-AF65-F5344CB8AC3E}">
        <p14:creationId xmlns:p14="http://schemas.microsoft.com/office/powerpoint/2010/main" val="3049382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71" y="119416"/>
            <a:ext cx="6347713" cy="1320800"/>
          </a:xfrm>
        </p:spPr>
        <p:txBody>
          <a:bodyPr/>
          <a:lstStyle/>
          <a:p>
            <a:r>
              <a:rPr lang="en-US" sz="3200" dirty="0"/>
              <a:t>Financing Transaction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FCA6C2F-9FA0-41AE-BA0F-B304CE00B7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201826"/>
              </p:ext>
            </p:extLst>
          </p:nvPr>
        </p:nvGraphicFramePr>
        <p:xfrm>
          <a:off x="544953" y="1198565"/>
          <a:ext cx="7703119" cy="5119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7714" y="6533819"/>
            <a:ext cx="512638" cy="365125"/>
          </a:xfrm>
        </p:spPr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2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9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stCxn id="6" idx="0"/>
          </p:cNvCxnSpPr>
          <p:nvPr/>
        </p:nvCxnSpPr>
        <p:spPr bwMode="auto">
          <a:xfrm flipV="1">
            <a:off x="4495800" y="1219200"/>
            <a:ext cx="0" cy="731838"/>
          </a:xfrm>
          <a:prstGeom prst="line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6" name="Diagram 5"/>
          <p:cNvGraphicFramePr/>
          <p:nvPr>
            <p:extLst/>
          </p:nvPr>
        </p:nvGraphicFramePr>
        <p:xfrm>
          <a:off x="914400" y="1950720"/>
          <a:ext cx="7162800" cy="448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24963" name="Slide Number Placeholder 3"/>
          <p:cNvSpPr txBox="1">
            <a:spLocks noGrp="1"/>
          </p:cNvSpPr>
          <p:nvPr/>
        </p:nvSpPr>
        <p:spPr bwMode="auto">
          <a:xfrm>
            <a:off x="67818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b="0">
              <a:latin typeface="Arial" charset="0"/>
            </a:endParaRPr>
          </a:p>
        </p:txBody>
      </p:sp>
      <p:sp>
        <p:nvSpPr>
          <p:cNvPr id="3624965" name="Rounded Rectangle 1"/>
          <p:cNvSpPr>
            <a:spLocks noChangeArrowheads="1"/>
          </p:cNvSpPr>
          <p:nvPr/>
        </p:nvSpPr>
        <p:spPr bwMode="auto">
          <a:xfrm>
            <a:off x="3276600" y="609600"/>
            <a:ext cx="2438400" cy="91440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n-US" sz="1600" b="0" dirty="0">
              <a:solidFill>
                <a:schemeClr val="bg1"/>
              </a:solidFill>
            </a:endParaRPr>
          </a:p>
          <a:p>
            <a:pPr algn="ctr"/>
            <a:r>
              <a:rPr lang="en-US" sz="1600" b="0" dirty="0">
                <a:solidFill>
                  <a:schemeClr val="bg1"/>
                </a:solidFill>
              </a:rPr>
              <a:t>Governing Board  </a:t>
            </a:r>
          </a:p>
          <a:p>
            <a:pPr algn="ctr"/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142" y="109184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Assemble the Team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7714" y="6533819"/>
            <a:ext cx="512638" cy="365125"/>
          </a:xfrm>
        </p:spPr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3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31" y="114014"/>
            <a:ext cx="6347713" cy="1320800"/>
          </a:xfrm>
        </p:spPr>
        <p:txBody>
          <a:bodyPr/>
          <a:lstStyle/>
          <a:p>
            <a:r>
              <a:rPr lang="en-US" sz="3200" dirty="0"/>
              <a:t>Develop a Financing Plan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055D92D-BA96-4F54-AB23-745C7B799B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755520"/>
              </p:ext>
            </p:extLst>
          </p:nvPr>
        </p:nvGraphicFramePr>
        <p:xfrm>
          <a:off x="609598" y="1530350"/>
          <a:ext cx="6743702" cy="4511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/>
          <p:cNvSpPr txBox="1">
            <a:spLocks/>
          </p:cNvSpPr>
          <p:nvPr/>
        </p:nvSpPr>
        <p:spPr>
          <a:xfrm>
            <a:off x="8617714" y="6533819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4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38490C-6FA7-4D17-9DBD-C19BE35A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8BEF-84F8-4DAE-A40D-50CC264AEF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0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79" y="111964"/>
            <a:ext cx="6347713" cy="1320800"/>
          </a:xfrm>
        </p:spPr>
        <p:txBody>
          <a:bodyPr/>
          <a:lstStyle/>
          <a:p>
            <a:r>
              <a:rPr lang="en-US" sz="3200" dirty="0"/>
              <a:t>Tax Status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xmlns="" id="{89E93252-D81E-4422-918D-4EACE4EA39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363505"/>
              </p:ext>
            </p:extLst>
          </p:nvPr>
        </p:nvGraphicFramePr>
        <p:xfrm>
          <a:off x="628073" y="1080655"/>
          <a:ext cx="8515927" cy="5532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7714" y="6533819"/>
            <a:ext cx="512638" cy="365125"/>
          </a:xfrm>
        </p:spPr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5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8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84" y="141587"/>
            <a:ext cx="6347713" cy="1320800"/>
          </a:xfrm>
        </p:spPr>
        <p:txBody>
          <a:bodyPr/>
          <a:lstStyle/>
          <a:p>
            <a:r>
              <a:rPr lang="en-US" sz="3200" dirty="0"/>
              <a:t>Summary of Options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FE3E-F754-47E9-874B-7755BEB8FF7C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79671"/>
              </p:ext>
            </p:extLst>
          </p:nvPr>
        </p:nvGraphicFramePr>
        <p:xfrm>
          <a:off x="138545" y="997527"/>
          <a:ext cx="8931563" cy="576506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9252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868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9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6097"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</a:rPr>
                        <a:t>Type of Financing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</a:rPr>
                        <a:t>Pros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u="sng" dirty="0">
                          <a:solidFill>
                            <a:sysClr val="windowText" lastClr="000000"/>
                          </a:solidFill>
                        </a:rPr>
                        <a:t>Cons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446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Publicly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</a:rPr>
                        <a:t> Offered Bond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Able to reach a broad market of investors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Can issue bonds</a:t>
                      </a: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 out to 30-years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Flexible schedule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Need ratings or credit enhancement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Higher costs of issuance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Greater administrative requirements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4789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Privately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</a:rPr>
                        <a:t> Placed </a:t>
                      </a:r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Bank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</a:rPr>
                        <a:t> Loan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Does not require ratings or credit enhancement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Lowest rates available if structured to enable banks to receive tax advantage (Bank Qualified rates)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Minimal cost of issuance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Fewer administrative requirements (continuing disclosure)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Typically longest allowable term is 10-15 years</a:t>
                      </a:r>
                    </a:p>
                    <a:p>
                      <a:pPr marL="117475" marR="0" lvl="3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Interest rate subject to increase if tax laws 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8295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Commercial Paper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Generally low interest rates (short</a:t>
                      </a: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 term)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Flexible repayment schedule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Early prepayment allowed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Interest</a:t>
                      </a: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 rate is variable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Requires letter of credit, which can be costly (credit risk)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0491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ysClr val="windowText" lastClr="000000"/>
                          </a:solidFill>
                        </a:rPr>
                        <a:t>State Revolving</a:t>
                      </a:r>
                      <a:r>
                        <a:rPr lang="en-US" sz="1200" b="1" baseline="0" dirty="0">
                          <a:solidFill>
                            <a:sysClr val="windowText" lastClr="000000"/>
                          </a:solidFill>
                        </a:rPr>
                        <a:t> Fund Loan Program</a:t>
                      </a:r>
                      <a:endParaRPr lang="en-US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Interest rates are usually lower than what is available in public market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The SRF takes care of sale process and arbitrage compliance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Potential for principal forgiveness through legislative appropriation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Typically subordinate pledge of revenues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Stringent application</a:t>
                      </a: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 process</a:t>
                      </a:r>
                      <a:endParaRPr lang="en-US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ysClr val="windowText" lastClr="000000"/>
                          </a:solidFill>
                        </a:rPr>
                        <a:t>Specific coverage requirements 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Term limited to 20 years with level debt service</a:t>
                      </a:r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Loans are disbursed on a cost incurred basis, not upfront (reimbursement)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ysClr val="windowText" lastClr="000000"/>
                          </a:solidFill>
                        </a:rPr>
                        <a:t>Limited amount of capacity available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400" baseline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Slide Number Placeholder 4"/>
          <p:cNvSpPr txBox="1">
            <a:spLocks/>
          </p:cNvSpPr>
          <p:nvPr/>
        </p:nvSpPr>
        <p:spPr>
          <a:xfrm>
            <a:off x="8617714" y="6533819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6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5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Commercial Banks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A1CAA6E-A009-4753-846F-CBB9CDD8F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459541"/>
              </p:ext>
            </p:extLst>
          </p:nvPr>
        </p:nvGraphicFramePr>
        <p:xfrm>
          <a:off x="621792" y="1837944"/>
          <a:ext cx="8208172" cy="476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7</a:t>
            </a:fld>
            <a:fld id="{383A84CF-6A6E-4486-9CA2-C4EBA57FE9FE}" type="slidenum">
              <a:rPr lang="en-US" sz="1400" b="1" smtClean="0">
                <a:solidFill>
                  <a:schemeClr val="bg1"/>
                </a:solidFill>
              </a:rPr>
              <a:pPr/>
              <a:t>7</a:t>
            </a:fld>
            <a:fld id="{6BA3BED0-BD6A-4451-9088-DA9B67F60D4E}" type="slidenum">
              <a:rPr lang="en-US" sz="1400" b="1" smtClean="0">
                <a:solidFill>
                  <a:schemeClr val="bg1"/>
                </a:solidFill>
              </a:rPr>
              <a:pPr/>
              <a:t>7</a:t>
            </a:fld>
            <a:fld id="{2EDB1F13-EC52-41F5-A2A8-76272FFEB3F3}" type="slidenum">
              <a:rPr lang="en-US" sz="1400" b="1" smtClean="0">
                <a:solidFill>
                  <a:schemeClr val="bg1"/>
                </a:solidFill>
              </a:rPr>
              <a:pPr/>
              <a:t>7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80D3F7-5188-4C60-ABBB-696F737D56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Continue to Play Major Role Since 2008</a:t>
            </a:r>
          </a:p>
        </p:txBody>
      </p:sp>
    </p:spTree>
    <p:extLst>
      <p:ext uri="{BB962C8B-B14F-4D97-AF65-F5344CB8AC3E}">
        <p14:creationId xmlns:p14="http://schemas.microsoft.com/office/powerpoint/2010/main" val="2122169351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Commercial Banks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EA1CAA6E-A009-4753-846F-CBB9CDD8F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828378"/>
              </p:ext>
            </p:extLst>
          </p:nvPr>
        </p:nvGraphicFramePr>
        <p:xfrm>
          <a:off x="621792" y="1837944"/>
          <a:ext cx="8208172" cy="476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8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80D3F7-5188-4C60-ABBB-696F737D56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Continue to Play Major Role Since 2008</a:t>
            </a:r>
          </a:p>
        </p:txBody>
      </p:sp>
    </p:spTree>
    <p:extLst>
      <p:ext uri="{BB962C8B-B14F-4D97-AF65-F5344CB8AC3E}">
        <p14:creationId xmlns:p14="http://schemas.microsoft.com/office/powerpoint/2010/main" val="2712986419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83" y="145433"/>
            <a:ext cx="6347713" cy="1320800"/>
          </a:xfrm>
        </p:spPr>
        <p:txBody>
          <a:bodyPr/>
          <a:lstStyle/>
          <a:p>
            <a:r>
              <a:rPr lang="en-US" sz="3200" dirty="0"/>
              <a:t>Funding Deadline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xmlns="" id="{064A0220-B0EA-472B-ABAB-839D131182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128840"/>
              </p:ext>
            </p:extLst>
          </p:nvPr>
        </p:nvGraphicFramePr>
        <p:xfrm>
          <a:off x="609597" y="1520825"/>
          <a:ext cx="8451276" cy="4649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7714" y="6533819"/>
            <a:ext cx="512638" cy="365125"/>
          </a:xfrm>
        </p:spPr>
        <p:txBody>
          <a:bodyPr/>
          <a:lstStyle/>
          <a:p>
            <a:fld id="{E8ADFE3E-F754-47E9-874B-7755BEB8FF7C}" type="slidenum">
              <a:rPr lang="en-US" sz="1400" b="1" smtClean="0">
                <a:solidFill>
                  <a:schemeClr val="bg1"/>
                </a:solidFill>
              </a:rPr>
              <a:pPr/>
              <a:t>9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6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MPA Color Palet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0009"/>
      </a:accent1>
      <a:accent2>
        <a:srgbClr val="00295B"/>
      </a:accent2>
      <a:accent3>
        <a:srgbClr val="A4A6A6"/>
      </a:accent3>
      <a:accent4>
        <a:srgbClr val="5995DE"/>
      </a:accent4>
      <a:accent5>
        <a:srgbClr val="FAFAFA"/>
      </a:accent5>
      <a:accent6>
        <a:srgbClr val="FADE43"/>
      </a:accent6>
      <a:hlink>
        <a:srgbClr val="0563C1"/>
      </a:hlink>
      <a:folHlink>
        <a:srgbClr val="5995D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PA Template 2018.potx" id="{9FADEE58-7566-44E0-A33D-A5A661384D55}" vid="{C2C3C11D-4F4A-48AB-91E7-737818E28A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MPA Color Palett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B40009"/>
    </a:accent1>
    <a:accent2>
      <a:srgbClr val="00295B"/>
    </a:accent2>
    <a:accent3>
      <a:srgbClr val="A4A6A6"/>
    </a:accent3>
    <a:accent4>
      <a:srgbClr val="5995DE"/>
    </a:accent4>
    <a:accent5>
      <a:srgbClr val="FAFAFA"/>
    </a:accent5>
    <a:accent6>
      <a:srgbClr val="FADE43"/>
    </a:accent6>
    <a:hlink>
      <a:srgbClr val="0563C1"/>
    </a:hlink>
    <a:folHlink>
      <a:srgbClr val="5995D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isible xmlns="cf617946-8667-4007-9dcd-94f35df70d92">false</Visible>
    <IconOverlay xmlns="http://schemas.microsoft.com/sharepoint/v4" xsi:nil="true"/>
    <fmpaInSiteJoomlaDescription xmlns="266fe78e-d4ae-436d-a891-11adfce38afa">Staff are encouraged to use these “base slides” in external presentations to consistently tell the FMPA story. They can also be used as a template for other presentations.</fmpaInSiteJoomlaDescription>
    <PublishingExpirationDate xmlns="http://schemas.microsoft.com/sharepoint/v3" xsi:nil="true"/>
    <PublishingStartDate xmlns="http://schemas.microsoft.com/sharepoint/v3" xsi:nil="true"/>
    <TaxCatchAll xmlns="266fe78e-d4ae-436d-a891-11adfce38afa">
      <Value>17</Value>
    </TaxCatchAll>
    <e9b13f4e6b1b4622b651eb846b344f12 xmlns="cf617946-8667-4007-9dcd-94f35df70d9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 Templates and Tools</TermName>
          <TermId xmlns="http://schemas.microsoft.com/office/infopath/2007/PartnerControls">922da7b1-ef21-46a8-8500-4373c89e1076</TermId>
        </TermInfo>
      </Terms>
    </e9b13f4e6b1b4622b651eb846b344f12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9DCBE9B39C864697BB98CFD5BB5778" ma:contentTypeVersion="10" ma:contentTypeDescription="Create a new document." ma:contentTypeScope="" ma:versionID="c26c39bc6341a545bf79d88b30f3fc77">
  <xsd:schema xmlns:xsd="http://www.w3.org/2001/XMLSchema" xmlns:xs="http://www.w3.org/2001/XMLSchema" xmlns:p="http://schemas.microsoft.com/office/2006/metadata/properties" xmlns:ns1="http://schemas.microsoft.com/sharepoint/v3" xmlns:ns2="cf617946-8667-4007-9dcd-94f35df70d92" xmlns:ns3="266fe78e-d4ae-436d-a891-11adfce38afa" xmlns:ns4="http://schemas.microsoft.com/sharepoint/v4" targetNamespace="http://schemas.microsoft.com/office/2006/metadata/properties" ma:root="true" ma:fieldsID="746f4962873a304c8f89d924d14c78c2" ns1:_="" ns2:_="" ns3:_="" ns4:_="">
    <xsd:import namespace="http://schemas.microsoft.com/sharepoint/v3"/>
    <xsd:import namespace="cf617946-8667-4007-9dcd-94f35df70d92"/>
    <xsd:import namespace="266fe78e-d4ae-436d-a891-11adfce38afa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9b13f4e6b1b4622b651eb846b344f12" minOccurs="0"/>
                <xsd:element ref="ns3:TaxCatchAll" minOccurs="0"/>
                <xsd:element ref="ns3:fmpaInSiteJoomlaDescription" minOccurs="0"/>
                <xsd:element ref="ns2:Visible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17946-8667-4007-9dcd-94f35df70d92" elementFormDefault="qualified">
    <xsd:import namespace="http://schemas.microsoft.com/office/2006/documentManagement/types"/>
    <xsd:import namespace="http://schemas.microsoft.com/office/infopath/2007/PartnerControls"/>
    <xsd:element name="e9b13f4e6b1b4622b651eb846b344f12" ma:index="7" nillable="true" ma:taxonomy="true" ma:internalName="e9b13f4e6b1b4622b651eb846b344f12" ma:taxonomyFieldName="fmpaInSiteCategory" ma:displayName="Category" ma:readOnly="false" ma:default="" ma:fieldId="{e9b13f4e-6b1b-4622-b651-eb846b344f12}" ma:taxonomyMulti="true" ma:sspId="4667408e-a1bf-47ed-a96b-7348032bf9e5" ma:termSetId="78c31a8e-c109-4f29-9004-6a48e349d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isible" ma:index="14" nillable="true" ma:displayName="Visible" ma:default="1" ma:internalName="Visibl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fe78e-d4ae-436d-a891-11adfce38afa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f2f50660-662f-4069-a8a3-039509f716c6}" ma:internalName="TaxCatchAll" ma:showField="CatchAllData" ma:web="266fe78e-d4ae-436d-a891-11adfce38a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mpaInSiteJoomlaDescription" ma:index="13" nillable="true" ma:displayName="Description" ma:internalName="fmpaInSiteJoomla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904E56-D891-414E-936A-A41BC9270A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1A7FB-9850-46D9-BEB6-9DE4CE00F96A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cf617946-8667-4007-9dcd-94f35df70d92"/>
    <ds:schemaRef ds:uri="http://schemas.microsoft.com/sharepoint/v3"/>
    <ds:schemaRef ds:uri="http://schemas.microsoft.com/sharepoint/v4"/>
    <ds:schemaRef ds:uri="http://purl.org/dc/terms/"/>
    <ds:schemaRef ds:uri="http://schemas.openxmlformats.org/package/2006/metadata/core-properties"/>
    <ds:schemaRef ds:uri="266fe78e-d4ae-436d-a891-11adfce38af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691E9D0-61A9-4C68-BE9E-620147C1A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f617946-8667-4007-9dcd-94f35df70d92"/>
    <ds:schemaRef ds:uri="266fe78e-d4ae-436d-a891-11adfce38afa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2676</TotalTime>
  <Words>693</Words>
  <Application>Microsoft Office PowerPoint</Application>
  <PresentationFormat>On-screen Show (4:3)</PresentationFormat>
  <Paragraphs>121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NFBPA: Strategies Issuers are using to Fund Large Capital Improvement Programs</vt:lpstr>
      <vt:lpstr>Financing Transaction</vt:lpstr>
      <vt:lpstr>PowerPoint Presentation</vt:lpstr>
      <vt:lpstr>Develop a Financing Plan</vt:lpstr>
      <vt:lpstr>Tax Status</vt:lpstr>
      <vt:lpstr>Summary of Options</vt:lpstr>
      <vt:lpstr>Commercial Banks </vt:lpstr>
      <vt:lpstr>Commercial Banks </vt:lpstr>
      <vt:lpstr>Funding Deadline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McCain</dc:creator>
  <cp:lastModifiedBy>Marcia Conner</cp:lastModifiedBy>
  <cp:revision>316</cp:revision>
  <cp:lastPrinted>2019-04-01T17:05:18Z</cp:lastPrinted>
  <dcterms:created xsi:type="dcterms:W3CDTF">2013-07-15T20:26:40Z</dcterms:created>
  <dcterms:modified xsi:type="dcterms:W3CDTF">2019-04-02T21:14:22Z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0x010100F79DCBE9B39C864697BB98CFD5BB5778</vt:lpwstr>
  </property>
  <property fmtid="{D5CDD505-2E9C-101B-9397-08002B2CF9AE}" pid="3" name="fmpaInSiteCategory">
    <vt:lpwstr>17;#Presentation Templates and Tools|922da7b1-ef21-46a8-8500-4373c89e1076</vt:lpwstr>
  </property>
</Properties>
</file>