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58" r:id="rId3"/>
    <p:sldId id="259" r:id="rId4"/>
    <p:sldId id="273" r:id="rId5"/>
    <p:sldId id="267" r:id="rId6"/>
    <p:sldId id="283" r:id="rId7"/>
    <p:sldId id="264" r:id="rId8"/>
    <p:sldId id="263" r:id="rId9"/>
    <p:sldId id="275" r:id="rId10"/>
    <p:sldId id="265" r:id="rId11"/>
    <p:sldId id="261" r:id="rId12"/>
    <p:sldId id="276" r:id="rId13"/>
    <p:sldId id="262" r:id="rId14"/>
    <p:sldId id="266" r:id="rId15"/>
    <p:sldId id="284" r:id="rId16"/>
    <p:sldId id="277" r:id="rId17"/>
    <p:sldId id="274" r:id="rId18"/>
    <p:sldId id="278" r:id="rId19"/>
    <p:sldId id="285" r:id="rId20"/>
    <p:sldId id="279" r:id="rId21"/>
    <p:sldId id="280" r:id="rId22"/>
    <p:sldId id="286" r:id="rId23"/>
    <p:sldId id="281" r:id="rId24"/>
    <p:sldId id="282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7" d="100"/>
          <a:sy n="77" d="100"/>
        </p:scale>
        <p:origin x="-197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9146DE-4625-6741-8C76-286863A0AE2F}" type="datetimeFigureOut">
              <a:rPr lang="en-US" smtClean="0"/>
              <a:t>8/2/17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B61226-D4FB-7246-AD77-8F28B94779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211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1901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B61226-D4FB-7246-AD77-8F28B947794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109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59138-B3E1-CA47-A492-59375FA58B03}" type="datetimeFigureOut">
              <a:rPr lang="en-US" smtClean="0"/>
              <a:t>8/2/17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DF05D-2A0F-F544-9C14-F9206ED93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8506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59138-B3E1-CA47-A492-59375FA58B03}" type="datetimeFigureOut">
              <a:rPr lang="en-US" smtClean="0"/>
              <a:t>8/2/17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DF05D-2A0F-F544-9C14-F9206ED93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2885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59138-B3E1-CA47-A492-59375FA58B03}" type="datetimeFigureOut">
              <a:rPr lang="en-US" smtClean="0"/>
              <a:t>8/2/17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DF05D-2A0F-F544-9C14-F9206ED93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548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59138-B3E1-CA47-A492-59375FA58B03}" type="datetimeFigureOut">
              <a:rPr lang="en-US" smtClean="0"/>
              <a:t>8/2/17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DF05D-2A0F-F544-9C14-F9206ED93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56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59138-B3E1-CA47-A492-59375FA58B03}" type="datetimeFigureOut">
              <a:rPr lang="en-US" smtClean="0"/>
              <a:t>8/2/17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DF05D-2A0F-F544-9C14-F9206ED93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110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59138-B3E1-CA47-A492-59375FA58B03}" type="datetimeFigureOut">
              <a:rPr lang="en-US" smtClean="0"/>
              <a:t>8/2/17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DF05D-2A0F-F544-9C14-F9206ED93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313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59138-B3E1-CA47-A492-59375FA58B03}" type="datetimeFigureOut">
              <a:rPr lang="en-US" smtClean="0"/>
              <a:t>8/2/17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DF05D-2A0F-F544-9C14-F9206ED93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080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59138-B3E1-CA47-A492-59375FA58B03}" type="datetimeFigureOut">
              <a:rPr lang="en-US" smtClean="0"/>
              <a:t>8/2/17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DF05D-2A0F-F544-9C14-F9206ED93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626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59138-B3E1-CA47-A492-59375FA58B03}" type="datetimeFigureOut">
              <a:rPr lang="en-US" smtClean="0"/>
              <a:t>8/2/17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DF05D-2A0F-F544-9C14-F9206ED93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66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59138-B3E1-CA47-A492-59375FA58B03}" type="datetimeFigureOut">
              <a:rPr lang="en-US" smtClean="0"/>
              <a:t>8/2/17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DF05D-2A0F-F544-9C14-F9206ED93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149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59138-B3E1-CA47-A492-59375FA58B03}" type="datetimeFigureOut">
              <a:rPr lang="en-US" smtClean="0"/>
              <a:t>8/2/17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DF05D-2A0F-F544-9C14-F9206ED93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120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359138-B3E1-CA47-A492-59375FA58B03}" type="datetimeFigureOut">
              <a:rPr lang="en-US" smtClean="0"/>
              <a:t>8/2/17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4DF05D-2A0F-F544-9C14-F9206ED93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768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-leopold-von-ranke-grang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033" y="-7"/>
            <a:ext cx="6366781" cy="674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769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bensee_concentration_camp_prisoners_194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020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uschwitz-concentration-camp-tour-Poland-sho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048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owth - Alberto A Lopez -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0"/>
            <a:ext cx="85457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703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U-RWANDA-GENOCIDE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1766"/>
            <a:ext cx="9144000" cy="6064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295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403032782_8a37998979_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300"/>
            <a:ext cx="9144000" cy="6097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233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owth - Alberto A Lopez -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0"/>
            <a:ext cx="85457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296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4-08 at 3.54.5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8400"/>
            <a:ext cx="9144000" cy="451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625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6897" y="115473"/>
            <a:ext cx="8692469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0" b="1" dirty="0" smtClean="0"/>
              <a:t>102</a:t>
            </a:r>
            <a:endParaRPr lang="en-US" sz="40000" b="1" dirty="0"/>
          </a:p>
        </p:txBody>
      </p:sp>
    </p:spTree>
    <p:extLst>
      <p:ext uri="{BB962C8B-B14F-4D97-AF65-F5344CB8AC3E}">
        <p14:creationId xmlns:p14="http://schemas.microsoft.com/office/powerpoint/2010/main" val="2843882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5_william_mckinle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200"/>
            <a:ext cx="9144000" cy="516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84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owth - Alberto A Lopez -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0"/>
            <a:ext cx="85457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087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l_fullxfull.3104627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240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4-08 at 4.26.0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100"/>
            <a:ext cx="9144000" cy="599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003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4-08 at 4.26.3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200"/>
            <a:ext cx="9144000" cy="517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855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owth - Alberto A Lopez -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0"/>
            <a:ext cx="85457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587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thchart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44" y="298335"/>
            <a:ext cx="8912286" cy="608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368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954" y="-108491"/>
            <a:ext cx="9288654" cy="6966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383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owth - Alberto A Lopez -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0"/>
            <a:ext cx="85457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382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ndonbi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5800"/>
            <a:ext cx="9144000" cy="292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510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4-08 at 3.54.5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8400"/>
            <a:ext cx="9144000" cy="451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799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owth - Alberto A Lopez -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0"/>
            <a:ext cx="85457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767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5965etchi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500"/>
            <a:ext cx="9144000" cy="5964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392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0929_HIST_SlaveryMyths.jpg.CROP.promo-xlarge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477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owth - Alberto A Lopez -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0"/>
            <a:ext cx="85457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306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462</TotalTime>
  <Words>3</Words>
  <Application>Microsoft Macintosh PowerPoint</Application>
  <PresentationFormat>On-screen Show (4:3)</PresentationFormat>
  <Paragraphs>3</Paragraphs>
  <Slides>24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Daily Kos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J. Shaun King</dc:creator>
  <cp:lastModifiedBy>J. Shaun King</cp:lastModifiedBy>
  <cp:revision>20</cp:revision>
  <dcterms:created xsi:type="dcterms:W3CDTF">2016-04-08T02:19:55Z</dcterms:created>
  <dcterms:modified xsi:type="dcterms:W3CDTF">2017-08-02T21:16:23Z</dcterms:modified>
</cp:coreProperties>
</file>