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F1A38-1A49-4623-88AA-659496288696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DA7D6-94C5-4827-B38D-F16A4D58C789}">
      <dgm:prSet phldrT="[Text]"/>
      <dgm:spPr/>
      <dgm:t>
        <a:bodyPr/>
        <a:lstStyle/>
        <a:p>
          <a:r>
            <a:rPr lang="en-US" dirty="0" smtClean="0"/>
            <a:t>Latent </a:t>
          </a:r>
          <a:endParaRPr lang="en-US" dirty="0"/>
        </a:p>
      </dgm:t>
    </dgm:pt>
    <dgm:pt modelId="{A63AE9FC-49CC-4A03-B28B-F26622A7C42D}" type="parTrans" cxnId="{B4C7091C-8391-4982-8BF8-F7D1228FC4CF}">
      <dgm:prSet/>
      <dgm:spPr/>
      <dgm:t>
        <a:bodyPr/>
        <a:lstStyle/>
        <a:p>
          <a:endParaRPr lang="en-US"/>
        </a:p>
      </dgm:t>
    </dgm:pt>
    <dgm:pt modelId="{5042917F-57E6-4B62-BAE8-87A232869F16}" type="sibTrans" cxnId="{B4C7091C-8391-4982-8BF8-F7D1228FC4CF}">
      <dgm:prSet/>
      <dgm:spPr/>
      <dgm:t>
        <a:bodyPr/>
        <a:lstStyle/>
        <a:p>
          <a:endParaRPr lang="en-US"/>
        </a:p>
      </dgm:t>
    </dgm:pt>
    <dgm:pt modelId="{6DAB7E4E-9228-455C-BE69-E902A94EE90E}">
      <dgm:prSet phldrT="[Text]"/>
      <dgm:spPr/>
      <dgm:t>
        <a:bodyPr/>
        <a:lstStyle/>
        <a:p>
          <a:r>
            <a:rPr lang="en-US" dirty="0" smtClean="0"/>
            <a:t>Perceived</a:t>
          </a:r>
          <a:endParaRPr lang="en-US" dirty="0"/>
        </a:p>
      </dgm:t>
    </dgm:pt>
    <dgm:pt modelId="{12230053-8F63-4969-A800-547559614C2D}" type="parTrans" cxnId="{AA1FA4C6-1A16-4BF7-B63B-2985971D1EED}">
      <dgm:prSet/>
      <dgm:spPr/>
      <dgm:t>
        <a:bodyPr/>
        <a:lstStyle/>
        <a:p>
          <a:endParaRPr lang="en-US"/>
        </a:p>
      </dgm:t>
    </dgm:pt>
    <dgm:pt modelId="{C3942308-DBC4-4531-BA9A-B8DF29C6A0E1}" type="sibTrans" cxnId="{AA1FA4C6-1A16-4BF7-B63B-2985971D1EED}">
      <dgm:prSet/>
      <dgm:spPr/>
      <dgm:t>
        <a:bodyPr/>
        <a:lstStyle/>
        <a:p>
          <a:endParaRPr lang="en-US"/>
        </a:p>
      </dgm:t>
    </dgm:pt>
    <dgm:pt modelId="{C3D544E6-D6A8-4576-AA1D-23CFEC843989}">
      <dgm:prSet phldrT="[Text]"/>
      <dgm:spPr/>
      <dgm:t>
        <a:bodyPr/>
        <a:lstStyle/>
        <a:p>
          <a:r>
            <a:rPr lang="en-US" dirty="0" smtClean="0"/>
            <a:t>Felt</a:t>
          </a:r>
          <a:endParaRPr lang="en-US" dirty="0"/>
        </a:p>
      </dgm:t>
    </dgm:pt>
    <dgm:pt modelId="{6BEBA89C-0D90-4EFA-BF3D-BBF40FFFA8A0}" type="parTrans" cxnId="{7F2E79C8-002B-4722-958E-101579C30AB0}">
      <dgm:prSet/>
      <dgm:spPr/>
      <dgm:t>
        <a:bodyPr/>
        <a:lstStyle/>
        <a:p>
          <a:endParaRPr lang="en-US"/>
        </a:p>
      </dgm:t>
    </dgm:pt>
    <dgm:pt modelId="{5043D15A-EC7C-40A2-8DEA-77B6C317A217}" type="sibTrans" cxnId="{7F2E79C8-002B-4722-958E-101579C30AB0}">
      <dgm:prSet/>
      <dgm:spPr/>
      <dgm:t>
        <a:bodyPr/>
        <a:lstStyle/>
        <a:p>
          <a:endParaRPr lang="en-US"/>
        </a:p>
      </dgm:t>
    </dgm:pt>
    <dgm:pt modelId="{FD4527C2-DBCF-45E6-8771-C8F210860080}">
      <dgm:prSet phldrT="[Text]"/>
      <dgm:spPr/>
      <dgm:t>
        <a:bodyPr/>
        <a:lstStyle/>
        <a:p>
          <a:r>
            <a:rPr lang="en-US" dirty="0" smtClean="0"/>
            <a:t>Manifest</a:t>
          </a:r>
          <a:endParaRPr lang="en-US" dirty="0"/>
        </a:p>
      </dgm:t>
    </dgm:pt>
    <dgm:pt modelId="{EA438A40-78DB-4F70-9C44-8D2704A8B158}" type="parTrans" cxnId="{C494DB47-5207-4116-9490-E4F5D7C8D5CC}">
      <dgm:prSet/>
      <dgm:spPr/>
      <dgm:t>
        <a:bodyPr/>
        <a:lstStyle/>
        <a:p>
          <a:endParaRPr lang="en-US"/>
        </a:p>
      </dgm:t>
    </dgm:pt>
    <dgm:pt modelId="{4B1F26E7-31AE-40A6-9229-DF13415BCE25}" type="sibTrans" cxnId="{C494DB47-5207-4116-9490-E4F5D7C8D5CC}">
      <dgm:prSet/>
      <dgm:spPr/>
      <dgm:t>
        <a:bodyPr/>
        <a:lstStyle/>
        <a:p>
          <a:endParaRPr lang="en-US"/>
        </a:p>
      </dgm:t>
    </dgm:pt>
    <dgm:pt modelId="{1A10C147-1A37-4C46-AF55-FC97AC59DAE0}">
      <dgm:prSet phldrT="[Text]"/>
      <dgm:spPr/>
      <dgm:t>
        <a:bodyPr/>
        <a:lstStyle/>
        <a:p>
          <a:r>
            <a:rPr lang="en-US" dirty="0" smtClean="0"/>
            <a:t>Aftermath </a:t>
          </a:r>
          <a:endParaRPr lang="en-US" dirty="0"/>
        </a:p>
      </dgm:t>
    </dgm:pt>
    <dgm:pt modelId="{95E2AFE3-DAC3-437F-B6BF-D31FD6343111}" type="parTrans" cxnId="{B700EDF6-235B-4554-BB11-9D2D3747943C}">
      <dgm:prSet/>
      <dgm:spPr/>
      <dgm:t>
        <a:bodyPr/>
        <a:lstStyle/>
        <a:p>
          <a:endParaRPr lang="en-US"/>
        </a:p>
      </dgm:t>
    </dgm:pt>
    <dgm:pt modelId="{581E0895-5B94-49F8-AA9A-B8460BD20E45}" type="sibTrans" cxnId="{B700EDF6-235B-4554-BB11-9D2D3747943C}">
      <dgm:prSet/>
      <dgm:spPr/>
      <dgm:t>
        <a:bodyPr/>
        <a:lstStyle/>
        <a:p>
          <a:endParaRPr lang="en-US"/>
        </a:p>
      </dgm:t>
    </dgm:pt>
    <dgm:pt modelId="{E3FE7C98-FDED-4A9C-B8EA-2232CC54967D}" type="pres">
      <dgm:prSet presAssocID="{659F1A38-1A49-4623-88AA-659496288696}" presName="Name0" presStyleCnt="0">
        <dgm:presLayoutVars>
          <dgm:dir/>
          <dgm:animOne val="branch"/>
          <dgm:animLvl val="lvl"/>
        </dgm:presLayoutVars>
      </dgm:prSet>
      <dgm:spPr/>
    </dgm:pt>
    <dgm:pt modelId="{77A4A6BB-D833-477B-988E-CB32C1E15B5E}" type="pres">
      <dgm:prSet presAssocID="{E3ADA7D6-94C5-4827-B38D-F16A4D58C789}" presName="chaos" presStyleCnt="0"/>
      <dgm:spPr/>
    </dgm:pt>
    <dgm:pt modelId="{FCE8B183-46F4-4C3E-916F-503B7902ED4F}" type="pres">
      <dgm:prSet presAssocID="{E3ADA7D6-94C5-4827-B38D-F16A4D58C789}" presName="parTx1" presStyleLbl="revTx" presStyleIdx="0" presStyleCnt="4"/>
      <dgm:spPr/>
    </dgm:pt>
    <dgm:pt modelId="{0A7AE3A6-6B91-4C2E-B9D5-E7C7372DA2E4}" type="pres">
      <dgm:prSet presAssocID="{E3ADA7D6-94C5-4827-B38D-F16A4D58C789}" presName="c1" presStyleLbl="node1" presStyleIdx="0" presStyleCnt="19"/>
      <dgm:spPr/>
    </dgm:pt>
    <dgm:pt modelId="{B27BB8E2-E236-4E16-9A8F-6FABCA52081C}" type="pres">
      <dgm:prSet presAssocID="{E3ADA7D6-94C5-4827-B38D-F16A4D58C789}" presName="c2" presStyleLbl="node1" presStyleIdx="1" presStyleCnt="19"/>
      <dgm:spPr/>
    </dgm:pt>
    <dgm:pt modelId="{D230A548-B0D0-45DF-AEAA-84FDFF93FFD3}" type="pres">
      <dgm:prSet presAssocID="{E3ADA7D6-94C5-4827-B38D-F16A4D58C789}" presName="c3" presStyleLbl="node1" presStyleIdx="2" presStyleCnt="19"/>
      <dgm:spPr/>
    </dgm:pt>
    <dgm:pt modelId="{C63F8305-6A36-4A27-B164-655A00227F79}" type="pres">
      <dgm:prSet presAssocID="{E3ADA7D6-94C5-4827-B38D-F16A4D58C789}" presName="c4" presStyleLbl="node1" presStyleIdx="3" presStyleCnt="19"/>
      <dgm:spPr/>
    </dgm:pt>
    <dgm:pt modelId="{2D9F9DF0-8F03-4F3A-83CD-0439F6023177}" type="pres">
      <dgm:prSet presAssocID="{E3ADA7D6-94C5-4827-B38D-F16A4D58C789}" presName="c5" presStyleLbl="node1" presStyleIdx="4" presStyleCnt="19"/>
      <dgm:spPr/>
    </dgm:pt>
    <dgm:pt modelId="{F2A4CFC3-6DFC-432B-9AD3-A2B116A5C2E7}" type="pres">
      <dgm:prSet presAssocID="{E3ADA7D6-94C5-4827-B38D-F16A4D58C789}" presName="c6" presStyleLbl="node1" presStyleIdx="5" presStyleCnt="19"/>
      <dgm:spPr/>
    </dgm:pt>
    <dgm:pt modelId="{44097502-85AC-4AB0-967C-07839B209FDF}" type="pres">
      <dgm:prSet presAssocID="{E3ADA7D6-94C5-4827-B38D-F16A4D58C789}" presName="c7" presStyleLbl="node1" presStyleIdx="6" presStyleCnt="19"/>
      <dgm:spPr/>
    </dgm:pt>
    <dgm:pt modelId="{340124E4-952A-4A9D-82AB-566897603912}" type="pres">
      <dgm:prSet presAssocID="{E3ADA7D6-94C5-4827-B38D-F16A4D58C789}" presName="c8" presStyleLbl="node1" presStyleIdx="7" presStyleCnt="19"/>
      <dgm:spPr/>
    </dgm:pt>
    <dgm:pt modelId="{15963D3C-FF96-4F17-A3B3-46E45620B631}" type="pres">
      <dgm:prSet presAssocID="{E3ADA7D6-94C5-4827-B38D-F16A4D58C789}" presName="c9" presStyleLbl="node1" presStyleIdx="8" presStyleCnt="19"/>
      <dgm:spPr/>
    </dgm:pt>
    <dgm:pt modelId="{089C089E-30F0-4769-8CA9-781131FD6076}" type="pres">
      <dgm:prSet presAssocID="{E3ADA7D6-94C5-4827-B38D-F16A4D58C789}" presName="c10" presStyleLbl="node1" presStyleIdx="9" presStyleCnt="19"/>
      <dgm:spPr/>
    </dgm:pt>
    <dgm:pt modelId="{C0E89F27-9C20-453B-B57C-B6C38861DB2E}" type="pres">
      <dgm:prSet presAssocID="{E3ADA7D6-94C5-4827-B38D-F16A4D58C789}" presName="c11" presStyleLbl="node1" presStyleIdx="10" presStyleCnt="19"/>
      <dgm:spPr/>
    </dgm:pt>
    <dgm:pt modelId="{AC8AFA84-B0F0-40F1-AD2E-5F9F8762EDFB}" type="pres">
      <dgm:prSet presAssocID="{E3ADA7D6-94C5-4827-B38D-F16A4D58C789}" presName="c12" presStyleLbl="node1" presStyleIdx="11" presStyleCnt="19"/>
      <dgm:spPr/>
    </dgm:pt>
    <dgm:pt modelId="{E600F817-8485-4F96-B9FF-65FBAB8ADAD4}" type="pres">
      <dgm:prSet presAssocID="{E3ADA7D6-94C5-4827-B38D-F16A4D58C789}" presName="c13" presStyleLbl="node1" presStyleIdx="12" presStyleCnt="19"/>
      <dgm:spPr/>
    </dgm:pt>
    <dgm:pt modelId="{9EB34B89-96E2-4673-9F01-EB241E3AE275}" type="pres">
      <dgm:prSet presAssocID="{E3ADA7D6-94C5-4827-B38D-F16A4D58C789}" presName="c14" presStyleLbl="node1" presStyleIdx="13" presStyleCnt="19"/>
      <dgm:spPr/>
    </dgm:pt>
    <dgm:pt modelId="{ECB2E144-4D8D-423D-BD0A-9C1971F2FB14}" type="pres">
      <dgm:prSet presAssocID="{E3ADA7D6-94C5-4827-B38D-F16A4D58C789}" presName="c15" presStyleLbl="node1" presStyleIdx="14" presStyleCnt="19"/>
      <dgm:spPr/>
    </dgm:pt>
    <dgm:pt modelId="{1170075E-FCF4-40BD-B974-513ED973011D}" type="pres">
      <dgm:prSet presAssocID="{E3ADA7D6-94C5-4827-B38D-F16A4D58C789}" presName="c16" presStyleLbl="node1" presStyleIdx="15" presStyleCnt="19"/>
      <dgm:spPr/>
    </dgm:pt>
    <dgm:pt modelId="{03640C37-F293-4831-A684-CC91BA84AD7D}" type="pres">
      <dgm:prSet presAssocID="{E3ADA7D6-94C5-4827-B38D-F16A4D58C789}" presName="c17" presStyleLbl="node1" presStyleIdx="16" presStyleCnt="19"/>
      <dgm:spPr/>
    </dgm:pt>
    <dgm:pt modelId="{A88F3E08-9F49-43D1-A7D9-5AB57A7E9653}" type="pres">
      <dgm:prSet presAssocID="{E3ADA7D6-94C5-4827-B38D-F16A4D58C789}" presName="c18" presStyleLbl="node1" presStyleIdx="17" presStyleCnt="19"/>
      <dgm:spPr/>
    </dgm:pt>
    <dgm:pt modelId="{60F3F307-9A5B-49BF-86C7-89CDD131E822}" type="pres">
      <dgm:prSet presAssocID="{5042917F-57E6-4B62-BAE8-87A232869F16}" presName="chevronComposite1" presStyleCnt="0"/>
      <dgm:spPr/>
    </dgm:pt>
    <dgm:pt modelId="{FC3BCDF7-ABAA-4D0A-9C78-6A98D1087F6D}" type="pres">
      <dgm:prSet presAssocID="{5042917F-57E6-4B62-BAE8-87A232869F16}" presName="chevron1" presStyleLbl="sibTrans2D1" presStyleIdx="0" presStyleCnt="4"/>
      <dgm:spPr/>
    </dgm:pt>
    <dgm:pt modelId="{12020F99-F3BB-4E26-B477-51C9508560B1}" type="pres">
      <dgm:prSet presAssocID="{5042917F-57E6-4B62-BAE8-87A232869F16}" presName="spChevron1" presStyleCnt="0"/>
      <dgm:spPr/>
    </dgm:pt>
    <dgm:pt modelId="{1D8566F2-AD32-4E8E-BE21-BE5AA71BDFB5}" type="pres">
      <dgm:prSet presAssocID="{6DAB7E4E-9228-455C-BE69-E902A94EE90E}" presName="middle" presStyleCnt="0"/>
      <dgm:spPr/>
    </dgm:pt>
    <dgm:pt modelId="{24357A26-E59C-4B9B-9F5A-79B5F0D95F05}" type="pres">
      <dgm:prSet presAssocID="{6DAB7E4E-9228-455C-BE69-E902A94EE90E}" presName="parTxMid" presStyleLbl="revTx" presStyleIdx="1" presStyleCnt="4"/>
      <dgm:spPr/>
    </dgm:pt>
    <dgm:pt modelId="{EDFDFA79-E65F-43FC-B8FF-420FDFD35E15}" type="pres">
      <dgm:prSet presAssocID="{6DAB7E4E-9228-455C-BE69-E902A94EE90E}" presName="spMid" presStyleCnt="0"/>
      <dgm:spPr/>
    </dgm:pt>
    <dgm:pt modelId="{A5803D8D-1E23-4045-B583-0A589CCA506E}" type="pres">
      <dgm:prSet presAssocID="{C3942308-DBC4-4531-BA9A-B8DF29C6A0E1}" presName="chevronComposite1" presStyleCnt="0"/>
      <dgm:spPr/>
    </dgm:pt>
    <dgm:pt modelId="{F70CC608-0D86-4683-9AF3-7C885651A73E}" type="pres">
      <dgm:prSet presAssocID="{C3942308-DBC4-4531-BA9A-B8DF29C6A0E1}" presName="chevron1" presStyleLbl="sibTrans2D1" presStyleIdx="1" presStyleCnt="4"/>
      <dgm:spPr/>
    </dgm:pt>
    <dgm:pt modelId="{05D2A7CA-F8EE-44C1-AD7D-EA705502FC0E}" type="pres">
      <dgm:prSet presAssocID="{C3942308-DBC4-4531-BA9A-B8DF29C6A0E1}" presName="spChevron1" presStyleCnt="0"/>
      <dgm:spPr/>
    </dgm:pt>
    <dgm:pt modelId="{981478D8-98AB-47B9-A3AE-3BB0AF3D5090}" type="pres">
      <dgm:prSet presAssocID="{C3D544E6-D6A8-4576-AA1D-23CFEC843989}" presName="middle" presStyleCnt="0"/>
      <dgm:spPr/>
    </dgm:pt>
    <dgm:pt modelId="{F5D35A53-902F-4731-8B1C-1C5C428B6217}" type="pres">
      <dgm:prSet presAssocID="{C3D544E6-D6A8-4576-AA1D-23CFEC843989}" presName="parTxMid" presStyleLbl="revTx" presStyleIdx="2" presStyleCnt="4"/>
      <dgm:spPr/>
    </dgm:pt>
    <dgm:pt modelId="{710A921E-9213-4FAD-9512-9E6AADF744EE}" type="pres">
      <dgm:prSet presAssocID="{C3D544E6-D6A8-4576-AA1D-23CFEC843989}" presName="spMid" presStyleCnt="0"/>
      <dgm:spPr/>
    </dgm:pt>
    <dgm:pt modelId="{B1A9A695-C97E-46E0-B687-C8FE0625AEF7}" type="pres">
      <dgm:prSet presAssocID="{5043D15A-EC7C-40A2-8DEA-77B6C317A217}" presName="chevronComposite1" presStyleCnt="0"/>
      <dgm:spPr/>
    </dgm:pt>
    <dgm:pt modelId="{5CAD0FCE-D2E0-4D8C-A44F-163E628DAEEA}" type="pres">
      <dgm:prSet presAssocID="{5043D15A-EC7C-40A2-8DEA-77B6C317A217}" presName="chevron1" presStyleLbl="sibTrans2D1" presStyleIdx="2" presStyleCnt="4"/>
      <dgm:spPr/>
    </dgm:pt>
    <dgm:pt modelId="{C2FFA41F-40D7-43F6-9916-869498E624D2}" type="pres">
      <dgm:prSet presAssocID="{5043D15A-EC7C-40A2-8DEA-77B6C317A217}" presName="spChevron1" presStyleCnt="0"/>
      <dgm:spPr/>
    </dgm:pt>
    <dgm:pt modelId="{B4470C45-6C58-4E98-B955-C74322C136A2}" type="pres">
      <dgm:prSet presAssocID="{FD4527C2-DBCF-45E6-8771-C8F210860080}" presName="middle" presStyleCnt="0"/>
      <dgm:spPr/>
    </dgm:pt>
    <dgm:pt modelId="{382277E1-807D-45C8-A535-F80B1B8A318C}" type="pres">
      <dgm:prSet presAssocID="{FD4527C2-DBCF-45E6-8771-C8F210860080}" presName="parTxMid" presStyleLbl="revTx" presStyleIdx="3" presStyleCnt="4"/>
      <dgm:spPr/>
    </dgm:pt>
    <dgm:pt modelId="{239987B8-D27D-4898-BD4B-1BA37B6C1CA3}" type="pres">
      <dgm:prSet presAssocID="{FD4527C2-DBCF-45E6-8771-C8F210860080}" presName="spMid" presStyleCnt="0"/>
      <dgm:spPr/>
    </dgm:pt>
    <dgm:pt modelId="{690922C6-7FB3-440E-B7C3-BD9331B2B46C}" type="pres">
      <dgm:prSet presAssocID="{4B1F26E7-31AE-40A6-9229-DF13415BCE25}" presName="chevronComposite1" presStyleCnt="0"/>
      <dgm:spPr/>
    </dgm:pt>
    <dgm:pt modelId="{FFDEA3B1-236E-4DBA-A5F8-4C469A99219A}" type="pres">
      <dgm:prSet presAssocID="{4B1F26E7-31AE-40A6-9229-DF13415BCE25}" presName="chevron1" presStyleLbl="sibTrans2D1" presStyleIdx="3" presStyleCnt="4"/>
      <dgm:spPr/>
    </dgm:pt>
    <dgm:pt modelId="{843CBFA8-7760-457C-BAFD-D58EDC09BBE4}" type="pres">
      <dgm:prSet presAssocID="{4B1F26E7-31AE-40A6-9229-DF13415BCE25}" presName="spChevron1" presStyleCnt="0"/>
      <dgm:spPr/>
    </dgm:pt>
    <dgm:pt modelId="{4936F4C7-261F-43A9-8C80-55CA880242BF}" type="pres">
      <dgm:prSet presAssocID="{1A10C147-1A37-4C46-AF55-FC97AC59DAE0}" presName="last" presStyleCnt="0"/>
      <dgm:spPr/>
    </dgm:pt>
    <dgm:pt modelId="{5E53ED32-4CA1-4361-9648-E4FDF4DB7291}" type="pres">
      <dgm:prSet presAssocID="{1A10C147-1A37-4C46-AF55-FC97AC59DAE0}" presName="circleTx" presStyleLbl="node1" presStyleIdx="18" presStyleCnt="19"/>
      <dgm:spPr/>
    </dgm:pt>
    <dgm:pt modelId="{E73335A4-1E8E-4AC1-9232-9FD763CC4D71}" type="pres">
      <dgm:prSet presAssocID="{1A10C147-1A37-4C46-AF55-FC97AC59DAE0}" presName="spN" presStyleCnt="0"/>
      <dgm:spPr/>
    </dgm:pt>
  </dgm:ptLst>
  <dgm:cxnLst>
    <dgm:cxn modelId="{4004CBB7-EC2E-4471-BDC7-37A8F0143EDC}" type="presOf" srcId="{E3ADA7D6-94C5-4827-B38D-F16A4D58C789}" destId="{FCE8B183-46F4-4C3E-916F-503B7902ED4F}" srcOrd="0" destOrd="0" presId="urn:microsoft.com/office/officeart/2009/3/layout/RandomtoResultProcess"/>
    <dgm:cxn modelId="{DBE0FAA4-A268-4B16-8C68-2F41B793ACC7}" type="presOf" srcId="{6DAB7E4E-9228-455C-BE69-E902A94EE90E}" destId="{24357A26-E59C-4B9B-9F5A-79B5F0D95F05}" srcOrd="0" destOrd="0" presId="urn:microsoft.com/office/officeart/2009/3/layout/RandomtoResultProcess"/>
    <dgm:cxn modelId="{DCC8B28C-7FF5-470A-9A57-B78B43D153B0}" type="presOf" srcId="{C3D544E6-D6A8-4576-AA1D-23CFEC843989}" destId="{F5D35A53-902F-4731-8B1C-1C5C428B6217}" srcOrd="0" destOrd="0" presId="urn:microsoft.com/office/officeart/2009/3/layout/RandomtoResultProcess"/>
    <dgm:cxn modelId="{7F2E79C8-002B-4722-958E-101579C30AB0}" srcId="{659F1A38-1A49-4623-88AA-659496288696}" destId="{C3D544E6-D6A8-4576-AA1D-23CFEC843989}" srcOrd="2" destOrd="0" parTransId="{6BEBA89C-0D90-4EFA-BF3D-BBF40FFFA8A0}" sibTransId="{5043D15A-EC7C-40A2-8DEA-77B6C317A217}"/>
    <dgm:cxn modelId="{838B130A-3A86-4D3F-B51C-E78592EE335B}" type="presOf" srcId="{1A10C147-1A37-4C46-AF55-FC97AC59DAE0}" destId="{5E53ED32-4CA1-4361-9648-E4FDF4DB7291}" srcOrd="0" destOrd="0" presId="urn:microsoft.com/office/officeart/2009/3/layout/RandomtoResultProcess"/>
    <dgm:cxn modelId="{B700EDF6-235B-4554-BB11-9D2D3747943C}" srcId="{659F1A38-1A49-4623-88AA-659496288696}" destId="{1A10C147-1A37-4C46-AF55-FC97AC59DAE0}" srcOrd="4" destOrd="0" parTransId="{95E2AFE3-DAC3-437F-B6BF-D31FD6343111}" sibTransId="{581E0895-5B94-49F8-AA9A-B8460BD20E45}"/>
    <dgm:cxn modelId="{14117FD8-BA6D-48E1-ADF1-5C78D051B334}" type="presOf" srcId="{659F1A38-1A49-4623-88AA-659496288696}" destId="{E3FE7C98-FDED-4A9C-B8EA-2232CC54967D}" srcOrd="0" destOrd="0" presId="urn:microsoft.com/office/officeart/2009/3/layout/RandomtoResultProcess"/>
    <dgm:cxn modelId="{AA1FA4C6-1A16-4BF7-B63B-2985971D1EED}" srcId="{659F1A38-1A49-4623-88AA-659496288696}" destId="{6DAB7E4E-9228-455C-BE69-E902A94EE90E}" srcOrd="1" destOrd="0" parTransId="{12230053-8F63-4969-A800-547559614C2D}" sibTransId="{C3942308-DBC4-4531-BA9A-B8DF29C6A0E1}"/>
    <dgm:cxn modelId="{C494DB47-5207-4116-9490-E4F5D7C8D5CC}" srcId="{659F1A38-1A49-4623-88AA-659496288696}" destId="{FD4527C2-DBCF-45E6-8771-C8F210860080}" srcOrd="3" destOrd="0" parTransId="{EA438A40-78DB-4F70-9C44-8D2704A8B158}" sibTransId="{4B1F26E7-31AE-40A6-9229-DF13415BCE25}"/>
    <dgm:cxn modelId="{B4C7091C-8391-4982-8BF8-F7D1228FC4CF}" srcId="{659F1A38-1A49-4623-88AA-659496288696}" destId="{E3ADA7D6-94C5-4827-B38D-F16A4D58C789}" srcOrd="0" destOrd="0" parTransId="{A63AE9FC-49CC-4A03-B28B-F26622A7C42D}" sibTransId="{5042917F-57E6-4B62-BAE8-87A232869F16}"/>
    <dgm:cxn modelId="{A48EF1C9-F2AC-4816-B535-B0C6520A5AA2}" type="presOf" srcId="{FD4527C2-DBCF-45E6-8771-C8F210860080}" destId="{382277E1-807D-45C8-A535-F80B1B8A318C}" srcOrd="0" destOrd="0" presId="urn:microsoft.com/office/officeart/2009/3/layout/RandomtoResultProcess"/>
    <dgm:cxn modelId="{592432E4-18C8-4A6D-A3AA-DCDB8B0B9EC3}" type="presParOf" srcId="{E3FE7C98-FDED-4A9C-B8EA-2232CC54967D}" destId="{77A4A6BB-D833-477B-988E-CB32C1E15B5E}" srcOrd="0" destOrd="0" presId="urn:microsoft.com/office/officeart/2009/3/layout/RandomtoResultProcess"/>
    <dgm:cxn modelId="{A2EEB815-19F7-4512-A0D6-91BB2ECA3392}" type="presParOf" srcId="{77A4A6BB-D833-477B-988E-CB32C1E15B5E}" destId="{FCE8B183-46F4-4C3E-916F-503B7902ED4F}" srcOrd="0" destOrd="0" presId="urn:microsoft.com/office/officeart/2009/3/layout/RandomtoResultProcess"/>
    <dgm:cxn modelId="{C06EAD35-8721-481E-B7CD-11FD03B9C9D3}" type="presParOf" srcId="{77A4A6BB-D833-477B-988E-CB32C1E15B5E}" destId="{0A7AE3A6-6B91-4C2E-B9D5-E7C7372DA2E4}" srcOrd="1" destOrd="0" presId="urn:microsoft.com/office/officeart/2009/3/layout/RandomtoResultProcess"/>
    <dgm:cxn modelId="{7573AA1A-ABA8-4091-B638-E13A5EF11DF4}" type="presParOf" srcId="{77A4A6BB-D833-477B-988E-CB32C1E15B5E}" destId="{B27BB8E2-E236-4E16-9A8F-6FABCA52081C}" srcOrd="2" destOrd="0" presId="urn:microsoft.com/office/officeart/2009/3/layout/RandomtoResultProcess"/>
    <dgm:cxn modelId="{0524C0B9-11BE-46B1-B7BB-5A96F8730DAD}" type="presParOf" srcId="{77A4A6BB-D833-477B-988E-CB32C1E15B5E}" destId="{D230A548-B0D0-45DF-AEAA-84FDFF93FFD3}" srcOrd="3" destOrd="0" presId="urn:microsoft.com/office/officeart/2009/3/layout/RandomtoResultProcess"/>
    <dgm:cxn modelId="{B23A9161-A404-4B86-A4BD-E14B8A8D8C12}" type="presParOf" srcId="{77A4A6BB-D833-477B-988E-CB32C1E15B5E}" destId="{C63F8305-6A36-4A27-B164-655A00227F79}" srcOrd="4" destOrd="0" presId="urn:microsoft.com/office/officeart/2009/3/layout/RandomtoResultProcess"/>
    <dgm:cxn modelId="{8FE20520-EF46-4F1A-B71D-C029B4C30FEE}" type="presParOf" srcId="{77A4A6BB-D833-477B-988E-CB32C1E15B5E}" destId="{2D9F9DF0-8F03-4F3A-83CD-0439F6023177}" srcOrd="5" destOrd="0" presId="urn:microsoft.com/office/officeart/2009/3/layout/RandomtoResultProcess"/>
    <dgm:cxn modelId="{5E7168C4-C47F-4B03-95D0-9254A972C291}" type="presParOf" srcId="{77A4A6BB-D833-477B-988E-CB32C1E15B5E}" destId="{F2A4CFC3-6DFC-432B-9AD3-A2B116A5C2E7}" srcOrd="6" destOrd="0" presId="urn:microsoft.com/office/officeart/2009/3/layout/RandomtoResultProcess"/>
    <dgm:cxn modelId="{152AB71B-0D07-4B04-A959-4E1E4D3D3379}" type="presParOf" srcId="{77A4A6BB-D833-477B-988E-CB32C1E15B5E}" destId="{44097502-85AC-4AB0-967C-07839B209FDF}" srcOrd="7" destOrd="0" presId="urn:microsoft.com/office/officeart/2009/3/layout/RandomtoResultProcess"/>
    <dgm:cxn modelId="{2849F3ED-7AB5-43C8-9C59-BD981ACFCB4C}" type="presParOf" srcId="{77A4A6BB-D833-477B-988E-CB32C1E15B5E}" destId="{340124E4-952A-4A9D-82AB-566897603912}" srcOrd="8" destOrd="0" presId="urn:microsoft.com/office/officeart/2009/3/layout/RandomtoResultProcess"/>
    <dgm:cxn modelId="{B647A7E9-F9BA-4FFC-A450-B7F0DE2B9239}" type="presParOf" srcId="{77A4A6BB-D833-477B-988E-CB32C1E15B5E}" destId="{15963D3C-FF96-4F17-A3B3-46E45620B631}" srcOrd="9" destOrd="0" presId="urn:microsoft.com/office/officeart/2009/3/layout/RandomtoResultProcess"/>
    <dgm:cxn modelId="{2FB23018-69D1-4B5B-9451-BDED5DE16D14}" type="presParOf" srcId="{77A4A6BB-D833-477B-988E-CB32C1E15B5E}" destId="{089C089E-30F0-4769-8CA9-781131FD6076}" srcOrd="10" destOrd="0" presId="urn:microsoft.com/office/officeart/2009/3/layout/RandomtoResultProcess"/>
    <dgm:cxn modelId="{788CE3B2-1C64-437E-B2F9-78CC6E5BDC90}" type="presParOf" srcId="{77A4A6BB-D833-477B-988E-CB32C1E15B5E}" destId="{C0E89F27-9C20-453B-B57C-B6C38861DB2E}" srcOrd="11" destOrd="0" presId="urn:microsoft.com/office/officeart/2009/3/layout/RandomtoResultProcess"/>
    <dgm:cxn modelId="{5066A38E-497C-4048-86A9-2425B4BEDDAB}" type="presParOf" srcId="{77A4A6BB-D833-477B-988E-CB32C1E15B5E}" destId="{AC8AFA84-B0F0-40F1-AD2E-5F9F8762EDFB}" srcOrd="12" destOrd="0" presId="urn:microsoft.com/office/officeart/2009/3/layout/RandomtoResultProcess"/>
    <dgm:cxn modelId="{B593E36F-9C6F-470D-9258-BBB46E077C49}" type="presParOf" srcId="{77A4A6BB-D833-477B-988E-CB32C1E15B5E}" destId="{E600F817-8485-4F96-B9FF-65FBAB8ADAD4}" srcOrd="13" destOrd="0" presId="urn:microsoft.com/office/officeart/2009/3/layout/RandomtoResultProcess"/>
    <dgm:cxn modelId="{5DEA4F54-A842-45BB-BF7A-B9A057BA934E}" type="presParOf" srcId="{77A4A6BB-D833-477B-988E-CB32C1E15B5E}" destId="{9EB34B89-96E2-4673-9F01-EB241E3AE275}" srcOrd="14" destOrd="0" presId="urn:microsoft.com/office/officeart/2009/3/layout/RandomtoResultProcess"/>
    <dgm:cxn modelId="{46BB86F1-A0E1-4A46-8D0E-04D32C5B819D}" type="presParOf" srcId="{77A4A6BB-D833-477B-988E-CB32C1E15B5E}" destId="{ECB2E144-4D8D-423D-BD0A-9C1971F2FB14}" srcOrd="15" destOrd="0" presId="urn:microsoft.com/office/officeart/2009/3/layout/RandomtoResultProcess"/>
    <dgm:cxn modelId="{8808574F-1941-492F-A6BA-9CB687EC3D4D}" type="presParOf" srcId="{77A4A6BB-D833-477B-988E-CB32C1E15B5E}" destId="{1170075E-FCF4-40BD-B974-513ED973011D}" srcOrd="16" destOrd="0" presId="urn:microsoft.com/office/officeart/2009/3/layout/RandomtoResultProcess"/>
    <dgm:cxn modelId="{5027D413-8C58-415C-9B00-53E287B7946A}" type="presParOf" srcId="{77A4A6BB-D833-477B-988E-CB32C1E15B5E}" destId="{03640C37-F293-4831-A684-CC91BA84AD7D}" srcOrd="17" destOrd="0" presId="urn:microsoft.com/office/officeart/2009/3/layout/RandomtoResultProcess"/>
    <dgm:cxn modelId="{8E73C434-79A1-4C3A-8837-EEA4BAD0D5E8}" type="presParOf" srcId="{77A4A6BB-D833-477B-988E-CB32C1E15B5E}" destId="{A88F3E08-9F49-43D1-A7D9-5AB57A7E9653}" srcOrd="18" destOrd="0" presId="urn:microsoft.com/office/officeart/2009/3/layout/RandomtoResultProcess"/>
    <dgm:cxn modelId="{AD26C7F1-F327-472F-BD56-E298D69546A1}" type="presParOf" srcId="{E3FE7C98-FDED-4A9C-B8EA-2232CC54967D}" destId="{60F3F307-9A5B-49BF-86C7-89CDD131E822}" srcOrd="1" destOrd="0" presId="urn:microsoft.com/office/officeart/2009/3/layout/RandomtoResultProcess"/>
    <dgm:cxn modelId="{0467E1C4-7053-40FB-84F6-5EF9929D5776}" type="presParOf" srcId="{60F3F307-9A5B-49BF-86C7-89CDD131E822}" destId="{FC3BCDF7-ABAA-4D0A-9C78-6A98D1087F6D}" srcOrd="0" destOrd="0" presId="urn:microsoft.com/office/officeart/2009/3/layout/RandomtoResultProcess"/>
    <dgm:cxn modelId="{2CA88ABE-7022-429D-B549-DF68D173F320}" type="presParOf" srcId="{60F3F307-9A5B-49BF-86C7-89CDD131E822}" destId="{12020F99-F3BB-4E26-B477-51C9508560B1}" srcOrd="1" destOrd="0" presId="urn:microsoft.com/office/officeart/2009/3/layout/RandomtoResultProcess"/>
    <dgm:cxn modelId="{4E2C0063-37DE-477E-A911-A99D66827CE3}" type="presParOf" srcId="{E3FE7C98-FDED-4A9C-B8EA-2232CC54967D}" destId="{1D8566F2-AD32-4E8E-BE21-BE5AA71BDFB5}" srcOrd="2" destOrd="0" presId="urn:microsoft.com/office/officeart/2009/3/layout/RandomtoResultProcess"/>
    <dgm:cxn modelId="{9912664D-994B-442A-ACC8-245564A9AA69}" type="presParOf" srcId="{1D8566F2-AD32-4E8E-BE21-BE5AA71BDFB5}" destId="{24357A26-E59C-4B9B-9F5A-79B5F0D95F05}" srcOrd="0" destOrd="0" presId="urn:microsoft.com/office/officeart/2009/3/layout/RandomtoResultProcess"/>
    <dgm:cxn modelId="{E5C4EE5C-8C1D-4572-A825-503BC65E3AF4}" type="presParOf" srcId="{1D8566F2-AD32-4E8E-BE21-BE5AA71BDFB5}" destId="{EDFDFA79-E65F-43FC-B8FF-420FDFD35E15}" srcOrd="1" destOrd="0" presId="urn:microsoft.com/office/officeart/2009/3/layout/RandomtoResultProcess"/>
    <dgm:cxn modelId="{E6EA6C61-6F9C-4AAA-8C1C-B82318247004}" type="presParOf" srcId="{E3FE7C98-FDED-4A9C-B8EA-2232CC54967D}" destId="{A5803D8D-1E23-4045-B583-0A589CCA506E}" srcOrd="3" destOrd="0" presId="urn:microsoft.com/office/officeart/2009/3/layout/RandomtoResultProcess"/>
    <dgm:cxn modelId="{31EBA8B5-DCD4-4AC2-B7E3-B743BA50DDFC}" type="presParOf" srcId="{A5803D8D-1E23-4045-B583-0A589CCA506E}" destId="{F70CC608-0D86-4683-9AF3-7C885651A73E}" srcOrd="0" destOrd="0" presId="urn:microsoft.com/office/officeart/2009/3/layout/RandomtoResultProcess"/>
    <dgm:cxn modelId="{0ABC9D6F-2FC4-4713-B1A5-708D1723D8ED}" type="presParOf" srcId="{A5803D8D-1E23-4045-B583-0A589CCA506E}" destId="{05D2A7CA-F8EE-44C1-AD7D-EA705502FC0E}" srcOrd="1" destOrd="0" presId="urn:microsoft.com/office/officeart/2009/3/layout/RandomtoResultProcess"/>
    <dgm:cxn modelId="{FFFBA012-214D-451A-B9C5-D8AC70E75EFC}" type="presParOf" srcId="{E3FE7C98-FDED-4A9C-B8EA-2232CC54967D}" destId="{981478D8-98AB-47B9-A3AE-3BB0AF3D5090}" srcOrd="4" destOrd="0" presId="urn:microsoft.com/office/officeart/2009/3/layout/RandomtoResultProcess"/>
    <dgm:cxn modelId="{1886D9CE-82DD-49B3-94E9-8F1E8956D4B5}" type="presParOf" srcId="{981478D8-98AB-47B9-A3AE-3BB0AF3D5090}" destId="{F5D35A53-902F-4731-8B1C-1C5C428B6217}" srcOrd="0" destOrd="0" presId="urn:microsoft.com/office/officeart/2009/3/layout/RandomtoResultProcess"/>
    <dgm:cxn modelId="{D571D3A0-5D0B-4C3A-9AD7-16B79D6CE0DE}" type="presParOf" srcId="{981478D8-98AB-47B9-A3AE-3BB0AF3D5090}" destId="{710A921E-9213-4FAD-9512-9E6AADF744EE}" srcOrd="1" destOrd="0" presId="urn:microsoft.com/office/officeart/2009/3/layout/RandomtoResultProcess"/>
    <dgm:cxn modelId="{5DABC018-DC7C-4662-9B21-C77BE72A036D}" type="presParOf" srcId="{E3FE7C98-FDED-4A9C-B8EA-2232CC54967D}" destId="{B1A9A695-C97E-46E0-B687-C8FE0625AEF7}" srcOrd="5" destOrd="0" presId="urn:microsoft.com/office/officeart/2009/3/layout/RandomtoResultProcess"/>
    <dgm:cxn modelId="{44BC5A6C-9087-4A90-9F7C-CA43E72F0174}" type="presParOf" srcId="{B1A9A695-C97E-46E0-B687-C8FE0625AEF7}" destId="{5CAD0FCE-D2E0-4D8C-A44F-163E628DAEEA}" srcOrd="0" destOrd="0" presId="urn:microsoft.com/office/officeart/2009/3/layout/RandomtoResultProcess"/>
    <dgm:cxn modelId="{784D899D-F347-4D78-AF44-1A3C3AAE1238}" type="presParOf" srcId="{B1A9A695-C97E-46E0-B687-C8FE0625AEF7}" destId="{C2FFA41F-40D7-43F6-9916-869498E624D2}" srcOrd="1" destOrd="0" presId="urn:microsoft.com/office/officeart/2009/3/layout/RandomtoResultProcess"/>
    <dgm:cxn modelId="{7915F887-75F3-4F22-94FF-0D0FCC82BF88}" type="presParOf" srcId="{E3FE7C98-FDED-4A9C-B8EA-2232CC54967D}" destId="{B4470C45-6C58-4E98-B955-C74322C136A2}" srcOrd="6" destOrd="0" presId="urn:microsoft.com/office/officeart/2009/3/layout/RandomtoResultProcess"/>
    <dgm:cxn modelId="{4F464429-DDBA-42AA-8EC1-34AC438CFBAC}" type="presParOf" srcId="{B4470C45-6C58-4E98-B955-C74322C136A2}" destId="{382277E1-807D-45C8-A535-F80B1B8A318C}" srcOrd="0" destOrd="0" presId="urn:microsoft.com/office/officeart/2009/3/layout/RandomtoResultProcess"/>
    <dgm:cxn modelId="{C437C928-DF1F-47FD-A810-1C8A7327294C}" type="presParOf" srcId="{B4470C45-6C58-4E98-B955-C74322C136A2}" destId="{239987B8-D27D-4898-BD4B-1BA37B6C1CA3}" srcOrd="1" destOrd="0" presId="urn:microsoft.com/office/officeart/2009/3/layout/RandomtoResultProcess"/>
    <dgm:cxn modelId="{B80557DC-0C85-4F76-AA2E-93C3D0CA41C4}" type="presParOf" srcId="{E3FE7C98-FDED-4A9C-B8EA-2232CC54967D}" destId="{690922C6-7FB3-440E-B7C3-BD9331B2B46C}" srcOrd="7" destOrd="0" presId="urn:microsoft.com/office/officeart/2009/3/layout/RandomtoResultProcess"/>
    <dgm:cxn modelId="{426B7FE8-7DB4-447A-9C80-5E7AF50E8C0A}" type="presParOf" srcId="{690922C6-7FB3-440E-B7C3-BD9331B2B46C}" destId="{FFDEA3B1-236E-4DBA-A5F8-4C469A99219A}" srcOrd="0" destOrd="0" presId="urn:microsoft.com/office/officeart/2009/3/layout/RandomtoResultProcess"/>
    <dgm:cxn modelId="{3D904593-3BEE-4575-A673-191B73EA740D}" type="presParOf" srcId="{690922C6-7FB3-440E-B7C3-BD9331B2B46C}" destId="{843CBFA8-7760-457C-BAFD-D58EDC09BBE4}" srcOrd="1" destOrd="0" presId="urn:microsoft.com/office/officeart/2009/3/layout/RandomtoResultProcess"/>
    <dgm:cxn modelId="{56A7D8C5-CDC2-440A-8C0C-ACFC8A32267F}" type="presParOf" srcId="{E3FE7C98-FDED-4A9C-B8EA-2232CC54967D}" destId="{4936F4C7-261F-43A9-8C80-55CA880242BF}" srcOrd="8" destOrd="0" presId="urn:microsoft.com/office/officeart/2009/3/layout/RandomtoResultProcess"/>
    <dgm:cxn modelId="{53635836-6664-4F7A-A8A5-5567E46B9077}" type="presParOf" srcId="{4936F4C7-261F-43A9-8C80-55CA880242BF}" destId="{5E53ED32-4CA1-4361-9648-E4FDF4DB7291}" srcOrd="0" destOrd="0" presId="urn:microsoft.com/office/officeart/2009/3/layout/RandomtoResultProcess"/>
    <dgm:cxn modelId="{632C4603-B7FF-430D-A5A2-09F1602A6AEC}" type="presParOf" srcId="{4936F4C7-261F-43A9-8C80-55CA880242BF}" destId="{E73335A4-1E8E-4AC1-9232-9FD763CC4D7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F1A38-1A49-4623-88AA-659496288696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DA7D6-94C5-4827-B38D-F16A4D58C789}">
      <dgm:prSet phldrT="[Text]"/>
      <dgm:spPr/>
      <dgm:t>
        <a:bodyPr/>
        <a:lstStyle/>
        <a:p>
          <a:r>
            <a:rPr lang="en-US" dirty="0" smtClean="0"/>
            <a:t>Negotiation </a:t>
          </a:r>
          <a:endParaRPr lang="en-US" dirty="0"/>
        </a:p>
      </dgm:t>
    </dgm:pt>
    <dgm:pt modelId="{A63AE9FC-49CC-4A03-B28B-F26622A7C42D}" type="parTrans" cxnId="{B4C7091C-8391-4982-8BF8-F7D1228FC4CF}">
      <dgm:prSet/>
      <dgm:spPr/>
      <dgm:t>
        <a:bodyPr/>
        <a:lstStyle/>
        <a:p>
          <a:endParaRPr lang="en-US"/>
        </a:p>
      </dgm:t>
    </dgm:pt>
    <dgm:pt modelId="{5042917F-57E6-4B62-BAE8-87A232869F16}" type="sibTrans" cxnId="{B4C7091C-8391-4982-8BF8-F7D1228FC4CF}">
      <dgm:prSet/>
      <dgm:spPr/>
      <dgm:t>
        <a:bodyPr/>
        <a:lstStyle/>
        <a:p>
          <a:endParaRPr lang="en-US"/>
        </a:p>
      </dgm:t>
    </dgm:pt>
    <dgm:pt modelId="{6DAB7E4E-9228-455C-BE69-E902A94EE90E}">
      <dgm:prSet phldrT="[Text]"/>
      <dgm:spPr/>
      <dgm:t>
        <a:bodyPr/>
        <a:lstStyle/>
        <a:p>
          <a:r>
            <a:rPr lang="en-US" dirty="0" smtClean="0"/>
            <a:t>Mediation </a:t>
          </a:r>
          <a:endParaRPr lang="en-US" dirty="0"/>
        </a:p>
      </dgm:t>
    </dgm:pt>
    <dgm:pt modelId="{12230053-8F63-4969-A800-547559614C2D}" type="parTrans" cxnId="{AA1FA4C6-1A16-4BF7-B63B-2985971D1EED}">
      <dgm:prSet/>
      <dgm:spPr/>
      <dgm:t>
        <a:bodyPr/>
        <a:lstStyle/>
        <a:p>
          <a:endParaRPr lang="en-US"/>
        </a:p>
      </dgm:t>
    </dgm:pt>
    <dgm:pt modelId="{C3942308-DBC4-4531-BA9A-B8DF29C6A0E1}" type="sibTrans" cxnId="{AA1FA4C6-1A16-4BF7-B63B-2985971D1EED}">
      <dgm:prSet/>
      <dgm:spPr/>
      <dgm:t>
        <a:bodyPr/>
        <a:lstStyle/>
        <a:p>
          <a:endParaRPr lang="en-US"/>
        </a:p>
      </dgm:t>
    </dgm:pt>
    <dgm:pt modelId="{C3D544E6-D6A8-4576-AA1D-23CFEC843989}">
      <dgm:prSet phldrT="[Text]"/>
      <dgm:spPr/>
      <dgm:t>
        <a:bodyPr/>
        <a:lstStyle/>
        <a:p>
          <a:r>
            <a:rPr lang="en-US" dirty="0" smtClean="0"/>
            <a:t>Mediation-arbitration</a:t>
          </a:r>
          <a:endParaRPr lang="en-US" dirty="0"/>
        </a:p>
      </dgm:t>
    </dgm:pt>
    <dgm:pt modelId="{6BEBA89C-0D90-4EFA-BF3D-BBF40FFFA8A0}" type="parTrans" cxnId="{7F2E79C8-002B-4722-958E-101579C30AB0}">
      <dgm:prSet/>
      <dgm:spPr/>
      <dgm:t>
        <a:bodyPr/>
        <a:lstStyle/>
        <a:p>
          <a:endParaRPr lang="en-US"/>
        </a:p>
      </dgm:t>
    </dgm:pt>
    <dgm:pt modelId="{5043D15A-EC7C-40A2-8DEA-77B6C317A217}" type="sibTrans" cxnId="{7F2E79C8-002B-4722-958E-101579C30AB0}">
      <dgm:prSet/>
      <dgm:spPr/>
      <dgm:t>
        <a:bodyPr/>
        <a:lstStyle/>
        <a:p>
          <a:endParaRPr lang="en-US"/>
        </a:p>
      </dgm:t>
    </dgm:pt>
    <dgm:pt modelId="{FD4527C2-DBCF-45E6-8771-C8F210860080}">
      <dgm:prSet phldrT="[Text]"/>
      <dgm:spPr/>
      <dgm:t>
        <a:bodyPr/>
        <a:lstStyle/>
        <a:p>
          <a:r>
            <a:rPr lang="en-US" dirty="0" smtClean="0"/>
            <a:t>Diplomacy </a:t>
          </a:r>
          <a:endParaRPr lang="en-US" dirty="0"/>
        </a:p>
      </dgm:t>
    </dgm:pt>
    <dgm:pt modelId="{EA438A40-78DB-4F70-9C44-8D2704A8B158}" type="parTrans" cxnId="{C494DB47-5207-4116-9490-E4F5D7C8D5CC}">
      <dgm:prSet/>
      <dgm:spPr/>
      <dgm:t>
        <a:bodyPr/>
        <a:lstStyle/>
        <a:p>
          <a:endParaRPr lang="en-US"/>
        </a:p>
      </dgm:t>
    </dgm:pt>
    <dgm:pt modelId="{4B1F26E7-31AE-40A6-9229-DF13415BCE25}" type="sibTrans" cxnId="{C494DB47-5207-4116-9490-E4F5D7C8D5CC}">
      <dgm:prSet/>
      <dgm:spPr/>
      <dgm:t>
        <a:bodyPr/>
        <a:lstStyle/>
        <a:p>
          <a:endParaRPr lang="en-US"/>
        </a:p>
      </dgm:t>
    </dgm:pt>
    <dgm:pt modelId="{1A10C147-1A37-4C46-AF55-FC97AC59DAE0}">
      <dgm:prSet phldrT="[Text]"/>
      <dgm:spPr/>
      <dgm:t>
        <a:bodyPr/>
        <a:lstStyle/>
        <a:p>
          <a:r>
            <a:rPr lang="en-US" dirty="0" smtClean="0"/>
            <a:t>Creative</a:t>
          </a:r>
          <a:r>
            <a:rPr lang="en-US" baseline="0" dirty="0" smtClean="0"/>
            <a:t> Peacebuilding</a:t>
          </a:r>
          <a:endParaRPr lang="en-US" dirty="0"/>
        </a:p>
      </dgm:t>
    </dgm:pt>
    <dgm:pt modelId="{95E2AFE3-DAC3-437F-B6BF-D31FD6343111}" type="parTrans" cxnId="{B700EDF6-235B-4554-BB11-9D2D3747943C}">
      <dgm:prSet/>
      <dgm:spPr/>
      <dgm:t>
        <a:bodyPr/>
        <a:lstStyle/>
        <a:p>
          <a:endParaRPr lang="en-US"/>
        </a:p>
      </dgm:t>
    </dgm:pt>
    <dgm:pt modelId="{581E0895-5B94-49F8-AA9A-B8460BD20E45}" type="sibTrans" cxnId="{B700EDF6-235B-4554-BB11-9D2D3747943C}">
      <dgm:prSet/>
      <dgm:spPr/>
      <dgm:t>
        <a:bodyPr/>
        <a:lstStyle/>
        <a:p>
          <a:endParaRPr lang="en-US"/>
        </a:p>
      </dgm:t>
    </dgm:pt>
    <dgm:pt modelId="{E3FE7C98-FDED-4A9C-B8EA-2232CC54967D}" type="pres">
      <dgm:prSet presAssocID="{659F1A38-1A49-4623-88AA-659496288696}" presName="Name0" presStyleCnt="0">
        <dgm:presLayoutVars>
          <dgm:dir/>
          <dgm:animOne val="branch"/>
          <dgm:animLvl val="lvl"/>
        </dgm:presLayoutVars>
      </dgm:prSet>
      <dgm:spPr/>
    </dgm:pt>
    <dgm:pt modelId="{77A4A6BB-D833-477B-988E-CB32C1E15B5E}" type="pres">
      <dgm:prSet presAssocID="{E3ADA7D6-94C5-4827-B38D-F16A4D58C789}" presName="chaos" presStyleCnt="0"/>
      <dgm:spPr/>
    </dgm:pt>
    <dgm:pt modelId="{FCE8B183-46F4-4C3E-916F-503B7902ED4F}" type="pres">
      <dgm:prSet presAssocID="{E3ADA7D6-94C5-4827-B38D-F16A4D58C789}" presName="parTx1" presStyleLbl="revTx" presStyleIdx="0" presStyleCnt="4"/>
      <dgm:spPr/>
      <dgm:t>
        <a:bodyPr/>
        <a:lstStyle/>
        <a:p>
          <a:endParaRPr lang="en-US"/>
        </a:p>
      </dgm:t>
    </dgm:pt>
    <dgm:pt modelId="{0A7AE3A6-6B91-4C2E-B9D5-E7C7372DA2E4}" type="pres">
      <dgm:prSet presAssocID="{E3ADA7D6-94C5-4827-B38D-F16A4D58C789}" presName="c1" presStyleLbl="node1" presStyleIdx="0" presStyleCnt="19"/>
      <dgm:spPr/>
    </dgm:pt>
    <dgm:pt modelId="{B27BB8E2-E236-4E16-9A8F-6FABCA52081C}" type="pres">
      <dgm:prSet presAssocID="{E3ADA7D6-94C5-4827-B38D-F16A4D58C789}" presName="c2" presStyleLbl="node1" presStyleIdx="1" presStyleCnt="19"/>
      <dgm:spPr/>
    </dgm:pt>
    <dgm:pt modelId="{D230A548-B0D0-45DF-AEAA-84FDFF93FFD3}" type="pres">
      <dgm:prSet presAssocID="{E3ADA7D6-94C5-4827-B38D-F16A4D58C789}" presName="c3" presStyleLbl="node1" presStyleIdx="2" presStyleCnt="19"/>
      <dgm:spPr/>
    </dgm:pt>
    <dgm:pt modelId="{C63F8305-6A36-4A27-B164-655A00227F79}" type="pres">
      <dgm:prSet presAssocID="{E3ADA7D6-94C5-4827-B38D-F16A4D58C789}" presName="c4" presStyleLbl="node1" presStyleIdx="3" presStyleCnt="19"/>
      <dgm:spPr/>
    </dgm:pt>
    <dgm:pt modelId="{2D9F9DF0-8F03-4F3A-83CD-0439F6023177}" type="pres">
      <dgm:prSet presAssocID="{E3ADA7D6-94C5-4827-B38D-F16A4D58C789}" presName="c5" presStyleLbl="node1" presStyleIdx="4" presStyleCnt="19"/>
      <dgm:spPr/>
    </dgm:pt>
    <dgm:pt modelId="{F2A4CFC3-6DFC-432B-9AD3-A2B116A5C2E7}" type="pres">
      <dgm:prSet presAssocID="{E3ADA7D6-94C5-4827-B38D-F16A4D58C789}" presName="c6" presStyleLbl="node1" presStyleIdx="5" presStyleCnt="19"/>
      <dgm:spPr/>
    </dgm:pt>
    <dgm:pt modelId="{44097502-85AC-4AB0-967C-07839B209FDF}" type="pres">
      <dgm:prSet presAssocID="{E3ADA7D6-94C5-4827-B38D-F16A4D58C789}" presName="c7" presStyleLbl="node1" presStyleIdx="6" presStyleCnt="19"/>
      <dgm:spPr/>
    </dgm:pt>
    <dgm:pt modelId="{340124E4-952A-4A9D-82AB-566897603912}" type="pres">
      <dgm:prSet presAssocID="{E3ADA7D6-94C5-4827-B38D-F16A4D58C789}" presName="c8" presStyleLbl="node1" presStyleIdx="7" presStyleCnt="19"/>
      <dgm:spPr/>
    </dgm:pt>
    <dgm:pt modelId="{15963D3C-FF96-4F17-A3B3-46E45620B631}" type="pres">
      <dgm:prSet presAssocID="{E3ADA7D6-94C5-4827-B38D-F16A4D58C789}" presName="c9" presStyleLbl="node1" presStyleIdx="8" presStyleCnt="19"/>
      <dgm:spPr/>
    </dgm:pt>
    <dgm:pt modelId="{089C089E-30F0-4769-8CA9-781131FD6076}" type="pres">
      <dgm:prSet presAssocID="{E3ADA7D6-94C5-4827-B38D-F16A4D58C789}" presName="c10" presStyleLbl="node1" presStyleIdx="9" presStyleCnt="19"/>
      <dgm:spPr/>
    </dgm:pt>
    <dgm:pt modelId="{C0E89F27-9C20-453B-B57C-B6C38861DB2E}" type="pres">
      <dgm:prSet presAssocID="{E3ADA7D6-94C5-4827-B38D-F16A4D58C789}" presName="c11" presStyleLbl="node1" presStyleIdx="10" presStyleCnt="19"/>
      <dgm:spPr/>
    </dgm:pt>
    <dgm:pt modelId="{AC8AFA84-B0F0-40F1-AD2E-5F9F8762EDFB}" type="pres">
      <dgm:prSet presAssocID="{E3ADA7D6-94C5-4827-B38D-F16A4D58C789}" presName="c12" presStyleLbl="node1" presStyleIdx="11" presStyleCnt="19"/>
      <dgm:spPr/>
    </dgm:pt>
    <dgm:pt modelId="{E600F817-8485-4F96-B9FF-65FBAB8ADAD4}" type="pres">
      <dgm:prSet presAssocID="{E3ADA7D6-94C5-4827-B38D-F16A4D58C789}" presName="c13" presStyleLbl="node1" presStyleIdx="12" presStyleCnt="19"/>
      <dgm:spPr/>
    </dgm:pt>
    <dgm:pt modelId="{9EB34B89-96E2-4673-9F01-EB241E3AE275}" type="pres">
      <dgm:prSet presAssocID="{E3ADA7D6-94C5-4827-B38D-F16A4D58C789}" presName="c14" presStyleLbl="node1" presStyleIdx="13" presStyleCnt="19"/>
      <dgm:spPr/>
    </dgm:pt>
    <dgm:pt modelId="{ECB2E144-4D8D-423D-BD0A-9C1971F2FB14}" type="pres">
      <dgm:prSet presAssocID="{E3ADA7D6-94C5-4827-B38D-F16A4D58C789}" presName="c15" presStyleLbl="node1" presStyleIdx="14" presStyleCnt="19"/>
      <dgm:spPr/>
    </dgm:pt>
    <dgm:pt modelId="{1170075E-FCF4-40BD-B974-513ED973011D}" type="pres">
      <dgm:prSet presAssocID="{E3ADA7D6-94C5-4827-B38D-F16A4D58C789}" presName="c16" presStyleLbl="node1" presStyleIdx="15" presStyleCnt="19"/>
      <dgm:spPr/>
    </dgm:pt>
    <dgm:pt modelId="{03640C37-F293-4831-A684-CC91BA84AD7D}" type="pres">
      <dgm:prSet presAssocID="{E3ADA7D6-94C5-4827-B38D-F16A4D58C789}" presName="c17" presStyleLbl="node1" presStyleIdx="16" presStyleCnt="19"/>
      <dgm:spPr/>
    </dgm:pt>
    <dgm:pt modelId="{A88F3E08-9F49-43D1-A7D9-5AB57A7E9653}" type="pres">
      <dgm:prSet presAssocID="{E3ADA7D6-94C5-4827-B38D-F16A4D58C789}" presName="c18" presStyleLbl="node1" presStyleIdx="17" presStyleCnt="19"/>
      <dgm:spPr/>
    </dgm:pt>
    <dgm:pt modelId="{60F3F307-9A5B-49BF-86C7-89CDD131E822}" type="pres">
      <dgm:prSet presAssocID="{5042917F-57E6-4B62-BAE8-87A232869F16}" presName="chevronComposite1" presStyleCnt="0"/>
      <dgm:spPr/>
    </dgm:pt>
    <dgm:pt modelId="{FC3BCDF7-ABAA-4D0A-9C78-6A98D1087F6D}" type="pres">
      <dgm:prSet presAssocID="{5042917F-57E6-4B62-BAE8-87A232869F16}" presName="chevron1" presStyleLbl="sibTrans2D1" presStyleIdx="0" presStyleCnt="4"/>
      <dgm:spPr/>
    </dgm:pt>
    <dgm:pt modelId="{12020F99-F3BB-4E26-B477-51C9508560B1}" type="pres">
      <dgm:prSet presAssocID="{5042917F-57E6-4B62-BAE8-87A232869F16}" presName="spChevron1" presStyleCnt="0"/>
      <dgm:spPr/>
    </dgm:pt>
    <dgm:pt modelId="{1D8566F2-AD32-4E8E-BE21-BE5AA71BDFB5}" type="pres">
      <dgm:prSet presAssocID="{6DAB7E4E-9228-455C-BE69-E902A94EE90E}" presName="middle" presStyleCnt="0"/>
      <dgm:spPr/>
    </dgm:pt>
    <dgm:pt modelId="{24357A26-E59C-4B9B-9F5A-79B5F0D95F05}" type="pres">
      <dgm:prSet presAssocID="{6DAB7E4E-9228-455C-BE69-E902A94EE90E}" presName="parTxMid" presStyleLbl="revTx" presStyleIdx="1" presStyleCnt="4"/>
      <dgm:spPr/>
    </dgm:pt>
    <dgm:pt modelId="{EDFDFA79-E65F-43FC-B8FF-420FDFD35E15}" type="pres">
      <dgm:prSet presAssocID="{6DAB7E4E-9228-455C-BE69-E902A94EE90E}" presName="spMid" presStyleCnt="0"/>
      <dgm:spPr/>
    </dgm:pt>
    <dgm:pt modelId="{A5803D8D-1E23-4045-B583-0A589CCA506E}" type="pres">
      <dgm:prSet presAssocID="{C3942308-DBC4-4531-BA9A-B8DF29C6A0E1}" presName="chevronComposite1" presStyleCnt="0"/>
      <dgm:spPr/>
    </dgm:pt>
    <dgm:pt modelId="{F70CC608-0D86-4683-9AF3-7C885651A73E}" type="pres">
      <dgm:prSet presAssocID="{C3942308-DBC4-4531-BA9A-B8DF29C6A0E1}" presName="chevron1" presStyleLbl="sibTrans2D1" presStyleIdx="1" presStyleCnt="4"/>
      <dgm:spPr/>
    </dgm:pt>
    <dgm:pt modelId="{05D2A7CA-F8EE-44C1-AD7D-EA705502FC0E}" type="pres">
      <dgm:prSet presAssocID="{C3942308-DBC4-4531-BA9A-B8DF29C6A0E1}" presName="spChevron1" presStyleCnt="0"/>
      <dgm:spPr/>
    </dgm:pt>
    <dgm:pt modelId="{981478D8-98AB-47B9-A3AE-3BB0AF3D5090}" type="pres">
      <dgm:prSet presAssocID="{C3D544E6-D6A8-4576-AA1D-23CFEC843989}" presName="middle" presStyleCnt="0"/>
      <dgm:spPr/>
    </dgm:pt>
    <dgm:pt modelId="{F5D35A53-902F-4731-8B1C-1C5C428B6217}" type="pres">
      <dgm:prSet presAssocID="{C3D544E6-D6A8-4576-AA1D-23CFEC843989}" presName="parTxMid" presStyleLbl="revTx" presStyleIdx="2" presStyleCnt="4"/>
      <dgm:spPr/>
    </dgm:pt>
    <dgm:pt modelId="{710A921E-9213-4FAD-9512-9E6AADF744EE}" type="pres">
      <dgm:prSet presAssocID="{C3D544E6-D6A8-4576-AA1D-23CFEC843989}" presName="spMid" presStyleCnt="0"/>
      <dgm:spPr/>
    </dgm:pt>
    <dgm:pt modelId="{B1A9A695-C97E-46E0-B687-C8FE0625AEF7}" type="pres">
      <dgm:prSet presAssocID="{5043D15A-EC7C-40A2-8DEA-77B6C317A217}" presName="chevronComposite1" presStyleCnt="0"/>
      <dgm:spPr/>
    </dgm:pt>
    <dgm:pt modelId="{5CAD0FCE-D2E0-4D8C-A44F-163E628DAEEA}" type="pres">
      <dgm:prSet presAssocID="{5043D15A-EC7C-40A2-8DEA-77B6C317A217}" presName="chevron1" presStyleLbl="sibTrans2D1" presStyleIdx="2" presStyleCnt="4"/>
      <dgm:spPr/>
    </dgm:pt>
    <dgm:pt modelId="{C2FFA41F-40D7-43F6-9916-869498E624D2}" type="pres">
      <dgm:prSet presAssocID="{5043D15A-EC7C-40A2-8DEA-77B6C317A217}" presName="spChevron1" presStyleCnt="0"/>
      <dgm:spPr/>
    </dgm:pt>
    <dgm:pt modelId="{B4470C45-6C58-4E98-B955-C74322C136A2}" type="pres">
      <dgm:prSet presAssocID="{FD4527C2-DBCF-45E6-8771-C8F210860080}" presName="middle" presStyleCnt="0"/>
      <dgm:spPr/>
    </dgm:pt>
    <dgm:pt modelId="{382277E1-807D-45C8-A535-F80B1B8A318C}" type="pres">
      <dgm:prSet presAssocID="{FD4527C2-DBCF-45E6-8771-C8F210860080}" presName="parTxMid" presStyleLbl="revTx" presStyleIdx="3" presStyleCnt="4"/>
      <dgm:spPr/>
    </dgm:pt>
    <dgm:pt modelId="{239987B8-D27D-4898-BD4B-1BA37B6C1CA3}" type="pres">
      <dgm:prSet presAssocID="{FD4527C2-DBCF-45E6-8771-C8F210860080}" presName="spMid" presStyleCnt="0"/>
      <dgm:spPr/>
    </dgm:pt>
    <dgm:pt modelId="{690922C6-7FB3-440E-B7C3-BD9331B2B46C}" type="pres">
      <dgm:prSet presAssocID="{4B1F26E7-31AE-40A6-9229-DF13415BCE25}" presName="chevronComposite1" presStyleCnt="0"/>
      <dgm:spPr/>
    </dgm:pt>
    <dgm:pt modelId="{FFDEA3B1-236E-4DBA-A5F8-4C469A99219A}" type="pres">
      <dgm:prSet presAssocID="{4B1F26E7-31AE-40A6-9229-DF13415BCE25}" presName="chevron1" presStyleLbl="sibTrans2D1" presStyleIdx="3" presStyleCnt="4"/>
      <dgm:spPr/>
    </dgm:pt>
    <dgm:pt modelId="{843CBFA8-7760-457C-BAFD-D58EDC09BBE4}" type="pres">
      <dgm:prSet presAssocID="{4B1F26E7-31AE-40A6-9229-DF13415BCE25}" presName="spChevron1" presStyleCnt="0"/>
      <dgm:spPr/>
    </dgm:pt>
    <dgm:pt modelId="{4936F4C7-261F-43A9-8C80-55CA880242BF}" type="pres">
      <dgm:prSet presAssocID="{1A10C147-1A37-4C46-AF55-FC97AC59DAE0}" presName="last" presStyleCnt="0"/>
      <dgm:spPr/>
    </dgm:pt>
    <dgm:pt modelId="{5E53ED32-4CA1-4361-9648-E4FDF4DB7291}" type="pres">
      <dgm:prSet presAssocID="{1A10C147-1A37-4C46-AF55-FC97AC59DAE0}" presName="circleTx" presStyleLbl="node1" presStyleIdx="18" presStyleCnt="19"/>
      <dgm:spPr/>
    </dgm:pt>
    <dgm:pt modelId="{E73335A4-1E8E-4AC1-9232-9FD763CC4D71}" type="pres">
      <dgm:prSet presAssocID="{1A10C147-1A37-4C46-AF55-FC97AC59DAE0}" presName="spN" presStyleCnt="0"/>
      <dgm:spPr/>
    </dgm:pt>
  </dgm:ptLst>
  <dgm:cxnLst>
    <dgm:cxn modelId="{C494DB47-5207-4116-9490-E4F5D7C8D5CC}" srcId="{659F1A38-1A49-4623-88AA-659496288696}" destId="{FD4527C2-DBCF-45E6-8771-C8F210860080}" srcOrd="3" destOrd="0" parTransId="{EA438A40-78DB-4F70-9C44-8D2704A8B158}" sibTransId="{4B1F26E7-31AE-40A6-9229-DF13415BCE25}"/>
    <dgm:cxn modelId="{AA1FA4C6-1A16-4BF7-B63B-2985971D1EED}" srcId="{659F1A38-1A49-4623-88AA-659496288696}" destId="{6DAB7E4E-9228-455C-BE69-E902A94EE90E}" srcOrd="1" destOrd="0" parTransId="{12230053-8F63-4969-A800-547559614C2D}" sibTransId="{C3942308-DBC4-4531-BA9A-B8DF29C6A0E1}"/>
    <dgm:cxn modelId="{B4C7091C-8391-4982-8BF8-F7D1228FC4CF}" srcId="{659F1A38-1A49-4623-88AA-659496288696}" destId="{E3ADA7D6-94C5-4827-B38D-F16A4D58C789}" srcOrd="0" destOrd="0" parTransId="{A63AE9FC-49CC-4A03-B28B-F26622A7C42D}" sibTransId="{5042917F-57E6-4B62-BAE8-87A232869F16}"/>
    <dgm:cxn modelId="{84BF9E7B-4381-4B22-8159-1C4FC37B2BE9}" type="presOf" srcId="{659F1A38-1A49-4623-88AA-659496288696}" destId="{E3FE7C98-FDED-4A9C-B8EA-2232CC54967D}" srcOrd="0" destOrd="0" presId="urn:microsoft.com/office/officeart/2009/3/layout/RandomtoResultProcess"/>
    <dgm:cxn modelId="{68725550-E26C-417E-A8B3-005775E705CE}" type="presOf" srcId="{C3D544E6-D6A8-4576-AA1D-23CFEC843989}" destId="{F5D35A53-902F-4731-8B1C-1C5C428B6217}" srcOrd="0" destOrd="0" presId="urn:microsoft.com/office/officeart/2009/3/layout/RandomtoResultProcess"/>
    <dgm:cxn modelId="{B700EDF6-235B-4554-BB11-9D2D3747943C}" srcId="{659F1A38-1A49-4623-88AA-659496288696}" destId="{1A10C147-1A37-4C46-AF55-FC97AC59DAE0}" srcOrd="4" destOrd="0" parTransId="{95E2AFE3-DAC3-437F-B6BF-D31FD6343111}" sibTransId="{581E0895-5B94-49F8-AA9A-B8460BD20E45}"/>
    <dgm:cxn modelId="{3F016967-9B2D-460D-AD5C-C0F8172C5D81}" type="presOf" srcId="{FD4527C2-DBCF-45E6-8771-C8F210860080}" destId="{382277E1-807D-45C8-A535-F80B1B8A318C}" srcOrd="0" destOrd="0" presId="urn:microsoft.com/office/officeart/2009/3/layout/RandomtoResultProcess"/>
    <dgm:cxn modelId="{728096E8-4B14-49B5-B5A7-1FF98BD3DAAC}" type="presOf" srcId="{6DAB7E4E-9228-455C-BE69-E902A94EE90E}" destId="{24357A26-E59C-4B9B-9F5A-79B5F0D95F05}" srcOrd="0" destOrd="0" presId="urn:microsoft.com/office/officeart/2009/3/layout/RandomtoResultProcess"/>
    <dgm:cxn modelId="{1E7A22F2-5C63-461F-BDA5-2C995D6A0D55}" type="presOf" srcId="{1A10C147-1A37-4C46-AF55-FC97AC59DAE0}" destId="{5E53ED32-4CA1-4361-9648-E4FDF4DB7291}" srcOrd="0" destOrd="0" presId="urn:microsoft.com/office/officeart/2009/3/layout/RandomtoResultProcess"/>
    <dgm:cxn modelId="{7F2E79C8-002B-4722-958E-101579C30AB0}" srcId="{659F1A38-1A49-4623-88AA-659496288696}" destId="{C3D544E6-D6A8-4576-AA1D-23CFEC843989}" srcOrd="2" destOrd="0" parTransId="{6BEBA89C-0D90-4EFA-BF3D-BBF40FFFA8A0}" sibTransId="{5043D15A-EC7C-40A2-8DEA-77B6C317A217}"/>
    <dgm:cxn modelId="{BE35C0E7-D41C-4765-8F66-06E5B8358543}" type="presOf" srcId="{E3ADA7D6-94C5-4827-B38D-F16A4D58C789}" destId="{FCE8B183-46F4-4C3E-916F-503B7902ED4F}" srcOrd="0" destOrd="0" presId="urn:microsoft.com/office/officeart/2009/3/layout/RandomtoResultProcess"/>
    <dgm:cxn modelId="{B5013AC7-B29C-4516-8259-60B3C455B4EA}" type="presParOf" srcId="{E3FE7C98-FDED-4A9C-B8EA-2232CC54967D}" destId="{77A4A6BB-D833-477B-988E-CB32C1E15B5E}" srcOrd="0" destOrd="0" presId="urn:microsoft.com/office/officeart/2009/3/layout/RandomtoResultProcess"/>
    <dgm:cxn modelId="{AA8774CE-0E6E-4642-AEBA-5BA444D5BB00}" type="presParOf" srcId="{77A4A6BB-D833-477B-988E-CB32C1E15B5E}" destId="{FCE8B183-46F4-4C3E-916F-503B7902ED4F}" srcOrd="0" destOrd="0" presId="urn:microsoft.com/office/officeart/2009/3/layout/RandomtoResultProcess"/>
    <dgm:cxn modelId="{B2BC12CD-BF75-4D56-97DB-BC205A6727A7}" type="presParOf" srcId="{77A4A6BB-D833-477B-988E-CB32C1E15B5E}" destId="{0A7AE3A6-6B91-4C2E-B9D5-E7C7372DA2E4}" srcOrd="1" destOrd="0" presId="urn:microsoft.com/office/officeart/2009/3/layout/RandomtoResultProcess"/>
    <dgm:cxn modelId="{33B4C5E6-3760-4540-A6B3-62C4B05E6358}" type="presParOf" srcId="{77A4A6BB-D833-477B-988E-CB32C1E15B5E}" destId="{B27BB8E2-E236-4E16-9A8F-6FABCA52081C}" srcOrd="2" destOrd="0" presId="urn:microsoft.com/office/officeart/2009/3/layout/RandomtoResultProcess"/>
    <dgm:cxn modelId="{0A49E892-65CC-449B-95B3-55A51CC5C290}" type="presParOf" srcId="{77A4A6BB-D833-477B-988E-CB32C1E15B5E}" destId="{D230A548-B0D0-45DF-AEAA-84FDFF93FFD3}" srcOrd="3" destOrd="0" presId="urn:microsoft.com/office/officeart/2009/3/layout/RandomtoResultProcess"/>
    <dgm:cxn modelId="{6EAA7E19-775E-4137-B383-7C337C179407}" type="presParOf" srcId="{77A4A6BB-D833-477B-988E-CB32C1E15B5E}" destId="{C63F8305-6A36-4A27-B164-655A00227F79}" srcOrd="4" destOrd="0" presId="urn:microsoft.com/office/officeart/2009/3/layout/RandomtoResultProcess"/>
    <dgm:cxn modelId="{A9F9ED2E-F0FD-44A0-BB33-97ABE072AB48}" type="presParOf" srcId="{77A4A6BB-D833-477B-988E-CB32C1E15B5E}" destId="{2D9F9DF0-8F03-4F3A-83CD-0439F6023177}" srcOrd="5" destOrd="0" presId="urn:microsoft.com/office/officeart/2009/3/layout/RandomtoResultProcess"/>
    <dgm:cxn modelId="{BBF819F1-BEC9-45F8-B220-71FA691C2774}" type="presParOf" srcId="{77A4A6BB-D833-477B-988E-CB32C1E15B5E}" destId="{F2A4CFC3-6DFC-432B-9AD3-A2B116A5C2E7}" srcOrd="6" destOrd="0" presId="urn:microsoft.com/office/officeart/2009/3/layout/RandomtoResultProcess"/>
    <dgm:cxn modelId="{C26FD02D-7BAE-4B9B-848A-7C94A28B42A0}" type="presParOf" srcId="{77A4A6BB-D833-477B-988E-CB32C1E15B5E}" destId="{44097502-85AC-4AB0-967C-07839B209FDF}" srcOrd="7" destOrd="0" presId="urn:microsoft.com/office/officeart/2009/3/layout/RandomtoResultProcess"/>
    <dgm:cxn modelId="{FB1F7C87-104E-414F-ACD0-F6ABAE6C7363}" type="presParOf" srcId="{77A4A6BB-D833-477B-988E-CB32C1E15B5E}" destId="{340124E4-952A-4A9D-82AB-566897603912}" srcOrd="8" destOrd="0" presId="urn:microsoft.com/office/officeart/2009/3/layout/RandomtoResultProcess"/>
    <dgm:cxn modelId="{6F74E058-E62D-483A-8DF2-B235718791E8}" type="presParOf" srcId="{77A4A6BB-D833-477B-988E-CB32C1E15B5E}" destId="{15963D3C-FF96-4F17-A3B3-46E45620B631}" srcOrd="9" destOrd="0" presId="urn:microsoft.com/office/officeart/2009/3/layout/RandomtoResultProcess"/>
    <dgm:cxn modelId="{B4CA9ABF-74EF-4C42-8619-C431A1291CCC}" type="presParOf" srcId="{77A4A6BB-D833-477B-988E-CB32C1E15B5E}" destId="{089C089E-30F0-4769-8CA9-781131FD6076}" srcOrd="10" destOrd="0" presId="urn:microsoft.com/office/officeart/2009/3/layout/RandomtoResultProcess"/>
    <dgm:cxn modelId="{292FD6EA-3E01-4EAD-8D7E-39A1318C95E6}" type="presParOf" srcId="{77A4A6BB-D833-477B-988E-CB32C1E15B5E}" destId="{C0E89F27-9C20-453B-B57C-B6C38861DB2E}" srcOrd="11" destOrd="0" presId="urn:microsoft.com/office/officeart/2009/3/layout/RandomtoResultProcess"/>
    <dgm:cxn modelId="{5DEA6DDC-E66F-442B-9709-E5F737256F4B}" type="presParOf" srcId="{77A4A6BB-D833-477B-988E-CB32C1E15B5E}" destId="{AC8AFA84-B0F0-40F1-AD2E-5F9F8762EDFB}" srcOrd="12" destOrd="0" presId="urn:microsoft.com/office/officeart/2009/3/layout/RandomtoResultProcess"/>
    <dgm:cxn modelId="{338A19EA-0057-4CDA-B23C-AB6E060AEA51}" type="presParOf" srcId="{77A4A6BB-D833-477B-988E-CB32C1E15B5E}" destId="{E600F817-8485-4F96-B9FF-65FBAB8ADAD4}" srcOrd="13" destOrd="0" presId="urn:microsoft.com/office/officeart/2009/3/layout/RandomtoResultProcess"/>
    <dgm:cxn modelId="{C6B1FBF5-32CA-4E91-B626-776CFC4C09FB}" type="presParOf" srcId="{77A4A6BB-D833-477B-988E-CB32C1E15B5E}" destId="{9EB34B89-96E2-4673-9F01-EB241E3AE275}" srcOrd="14" destOrd="0" presId="urn:microsoft.com/office/officeart/2009/3/layout/RandomtoResultProcess"/>
    <dgm:cxn modelId="{FEA3B8DF-9170-4BD6-BE34-1D10A737D438}" type="presParOf" srcId="{77A4A6BB-D833-477B-988E-CB32C1E15B5E}" destId="{ECB2E144-4D8D-423D-BD0A-9C1971F2FB14}" srcOrd="15" destOrd="0" presId="urn:microsoft.com/office/officeart/2009/3/layout/RandomtoResultProcess"/>
    <dgm:cxn modelId="{858C4684-D5FB-41C4-A6D7-B007C26F4F8B}" type="presParOf" srcId="{77A4A6BB-D833-477B-988E-CB32C1E15B5E}" destId="{1170075E-FCF4-40BD-B974-513ED973011D}" srcOrd="16" destOrd="0" presId="urn:microsoft.com/office/officeart/2009/3/layout/RandomtoResultProcess"/>
    <dgm:cxn modelId="{0FA067C9-E3AA-4455-9221-C95C4FE41B46}" type="presParOf" srcId="{77A4A6BB-D833-477B-988E-CB32C1E15B5E}" destId="{03640C37-F293-4831-A684-CC91BA84AD7D}" srcOrd="17" destOrd="0" presId="urn:microsoft.com/office/officeart/2009/3/layout/RandomtoResultProcess"/>
    <dgm:cxn modelId="{E686D31D-8043-4730-BE61-E7F301C744A0}" type="presParOf" srcId="{77A4A6BB-D833-477B-988E-CB32C1E15B5E}" destId="{A88F3E08-9F49-43D1-A7D9-5AB57A7E9653}" srcOrd="18" destOrd="0" presId="urn:microsoft.com/office/officeart/2009/3/layout/RandomtoResultProcess"/>
    <dgm:cxn modelId="{95DF5A66-DAC3-43BF-8793-F8647AAF7357}" type="presParOf" srcId="{E3FE7C98-FDED-4A9C-B8EA-2232CC54967D}" destId="{60F3F307-9A5B-49BF-86C7-89CDD131E822}" srcOrd="1" destOrd="0" presId="urn:microsoft.com/office/officeart/2009/3/layout/RandomtoResultProcess"/>
    <dgm:cxn modelId="{E88DA9B3-4F68-4BB2-9C4F-96ACE70C2B2D}" type="presParOf" srcId="{60F3F307-9A5B-49BF-86C7-89CDD131E822}" destId="{FC3BCDF7-ABAA-4D0A-9C78-6A98D1087F6D}" srcOrd="0" destOrd="0" presId="urn:microsoft.com/office/officeart/2009/3/layout/RandomtoResultProcess"/>
    <dgm:cxn modelId="{5C44D6D8-E79F-48BA-B46C-B1781B9BB85D}" type="presParOf" srcId="{60F3F307-9A5B-49BF-86C7-89CDD131E822}" destId="{12020F99-F3BB-4E26-B477-51C9508560B1}" srcOrd="1" destOrd="0" presId="urn:microsoft.com/office/officeart/2009/3/layout/RandomtoResultProcess"/>
    <dgm:cxn modelId="{053EAB05-6C7C-4AC1-A49B-EAF2C87E4C59}" type="presParOf" srcId="{E3FE7C98-FDED-4A9C-B8EA-2232CC54967D}" destId="{1D8566F2-AD32-4E8E-BE21-BE5AA71BDFB5}" srcOrd="2" destOrd="0" presId="urn:microsoft.com/office/officeart/2009/3/layout/RandomtoResultProcess"/>
    <dgm:cxn modelId="{B6E48655-453E-4F10-B391-BEC28870F919}" type="presParOf" srcId="{1D8566F2-AD32-4E8E-BE21-BE5AA71BDFB5}" destId="{24357A26-E59C-4B9B-9F5A-79B5F0D95F05}" srcOrd="0" destOrd="0" presId="urn:microsoft.com/office/officeart/2009/3/layout/RandomtoResultProcess"/>
    <dgm:cxn modelId="{4E1F10D5-EBA2-4877-A75D-8DDE13D3A713}" type="presParOf" srcId="{1D8566F2-AD32-4E8E-BE21-BE5AA71BDFB5}" destId="{EDFDFA79-E65F-43FC-B8FF-420FDFD35E15}" srcOrd="1" destOrd="0" presId="urn:microsoft.com/office/officeart/2009/3/layout/RandomtoResultProcess"/>
    <dgm:cxn modelId="{8126F649-369C-49E0-BFA7-C7585929065C}" type="presParOf" srcId="{E3FE7C98-FDED-4A9C-B8EA-2232CC54967D}" destId="{A5803D8D-1E23-4045-B583-0A589CCA506E}" srcOrd="3" destOrd="0" presId="urn:microsoft.com/office/officeart/2009/3/layout/RandomtoResultProcess"/>
    <dgm:cxn modelId="{A48EE9B3-C7AF-49D4-84CD-C85E09DBA27F}" type="presParOf" srcId="{A5803D8D-1E23-4045-B583-0A589CCA506E}" destId="{F70CC608-0D86-4683-9AF3-7C885651A73E}" srcOrd="0" destOrd="0" presId="urn:microsoft.com/office/officeart/2009/3/layout/RandomtoResultProcess"/>
    <dgm:cxn modelId="{FDBDE6B3-CCEE-4E97-9399-7B9709E9AB6D}" type="presParOf" srcId="{A5803D8D-1E23-4045-B583-0A589CCA506E}" destId="{05D2A7CA-F8EE-44C1-AD7D-EA705502FC0E}" srcOrd="1" destOrd="0" presId="urn:microsoft.com/office/officeart/2009/3/layout/RandomtoResultProcess"/>
    <dgm:cxn modelId="{B2987F2F-2086-4201-A8DF-1AED0F5CB519}" type="presParOf" srcId="{E3FE7C98-FDED-4A9C-B8EA-2232CC54967D}" destId="{981478D8-98AB-47B9-A3AE-3BB0AF3D5090}" srcOrd="4" destOrd="0" presId="urn:microsoft.com/office/officeart/2009/3/layout/RandomtoResultProcess"/>
    <dgm:cxn modelId="{089A1A8D-8CF3-433B-97E3-47A847FF4ECC}" type="presParOf" srcId="{981478D8-98AB-47B9-A3AE-3BB0AF3D5090}" destId="{F5D35A53-902F-4731-8B1C-1C5C428B6217}" srcOrd="0" destOrd="0" presId="urn:microsoft.com/office/officeart/2009/3/layout/RandomtoResultProcess"/>
    <dgm:cxn modelId="{04CB5A37-9920-43DA-8C24-F1B699977A7F}" type="presParOf" srcId="{981478D8-98AB-47B9-A3AE-3BB0AF3D5090}" destId="{710A921E-9213-4FAD-9512-9E6AADF744EE}" srcOrd="1" destOrd="0" presId="urn:microsoft.com/office/officeart/2009/3/layout/RandomtoResultProcess"/>
    <dgm:cxn modelId="{340AAA39-E262-421D-9927-A30ECC37D5A1}" type="presParOf" srcId="{E3FE7C98-FDED-4A9C-B8EA-2232CC54967D}" destId="{B1A9A695-C97E-46E0-B687-C8FE0625AEF7}" srcOrd="5" destOrd="0" presId="urn:microsoft.com/office/officeart/2009/3/layout/RandomtoResultProcess"/>
    <dgm:cxn modelId="{47F35B9E-62EB-45CE-9498-F315FE131BA7}" type="presParOf" srcId="{B1A9A695-C97E-46E0-B687-C8FE0625AEF7}" destId="{5CAD0FCE-D2E0-4D8C-A44F-163E628DAEEA}" srcOrd="0" destOrd="0" presId="urn:microsoft.com/office/officeart/2009/3/layout/RandomtoResultProcess"/>
    <dgm:cxn modelId="{54982A9A-7B3D-41A6-849A-766A1F57F95D}" type="presParOf" srcId="{B1A9A695-C97E-46E0-B687-C8FE0625AEF7}" destId="{C2FFA41F-40D7-43F6-9916-869498E624D2}" srcOrd="1" destOrd="0" presId="urn:microsoft.com/office/officeart/2009/3/layout/RandomtoResultProcess"/>
    <dgm:cxn modelId="{C1074803-8B00-41ED-8D6F-D8FA9C1C0E3F}" type="presParOf" srcId="{E3FE7C98-FDED-4A9C-B8EA-2232CC54967D}" destId="{B4470C45-6C58-4E98-B955-C74322C136A2}" srcOrd="6" destOrd="0" presId="urn:microsoft.com/office/officeart/2009/3/layout/RandomtoResultProcess"/>
    <dgm:cxn modelId="{2929749E-927A-4B57-8283-1850376980D4}" type="presParOf" srcId="{B4470C45-6C58-4E98-B955-C74322C136A2}" destId="{382277E1-807D-45C8-A535-F80B1B8A318C}" srcOrd="0" destOrd="0" presId="urn:microsoft.com/office/officeart/2009/3/layout/RandomtoResultProcess"/>
    <dgm:cxn modelId="{49174BCE-09F8-43CF-A7AD-CFC3627208D8}" type="presParOf" srcId="{B4470C45-6C58-4E98-B955-C74322C136A2}" destId="{239987B8-D27D-4898-BD4B-1BA37B6C1CA3}" srcOrd="1" destOrd="0" presId="urn:microsoft.com/office/officeart/2009/3/layout/RandomtoResultProcess"/>
    <dgm:cxn modelId="{4F1A26DC-1EDF-410D-B671-3C96A5998AF5}" type="presParOf" srcId="{E3FE7C98-FDED-4A9C-B8EA-2232CC54967D}" destId="{690922C6-7FB3-440E-B7C3-BD9331B2B46C}" srcOrd="7" destOrd="0" presId="urn:microsoft.com/office/officeart/2009/3/layout/RandomtoResultProcess"/>
    <dgm:cxn modelId="{39A9B6AF-892B-4492-B60D-7088D7F2A6E5}" type="presParOf" srcId="{690922C6-7FB3-440E-B7C3-BD9331B2B46C}" destId="{FFDEA3B1-236E-4DBA-A5F8-4C469A99219A}" srcOrd="0" destOrd="0" presId="urn:microsoft.com/office/officeart/2009/3/layout/RandomtoResultProcess"/>
    <dgm:cxn modelId="{A14F392D-5CC7-464A-8710-1339843B01B8}" type="presParOf" srcId="{690922C6-7FB3-440E-B7C3-BD9331B2B46C}" destId="{843CBFA8-7760-457C-BAFD-D58EDC09BBE4}" srcOrd="1" destOrd="0" presId="urn:microsoft.com/office/officeart/2009/3/layout/RandomtoResultProcess"/>
    <dgm:cxn modelId="{BE36DD71-0567-4E19-B33D-3FBE7FA23F33}" type="presParOf" srcId="{E3FE7C98-FDED-4A9C-B8EA-2232CC54967D}" destId="{4936F4C7-261F-43A9-8C80-55CA880242BF}" srcOrd="8" destOrd="0" presId="urn:microsoft.com/office/officeart/2009/3/layout/RandomtoResultProcess"/>
    <dgm:cxn modelId="{CDCDD2D4-B78E-4A05-AF76-C806B11F01A1}" type="presParOf" srcId="{4936F4C7-261F-43A9-8C80-55CA880242BF}" destId="{5E53ED32-4CA1-4361-9648-E4FDF4DB7291}" srcOrd="0" destOrd="0" presId="urn:microsoft.com/office/officeart/2009/3/layout/RandomtoResultProcess"/>
    <dgm:cxn modelId="{D560F426-575D-413E-8169-0DA3DC41D3DE}" type="presParOf" srcId="{4936F4C7-261F-43A9-8C80-55CA880242BF}" destId="{E73335A4-1E8E-4AC1-9232-9FD763CC4D7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8B183-46F4-4C3E-916F-503B7902ED4F}">
      <dsp:nvSpPr>
        <dsp:cNvPr id="0" name=""/>
        <dsp:cNvSpPr/>
      </dsp:nvSpPr>
      <dsp:spPr>
        <a:xfrm>
          <a:off x="118261" y="1780031"/>
          <a:ext cx="1658037" cy="546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Latent </a:t>
          </a:r>
          <a:endParaRPr lang="en-US" sz="1500" kern="1200" dirty="0"/>
        </a:p>
      </dsp:txBody>
      <dsp:txXfrm>
        <a:off x="118261" y="1780031"/>
        <a:ext cx="1658037" cy="546398"/>
      </dsp:txXfrm>
    </dsp:sp>
    <dsp:sp modelId="{0A7AE3A6-6B91-4C2E-B9D5-E7C7372DA2E4}">
      <dsp:nvSpPr>
        <dsp:cNvPr id="0" name=""/>
        <dsp:cNvSpPr/>
      </dsp:nvSpPr>
      <dsp:spPr>
        <a:xfrm>
          <a:off x="116377" y="1613850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7BB8E2-E236-4E16-9A8F-6FABCA52081C}">
      <dsp:nvSpPr>
        <dsp:cNvPr id="0" name=""/>
        <dsp:cNvSpPr/>
      </dsp:nvSpPr>
      <dsp:spPr>
        <a:xfrm>
          <a:off x="208699" y="1429205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0A548-B0D0-45DF-AEAA-84FDFF93FFD3}">
      <dsp:nvSpPr>
        <dsp:cNvPr id="0" name=""/>
        <dsp:cNvSpPr/>
      </dsp:nvSpPr>
      <dsp:spPr>
        <a:xfrm>
          <a:off x="430273" y="1466134"/>
          <a:ext cx="207254" cy="207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3F8305-6A36-4A27-B164-655A00227F79}">
      <dsp:nvSpPr>
        <dsp:cNvPr id="0" name=""/>
        <dsp:cNvSpPr/>
      </dsp:nvSpPr>
      <dsp:spPr>
        <a:xfrm>
          <a:off x="614919" y="1263025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9F9DF0-8F03-4F3A-83CD-0439F6023177}">
      <dsp:nvSpPr>
        <dsp:cNvPr id="0" name=""/>
        <dsp:cNvSpPr/>
      </dsp:nvSpPr>
      <dsp:spPr>
        <a:xfrm>
          <a:off x="854957" y="1189167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A4CFC3-6DFC-432B-9AD3-A2B116A5C2E7}">
      <dsp:nvSpPr>
        <dsp:cNvPr id="0" name=""/>
        <dsp:cNvSpPr/>
      </dsp:nvSpPr>
      <dsp:spPr>
        <a:xfrm>
          <a:off x="1150389" y="1318418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097502-85AC-4AB0-967C-07839B209FDF}">
      <dsp:nvSpPr>
        <dsp:cNvPr id="0" name=""/>
        <dsp:cNvSpPr/>
      </dsp:nvSpPr>
      <dsp:spPr>
        <a:xfrm>
          <a:off x="1335034" y="1410741"/>
          <a:ext cx="207254" cy="207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0124E4-952A-4A9D-82AB-566897603912}">
      <dsp:nvSpPr>
        <dsp:cNvPr id="0" name=""/>
        <dsp:cNvSpPr/>
      </dsp:nvSpPr>
      <dsp:spPr>
        <a:xfrm>
          <a:off x="1593537" y="1613850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963D3C-FF96-4F17-A3B3-46E45620B631}">
      <dsp:nvSpPr>
        <dsp:cNvPr id="0" name=""/>
        <dsp:cNvSpPr/>
      </dsp:nvSpPr>
      <dsp:spPr>
        <a:xfrm>
          <a:off x="1704324" y="1816960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9C089E-30F0-4769-8CA9-781131FD6076}">
      <dsp:nvSpPr>
        <dsp:cNvPr id="0" name=""/>
        <dsp:cNvSpPr/>
      </dsp:nvSpPr>
      <dsp:spPr>
        <a:xfrm>
          <a:off x="744170" y="1429205"/>
          <a:ext cx="339143" cy="3391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E89F27-9C20-453B-B57C-B6C38861DB2E}">
      <dsp:nvSpPr>
        <dsp:cNvPr id="0" name=""/>
        <dsp:cNvSpPr/>
      </dsp:nvSpPr>
      <dsp:spPr>
        <a:xfrm>
          <a:off x="24054" y="2130856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8AFA84-B0F0-40F1-AD2E-5F9F8762EDFB}">
      <dsp:nvSpPr>
        <dsp:cNvPr id="0" name=""/>
        <dsp:cNvSpPr/>
      </dsp:nvSpPr>
      <dsp:spPr>
        <a:xfrm>
          <a:off x="134841" y="2297037"/>
          <a:ext cx="207254" cy="207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00F817-8485-4F96-B9FF-65FBAB8ADAD4}">
      <dsp:nvSpPr>
        <dsp:cNvPr id="0" name=""/>
        <dsp:cNvSpPr/>
      </dsp:nvSpPr>
      <dsp:spPr>
        <a:xfrm>
          <a:off x="411809" y="2444753"/>
          <a:ext cx="301461" cy="301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B34B89-96E2-4673-9F01-EB241E3AE275}">
      <dsp:nvSpPr>
        <dsp:cNvPr id="0" name=""/>
        <dsp:cNvSpPr/>
      </dsp:nvSpPr>
      <dsp:spPr>
        <a:xfrm>
          <a:off x="799564" y="2684791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B2E144-4D8D-423D-BD0A-9C1971F2FB14}">
      <dsp:nvSpPr>
        <dsp:cNvPr id="0" name=""/>
        <dsp:cNvSpPr/>
      </dsp:nvSpPr>
      <dsp:spPr>
        <a:xfrm>
          <a:off x="873422" y="2444753"/>
          <a:ext cx="207254" cy="207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70075E-FCF4-40BD-B974-513ED973011D}">
      <dsp:nvSpPr>
        <dsp:cNvPr id="0" name=""/>
        <dsp:cNvSpPr/>
      </dsp:nvSpPr>
      <dsp:spPr>
        <a:xfrm>
          <a:off x="1058067" y="2703256"/>
          <a:ext cx="131889" cy="1318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640C37-F293-4831-A684-CC91BA84AD7D}">
      <dsp:nvSpPr>
        <dsp:cNvPr id="0" name=""/>
        <dsp:cNvSpPr/>
      </dsp:nvSpPr>
      <dsp:spPr>
        <a:xfrm>
          <a:off x="1224247" y="2407824"/>
          <a:ext cx="301461" cy="301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8F3E08-9F49-43D1-A7D9-5AB57A7E9653}">
      <dsp:nvSpPr>
        <dsp:cNvPr id="0" name=""/>
        <dsp:cNvSpPr/>
      </dsp:nvSpPr>
      <dsp:spPr>
        <a:xfrm>
          <a:off x="1630466" y="2333966"/>
          <a:ext cx="207254" cy="2072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3BCDF7-ABAA-4D0A-9C78-6A98D1087F6D}">
      <dsp:nvSpPr>
        <dsp:cNvPr id="0" name=""/>
        <dsp:cNvSpPr/>
      </dsp:nvSpPr>
      <dsp:spPr>
        <a:xfrm>
          <a:off x="1837721" y="1465827"/>
          <a:ext cx="608677" cy="1162031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357A26-E59C-4B9B-9F5A-79B5F0D95F05}">
      <dsp:nvSpPr>
        <dsp:cNvPr id="0" name=""/>
        <dsp:cNvSpPr/>
      </dsp:nvSpPr>
      <dsp:spPr>
        <a:xfrm>
          <a:off x="2446398" y="1466392"/>
          <a:ext cx="1660029" cy="116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Perceived</a:t>
          </a:r>
          <a:endParaRPr lang="en-US" sz="1500" kern="1200" dirty="0"/>
        </a:p>
      </dsp:txBody>
      <dsp:txXfrm>
        <a:off x="2446398" y="1466392"/>
        <a:ext cx="1660029" cy="1162020"/>
      </dsp:txXfrm>
    </dsp:sp>
    <dsp:sp modelId="{F70CC608-0D86-4683-9AF3-7C885651A73E}">
      <dsp:nvSpPr>
        <dsp:cNvPr id="0" name=""/>
        <dsp:cNvSpPr/>
      </dsp:nvSpPr>
      <dsp:spPr>
        <a:xfrm>
          <a:off x="4106427" y="1465827"/>
          <a:ext cx="608677" cy="1162031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D35A53-902F-4731-8B1C-1C5C428B6217}">
      <dsp:nvSpPr>
        <dsp:cNvPr id="0" name=""/>
        <dsp:cNvSpPr/>
      </dsp:nvSpPr>
      <dsp:spPr>
        <a:xfrm>
          <a:off x="4715105" y="1466392"/>
          <a:ext cx="1660029" cy="116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Felt</a:t>
          </a:r>
          <a:endParaRPr lang="en-US" sz="1500" kern="1200" dirty="0"/>
        </a:p>
      </dsp:txBody>
      <dsp:txXfrm>
        <a:off x="4715105" y="1466392"/>
        <a:ext cx="1660029" cy="1162020"/>
      </dsp:txXfrm>
    </dsp:sp>
    <dsp:sp modelId="{5CAD0FCE-D2E0-4D8C-A44F-163E628DAEEA}">
      <dsp:nvSpPr>
        <dsp:cNvPr id="0" name=""/>
        <dsp:cNvSpPr/>
      </dsp:nvSpPr>
      <dsp:spPr>
        <a:xfrm>
          <a:off x="6375134" y="1465827"/>
          <a:ext cx="608677" cy="1162031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2277E1-807D-45C8-A535-F80B1B8A318C}">
      <dsp:nvSpPr>
        <dsp:cNvPr id="0" name=""/>
        <dsp:cNvSpPr/>
      </dsp:nvSpPr>
      <dsp:spPr>
        <a:xfrm>
          <a:off x="6983811" y="1466392"/>
          <a:ext cx="1660029" cy="116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Manifest</a:t>
          </a:r>
          <a:endParaRPr lang="en-US" sz="1500" kern="1200" dirty="0"/>
        </a:p>
      </dsp:txBody>
      <dsp:txXfrm>
        <a:off x="6983811" y="1466392"/>
        <a:ext cx="1660029" cy="1162020"/>
      </dsp:txXfrm>
    </dsp:sp>
    <dsp:sp modelId="{FFDEA3B1-236E-4DBA-A5F8-4C469A99219A}">
      <dsp:nvSpPr>
        <dsp:cNvPr id="0" name=""/>
        <dsp:cNvSpPr/>
      </dsp:nvSpPr>
      <dsp:spPr>
        <a:xfrm>
          <a:off x="8643840" y="1465827"/>
          <a:ext cx="608677" cy="1162031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53ED32-4CA1-4361-9648-E4FDF4DB7291}">
      <dsp:nvSpPr>
        <dsp:cNvPr id="0" name=""/>
        <dsp:cNvSpPr/>
      </dsp:nvSpPr>
      <dsp:spPr>
        <a:xfrm>
          <a:off x="9318919" y="1369794"/>
          <a:ext cx="1411024" cy="14110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Aftermath </a:t>
          </a:r>
          <a:endParaRPr lang="en-US" sz="1500" kern="1200" dirty="0"/>
        </a:p>
      </dsp:txBody>
      <dsp:txXfrm>
        <a:off x="9525559" y="1576434"/>
        <a:ext cx="997744" cy="997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8B183-46F4-4C3E-916F-503B7902ED4F}">
      <dsp:nvSpPr>
        <dsp:cNvPr id="0" name=""/>
        <dsp:cNvSpPr/>
      </dsp:nvSpPr>
      <dsp:spPr>
        <a:xfrm>
          <a:off x="129142" y="1920897"/>
          <a:ext cx="1838244" cy="605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Negotiation </a:t>
          </a:r>
          <a:endParaRPr lang="en-US" sz="1200" kern="1200" dirty="0"/>
        </a:p>
      </dsp:txBody>
      <dsp:txXfrm>
        <a:off x="129142" y="1920897"/>
        <a:ext cx="1838244" cy="605785"/>
      </dsp:txXfrm>
    </dsp:sp>
    <dsp:sp modelId="{0A7AE3A6-6B91-4C2E-B9D5-E7C7372DA2E4}">
      <dsp:nvSpPr>
        <dsp:cNvPr id="0" name=""/>
        <dsp:cNvSpPr/>
      </dsp:nvSpPr>
      <dsp:spPr>
        <a:xfrm>
          <a:off x="127053" y="1736655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7BB8E2-E236-4E16-9A8F-6FABCA52081C}">
      <dsp:nvSpPr>
        <dsp:cNvPr id="0" name=""/>
        <dsp:cNvSpPr/>
      </dsp:nvSpPr>
      <dsp:spPr>
        <a:xfrm>
          <a:off x="229410" y="1531942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0A548-B0D0-45DF-AEAA-84FDFF93FFD3}">
      <dsp:nvSpPr>
        <dsp:cNvPr id="0" name=""/>
        <dsp:cNvSpPr/>
      </dsp:nvSpPr>
      <dsp:spPr>
        <a:xfrm>
          <a:off x="475067" y="1572884"/>
          <a:ext cx="229780" cy="2297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3F8305-6A36-4A27-B164-655A00227F79}">
      <dsp:nvSpPr>
        <dsp:cNvPr id="0" name=""/>
        <dsp:cNvSpPr/>
      </dsp:nvSpPr>
      <dsp:spPr>
        <a:xfrm>
          <a:off x="679780" y="1347699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9F9DF0-8F03-4F3A-83CD-0439F6023177}">
      <dsp:nvSpPr>
        <dsp:cNvPr id="0" name=""/>
        <dsp:cNvSpPr/>
      </dsp:nvSpPr>
      <dsp:spPr>
        <a:xfrm>
          <a:off x="945908" y="1265814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A4CFC3-6DFC-432B-9AD3-A2B116A5C2E7}">
      <dsp:nvSpPr>
        <dsp:cNvPr id="0" name=""/>
        <dsp:cNvSpPr/>
      </dsp:nvSpPr>
      <dsp:spPr>
        <a:xfrm>
          <a:off x="1273449" y="1409113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097502-85AC-4AB0-967C-07839B209FDF}">
      <dsp:nvSpPr>
        <dsp:cNvPr id="0" name=""/>
        <dsp:cNvSpPr/>
      </dsp:nvSpPr>
      <dsp:spPr>
        <a:xfrm>
          <a:off x="1478163" y="1511470"/>
          <a:ext cx="229780" cy="2297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0124E4-952A-4A9D-82AB-566897603912}">
      <dsp:nvSpPr>
        <dsp:cNvPr id="0" name=""/>
        <dsp:cNvSpPr/>
      </dsp:nvSpPr>
      <dsp:spPr>
        <a:xfrm>
          <a:off x="1764762" y="1736655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963D3C-FF96-4F17-A3B3-46E45620B631}">
      <dsp:nvSpPr>
        <dsp:cNvPr id="0" name=""/>
        <dsp:cNvSpPr/>
      </dsp:nvSpPr>
      <dsp:spPr>
        <a:xfrm>
          <a:off x="1887590" y="1961840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9C089E-30F0-4769-8CA9-781131FD6076}">
      <dsp:nvSpPr>
        <dsp:cNvPr id="0" name=""/>
        <dsp:cNvSpPr/>
      </dsp:nvSpPr>
      <dsp:spPr>
        <a:xfrm>
          <a:off x="823080" y="1531942"/>
          <a:ext cx="376004" cy="3760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E89F27-9C20-453B-B57C-B6C38861DB2E}">
      <dsp:nvSpPr>
        <dsp:cNvPr id="0" name=""/>
        <dsp:cNvSpPr/>
      </dsp:nvSpPr>
      <dsp:spPr>
        <a:xfrm>
          <a:off x="24697" y="2309853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8AFA84-B0F0-40F1-AD2E-5F9F8762EDFB}">
      <dsp:nvSpPr>
        <dsp:cNvPr id="0" name=""/>
        <dsp:cNvSpPr/>
      </dsp:nvSpPr>
      <dsp:spPr>
        <a:xfrm>
          <a:off x="147525" y="2494095"/>
          <a:ext cx="229780" cy="2297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00F817-8485-4F96-B9FF-65FBAB8ADAD4}">
      <dsp:nvSpPr>
        <dsp:cNvPr id="0" name=""/>
        <dsp:cNvSpPr/>
      </dsp:nvSpPr>
      <dsp:spPr>
        <a:xfrm>
          <a:off x="454595" y="2657866"/>
          <a:ext cx="334226" cy="334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B34B89-96E2-4673-9F01-EB241E3AE275}">
      <dsp:nvSpPr>
        <dsp:cNvPr id="0" name=""/>
        <dsp:cNvSpPr/>
      </dsp:nvSpPr>
      <dsp:spPr>
        <a:xfrm>
          <a:off x="884494" y="2923994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B2E144-4D8D-423D-BD0A-9C1971F2FB14}">
      <dsp:nvSpPr>
        <dsp:cNvPr id="0" name=""/>
        <dsp:cNvSpPr/>
      </dsp:nvSpPr>
      <dsp:spPr>
        <a:xfrm>
          <a:off x="966379" y="2657866"/>
          <a:ext cx="229780" cy="2297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70075E-FCF4-40BD-B974-513ED973011D}">
      <dsp:nvSpPr>
        <dsp:cNvPr id="0" name=""/>
        <dsp:cNvSpPr/>
      </dsp:nvSpPr>
      <dsp:spPr>
        <a:xfrm>
          <a:off x="1171093" y="2944465"/>
          <a:ext cx="146223" cy="1462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640C37-F293-4831-A684-CC91BA84AD7D}">
      <dsp:nvSpPr>
        <dsp:cNvPr id="0" name=""/>
        <dsp:cNvSpPr/>
      </dsp:nvSpPr>
      <dsp:spPr>
        <a:xfrm>
          <a:off x="1355335" y="2616923"/>
          <a:ext cx="334226" cy="3342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8F3E08-9F49-43D1-A7D9-5AB57A7E9653}">
      <dsp:nvSpPr>
        <dsp:cNvPr id="0" name=""/>
        <dsp:cNvSpPr/>
      </dsp:nvSpPr>
      <dsp:spPr>
        <a:xfrm>
          <a:off x="1805705" y="2535038"/>
          <a:ext cx="229780" cy="2297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3BCDF7-ABAA-4D0A-9C78-6A98D1087F6D}">
      <dsp:nvSpPr>
        <dsp:cNvPr id="0" name=""/>
        <dsp:cNvSpPr/>
      </dsp:nvSpPr>
      <dsp:spPr>
        <a:xfrm>
          <a:off x="2035485" y="1572544"/>
          <a:ext cx="674832" cy="128832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357A26-E59C-4B9B-9F5A-79B5F0D95F05}">
      <dsp:nvSpPr>
        <dsp:cNvPr id="0" name=""/>
        <dsp:cNvSpPr/>
      </dsp:nvSpPr>
      <dsp:spPr>
        <a:xfrm>
          <a:off x="2710318" y="1573170"/>
          <a:ext cx="1840452" cy="128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Mediation </a:t>
          </a:r>
          <a:endParaRPr lang="en-US" sz="1200" kern="1200" dirty="0"/>
        </a:p>
      </dsp:txBody>
      <dsp:txXfrm>
        <a:off x="2710318" y="1573170"/>
        <a:ext cx="1840452" cy="1288316"/>
      </dsp:txXfrm>
    </dsp:sp>
    <dsp:sp modelId="{F70CC608-0D86-4683-9AF3-7C885651A73E}">
      <dsp:nvSpPr>
        <dsp:cNvPr id="0" name=""/>
        <dsp:cNvSpPr/>
      </dsp:nvSpPr>
      <dsp:spPr>
        <a:xfrm>
          <a:off x="4550771" y="1572544"/>
          <a:ext cx="674832" cy="128832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D35A53-902F-4731-8B1C-1C5C428B6217}">
      <dsp:nvSpPr>
        <dsp:cNvPr id="0" name=""/>
        <dsp:cNvSpPr/>
      </dsp:nvSpPr>
      <dsp:spPr>
        <a:xfrm>
          <a:off x="5225603" y="1573170"/>
          <a:ext cx="1840452" cy="128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Mediation-arbitration</a:t>
          </a:r>
          <a:endParaRPr lang="en-US" sz="1200" kern="1200" dirty="0"/>
        </a:p>
      </dsp:txBody>
      <dsp:txXfrm>
        <a:off x="5225603" y="1573170"/>
        <a:ext cx="1840452" cy="1288316"/>
      </dsp:txXfrm>
    </dsp:sp>
    <dsp:sp modelId="{5CAD0FCE-D2E0-4D8C-A44F-163E628DAEEA}">
      <dsp:nvSpPr>
        <dsp:cNvPr id="0" name=""/>
        <dsp:cNvSpPr/>
      </dsp:nvSpPr>
      <dsp:spPr>
        <a:xfrm>
          <a:off x="7066056" y="1572544"/>
          <a:ext cx="674832" cy="128832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2277E1-807D-45C8-A535-F80B1B8A318C}">
      <dsp:nvSpPr>
        <dsp:cNvPr id="0" name=""/>
        <dsp:cNvSpPr/>
      </dsp:nvSpPr>
      <dsp:spPr>
        <a:xfrm>
          <a:off x="7740889" y="1573170"/>
          <a:ext cx="1840452" cy="128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Diplomacy </a:t>
          </a:r>
          <a:endParaRPr lang="en-US" sz="1200" kern="1200" dirty="0"/>
        </a:p>
      </dsp:txBody>
      <dsp:txXfrm>
        <a:off x="7740889" y="1573170"/>
        <a:ext cx="1840452" cy="1288316"/>
      </dsp:txXfrm>
    </dsp:sp>
    <dsp:sp modelId="{FFDEA3B1-236E-4DBA-A5F8-4C469A99219A}">
      <dsp:nvSpPr>
        <dsp:cNvPr id="0" name=""/>
        <dsp:cNvSpPr/>
      </dsp:nvSpPr>
      <dsp:spPr>
        <a:xfrm>
          <a:off x="9581342" y="1572544"/>
          <a:ext cx="674832" cy="1288329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53ED32-4CA1-4361-9648-E4FDF4DB7291}">
      <dsp:nvSpPr>
        <dsp:cNvPr id="0" name=""/>
        <dsp:cNvSpPr/>
      </dsp:nvSpPr>
      <dsp:spPr>
        <a:xfrm>
          <a:off x="10329792" y="1466074"/>
          <a:ext cx="1564384" cy="15643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Creative</a:t>
          </a:r>
          <a:r>
            <a:rPr lang="en-US" sz="1200" kern="1200" baseline="0" dirty="0" smtClean="0"/>
            <a:t> Peacebuilding</a:t>
          </a:r>
          <a:endParaRPr lang="en-US" sz="1200" kern="1200" dirty="0"/>
        </a:p>
      </dsp:txBody>
      <dsp:txXfrm>
        <a:off x="10558891" y="1695173"/>
        <a:ext cx="1106186" cy="1106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746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394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71782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919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7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510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43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8BDECAF-D3BE-4069-9C78-642ECCD01477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8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F7F47CF-67C9-420C-80A5-E2069FF0C2DF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1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3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3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9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3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7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tb.ku.edu/en/table-of-contents/implement/provide-information-enhance-skills/conflict-resolution/main" TargetMode="External"/><Relationship Id="rId2" Type="http://schemas.openxmlformats.org/officeDocument/2006/relationships/hyperlink" Target="https://blink.ucsd.edu/HR/supervising/conflict/handl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change.org/multicultural/activities/groundrules.html" TargetMode="External"/><Relationship Id="rId4" Type="http://schemas.openxmlformats.org/officeDocument/2006/relationships/hyperlink" Target="https://blog.udemy.com/stages-of-conflic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resolution: are we in sync?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Delancia T. Browning</a:t>
            </a:r>
          </a:p>
          <a:p>
            <a:r>
              <a:rPr lang="en-US" dirty="0" smtClean="0"/>
              <a:t>Track 1, Section 4: Thursday, April 19, 2018</a:t>
            </a:r>
          </a:p>
        </p:txBody>
      </p:sp>
    </p:spTree>
    <p:extLst>
      <p:ext uri="{BB962C8B-B14F-4D97-AF65-F5344CB8AC3E}">
        <p14:creationId xmlns:p14="http://schemas.microsoft.com/office/powerpoint/2010/main" val="2552706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Conflicts can have an adverse affect on your professional and personal relationships </a:t>
            </a:r>
          </a:p>
          <a:p>
            <a:r>
              <a:rPr lang="en-US" dirty="0" smtClean="0"/>
              <a:t>Whenever conflict arises, get in front of it and work with the other party towards a resolution as quickly as possible </a:t>
            </a:r>
          </a:p>
          <a:p>
            <a:r>
              <a:rPr lang="en-US" dirty="0" smtClean="0"/>
              <a:t>Avoid being at the center of conflict in the workplace—consistently being the source or a member of conflict can have negative impacts on upward mobility </a:t>
            </a:r>
          </a:p>
          <a:p>
            <a:r>
              <a:rPr lang="en-US" dirty="0" smtClean="0"/>
              <a:t>If you find yourself at the center of conflict, be a creative problem-solver</a:t>
            </a:r>
          </a:p>
        </p:txBody>
      </p:sp>
    </p:spTree>
    <p:extLst>
      <p:ext uri="{BB962C8B-B14F-4D97-AF65-F5344CB8AC3E}">
        <p14:creationId xmlns:p14="http://schemas.microsoft.com/office/powerpoint/2010/main" val="377321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blink.ucsd.edu/HR/supervising/conflict/handle.html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ctb.ku.edu/en/table-of-contents/implement/provide-information-enhance-skills/conflict-resolution/main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https://blog.udemy.com/stages-of-conflict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www.edchange.org/multicultural/activities/groundrules.html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9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conflict?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Contributions </a:t>
            </a:r>
          </a:p>
          <a:p>
            <a:pPr lvl="1"/>
            <a:r>
              <a:rPr lang="en-US" dirty="0" smtClean="0"/>
              <a:t>Types of conflict </a:t>
            </a:r>
          </a:p>
          <a:p>
            <a:pPr lvl="1"/>
            <a:r>
              <a:rPr lang="en-US" dirty="0" smtClean="0"/>
              <a:t>5 stages of conflict </a:t>
            </a:r>
          </a:p>
          <a:p>
            <a:r>
              <a:rPr lang="en-US" dirty="0" smtClean="0"/>
              <a:t>Conflict Resolutions 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5 stages of conflict resolutions </a:t>
            </a:r>
          </a:p>
          <a:p>
            <a:pPr lvl="1"/>
            <a:r>
              <a:rPr lang="en-US" dirty="0" smtClean="0"/>
              <a:t>Tips for resolving workplace disputes</a:t>
            </a:r>
            <a:endParaRPr lang="en-US" dirty="0"/>
          </a:p>
          <a:p>
            <a:r>
              <a:rPr lang="en-US" dirty="0" smtClean="0"/>
              <a:t>How can conflict affect your professional/personal life?</a:t>
            </a:r>
          </a:p>
          <a:p>
            <a:pPr lvl="1"/>
            <a:r>
              <a:rPr lang="en-US" dirty="0" smtClean="0"/>
              <a:t>Dos &amp; Don’ts </a:t>
            </a:r>
          </a:p>
        </p:txBody>
      </p:sp>
    </p:spTree>
    <p:extLst>
      <p:ext uri="{BB962C8B-B14F-4D97-AF65-F5344CB8AC3E}">
        <p14:creationId xmlns:p14="http://schemas.microsoft.com/office/powerpoint/2010/main" val="373476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Workplace conflict: what is it,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situation when interests, needs, goals, and values of involved parties interfere with one another</a:t>
            </a:r>
          </a:p>
          <a:p>
            <a:endParaRPr lang="en-US" sz="2400" dirty="0" smtClean="0"/>
          </a:p>
          <a:p>
            <a:r>
              <a:rPr lang="en-US" sz="2400" dirty="0" smtClean="0"/>
              <a:t>Conflict occurs when people have different opinions, lack of respect, and misunderstood intensions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Conflict is a normal and healthy part of relationships </a:t>
            </a:r>
          </a:p>
          <a:p>
            <a:endParaRPr lang="en-US" sz="2400" dirty="0" smtClean="0"/>
          </a:p>
          <a:p>
            <a:r>
              <a:rPr lang="en-US" sz="2400" dirty="0" smtClean="0"/>
              <a:t>Conflict is inevitable at work and in personal relationships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259" y="5399440"/>
            <a:ext cx="2127279" cy="141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to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Miscommunication </a:t>
            </a:r>
          </a:p>
          <a:p>
            <a:endParaRPr lang="en-US" sz="4400" dirty="0" smtClean="0"/>
          </a:p>
          <a:p>
            <a:r>
              <a:rPr lang="en-US" sz="4400" dirty="0" smtClean="0"/>
              <a:t>Unfair/unclear expectations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Lack of common understanding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262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stages of conflict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84649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54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Conflict,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stage: participants not aware of conflict yet</a:t>
            </a:r>
          </a:p>
          <a:p>
            <a:endParaRPr lang="en-US" dirty="0" smtClean="0"/>
          </a:p>
          <a:p>
            <a:r>
              <a:rPr lang="en-US" dirty="0" smtClean="0"/>
              <a:t>Perceived </a:t>
            </a:r>
            <a:r>
              <a:rPr lang="en-US" dirty="0"/>
              <a:t>stage: participants aware conflict exists</a:t>
            </a:r>
          </a:p>
          <a:p>
            <a:endParaRPr lang="en-US" dirty="0" smtClean="0"/>
          </a:p>
          <a:p>
            <a:r>
              <a:rPr lang="en-US" dirty="0" smtClean="0"/>
              <a:t>Felt </a:t>
            </a:r>
            <a:r>
              <a:rPr lang="en-US" dirty="0"/>
              <a:t>stage: stress and anxiety </a:t>
            </a:r>
          </a:p>
          <a:p>
            <a:endParaRPr lang="en-US" dirty="0" smtClean="0"/>
          </a:p>
          <a:p>
            <a:r>
              <a:rPr lang="en-US" dirty="0" smtClean="0"/>
              <a:t>Manifest </a:t>
            </a:r>
            <a:r>
              <a:rPr lang="en-US" dirty="0"/>
              <a:t>stage: conflict is open and can be observed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Aftermath</a:t>
            </a:r>
            <a:r>
              <a:rPr lang="en-US" dirty="0"/>
              <a:t>: outcome of conflict, resolution or dissolve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3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Conflict resolution is a way for two or more parties to find a peaceful solution to a disagreement among them.  The disagreement may be personal, financial, political, or emotional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0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conflict resolution</a:t>
            </a:r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458556"/>
              </p:ext>
            </p:extLst>
          </p:nvPr>
        </p:nvGraphicFramePr>
        <p:xfrm>
          <a:off x="44335" y="2193925"/>
          <a:ext cx="11992493" cy="435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94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resolving workplace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Talk with the other person</a:t>
            </a:r>
          </a:p>
          <a:p>
            <a:pPr lvl="1"/>
            <a:r>
              <a:rPr lang="en-US" dirty="0" smtClean="0"/>
              <a:t>Identify a date, time and location where interruptions are minimized or eliminated </a:t>
            </a:r>
          </a:p>
          <a:p>
            <a:pPr lvl="1"/>
            <a:r>
              <a:rPr lang="en-US" dirty="0" smtClean="0"/>
              <a:t>Speak from the “I” perspective </a:t>
            </a:r>
          </a:p>
          <a:p>
            <a:pPr lvl="1"/>
            <a:r>
              <a:rPr lang="en-US" dirty="0" smtClean="0"/>
              <a:t>Listen actively </a:t>
            </a:r>
          </a:p>
          <a:p>
            <a:pPr lvl="1"/>
            <a:r>
              <a:rPr lang="en-US" dirty="0"/>
              <a:t>Be conscious of your body language </a:t>
            </a:r>
            <a:r>
              <a:rPr lang="en-US" dirty="0" smtClean="0"/>
              <a:t>&amp; non-verbal responses—they can be as disrespectful as words</a:t>
            </a:r>
            <a:endParaRPr lang="en-US" dirty="0"/>
          </a:p>
          <a:p>
            <a:r>
              <a:rPr lang="en-US" dirty="0" smtClean="0"/>
              <a:t>Focus on events, not personalities</a:t>
            </a:r>
          </a:p>
          <a:p>
            <a:pPr lvl="1"/>
            <a:r>
              <a:rPr lang="en-US" dirty="0" smtClean="0"/>
              <a:t>Do not invalidate someone’s story with your own spin—share your own experience/story</a:t>
            </a:r>
          </a:p>
          <a:p>
            <a:pPr lvl="1"/>
            <a:r>
              <a:rPr lang="en-US" dirty="0"/>
              <a:t>Don’t be afraid to challenge one another by asking questions, but refrain from personal attacks—focus on ideas </a:t>
            </a:r>
            <a:endParaRPr lang="en-US" dirty="0" smtClean="0"/>
          </a:p>
          <a:p>
            <a:pPr lvl="1"/>
            <a:r>
              <a:rPr lang="en-US" dirty="0" smtClean="0"/>
              <a:t>Goal is not to agree—but to gain a deeper understanding </a:t>
            </a:r>
          </a:p>
          <a:p>
            <a:r>
              <a:rPr lang="en-US" dirty="0" smtClean="0"/>
              <a:t>Identify points of agreement/disagreement </a:t>
            </a:r>
          </a:p>
          <a:p>
            <a:pPr lvl="1"/>
            <a:r>
              <a:rPr lang="en-US" dirty="0" smtClean="0"/>
              <a:t>Prioritize areas of conflict</a:t>
            </a:r>
          </a:p>
          <a:p>
            <a:pPr lvl="1"/>
            <a:r>
              <a:rPr lang="en-US" dirty="0" smtClean="0"/>
              <a:t>Develop a work plan for each conflict</a:t>
            </a:r>
          </a:p>
          <a:p>
            <a:pPr lvl="1"/>
            <a:r>
              <a:rPr lang="en-US" dirty="0" smtClean="0"/>
              <a:t>Follow through on your plan </a:t>
            </a:r>
          </a:p>
          <a:p>
            <a:pPr lvl="1"/>
            <a:r>
              <a:rPr lang="en-US" dirty="0" smtClean="0"/>
              <a:t>Build on your success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1506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759</TotalTime>
  <Words>438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Conflict resolution: are we in sync?</vt:lpstr>
      <vt:lpstr>Agenda</vt:lpstr>
      <vt:lpstr>Workplace conflict: what is it, exactly?</vt:lpstr>
      <vt:lpstr>Contributions to conflict</vt:lpstr>
      <vt:lpstr>5 stages of conflict</vt:lpstr>
      <vt:lpstr>Stages of Conflict, cont’d</vt:lpstr>
      <vt:lpstr>Conflict Resolutions </vt:lpstr>
      <vt:lpstr>Stages of conflict resolution</vt:lpstr>
      <vt:lpstr>Tips for resolving workplace conflict</vt:lpstr>
      <vt:lpstr>Remember….</vt:lpstr>
      <vt:lpstr>Sources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conflict: creative solutions</dc:title>
  <dc:creator>Browning, Delancia (DHS)</dc:creator>
  <cp:lastModifiedBy>Browning, Delancia (DHS)</cp:lastModifiedBy>
  <cp:revision>15</cp:revision>
  <dcterms:created xsi:type="dcterms:W3CDTF">2018-03-30T14:40:24Z</dcterms:created>
  <dcterms:modified xsi:type="dcterms:W3CDTF">2018-03-31T03:20:22Z</dcterms:modified>
</cp:coreProperties>
</file>