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2" r:id="rId2"/>
  </p:sldMasterIdLst>
  <p:notesMasterIdLst>
    <p:notesMasterId r:id="rId12"/>
  </p:notesMasterIdLst>
  <p:handoutMasterIdLst>
    <p:handoutMasterId r:id="rId13"/>
  </p:handoutMasterIdLst>
  <p:sldIdLst>
    <p:sldId id="257" r:id="rId3"/>
    <p:sldId id="260" r:id="rId4"/>
    <p:sldId id="287" r:id="rId5"/>
    <p:sldId id="291" r:id="rId6"/>
    <p:sldId id="289" r:id="rId7"/>
    <p:sldId id="295" r:id="rId8"/>
    <p:sldId id="294" r:id="rId9"/>
    <p:sldId id="293" r:id="rId10"/>
    <p:sldId id="296" r:id="rId11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A9FDD7-83E5-F44C-B1DB-DE03506CA577}">
          <p14:sldIdLst>
            <p14:sldId id="257"/>
            <p14:sldId id="260"/>
            <p14:sldId id="287"/>
            <p14:sldId id="291"/>
            <p14:sldId id="289"/>
            <p14:sldId id="295"/>
            <p14:sldId id="294"/>
            <p14:sldId id="293"/>
            <p14:sldId id="29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34" autoAdjust="0"/>
    <p:restoredTop sz="83576" autoAdjust="0"/>
  </p:normalViewPr>
  <p:slideViewPr>
    <p:cSldViewPr snapToGrid="0">
      <p:cViewPr varScale="1">
        <p:scale>
          <a:sx n="88" d="100"/>
          <a:sy n="88" d="100"/>
        </p:scale>
        <p:origin x="-496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76" y="-12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pPr/>
              <a:t>3/29/18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6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951C-6CE2-9847-949E-B8A03FCC9AEB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12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47E3-C399-144D-B47C-ED09A424FDCE}" type="datetime1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0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4BCB0-4385-F749-B7B7-B55BAA1CB318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5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92AC-92F8-3A43-BDC0-94135E8B17A3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85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BE7DE-3308-8143-B302-EBCD2166E0CC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8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BE8E7-0863-5B43-8959-46BA6E4E8A8B}" type="datetime1">
              <a:rPr lang="en-US" smtClean="0"/>
              <a:t>3/29/18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83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5E24-5BD1-194F-8851-8282DB74E3B8}" type="datetime1">
              <a:rPr lang="en-US" smtClean="0"/>
              <a:t>3/29/18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63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C01C-66E0-C344-9FBB-0A4CDEC984EA}" type="datetime1">
              <a:rPr lang="en-US" smtClean="0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2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0607E-8815-C14B-9DA8-44312114DF26}" type="datetime1">
              <a:rPr lang="en-US" smtClean="0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80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77A-2BBA-414F-940E-022DEAF73DED}" type="datetime1">
              <a:rPr lang="en-US" smtClean="0"/>
              <a:t>3/29/18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4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C1ED-169B-DD45-91DD-B8C8205BFAC7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67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0635B-FC4A-9B4C-B097-24F984BFBA80}" type="datetime1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47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39EC-7663-7A40-A779-BA14C7935B35}" type="datetime1">
              <a:rPr lang="en-US" smtClean="0"/>
              <a:t>3/29/18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7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4BDE-5860-7D47-B837-DBA9EE3AB80B}" type="datetime1">
              <a:rPr lang="en-US" smtClean="0"/>
              <a:t>3/29/18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6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5A8A2-5809-3E42-9EB3-5A56148850BE}" type="datetime1">
              <a:rPr lang="en-US" smtClean="0"/>
              <a:t>3/29/18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0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DB48-FC52-4643-9545-D676055209F9}" type="datetime1">
              <a:rPr lang="en-US" smtClean="0"/>
              <a:t>3/29/18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075E-ED7F-F043-B0EE-8748A1D74243}" type="datetime1">
              <a:rPr lang="en-US" smtClean="0"/>
              <a:t>3/29/18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71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8E76036-2ED1-9C4F-BB30-52935C42ED47}" type="datetime1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74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</p:sldLayoutIdLst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664861" y="2856519"/>
            <a:ext cx="8966200" cy="1298044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EFFECTIVE STRATEGIES FOR SALARY NEGOTIATIONS &amp; OFFER MANAGEMENT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A7B168D-DDD2-4692-85A2-A4807DF4B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83" y="214753"/>
            <a:ext cx="3255248" cy="1218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99816" y="5887562"/>
            <a:ext cx="344940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#NFBPAROCKS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5462" y="1523278"/>
            <a:ext cx="3001996" cy="5258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FORUM 2018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2345" y="1262689"/>
            <a:ext cx="116167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MODERATOR: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Brett Byers, Executive Vice President, The Hawkins Company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PANELISTS: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Harlan Jefferson, </a:t>
            </a:r>
            <a:r>
              <a:rPr lang="en-US" sz="2400" dirty="0" smtClean="0">
                <a:solidFill>
                  <a:schemeClr val="bg1"/>
                </a:solidFill>
              </a:rPr>
              <a:t>Town </a:t>
            </a:r>
            <a:r>
              <a:rPr lang="en-US" sz="2400" dirty="0" smtClean="0">
                <a:solidFill>
                  <a:schemeClr val="bg1"/>
                </a:solidFill>
              </a:rPr>
              <a:t>Manager, City of Prosper, Texas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Isaac Turner, City Manager, City of Taylor, Texas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Shawn Stokes, Human Resources, Montgomery County, Maryland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Grp="1"/>
          </p:cNvSpPr>
          <p:nvPr>
            <p:ph type="title"/>
          </p:nvPr>
        </p:nvSpPr>
        <p:spPr>
          <a:xfrm>
            <a:off x="154545" y="220898"/>
            <a:ext cx="11553031" cy="101639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Welcome &amp; Introductions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7714" y="1179286"/>
            <a:ext cx="11212286" cy="1814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99816" y="5887562"/>
            <a:ext cx="344940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#NFBPAROCKS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183480" y="1847080"/>
            <a:ext cx="9519746" cy="1845714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1. When does the negotiation begin?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    What should you be prepared for?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9816" y="5887562"/>
            <a:ext cx="344940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#NFBPAROCKS</a:t>
            </a:r>
            <a:endParaRPr lang="en-US" sz="2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7B168D-DDD2-4692-85A2-A4807DF4B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0" y="272475"/>
            <a:ext cx="2475885" cy="9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6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154615" y="2770619"/>
            <a:ext cx="9548612" cy="2307485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2. What should be negotiated?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a. Compensation Plan Components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b. Employment Agreement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9816" y="5887562"/>
            <a:ext cx="344940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#NFBPAROCKS</a:t>
            </a:r>
            <a:endParaRPr lang="en-US" sz="2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7B168D-DDD2-4692-85A2-A4807DF4B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0" y="272475"/>
            <a:ext cx="2475885" cy="9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98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154614" y="1731636"/>
            <a:ext cx="9641024" cy="1385308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3. Lets talk about pay equity?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9816" y="5887562"/>
            <a:ext cx="344940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#NFBPAROCKS</a:t>
            </a:r>
            <a:endParaRPr lang="en-US" sz="2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7B168D-DDD2-4692-85A2-A4807DF4B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0" y="272475"/>
            <a:ext cx="2475885" cy="9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410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183480" y="1847080"/>
            <a:ext cx="9519746" cy="1845714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4. What kind of push back should candidates anticipate?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9816" y="5887562"/>
            <a:ext cx="344940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#NFBPAROCKS</a:t>
            </a:r>
            <a:endParaRPr lang="en-US" sz="2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7B168D-DDD2-4692-85A2-A4807DF4B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0" y="272475"/>
            <a:ext cx="2475885" cy="9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49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519577" y="2684038"/>
            <a:ext cx="10709042" cy="2049102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5. What have been the most challenging negotiations you have encountered?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How did you overcome them?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9816" y="5887562"/>
            <a:ext cx="344940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#NFBPAROCKS</a:t>
            </a:r>
            <a:endParaRPr lang="en-US" sz="2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7B168D-DDD2-4692-85A2-A4807DF4B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0" y="272475"/>
            <a:ext cx="2475885" cy="9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777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154615" y="3492133"/>
            <a:ext cx="9519746" cy="199001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6. Other things to consider in the offer management process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a. Background Checks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b. References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99816" y="5887562"/>
            <a:ext cx="344940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#NFBPAROCKS</a:t>
            </a:r>
            <a:endParaRPr lang="en-US" sz="28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7B168D-DDD2-4692-85A2-A4807DF4B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0" y="272475"/>
            <a:ext cx="2475885" cy="9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85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664861" y="2856519"/>
            <a:ext cx="8966200" cy="129804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QUESTIONS??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A7B168D-DDD2-4692-85A2-A4807DF4B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83" y="214753"/>
            <a:ext cx="3255248" cy="1218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99816" y="5887562"/>
            <a:ext cx="3449409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#NFBPAROCKS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5462" y="1523278"/>
            <a:ext cx="3001996" cy="5258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FORUM 2018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835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00">
        <p:wipe/>
      </p:transition>
    </mc:Choice>
    <mc:Fallback>
      <p:transition xmlns:p14="http://schemas.microsoft.com/office/powerpoint/2010/main" spd="med">
        <p:wip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78CBB3-73F7-4AE4-8F66-D704F33A8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149</Words>
  <Application>Microsoft Macintosh PowerPoint</Application>
  <PresentationFormat>Custom</PresentationFormat>
  <Paragraphs>40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EFFECTIVE STRATEGIES FOR SALARY NEGOTIATIONS &amp; OFFER MANAGEMENT</vt:lpstr>
      <vt:lpstr>Welcome &amp; Introductions</vt:lpstr>
      <vt:lpstr>1. When does the negotiation begin?     What should you be prepared for?</vt:lpstr>
      <vt:lpstr>2. What should be negotiated?  a. Compensation Plan Components  b. Employment Agreement</vt:lpstr>
      <vt:lpstr>3. Lets talk about pay equity?</vt:lpstr>
      <vt:lpstr>4. What kind of push back should candidates anticipate?</vt:lpstr>
      <vt:lpstr>5. What have been the most challenging negotiations you have encountered?  How did you overcome them?</vt:lpstr>
      <vt:lpstr>6. Other things to consider in the offer management process  a. Background Checks  b. References</vt:lpstr>
      <vt:lpstr>QUESTIONS??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Coalition</dc:title>
  <dc:creator>Agnes Uboma</dc:creator>
  <cp:keywords/>
  <cp:lastModifiedBy>Brett Byers</cp:lastModifiedBy>
  <cp:revision>66</cp:revision>
  <cp:lastPrinted>2017-07-20T14:31:04Z</cp:lastPrinted>
  <dcterms:created xsi:type="dcterms:W3CDTF">2014-08-04T21:24:00Z</dcterms:created>
  <dcterms:modified xsi:type="dcterms:W3CDTF">2018-03-30T00:50:51Z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TC034172229991</vt:lpwstr>
  </property>
</Properties>
</file>