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84485" autoAdjust="0"/>
  </p:normalViewPr>
  <p:slideViewPr>
    <p:cSldViewPr snapToGrid="0">
      <p:cViewPr varScale="1">
        <p:scale>
          <a:sx n="37" d="100"/>
          <a:sy n="37" d="100"/>
        </p:scale>
        <p:origin x="14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76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D708C-A2D0-4555-82CF-DBA411FF9D74}" type="doc">
      <dgm:prSet loTypeId="urn:microsoft.com/office/officeart/2008/layout/PictureStrips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081E3A0-C3A2-49F5-8094-7FBD5DF253CC}">
      <dgm:prSet phldrT="[Text]" custT="1"/>
      <dgm:spPr/>
      <dgm:t>
        <a:bodyPr/>
        <a:lstStyle/>
        <a:p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No room for misunderstanding</a:t>
          </a:r>
        </a:p>
      </dgm:t>
    </dgm:pt>
    <dgm:pt modelId="{ADCBBADC-EC06-407D-A793-67535AE36D99}" type="parTrans" cxnId="{257AE9CA-92EF-449A-B0C8-B355A435E757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9C5D94-85EE-498B-84A9-15DAC70007DC}" type="sibTrans" cxnId="{257AE9CA-92EF-449A-B0C8-B355A435E757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4FC801-D725-4D5B-8816-24280DB3E308}">
      <dgm:prSet phldrT="[Text]"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Positive interactions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537E7B-7D1C-43AF-AB94-E379645E665C}" type="parTrans" cxnId="{B3B04435-438F-431D-BBAA-07647B4AC95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A4745B-C10C-4C87-BE97-4BDEE119AD54}" type="sibTrans" cxnId="{B3B04435-438F-431D-BBAA-07647B4AC95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476F74-747C-43E6-BA5E-3A48A10486D2}">
      <dgm:prSet phldrT="[Text]"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Increased confidence	</a:t>
          </a:r>
        </a:p>
      </dgm:t>
    </dgm:pt>
    <dgm:pt modelId="{9C27C3C0-FEB9-4C31-8892-A7DB526FFCB4}" type="parTrans" cxnId="{5A241C15-E881-4AE5-ACD9-D0D1F971E82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B815BB-4FA8-4DF7-B7F6-A6664E238DBB}" type="sibTrans" cxnId="{5A241C15-E881-4AE5-ACD9-D0D1F971E82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7BCAC6-126F-4BD8-BBCD-F42FE8605276}">
      <dgm:prSet phldrT="[Text]"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Strengthens team dynamics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C51F3A-383E-4751-B3E5-6F616DD81B39}" type="parTrans" cxnId="{2E799841-A3F7-47DE-838A-AEFCEDA2286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012FC1-151B-4FAF-9BB7-59796A5BC0A6}" type="sibTrans" cxnId="{2E799841-A3F7-47DE-838A-AEFCEDA2286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7A8D2-3FD0-4B14-ABEE-BE62F0067085}" type="pres">
      <dgm:prSet presAssocID="{0CAD708C-A2D0-4555-82CF-DBA411FF9D74}" presName="Name0" presStyleCnt="0">
        <dgm:presLayoutVars>
          <dgm:dir/>
          <dgm:resizeHandles val="exact"/>
        </dgm:presLayoutVars>
      </dgm:prSet>
      <dgm:spPr/>
    </dgm:pt>
    <dgm:pt modelId="{6AA6F3D9-0BFB-44AA-8451-4A1D1914F7AB}" type="pres">
      <dgm:prSet presAssocID="{6081E3A0-C3A2-49F5-8094-7FBD5DF253CC}" presName="composite" presStyleCnt="0"/>
      <dgm:spPr/>
    </dgm:pt>
    <dgm:pt modelId="{6BB44501-A91C-4AC5-9BDC-AB5A6A3E23CD}" type="pres">
      <dgm:prSet presAssocID="{6081E3A0-C3A2-49F5-8094-7FBD5DF253CC}" presName="rect1" presStyleLbl="trAlignAcc1" presStyleIdx="0" presStyleCnt="4">
        <dgm:presLayoutVars>
          <dgm:bulletEnabled val="1"/>
        </dgm:presLayoutVars>
      </dgm:prSet>
      <dgm:spPr/>
    </dgm:pt>
    <dgm:pt modelId="{B8079696-14C3-41A3-B74E-DC08F58F4275}" type="pres">
      <dgm:prSet presAssocID="{6081E3A0-C3A2-49F5-8094-7FBD5DF253CC}" presName="rect2" presStyleLbl="fgImgPlace1" presStyleIdx="0" presStyleCnt="4"/>
      <dgm:spPr/>
    </dgm:pt>
    <dgm:pt modelId="{964DFBF5-9BDB-4D53-969A-0FE179BF1EFD}" type="pres">
      <dgm:prSet presAssocID="{799C5D94-85EE-498B-84A9-15DAC70007DC}" presName="sibTrans" presStyleCnt="0"/>
      <dgm:spPr/>
    </dgm:pt>
    <dgm:pt modelId="{41E0ACFC-145C-483B-ADD6-4AD2D38A8280}" type="pres">
      <dgm:prSet presAssocID="{C94FC801-D725-4D5B-8816-24280DB3E308}" presName="composite" presStyleCnt="0"/>
      <dgm:spPr/>
    </dgm:pt>
    <dgm:pt modelId="{917EB4C6-1BF2-45C1-8187-1878B07FB8AD}" type="pres">
      <dgm:prSet presAssocID="{C94FC801-D725-4D5B-8816-24280DB3E308}" presName="rect1" presStyleLbl="trAlignAcc1" presStyleIdx="1" presStyleCnt="4">
        <dgm:presLayoutVars>
          <dgm:bulletEnabled val="1"/>
        </dgm:presLayoutVars>
      </dgm:prSet>
      <dgm:spPr/>
    </dgm:pt>
    <dgm:pt modelId="{CB0061FB-7727-4DFE-BF96-C82367780DE2}" type="pres">
      <dgm:prSet presAssocID="{C94FC801-D725-4D5B-8816-24280DB3E308}" presName="rect2" presStyleLbl="fgImgPlace1" presStyleIdx="1" presStyleCnt="4"/>
      <dgm:spPr/>
    </dgm:pt>
    <dgm:pt modelId="{2B1AC8BB-8B98-4239-8627-CAE4552899E5}" type="pres">
      <dgm:prSet presAssocID="{29A4745B-C10C-4C87-BE97-4BDEE119AD54}" presName="sibTrans" presStyleCnt="0"/>
      <dgm:spPr/>
    </dgm:pt>
    <dgm:pt modelId="{3A5D4732-7C0B-4BFB-B08E-80F8FEED46A1}" type="pres">
      <dgm:prSet presAssocID="{97476F74-747C-43E6-BA5E-3A48A10486D2}" presName="composite" presStyleCnt="0"/>
      <dgm:spPr/>
    </dgm:pt>
    <dgm:pt modelId="{C7291A70-7D6B-4C23-B1A8-CD6FB2799849}" type="pres">
      <dgm:prSet presAssocID="{97476F74-747C-43E6-BA5E-3A48A10486D2}" presName="rect1" presStyleLbl="trAlignAcc1" presStyleIdx="2" presStyleCnt="4">
        <dgm:presLayoutVars>
          <dgm:bulletEnabled val="1"/>
        </dgm:presLayoutVars>
      </dgm:prSet>
      <dgm:spPr/>
    </dgm:pt>
    <dgm:pt modelId="{B7675D2B-8893-4B02-8526-DA75D1BB9F3D}" type="pres">
      <dgm:prSet presAssocID="{97476F74-747C-43E6-BA5E-3A48A10486D2}" presName="rect2" presStyleLbl="fgImgPlace1" presStyleIdx="2" presStyleCnt="4"/>
      <dgm:spPr/>
    </dgm:pt>
    <dgm:pt modelId="{E6F4C69E-EDFB-4FB7-9CF5-29ECCEB91C38}" type="pres">
      <dgm:prSet presAssocID="{DCB815BB-4FA8-4DF7-B7F6-A6664E238DBB}" presName="sibTrans" presStyleCnt="0"/>
      <dgm:spPr/>
    </dgm:pt>
    <dgm:pt modelId="{BADB668C-147E-4379-884F-281BF7971480}" type="pres">
      <dgm:prSet presAssocID="{527BCAC6-126F-4BD8-BBCD-F42FE8605276}" presName="composite" presStyleCnt="0"/>
      <dgm:spPr/>
    </dgm:pt>
    <dgm:pt modelId="{1DCF29F8-C7AA-4937-8D49-5A6A274FC30B}" type="pres">
      <dgm:prSet presAssocID="{527BCAC6-126F-4BD8-BBCD-F42FE8605276}" presName="rect1" presStyleLbl="trAlignAcc1" presStyleIdx="3" presStyleCnt="4">
        <dgm:presLayoutVars>
          <dgm:bulletEnabled val="1"/>
        </dgm:presLayoutVars>
      </dgm:prSet>
      <dgm:spPr/>
    </dgm:pt>
    <dgm:pt modelId="{BCF5D52A-E7D6-4378-813F-B219B2A2020E}" type="pres">
      <dgm:prSet presAssocID="{527BCAC6-126F-4BD8-BBCD-F42FE8605276}" presName="rect2" presStyleLbl="fgImgPlace1" presStyleIdx="3" presStyleCnt="4"/>
      <dgm:spPr/>
    </dgm:pt>
  </dgm:ptLst>
  <dgm:cxnLst>
    <dgm:cxn modelId="{5A241C15-E881-4AE5-ACD9-D0D1F971E82C}" srcId="{0CAD708C-A2D0-4555-82CF-DBA411FF9D74}" destId="{97476F74-747C-43E6-BA5E-3A48A10486D2}" srcOrd="2" destOrd="0" parTransId="{9C27C3C0-FEB9-4C31-8892-A7DB526FFCB4}" sibTransId="{DCB815BB-4FA8-4DF7-B7F6-A6664E238DBB}"/>
    <dgm:cxn modelId="{1F8FD31E-9E3D-4BDA-8AE1-692F99BB93E6}" type="presOf" srcId="{527BCAC6-126F-4BD8-BBCD-F42FE8605276}" destId="{1DCF29F8-C7AA-4937-8D49-5A6A274FC30B}" srcOrd="0" destOrd="0" presId="urn:microsoft.com/office/officeart/2008/layout/PictureStrips"/>
    <dgm:cxn modelId="{B3B04435-438F-431D-BBAA-07647B4AC958}" srcId="{0CAD708C-A2D0-4555-82CF-DBA411FF9D74}" destId="{C94FC801-D725-4D5B-8816-24280DB3E308}" srcOrd="1" destOrd="0" parTransId="{16537E7B-7D1C-43AF-AB94-E379645E665C}" sibTransId="{29A4745B-C10C-4C87-BE97-4BDEE119AD54}"/>
    <dgm:cxn modelId="{2E799841-A3F7-47DE-838A-AEFCEDA22866}" srcId="{0CAD708C-A2D0-4555-82CF-DBA411FF9D74}" destId="{527BCAC6-126F-4BD8-BBCD-F42FE8605276}" srcOrd="3" destOrd="0" parTransId="{4BC51F3A-383E-4751-B3E5-6F616DD81B39}" sibTransId="{85012FC1-151B-4FAF-9BB7-59796A5BC0A6}"/>
    <dgm:cxn modelId="{51CFBB56-B1EB-44FF-94EA-EAB36F1379B3}" type="presOf" srcId="{C94FC801-D725-4D5B-8816-24280DB3E308}" destId="{917EB4C6-1BF2-45C1-8187-1878B07FB8AD}" srcOrd="0" destOrd="0" presId="urn:microsoft.com/office/officeart/2008/layout/PictureStrips"/>
    <dgm:cxn modelId="{C7C070BC-9243-4504-8FB3-8BBC085B3DE7}" type="presOf" srcId="{0CAD708C-A2D0-4555-82CF-DBA411FF9D74}" destId="{D5C7A8D2-3FD0-4B14-ABEE-BE62F0067085}" srcOrd="0" destOrd="0" presId="urn:microsoft.com/office/officeart/2008/layout/PictureStrips"/>
    <dgm:cxn modelId="{257AE9CA-92EF-449A-B0C8-B355A435E757}" srcId="{0CAD708C-A2D0-4555-82CF-DBA411FF9D74}" destId="{6081E3A0-C3A2-49F5-8094-7FBD5DF253CC}" srcOrd="0" destOrd="0" parTransId="{ADCBBADC-EC06-407D-A793-67535AE36D99}" sibTransId="{799C5D94-85EE-498B-84A9-15DAC70007DC}"/>
    <dgm:cxn modelId="{02593BE0-A917-4360-8D14-5448439596EB}" type="presOf" srcId="{97476F74-747C-43E6-BA5E-3A48A10486D2}" destId="{C7291A70-7D6B-4C23-B1A8-CD6FB2799849}" srcOrd="0" destOrd="0" presId="urn:microsoft.com/office/officeart/2008/layout/PictureStrips"/>
    <dgm:cxn modelId="{DD2DF3F7-EDE7-4C5D-8B14-7472E0E19079}" type="presOf" srcId="{6081E3A0-C3A2-49F5-8094-7FBD5DF253CC}" destId="{6BB44501-A91C-4AC5-9BDC-AB5A6A3E23CD}" srcOrd="0" destOrd="0" presId="urn:microsoft.com/office/officeart/2008/layout/PictureStrips"/>
    <dgm:cxn modelId="{6CF191D5-4A4E-49D7-BD90-DBC6593BF3C4}" type="presParOf" srcId="{D5C7A8D2-3FD0-4B14-ABEE-BE62F0067085}" destId="{6AA6F3D9-0BFB-44AA-8451-4A1D1914F7AB}" srcOrd="0" destOrd="0" presId="urn:microsoft.com/office/officeart/2008/layout/PictureStrips"/>
    <dgm:cxn modelId="{5E75CCDA-1825-4702-B6D3-6846198253EC}" type="presParOf" srcId="{6AA6F3D9-0BFB-44AA-8451-4A1D1914F7AB}" destId="{6BB44501-A91C-4AC5-9BDC-AB5A6A3E23CD}" srcOrd="0" destOrd="0" presId="urn:microsoft.com/office/officeart/2008/layout/PictureStrips"/>
    <dgm:cxn modelId="{19C4BCE1-A9B4-401A-9EAD-6A639CC987A5}" type="presParOf" srcId="{6AA6F3D9-0BFB-44AA-8451-4A1D1914F7AB}" destId="{B8079696-14C3-41A3-B74E-DC08F58F4275}" srcOrd="1" destOrd="0" presId="urn:microsoft.com/office/officeart/2008/layout/PictureStrips"/>
    <dgm:cxn modelId="{632C44EC-7481-4107-A562-555D53F2392B}" type="presParOf" srcId="{D5C7A8D2-3FD0-4B14-ABEE-BE62F0067085}" destId="{964DFBF5-9BDB-4D53-969A-0FE179BF1EFD}" srcOrd="1" destOrd="0" presId="urn:microsoft.com/office/officeart/2008/layout/PictureStrips"/>
    <dgm:cxn modelId="{A6EA363F-3227-4A00-B2F7-F4DF5BA728CA}" type="presParOf" srcId="{D5C7A8D2-3FD0-4B14-ABEE-BE62F0067085}" destId="{41E0ACFC-145C-483B-ADD6-4AD2D38A8280}" srcOrd="2" destOrd="0" presId="urn:microsoft.com/office/officeart/2008/layout/PictureStrips"/>
    <dgm:cxn modelId="{86A57828-4676-491A-95E1-670076BB510F}" type="presParOf" srcId="{41E0ACFC-145C-483B-ADD6-4AD2D38A8280}" destId="{917EB4C6-1BF2-45C1-8187-1878B07FB8AD}" srcOrd="0" destOrd="0" presId="urn:microsoft.com/office/officeart/2008/layout/PictureStrips"/>
    <dgm:cxn modelId="{7FAA8073-0AA5-4923-AA8B-3FCC9BE6D42D}" type="presParOf" srcId="{41E0ACFC-145C-483B-ADD6-4AD2D38A8280}" destId="{CB0061FB-7727-4DFE-BF96-C82367780DE2}" srcOrd="1" destOrd="0" presId="urn:microsoft.com/office/officeart/2008/layout/PictureStrips"/>
    <dgm:cxn modelId="{8FB6527B-4ED7-4497-8AED-B8C76778C8C3}" type="presParOf" srcId="{D5C7A8D2-3FD0-4B14-ABEE-BE62F0067085}" destId="{2B1AC8BB-8B98-4239-8627-CAE4552899E5}" srcOrd="3" destOrd="0" presId="urn:microsoft.com/office/officeart/2008/layout/PictureStrips"/>
    <dgm:cxn modelId="{43D77C8E-AA0E-4B93-9954-68C41C3D67FC}" type="presParOf" srcId="{D5C7A8D2-3FD0-4B14-ABEE-BE62F0067085}" destId="{3A5D4732-7C0B-4BFB-B08E-80F8FEED46A1}" srcOrd="4" destOrd="0" presId="urn:microsoft.com/office/officeart/2008/layout/PictureStrips"/>
    <dgm:cxn modelId="{3AB39011-A471-42E8-BAA3-0C6AFE336A6A}" type="presParOf" srcId="{3A5D4732-7C0B-4BFB-B08E-80F8FEED46A1}" destId="{C7291A70-7D6B-4C23-B1A8-CD6FB2799849}" srcOrd="0" destOrd="0" presId="urn:microsoft.com/office/officeart/2008/layout/PictureStrips"/>
    <dgm:cxn modelId="{CD01EFEA-B585-4706-85DE-122BF71E0C85}" type="presParOf" srcId="{3A5D4732-7C0B-4BFB-B08E-80F8FEED46A1}" destId="{B7675D2B-8893-4B02-8526-DA75D1BB9F3D}" srcOrd="1" destOrd="0" presId="urn:microsoft.com/office/officeart/2008/layout/PictureStrips"/>
    <dgm:cxn modelId="{EB7A0592-34FC-4531-87AC-C2DECF63049D}" type="presParOf" srcId="{D5C7A8D2-3FD0-4B14-ABEE-BE62F0067085}" destId="{E6F4C69E-EDFB-4FB7-9CF5-29ECCEB91C38}" srcOrd="5" destOrd="0" presId="urn:microsoft.com/office/officeart/2008/layout/PictureStrips"/>
    <dgm:cxn modelId="{DFD1E7F5-A0EF-4264-85ED-F162236CA98F}" type="presParOf" srcId="{D5C7A8D2-3FD0-4B14-ABEE-BE62F0067085}" destId="{BADB668C-147E-4379-884F-281BF7971480}" srcOrd="6" destOrd="0" presId="urn:microsoft.com/office/officeart/2008/layout/PictureStrips"/>
    <dgm:cxn modelId="{60641C2E-512C-4A11-B974-2661EA3F8600}" type="presParOf" srcId="{BADB668C-147E-4379-884F-281BF7971480}" destId="{1DCF29F8-C7AA-4937-8D49-5A6A274FC30B}" srcOrd="0" destOrd="0" presId="urn:microsoft.com/office/officeart/2008/layout/PictureStrips"/>
    <dgm:cxn modelId="{505308F8-557B-4626-AE78-45E81612D5E9}" type="presParOf" srcId="{BADB668C-147E-4379-884F-281BF7971480}" destId="{BCF5D52A-E7D6-4378-813F-B219B2A2020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A7B660-BBFB-4E74-BF81-0A0BE98A468C}" type="doc">
      <dgm:prSet loTypeId="urn:microsoft.com/office/officeart/2009/3/layout/StepUpProcess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E2B8866-671A-4662-B089-0E8CDEDD58B0}">
      <dgm:prSet phldrT="[Text]" custT="1"/>
      <dgm:spPr/>
      <dgm:t>
        <a:bodyPr/>
        <a:lstStyle/>
        <a:p>
          <a:r>
            <a:rPr lang="en-US" sz="2400"/>
            <a:t>Timing is Important </a:t>
          </a:r>
          <a:endParaRPr lang="en-US" sz="2400" dirty="0"/>
        </a:p>
      </dgm:t>
    </dgm:pt>
    <dgm:pt modelId="{BED4441D-F640-4488-A862-E04B9CC672D4}" type="parTrans" cxnId="{C676F0EA-684B-4E77-98E5-5D76915EC97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FD96A4B-C8D6-48EA-AF1B-9B27BC60EE4B}" type="sibTrans" cxnId="{C676F0EA-684B-4E77-98E5-5D76915EC97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66C6060-27EB-45D7-A973-0A3C2E1E2F33}">
      <dgm:prSet phldrT="[Text]" custT="1"/>
      <dgm:spPr/>
      <dgm:t>
        <a:bodyPr/>
        <a:lstStyle/>
        <a:p>
          <a:r>
            <a:rPr lang="en-US" sz="2400" dirty="0"/>
            <a:t>Own Your Mistakes</a:t>
          </a:r>
        </a:p>
      </dgm:t>
    </dgm:pt>
    <dgm:pt modelId="{FD20318C-6046-4227-B870-F7982397F0ED}" type="parTrans" cxnId="{25AE5256-59A1-4D5B-BE6D-96DBE4B42A02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10D9661-3626-43B5-A90B-786B606DA4E0}" type="sibTrans" cxnId="{25AE5256-59A1-4D5B-BE6D-96DBE4B42A02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34D52FC-A4E1-4D76-9793-22B625A40DAB}">
      <dgm:prSet phldrT="[Text]" custT="1"/>
      <dgm:spPr/>
      <dgm:t>
        <a:bodyPr/>
        <a:lstStyle/>
        <a:p>
          <a:r>
            <a:rPr lang="en-US" sz="2400" dirty="0"/>
            <a:t>Defend Your Position</a:t>
          </a:r>
        </a:p>
      </dgm:t>
    </dgm:pt>
    <dgm:pt modelId="{ADB5608B-EBA6-456D-9777-1EB4AB4773F4}" type="parTrans" cxnId="{A7E53DEB-8612-45E1-8597-73A6FC2D63A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D7665A-DD99-4DF1-B189-F2CB80285C71}" type="sibTrans" cxnId="{A7E53DEB-8612-45E1-8597-73A6FC2D63A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0333E07-0944-4487-B49F-A18B21D5BC28}">
      <dgm:prSet phldrT="[Text]" custT="1"/>
      <dgm:spPr/>
      <dgm:t>
        <a:bodyPr/>
        <a:lstStyle/>
        <a:p>
          <a:r>
            <a:rPr lang="en-US" sz="2400"/>
            <a:t>Pick A Side</a:t>
          </a:r>
          <a:endParaRPr lang="en-US" sz="2400" dirty="0"/>
        </a:p>
      </dgm:t>
    </dgm:pt>
    <dgm:pt modelId="{64F47234-CAA4-4132-A62F-8052CF8DE79D}" type="parTrans" cxnId="{37B8E59D-D024-4FB3-ACEF-84C961472E03}">
      <dgm:prSet/>
      <dgm:spPr/>
      <dgm:t>
        <a:bodyPr/>
        <a:lstStyle/>
        <a:p>
          <a:endParaRPr lang="en-US"/>
        </a:p>
      </dgm:t>
    </dgm:pt>
    <dgm:pt modelId="{CA298118-F7CD-4015-91D7-69363D09FB8F}" type="sibTrans" cxnId="{37B8E59D-D024-4FB3-ACEF-84C961472E03}">
      <dgm:prSet/>
      <dgm:spPr/>
      <dgm:t>
        <a:bodyPr/>
        <a:lstStyle/>
        <a:p>
          <a:endParaRPr lang="en-US"/>
        </a:p>
      </dgm:t>
    </dgm:pt>
    <dgm:pt modelId="{65DC6C2A-2DF7-4466-85E4-04785C073BAA}">
      <dgm:prSet phldrT="[Text]" custT="1"/>
      <dgm:spPr/>
      <dgm:t>
        <a:bodyPr/>
        <a:lstStyle/>
        <a:p>
          <a:r>
            <a:rPr lang="en-US" sz="2400" dirty="0"/>
            <a:t>Be Overly Prepared</a:t>
          </a:r>
        </a:p>
      </dgm:t>
    </dgm:pt>
    <dgm:pt modelId="{AAE67C11-1653-45F4-BF0A-7BE738C0909B}" type="parTrans" cxnId="{B97820E3-6D01-485B-9DF9-11EDBC5DD20B}">
      <dgm:prSet/>
      <dgm:spPr/>
      <dgm:t>
        <a:bodyPr/>
        <a:lstStyle/>
        <a:p>
          <a:endParaRPr lang="en-US"/>
        </a:p>
      </dgm:t>
    </dgm:pt>
    <dgm:pt modelId="{46536E36-A91E-4AFC-A6D0-2B491BF73D23}" type="sibTrans" cxnId="{B97820E3-6D01-485B-9DF9-11EDBC5DD20B}">
      <dgm:prSet/>
      <dgm:spPr/>
      <dgm:t>
        <a:bodyPr/>
        <a:lstStyle/>
        <a:p>
          <a:endParaRPr lang="en-US"/>
        </a:p>
      </dgm:t>
    </dgm:pt>
    <dgm:pt modelId="{2F7AA9F3-CB81-4D03-8F9B-66739F07AFB1}" type="pres">
      <dgm:prSet presAssocID="{F3A7B660-BBFB-4E74-BF81-0A0BE98A468C}" presName="rootnode" presStyleCnt="0">
        <dgm:presLayoutVars>
          <dgm:chMax/>
          <dgm:chPref/>
          <dgm:dir/>
          <dgm:animLvl val="lvl"/>
        </dgm:presLayoutVars>
      </dgm:prSet>
      <dgm:spPr/>
    </dgm:pt>
    <dgm:pt modelId="{A2ADE607-A766-47BA-BEA1-A323A909B6C3}" type="pres">
      <dgm:prSet presAssocID="{7E2B8866-671A-4662-B089-0E8CDEDD58B0}" presName="composite" presStyleCnt="0"/>
      <dgm:spPr/>
    </dgm:pt>
    <dgm:pt modelId="{916D74EE-AB7A-4B59-A3F6-5706ECD6EC30}" type="pres">
      <dgm:prSet presAssocID="{7E2B8866-671A-4662-B089-0E8CDEDD58B0}" presName="LShape" presStyleLbl="alignNode1" presStyleIdx="0" presStyleCnt="9"/>
      <dgm:spPr/>
    </dgm:pt>
    <dgm:pt modelId="{67A203FB-E73E-48BC-A427-D0666C2DF325}" type="pres">
      <dgm:prSet presAssocID="{7E2B8866-671A-4662-B089-0E8CDEDD58B0}" presName="ParentText" presStyleLbl="revTx" presStyleIdx="0" presStyleCnt="5" custScaleX="122504" custLinFactNeighborX="9498" custLinFactNeighborY="4925">
        <dgm:presLayoutVars>
          <dgm:chMax val="0"/>
          <dgm:chPref val="0"/>
          <dgm:bulletEnabled val="1"/>
        </dgm:presLayoutVars>
      </dgm:prSet>
      <dgm:spPr/>
    </dgm:pt>
    <dgm:pt modelId="{B84899E8-6A10-48D3-802E-1D90B428C539}" type="pres">
      <dgm:prSet presAssocID="{7E2B8866-671A-4662-B089-0E8CDEDD58B0}" presName="Triangle" presStyleLbl="alignNode1" presStyleIdx="1" presStyleCnt="9"/>
      <dgm:spPr/>
    </dgm:pt>
    <dgm:pt modelId="{381BC9EA-ED13-4393-AD5C-771B1F8A1C00}" type="pres">
      <dgm:prSet presAssocID="{7FD96A4B-C8D6-48EA-AF1B-9B27BC60EE4B}" presName="sibTrans" presStyleCnt="0"/>
      <dgm:spPr/>
    </dgm:pt>
    <dgm:pt modelId="{A51A58A1-8ECF-42F2-90B1-EED9AA16D5BB}" type="pres">
      <dgm:prSet presAssocID="{7FD96A4B-C8D6-48EA-AF1B-9B27BC60EE4B}" presName="space" presStyleCnt="0"/>
      <dgm:spPr/>
    </dgm:pt>
    <dgm:pt modelId="{A290AAB3-B232-4270-B3BD-A551760B3CB7}" type="pres">
      <dgm:prSet presAssocID="{766C6060-27EB-45D7-A973-0A3C2E1E2F33}" presName="composite" presStyleCnt="0"/>
      <dgm:spPr/>
    </dgm:pt>
    <dgm:pt modelId="{EB1113FD-2AF6-4EA8-A8DC-88A72CD4C7D9}" type="pres">
      <dgm:prSet presAssocID="{766C6060-27EB-45D7-A973-0A3C2E1E2F33}" presName="LShape" presStyleLbl="alignNode1" presStyleIdx="2" presStyleCnt="9"/>
      <dgm:spPr/>
    </dgm:pt>
    <dgm:pt modelId="{F69013BD-790C-43CB-B8A5-49AE1B62E344}" type="pres">
      <dgm:prSet presAssocID="{766C6060-27EB-45D7-A973-0A3C2E1E2F33}" presName="ParentText" presStyleLbl="revTx" presStyleIdx="1" presStyleCnt="5" custScaleX="125343" custLinFactNeighborX="11225">
        <dgm:presLayoutVars>
          <dgm:chMax val="0"/>
          <dgm:chPref val="0"/>
          <dgm:bulletEnabled val="1"/>
        </dgm:presLayoutVars>
      </dgm:prSet>
      <dgm:spPr/>
    </dgm:pt>
    <dgm:pt modelId="{2EEFD676-9B87-4058-81C4-FAD8BA0CE4B9}" type="pres">
      <dgm:prSet presAssocID="{766C6060-27EB-45D7-A973-0A3C2E1E2F33}" presName="Triangle" presStyleLbl="alignNode1" presStyleIdx="3" presStyleCnt="9"/>
      <dgm:spPr/>
    </dgm:pt>
    <dgm:pt modelId="{7044E1EC-5A86-4F25-99CE-A27AF59EB034}" type="pres">
      <dgm:prSet presAssocID="{C10D9661-3626-43B5-A90B-786B606DA4E0}" presName="sibTrans" presStyleCnt="0"/>
      <dgm:spPr/>
    </dgm:pt>
    <dgm:pt modelId="{7AE239EB-CB60-448B-8547-A026A1B05314}" type="pres">
      <dgm:prSet presAssocID="{C10D9661-3626-43B5-A90B-786B606DA4E0}" presName="space" presStyleCnt="0"/>
      <dgm:spPr/>
    </dgm:pt>
    <dgm:pt modelId="{7571766A-01CA-48A1-AED2-445AD5229A4E}" type="pres">
      <dgm:prSet presAssocID="{00333E07-0944-4487-B49F-A18B21D5BC28}" presName="composite" presStyleCnt="0"/>
      <dgm:spPr/>
    </dgm:pt>
    <dgm:pt modelId="{57CDFC4B-BA79-4611-9179-F2EEA1FFE086}" type="pres">
      <dgm:prSet presAssocID="{00333E07-0944-4487-B49F-A18B21D5BC28}" presName="LShape" presStyleLbl="alignNode1" presStyleIdx="4" presStyleCnt="9"/>
      <dgm:spPr/>
    </dgm:pt>
    <dgm:pt modelId="{14AF7BE2-C734-4E5E-9011-B6B7D564F680}" type="pres">
      <dgm:prSet presAssocID="{00333E07-0944-4487-B49F-A18B21D5BC28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30A3D7A5-573E-4569-AD68-F26F87CAA4B3}" type="pres">
      <dgm:prSet presAssocID="{00333E07-0944-4487-B49F-A18B21D5BC28}" presName="Triangle" presStyleLbl="alignNode1" presStyleIdx="5" presStyleCnt="9"/>
      <dgm:spPr/>
    </dgm:pt>
    <dgm:pt modelId="{B4CDF575-C28B-4AC4-ABD4-35A074984F3D}" type="pres">
      <dgm:prSet presAssocID="{CA298118-F7CD-4015-91D7-69363D09FB8F}" presName="sibTrans" presStyleCnt="0"/>
      <dgm:spPr/>
    </dgm:pt>
    <dgm:pt modelId="{00BB5CF4-FB82-4AEF-AD5E-EEBE50517B50}" type="pres">
      <dgm:prSet presAssocID="{CA298118-F7CD-4015-91D7-69363D09FB8F}" presName="space" presStyleCnt="0"/>
      <dgm:spPr/>
    </dgm:pt>
    <dgm:pt modelId="{991C588F-8D6D-4784-9B4A-EA046DB59E40}" type="pres">
      <dgm:prSet presAssocID="{B34D52FC-A4E1-4D76-9793-22B625A40DAB}" presName="composite" presStyleCnt="0"/>
      <dgm:spPr/>
    </dgm:pt>
    <dgm:pt modelId="{A8C9D3B5-8395-4349-90CE-6AD1622841AD}" type="pres">
      <dgm:prSet presAssocID="{B34D52FC-A4E1-4D76-9793-22B625A40DAB}" presName="LShape" presStyleLbl="alignNode1" presStyleIdx="6" presStyleCnt="9" custScaleY="109458"/>
      <dgm:spPr/>
    </dgm:pt>
    <dgm:pt modelId="{986A574D-39FB-43F9-A235-C5FC27CAEFF0}" type="pres">
      <dgm:prSet presAssocID="{B34D52FC-A4E1-4D76-9793-22B625A40DAB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90604B8D-B60C-44DF-A682-1076788F4300}" type="pres">
      <dgm:prSet presAssocID="{B34D52FC-A4E1-4D76-9793-22B625A40DAB}" presName="Triangle" presStyleLbl="alignNode1" presStyleIdx="7" presStyleCnt="9"/>
      <dgm:spPr/>
    </dgm:pt>
    <dgm:pt modelId="{5056CF47-822D-4E52-B0B0-A899330DA0FC}" type="pres">
      <dgm:prSet presAssocID="{B1D7665A-DD99-4DF1-B189-F2CB80285C71}" presName="sibTrans" presStyleCnt="0"/>
      <dgm:spPr/>
    </dgm:pt>
    <dgm:pt modelId="{12277BE6-727D-4F79-BDF3-3CC17DB5D63F}" type="pres">
      <dgm:prSet presAssocID="{B1D7665A-DD99-4DF1-B189-F2CB80285C71}" presName="space" presStyleCnt="0"/>
      <dgm:spPr/>
    </dgm:pt>
    <dgm:pt modelId="{3A730673-D933-4E2F-8D51-AED90A5A4FA5}" type="pres">
      <dgm:prSet presAssocID="{65DC6C2A-2DF7-4466-85E4-04785C073BAA}" presName="composite" presStyleCnt="0"/>
      <dgm:spPr/>
    </dgm:pt>
    <dgm:pt modelId="{6EB7B64E-DE6D-4F5E-87D7-448F9BA1529D}" type="pres">
      <dgm:prSet presAssocID="{65DC6C2A-2DF7-4466-85E4-04785C073BAA}" presName="LShape" presStyleLbl="alignNode1" presStyleIdx="8" presStyleCnt="9" custScaleY="113666" custLinFactNeighborX="-5411"/>
      <dgm:spPr/>
    </dgm:pt>
    <dgm:pt modelId="{E2013978-9FD0-4991-8FED-B12E5E736EFD}" type="pres">
      <dgm:prSet presAssocID="{65DC6C2A-2DF7-4466-85E4-04785C073BAA}" presName="ParentText" presStyleLbl="revTx" presStyleIdx="4" presStyleCnt="5" custScaleX="112245" custLinFactNeighborX="1070" custLinFactNeighborY="-8884">
        <dgm:presLayoutVars>
          <dgm:chMax val="0"/>
          <dgm:chPref val="0"/>
          <dgm:bulletEnabled val="1"/>
        </dgm:presLayoutVars>
      </dgm:prSet>
      <dgm:spPr/>
    </dgm:pt>
  </dgm:ptLst>
  <dgm:cxnLst>
    <dgm:cxn modelId="{A1039E6B-4220-4BE7-A331-791AC97E6917}" type="presOf" srcId="{766C6060-27EB-45D7-A973-0A3C2E1E2F33}" destId="{F69013BD-790C-43CB-B8A5-49AE1B62E344}" srcOrd="0" destOrd="0" presId="urn:microsoft.com/office/officeart/2009/3/layout/StepUpProcess"/>
    <dgm:cxn modelId="{748BD44E-EEE6-45E8-B96E-2F3CE7E8EB99}" type="presOf" srcId="{F3A7B660-BBFB-4E74-BF81-0A0BE98A468C}" destId="{2F7AA9F3-CB81-4D03-8F9B-66739F07AFB1}" srcOrd="0" destOrd="0" presId="urn:microsoft.com/office/officeart/2009/3/layout/StepUpProcess"/>
    <dgm:cxn modelId="{25AE5256-59A1-4D5B-BE6D-96DBE4B42A02}" srcId="{F3A7B660-BBFB-4E74-BF81-0A0BE98A468C}" destId="{766C6060-27EB-45D7-A973-0A3C2E1E2F33}" srcOrd="1" destOrd="0" parTransId="{FD20318C-6046-4227-B870-F7982397F0ED}" sibTransId="{C10D9661-3626-43B5-A90B-786B606DA4E0}"/>
    <dgm:cxn modelId="{0E529B82-F8F3-4D96-BD5F-7E186D379E24}" type="presOf" srcId="{7E2B8866-671A-4662-B089-0E8CDEDD58B0}" destId="{67A203FB-E73E-48BC-A427-D0666C2DF325}" srcOrd="0" destOrd="0" presId="urn:microsoft.com/office/officeart/2009/3/layout/StepUpProcess"/>
    <dgm:cxn modelId="{37B8E59D-D024-4FB3-ACEF-84C961472E03}" srcId="{F3A7B660-BBFB-4E74-BF81-0A0BE98A468C}" destId="{00333E07-0944-4487-B49F-A18B21D5BC28}" srcOrd="2" destOrd="0" parTransId="{64F47234-CAA4-4132-A62F-8052CF8DE79D}" sibTransId="{CA298118-F7CD-4015-91D7-69363D09FB8F}"/>
    <dgm:cxn modelId="{A73225B7-DD7F-4CE6-808D-07778047775D}" type="presOf" srcId="{65DC6C2A-2DF7-4466-85E4-04785C073BAA}" destId="{E2013978-9FD0-4991-8FED-B12E5E736EFD}" srcOrd="0" destOrd="0" presId="urn:microsoft.com/office/officeart/2009/3/layout/StepUpProcess"/>
    <dgm:cxn modelId="{111B00B8-B955-42DA-B28E-D8896EAAF8E7}" type="presOf" srcId="{00333E07-0944-4487-B49F-A18B21D5BC28}" destId="{14AF7BE2-C734-4E5E-9011-B6B7D564F680}" srcOrd="0" destOrd="0" presId="urn:microsoft.com/office/officeart/2009/3/layout/StepUpProcess"/>
    <dgm:cxn modelId="{B97820E3-6D01-485B-9DF9-11EDBC5DD20B}" srcId="{F3A7B660-BBFB-4E74-BF81-0A0BE98A468C}" destId="{65DC6C2A-2DF7-4466-85E4-04785C073BAA}" srcOrd="4" destOrd="0" parTransId="{AAE67C11-1653-45F4-BF0A-7BE738C0909B}" sibTransId="{46536E36-A91E-4AFC-A6D0-2B491BF73D23}"/>
    <dgm:cxn modelId="{C676F0EA-684B-4E77-98E5-5D76915EC973}" srcId="{F3A7B660-BBFB-4E74-BF81-0A0BE98A468C}" destId="{7E2B8866-671A-4662-B089-0E8CDEDD58B0}" srcOrd="0" destOrd="0" parTransId="{BED4441D-F640-4488-A862-E04B9CC672D4}" sibTransId="{7FD96A4B-C8D6-48EA-AF1B-9B27BC60EE4B}"/>
    <dgm:cxn modelId="{A7E53DEB-8612-45E1-8597-73A6FC2D63A8}" srcId="{F3A7B660-BBFB-4E74-BF81-0A0BE98A468C}" destId="{B34D52FC-A4E1-4D76-9793-22B625A40DAB}" srcOrd="3" destOrd="0" parTransId="{ADB5608B-EBA6-456D-9777-1EB4AB4773F4}" sibTransId="{B1D7665A-DD99-4DF1-B189-F2CB80285C71}"/>
    <dgm:cxn modelId="{2A3CA2FD-DED3-4A15-B4B7-B92B7FFCE53B}" type="presOf" srcId="{B34D52FC-A4E1-4D76-9793-22B625A40DAB}" destId="{986A574D-39FB-43F9-A235-C5FC27CAEFF0}" srcOrd="0" destOrd="0" presId="urn:microsoft.com/office/officeart/2009/3/layout/StepUpProcess"/>
    <dgm:cxn modelId="{D57BBFA6-9702-4693-A71B-CEA1A236611A}" type="presParOf" srcId="{2F7AA9F3-CB81-4D03-8F9B-66739F07AFB1}" destId="{A2ADE607-A766-47BA-BEA1-A323A909B6C3}" srcOrd="0" destOrd="0" presId="urn:microsoft.com/office/officeart/2009/3/layout/StepUpProcess"/>
    <dgm:cxn modelId="{39F83103-7F7F-4304-A085-75F476DC238D}" type="presParOf" srcId="{A2ADE607-A766-47BA-BEA1-A323A909B6C3}" destId="{916D74EE-AB7A-4B59-A3F6-5706ECD6EC30}" srcOrd="0" destOrd="0" presId="urn:microsoft.com/office/officeart/2009/3/layout/StepUpProcess"/>
    <dgm:cxn modelId="{EB5AD484-64C0-4A74-8B0F-34097379DEDA}" type="presParOf" srcId="{A2ADE607-A766-47BA-BEA1-A323A909B6C3}" destId="{67A203FB-E73E-48BC-A427-D0666C2DF325}" srcOrd="1" destOrd="0" presId="urn:microsoft.com/office/officeart/2009/3/layout/StepUpProcess"/>
    <dgm:cxn modelId="{B0718E15-7BE7-414C-A238-DE35C56132A3}" type="presParOf" srcId="{A2ADE607-A766-47BA-BEA1-A323A909B6C3}" destId="{B84899E8-6A10-48D3-802E-1D90B428C539}" srcOrd="2" destOrd="0" presId="urn:microsoft.com/office/officeart/2009/3/layout/StepUpProcess"/>
    <dgm:cxn modelId="{00E1DB7A-0964-4BE0-B823-4ABFF8D5563E}" type="presParOf" srcId="{2F7AA9F3-CB81-4D03-8F9B-66739F07AFB1}" destId="{381BC9EA-ED13-4393-AD5C-771B1F8A1C00}" srcOrd="1" destOrd="0" presId="urn:microsoft.com/office/officeart/2009/3/layout/StepUpProcess"/>
    <dgm:cxn modelId="{2BE5A528-E39D-44C1-8817-4B4CC7DC272A}" type="presParOf" srcId="{381BC9EA-ED13-4393-AD5C-771B1F8A1C00}" destId="{A51A58A1-8ECF-42F2-90B1-EED9AA16D5BB}" srcOrd="0" destOrd="0" presId="urn:microsoft.com/office/officeart/2009/3/layout/StepUpProcess"/>
    <dgm:cxn modelId="{9D00FD44-69C7-481A-92F8-1C134653D8D8}" type="presParOf" srcId="{2F7AA9F3-CB81-4D03-8F9B-66739F07AFB1}" destId="{A290AAB3-B232-4270-B3BD-A551760B3CB7}" srcOrd="2" destOrd="0" presId="urn:microsoft.com/office/officeart/2009/3/layout/StepUpProcess"/>
    <dgm:cxn modelId="{EF3B341E-EF37-49EF-9E5F-863C187046FE}" type="presParOf" srcId="{A290AAB3-B232-4270-B3BD-A551760B3CB7}" destId="{EB1113FD-2AF6-4EA8-A8DC-88A72CD4C7D9}" srcOrd="0" destOrd="0" presId="urn:microsoft.com/office/officeart/2009/3/layout/StepUpProcess"/>
    <dgm:cxn modelId="{5D83EB4C-A24B-4BEC-95B7-1C825530060B}" type="presParOf" srcId="{A290AAB3-B232-4270-B3BD-A551760B3CB7}" destId="{F69013BD-790C-43CB-B8A5-49AE1B62E344}" srcOrd="1" destOrd="0" presId="urn:microsoft.com/office/officeart/2009/3/layout/StepUpProcess"/>
    <dgm:cxn modelId="{9DB940C2-634F-4A94-BDD8-6D4E36675248}" type="presParOf" srcId="{A290AAB3-B232-4270-B3BD-A551760B3CB7}" destId="{2EEFD676-9B87-4058-81C4-FAD8BA0CE4B9}" srcOrd="2" destOrd="0" presId="urn:microsoft.com/office/officeart/2009/3/layout/StepUpProcess"/>
    <dgm:cxn modelId="{F92DF738-7A57-49E2-A881-2C2A6566285A}" type="presParOf" srcId="{2F7AA9F3-CB81-4D03-8F9B-66739F07AFB1}" destId="{7044E1EC-5A86-4F25-99CE-A27AF59EB034}" srcOrd="3" destOrd="0" presId="urn:microsoft.com/office/officeart/2009/3/layout/StepUpProcess"/>
    <dgm:cxn modelId="{935BABE1-A469-4D59-9439-601B8FF959E8}" type="presParOf" srcId="{7044E1EC-5A86-4F25-99CE-A27AF59EB034}" destId="{7AE239EB-CB60-448B-8547-A026A1B05314}" srcOrd="0" destOrd="0" presId="urn:microsoft.com/office/officeart/2009/3/layout/StepUpProcess"/>
    <dgm:cxn modelId="{4E92C963-4F64-4D9C-BC7E-A7E08E3E9F3D}" type="presParOf" srcId="{2F7AA9F3-CB81-4D03-8F9B-66739F07AFB1}" destId="{7571766A-01CA-48A1-AED2-445AD5229A4E}" srcOrd="4" destOrd="0" presId="urn:microsoft.com/office/officeart/2009/3/layout/StepUpProcess"/>
    <dgm:cxn modelId="{F66D51F0-07C7-456D-AAC7-2AAE74E0F67D}" type="presParOf" srcId="{7571766A-01CA-48A1-AED2-445AD5229A4E}" destId="{57CDFC4B-BA79-4611-9179-F2EEA1FFE086}" srcOrd="0" destOrd="0" presId="urn:microsoft.com/office/officeart/2009/3/layout/StepUpProcess"/>
    <dgm:cxn modelId="{9D881E47-31F0-4A21-8A87-F1D62E16DF35}" type="presParOf" srcId="{7571766A-01CA-48A1-AED2-445AD5229A4E}" destId="{14AF7BE2-C734-4E5E-9011-B6B7D564F680}" srcOrd="1" destOrd="0" presId="urn:microsoft.com/office/officeart/2009/3/layout/StepUpProcess"/>
    <dgm:cxn modelId="{DBB5882D-ED98-4C98-A1CE-19F1AD7FC143}" type="presParOf" srcId="{7571766A-01CA-48A1-AED2-445AD5229A4E}" destId="{30A3D7A5-573E-4569-AD68-F26F87CAA4B3}" srcOrd="2" destOrd="0" presId="urn:microsoft.com/office/officeart/2009/3/layout/StepUpProcess"/>
    <dgm:cxn modelId="{D5587DFE-1D1C-46B1-B820-878A46D85211}" type="presParOf" srcId="{2F7AA9F3-CB81-4D03-8F9B-66739F07AFB1}" destId="{B4CDF575-C28B-4AC4-ABD4-35A074984F3D}" srcOrd="5" destOrd="0" presId="urn:microsoft.com/office/officeart/2009/3/layout/StepUpProcess"/>
    <dgm:cxn modelId="{5C6E464F-28C4-40A9-B389-5A236C63734D}" type="presParOf" srcId="{B4CDF575-C28B-4AC4-ABD4-35A074984F3D}" destId="{00BB5CF4-FB82-4AEF-AD5E-EEBE50517B50}" srcOrd="0" destOrd="0" presId="urn:microsoft.com/office/officeart/2009/3/layout/StepUpProcess"/>
    <dgm:cxn modelId="{E394B553-FA89-4FB4-862F-E85566FE3BCE}" type="presParOf" srcId="{2F7AA9F3-CB81-4D03-8F9B-66739F07AFB1}" destId="{991C588F-8D6D-4784-9B4A-EA046DB59E40}" srcOrd="6" destOrd="0" presId="urn:microsoft.com/office/officeart/2009/3/layout/StepUpProcess"/>
    <dgm:cxn modelId="{4A92F9CF-B9DF-491F-947E-1F8E577A1575}" type="presParOf" srcId="{991C588F-8D6D-4784-9B4A-EA046DB59E40}" destId="{A8C9D3B5-8395-4349-90CE-6AD1622841AD}" srcOrd="0" destOrd="0" presId="urn:microsoft.com/office/officeart/2009/3/layout/StepUpProcess"/>
    <dgm:cxn modelId="{4C484143-F86B-4104-A9F8-6ECA2DD25C9F}" type="presParOf" srcId="{991C588F-8D6D-4784-9B4A-EA046DB59E40}" destId="{986A574D-39FB-43F9-A235-C5FC27CAEFF0}" srcOrd="1" destOrd="0" presId="urn:microsoft.com/office/officeart/2009/3/layout/StepUpProcess"/>
    <dgm:cxn modelId="{FFB1D425-612A-4F12-BBD0-B8FB5A74A85E}" type="presParOf" srcId="{991C588F-8D6D-4784-9B4A-EA046DB59E40}" destId="{90604B8D-B60C-44DF-A682-1076788F4300}" srcOrd="2" destOrd="0" presId="urn:microsoft.com/office/officeart/2009/3/layout/StepUpProcess"/>
    <dgm:cxn modelId="{09A09DD5-7525-4055-BBA3-A05F9C0483E0}" type="presParOf" srcId="{2F7AA9F3-CB81-4D03-8F9B-66739F07AFB1}" destId="{5056CF47-822D-4E52-B0B0-A899330DA0FC}" srcOrd="7" destOrd="0" presId="urn:microsoft.com/office/officeart/2009/3/layout/StepUpProcess"/>
    <dgm:cxn modelId="{3A6251A5-9F98-48B4-B80B-94E169FC3A46}" type="presParOf" srcId="{5056CF47-822D-4E52-B0B0-A899330DA0FC}" destId="{12277BE6-727D-4F79-BDF3-3CC17DB5D63F}" srcOrd="0" destOrd="0" presId="urn:microsoft.com/office/officeart/2009/3/layout/StepUpProcess"/>
    <dgm:cxn modelId="{EC32A420-D560-4C32-8A3E-95641A5FADE1}" type="presParOf" srcId="{2F7AA9F3-CB81-4D03-8F9B-66739F07AFB1}" destId="{3A730673-D933-4E2F-8D51-AED90A5A4FA5}" srcOrd="8" destOrd="0" presId="urn:microsoft.com/office/officeart/2009/3/layout/StepUpProcess"/>
    <dgm:cxn modelId="{FBD7ACFE-CCE7-4944-BFDD-2202E8809673}" type="presParOf" srcId="{3A730673-D933-4E2F-8D51-AED90A5A4FA5}" destId="{6EB7B64E-DE6D-4F5E-87D7-448F9BA1529D}" srcOrd="0" destOrd="0" presId="urn:microsoft.com/office/officeart/2009/3/layout/StepUpProcess"/>
    <dgm:cxn modelId="{390CF298-40FD-43DE-8870-9F064328EDF1}" type="presParOf" srcId="{3A730673-D933-4E2F-8D51-AED90A5A4FA5}" destId="{E2013978-9FD0-4991-8FED-B12E5E736EF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44501-A91C-4AC5-9BDC-AB5A6A3E23CD}">
      <dsp:nvSpPr>
        <dsp:cNvPr id="0" name=""/>
        <dsp:cNvSpPr/>
      </dsp:nvSpPr>
      <dsp:spPr>
        <a:xfrm>
          <a:off x="156119" y="847839"/>
          <a:ext cx="3746067" cy="1170646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92918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No room for misunderstanding</a:t>
          </a:r>
        </a:p>
      </dsp:txBody>
      <dsp:txXfrm>
        <a:off x="156119" y="847839"/>
        <a:ext cx="3746067" cy="1170646"/>
      </dsp:txXfrm>
    </dsp:sp>
    <dsp:sp modelId="{B8079696-14C3-41A3-B74E-DC08F58F4275}">
      <dsp:nvSpPr>
        <dsp:cNvPr id="0" name=""/>
        <dsp:cNvSpPr/>
      </dsp:nvSpPr>
      <dsp:spPr>
        <a:xfrm>
          <a:off x="33" y="678746"/>
          <a:ext cx="819452" cy="1229178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17EB4C6-1BF2-45C1-8187-1878B07FB8AD}">
      <dsp:nvSpPr>
        <dsp:cNvPr id="0" name=""/>
        <dsp:cNvSpPr/>
      </dsp:nvSpPr>
      <dsp:spPr>
        <a:xfrm>
          <a:off x="4261525" y="847839"/>
          <a:ext cx="3746067" cy="1170646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92918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Positive interactions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1525" y="847839"/>
        <a:ext cx="3746067" cy="1170646"/>
      </dsp:txXfrm>
    </dsp:sp>
    <dsp:sp modelId="{CB0061FB-7727-4DFE-BF96-C82367780DE2}">
      <dsp:nvSpPr>
        <dsp:cNvPr id="0" name=""/>
        <dsp:cNvSpPr/>
      </dsp:nvSpPr>
      <dsp:spPr>
        <a:xfrm>
          <a:off x="4105439" y="678746"/>
          <a:ext cx="819452" cy="1229178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7291A70-7D6B-4C23-B1A8-CD6FB2799849}">
      <dsp:nvSpPr>
        <dsp:cNvPr id="0" name=""/>
        <dsp:cNvSpPr/>
      </dsp:nvSpPr>
      <dsp:spPr>
        <a:xfrm>
          <a:off x="156119" y="2321553"/>
          <a:ext cx="3746067" cy="1170646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92918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Increased confidence	</a:t>
          </a:r>
        </a:p>
      </dsp:txBody>
      <dsp:txXfrm>
        <a:off x="156119" y="2321553"/>
        <a:ext cx="3746067" cy="1170646"/>
      </dsp:txXfrm>
    </dsp:sp>
    <dsp:sp modelId="{B7675D2B-8893-4B02-8526-DA75D1BB9F3D}">
      <dsp:nvSpPr>
        <dsp:cNvPr id="0" name=""/>
        <dsp:cNvSpPr/>
      </dsp:nvSpPr>
      <dsp:spPr>
        <a:xfrm>
          <a:off x="33" y="2152459"/>
          <a:ext cx="819452" cy="1229178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CF29F8-C7AA-4937-8D49-5A6A274FC30B}">
      <dsp:nvSpPr>
        <dsp:cNvPr id="0" name=""/>
        <dsp:cNvSpPr/>
      </dsp:nvSpPr>
      <dsp:spPr>
        <a:xfrm>
          <a:off x="4261525" y="2321553"/>
          <a:ext cx="3746067" cy="1170646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92918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Strengthens team dynamics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1525" y="2321553"/>
        <a:ext cx="3746067" cy="1170646"/>
      </dsp:txXfrm>
    </dsp:sp>
    <dsp:sp modelId="{BCF5D52A-E7D6-4378-813F-B219B2A2020E}">
      <dsp:nvSpPr>
        <dsp:cNvPr id="0" name=""/>
        <dsp:cNvSpPr/>
      </dsp:nvSpPr>
      <dsp:spPr>
        <a:xfrm>
          <a:off x="4105439" y="2152459"/>
          <a:ext cx="819452" cy="1229178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D74EE-AB7A-4B59-A3F6-5706ECD6EC30}">
      <dsp:nvSpPr>
        <dsp:cNvPr id="0" name=""/>
        <dsp:cNvSpPr/>
      </dsp:nvSpPr>
      <dsp:spPr>
        <a:xfrm rot="5400000">
          <a:off x="280247" y="2506884"/>
          <a:ext cx="826279" cy="137491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A203FB-E73E-48BC-A427-D0666C2DF325}">
      <dsp:nvSpPr>
        <dsp:cNvPr id="0" name=""/>
        <dsp:cNvSpPr/>
      </dsp:nvSpPr>
      <dsp:spPr>
        <a:xfrm>
          <a:off x="120549" y="2971273"/>
          <a:ext cx="1520614" cy="108805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Timing is Important </a:t>
          </a:r>
          <a:endParaRPr lang="en-US" sz="2400" kern="1200" dirty="0"/>
        </a:p>
      </dsp:txBody>
      <dsp:txXfrm>
        <a:off x="120549" y="2971273"/>
        <a:ext cx="1520614" cy="1088052"/>
      </dsp:txXfrm>
    </dsp:sp>
    <dsp:sp modelId="{B84899E8-6A10-48D3-802E-1D90B428C539}">
      <dsp:nvSpPr>
        <dsp:cNvPr id="0" name=""/>
        <dsp:cNvSpPr/>
      </dsp:nvSpPr>
      <dsp:spPr>
        <a:xfrm>
          <a:off x="1149395" y="2405662"/>
          <a:ext cx="234203" cy="234203"/>
        </a:xfrm>
        <a:prstGeom prst="triangle">
          <a:avLst>
            <a:gd name="adj" fmla="val 100000"/>
          </a:avLst>
        </a:prstGeom>
        <a:solidFill>
          <a:schemeClr val="accent5">
            <a:hueOff val="751338"/>
            <a:satOff val="-3297"/>
            <a:lumOff val="98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113FD-2AF6-4EA8-A8DC-88A72CD4C7D9}">
      <dsp:nvSpPr>
        <dsp:cNvPr id="0" name=""/>
        <dsp:cNvSpPr/>
      </dsp:nvSpPr>
      <dsp:spPr>
        <a:xfrm rot="5400000">
          <a:off x="1960381" y="2130866"/>
          <a:ext cx="826279" cy="137491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502676"/>
            <a:satOff val="-6595"/>
            <a:lumOff val="1961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9013BD-790C-43CB-B8A5-49AE1B62E344}">
      <dsp:nvSpPr>
        <dsp:cNvPr id="0" name=""/>
        <dsp:cNvSpPr/>
      </dsp:nvSpPr>
      <dsp:spPr>
        <a:xfrm>
          <a:off x="1804500" y="2541669"/>
          <a:ext cx="1555854" cy="108805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Own Your Mistakes</a:t>
          </a:r>
        </a:p>
      </dsp:txBody>
      <dsp:txXfrm>
        <a:off x="1804500" y="2541669"/>
        <a:ext cx="1555854" cy="1088052"/>
      </dsp:txXfrm>
    </dsp:sp>
    <dsp:sp modelId="{2EEFD676-9B87-4058-81C4-FAD8BA0CE4B9}">
      <dsp:nvSpPr>
        <dsp:cNvPr id="0" name=""/>
        <dsp:cNvSpPr/>
      </dsp:nvSpPr>
      <dsp:spPr>
        <a:xfrm>
          <a:off x="2829529" y="2029644"/>
          <a:ext cx="234203" cy="234203"/>
        </a:xfrm>
        <a:prstGeom prst="triangle">
          <a:avLst>
            <a:gd name="adj" fmla="val 100000"/>
          </a:avLst>
        </a:prstGeom>
        <a:solidFill>
          <a:schemeClr val="accent5">
            <a:hueOff val="2254013"/>
            <a:satOff val="-9892"/>
            <a:lumOff val="2941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CDFC4B-BA79-4611-9179-F2EEA1FFE086}">
      <dsp:nvSpPr>
        <dsp:cNvPr id="0" name=""/>
        <dsp:cNvSpPr/>
      </dsp:nvSpPr>
      <dsp:spPr>
        <a:xfrm rot="5400000">
          <a:off x="3601996" y="1754848"/>
          <a:ext cx="826279" cy="137491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AF7BE2-C734-4E5E-9011-B6B7D564F680}">
      <dsp:nvSpPr>
        <dsp:cNvPr id="0" name=""/>
        <dsp:cNvSpPr/>
      </dsp:nvSpPr>
      <dsp:spPr>
        <a:xfrm>
          <a:off x="3464069" y="2165650"/>
          <a:ext cx="1241277" cy="108805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Pick A Side</a:t>
          </a:r>
          <a:endParaRPr lang="en-US" sz="2400" kern="1200" dirty="0"/>
        </a:p>
      </dsp:txBody>
      <dsp:txXfrm>
        <a:off x="3464069" y="2165650"/>
        <a:ext cx="1241277" cy="1088052"/>
      </dsp:txXfrm>
    </dsp:sp>
    <dsp:sp modelId="{30A3D7A5-573E-4569-AD68-F26F87CAA4B3}">
      <dsp:nvSpPr>
        <dsp:cNvPr id="0" name=""/>
        <dsp:cNvSpPr/>
      </dsp:nvSpPr>
      <dsp:spPr>
        <a:xfrm>
          <a:off x="4471143" y="1653626"/>
          <a:ext cx="234203" cy="234203"/>
        </a:xfrm>
        <a:prstGeom prst="triangle">
          <a:avLst>
            <a:gd name="adj" fmla="val 100000"/>
          </a:avLst>
        </a:prstGeom>
        <a:solidFill>
          <a:schemeClr val="accent5">
            <a:hueOff val="3756689"/>
            <a:satOff val="-16488"/>
            <a:lumOff val="4902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9D3B5-8395-4349-90CE-6AD1622841AD}">
      <dsp:nvSpPr>
        <dsp:cNvPr id="0" name=""/>
        <dsp:cNvSpPr/>
      </dsp:nvSpPr>
      <dsp:spPr>
        <a:xfrm rot="5400000">
          <a:off x="5225435" y="1378830"/>
          <a:ext cx="904429" cy="137491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4508027"/>
            <a:satOff val="-19785"/>
            <a:lumOff val="5882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6A574D-39FB-43F9-A235-C5FC27CAEFF0}">
      <dsp:nvSpPr>
        <dsp:cNvPr id="0" name=""/>
        <dsp:cNvSpPr/>
      </dsp:nvSpPr>
      <dsp:spPr>
        <a:xfrm>
          <a:off x="5126583" y="1789632"/>
          <a:ext cx="1241277" cy="108805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Defend Your Position</a:t>
          </a:r>
        </a:p>
      </dsp:txBody>
      <dsp:txXfrm>
        <a:off x="5126583" y="1789632"/>
        <a:ext cx="1241277" cy="1088052"/>
      </dsp:txXfrm>
    </dsp:sp>
    <dsp:sp modelId="{90604B8D-B60C-44DF-A682-1076788F4300}">
      <dsp:nvSpPr>
        <dsp:cNvPr id="0" name=""/>
        <dsp:cNvSpPr/>
      </dsp:nvSpPr>
      <dsp:spPr>
        <a:xfrm>
          <a:off x="6133657" y="1277608"/>
          <a:ext cx="234203" cy="234203"/>
        </a:xfrm>
        <a:prstGeom prst="triangle">
          <a:avLst>
            <a:gd name="adj" fmla="val 100000"/>
          </a:avLst>
        </a:prstGeom>
        <a:solidFill>
          <a:schemeClr val="accent5">
            <a:hueOff val="5259365"/>
            <a:satOff val="-23082"/>
            <a:lumOff val="686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B7B64E-DE6D-4F5E-87D7-448F9BA1529D}">
      <dsp:nvSpPr>
        <dsp:cNvPr id="0" name=""/>
        <dsp:cNvSpPr/>
      </dsp:nvSpPr>
      <dsp:spPr>
        <a:xfrm rot="5400000">
          <a:off x="6796168" y="1002812"/>
          <a:ext cx="939199" cy="137491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013978-9FD0-4991-8FED-B12E5E736EFD}">
      <dsp:nvSpPr>
        <dsp:cNvPr id="0" name=""/>
        <dsp:cNvSpPr/>
      </dsp:nvSpPr>
      <dsp:spPr>
        <a:xfrm>
          <a:off x="6715753" y="1316952"/>
          <a:ext cx="1393271" cy="108805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 Overly Prepared</a:t>
          </a:r>
        </a:p>
      </dsp:txBody>
      <dsp:txXfrm>
        <a:off x="6715753" y="1316952"/>
        <a:ext cx="1393271" cy="1088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B885E9-FB83-4EC5-B67C-3D3BC6096F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AB524-0955-48CC-A848-AFC8A8F822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3A8FD-0C46-49C5-ADD1-6A07AE96644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B489F-2D37-44B4-B547-CC311CA35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5709B-3449-4080-9600-5309620782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553BB-5EC6-4617-A7D8-86D1F605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141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2C0A6-F4F8-49CD-BBC2-2A56D0DD7D7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88D99-B1AC-4F42-9E59-D643A5446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51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8D99-B1AC-4F42-9E59-D643A5446D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7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03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8D99-B1AC-4F42-9E59-D643A5446D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8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8D99-B1AC-4F42-9E59-D643A5446D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6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5398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93487" y="3352800"/>
            <a:ext cx="6081484" cy="5408612"/>
          </a:xfrm>
        </p:spPr>
        <p:txBody>
          <a:bodyPr/>
          <a:lstStyle/>
          <a:p>
            <a:endParaRPr lang="en-US" sz="16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8D99-B1AC-4F42-9E59-D643A5446D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5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8D99-B1AC-4F42-9E59-D643A5446D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E42D-9E29-41FE-914D-3A63583AAC8E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09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5D19-1033-4EC3-AE3D-F045B2E1BC61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9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6673-35CD-4438-A448-AB8AF18B0A8E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4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18BF-5784-4292-94AF-4A570D0829E3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7289-D0D0-4950-BF40-01664B0C64A4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20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777D-D080-45C1-BC0D-197B4C2D82FA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3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20A9-CCEF-4BCA-8E78-B41031B85238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35CE-6D72-4AA5-9AC4-1430CC4F923C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53C-34A7-44D9-B111-113FBDC90267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2F60D3D-BA76-4C4D-8A06-C294EDD6F0B3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1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73A-BE84-41BD-AC3B-EF1A1784758A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5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E84DE8-532D-4DDB-A0B7-43C5E8386F48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745D26-FC26-48D9-A3F8-0F6AAE31E02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26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23743-DAE9-4551-91A2-4DCEEB11F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Effectively Communicating Up the Ladder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81DB2-68A5-4605-AA35-AC661F1B4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T.C. Broadnax</a:t>
            </a:r>
          </a:p>
          <a:p>
            <a:r>
              <a:rPr lang="en-US"/>
              <a:t>Dallas City </a:t>
            </a:r>
            <a:r>
              <a:rPr lang="en-US" dirty="0"/>
              <a:t>Manager</a:t>
            </a:r>
          </a:p>
          <a:p>
            <a:r>
              <a:rPr lang="en-US" dirty="0"/>
              <a:t>April 19,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F5BD0-456E-4D4E-A5E0-15E12D13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6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0CE34-7742-4405-A284-234DCB7DB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7195"/>
            <a:ext cx="8229600" cy="792162"/>
          </a:xfrm>
        </p:spPr>
        <p:txBody>
          <a:bodyPr/>
          <a:lstStyle/>
          <a:p>
            <a:r>
              <a:rPr lang="en-US" dirty="0"/>
              <a:t>Effective Communication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74978D-9CFD-4D86-8DFA-B77A3761C790}"/>
              </a:ext>
            </a:extLst>
          </p:cNvPr>
          <p:cNvSpPr/>
          <p:nvPr/>
        </p:nvSpPr>
        <p:spPr>
          <a:xfrm>
            <a:off x="847725" y="1533525"/>
            <a:ext cx="763905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D222D-9676-477C-9938-96150776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2" descr="Image result for 7 Cs of communication">
            <a:extLst>
              <a:ext uri="{FF2B5EF4-FFF2-40B4-BE49-F238E27FC236}">
                <a16:creationId xmlns:a16="http://schemas.microsoft.com/office/drawing/2014/main" id="{24C5126A-104B-47B3-94D0-ED281B30A8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5" t="14967" r="20191" b="5991"/>
          <a:stretch/>
        </p:blipFill>
        <p:spPr bwMode="auto">
          <a:xfrm>
            <a:off x="2011679" y="1279357"/>
            <a:ext cx="5120641" cy="502513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40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16A43-7170-4187-9BEB-DD7174004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74" y="115662"/>
            <a:ext cx="7772400" cy="1609344"/>
          </a:xfrm>
        </p:spPr>
        <p:txBody>
          <a:bodyPr/>
          <a:lstStyle/>
          <a:p>
            <a:r>
              <a:rPr lang="en-US" dirty="0"/>
              <a:t>Importance of Effective Communication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5B040C2-844F-4281-8E9A-6E215A022E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525885"/>
              </p:ext>
            </p:extLst>
          </p:nvPr>
        </p:nvGraphicFramePr>
        <p:xfrm>
          <a:off x="568187" y="1845539"/>
          <a:ext cx="8007626" cy="4170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B85D7-84EB-48FC-833B-1E0E6C71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7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0820-4B64-492F-B327-35C4ABB40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34" y="178753"/>
            <a:ext cx="7772400" cy="826650"/>
          </a:xfrm>
        </p:spPr>
        <p:txBody>
          <a:bodyPr/>
          <a:lstStyle/>
          <a:p>
            <a:r>
              <a:rPr lang="en-US" dirty="0"/>
              <a:t>Communicating with Superiors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D52FA-19F2-435C-891E-0155F27D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4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2E315-887A-43DC-A114-09A4E14BD472}"/>
              </a:ext>
            </a:extLst>
          </p:cNvPr>
          <p:cNvSpPr/>
          <p:nvPr/>
        </p:nvSpPr>
        <p:spPr>
          <a:xfrm>
            <a:off x="847725" y="1533525"/>
            <a:ext cx="763905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B5C971-1B62-43E5-BE1E-C89F9AB6E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131064"/>
            <a:ext cx="7323513" cy="518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4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B0C7E-EC96-4A8B-9CE4-9B779AAA8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3089"/>
            <a:ext cx="7543800" cy="1450757"/>
          </a:xfrm>
        </p:spPr>
        <p:txBody>
          <a:bodyPr/>
          <a:lstStyle/>
          <a:p>
            <a:r>
              <a:rPr lang="en-US" dirty="0"/>
              <a:t>Communicating 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7127F-64E7-4EC2-B55D-C4F3F88A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5D26-FC26-48D9-A3F8-0F6AAE31E02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FD2EA73-635C-4708-9004-06315F1F6A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087958"/>
              </p:ext>
            </p:extLst>
          </p:nvPr>
        </p:nvGraphicFramePr>
        <p:xfrm>
          <a:off x="599040" y="1233378"/>
          <a:ext cx="8109025" cy="5226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5703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671</TotalTime>
  <Words>64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Effectively Communicating Up the Ladder</vt:lpstr>
      <vt:lpstr>Effective Communication</vt:lpstr>
      <vt:lpstr>Importance of Effective Communication</vt:lpstr>
      <vt:lpstr>Communicating with Superiors</vt:lpstr>
      <vt:lpstr>Communicating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Up the Chain</dc:title>
  <dc:creator>Gavino, Genesis D</dc:creator>
  <cp:lastModifiedBy>Lisa Allen</cp:lastModifiedBy>
  <cp:revision>11</cp:revision>
  <dcterms:created xsi:type="dcterms:W3CDTF">2018-04-11T15:39:35Z</dcterms:created>
  <dcterms:modified xsi:type="dcterms:W3CDTF">2018-04-18T15:51:40Z</dcterms:modified>
</cp:coreProperties>
</file>