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aE_pR0VQDosam4DF_Vd7qT0XpTFjl5I/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3" name="Shape 63" title="OneApp Map export.mp4">
            <a:hlinkClick r:id="rId3"/>
          </p:cNvPr>
          <p:cNvSpPr/>
          <p:nvPr/>
        </p:nvSpPr>
        <p:spPr>
          <a:xfrm>
            <a:off x="0" y="27888"/>
            <a:ext cx="9144000" cy="50877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9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Lisa Allen</cp:lastModifiedBy>
  <cp:revision>1</cp:revision>
  <dcterms:modified xsi:type="dcterms:W3CDTF">2018-04-18T23:23:05Z</dcterms:modified>
</cp:coreProperties>
</file>