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1" r:id="rId3"/>
    <p:sldId id="256" r:id="rId4"/>
    <p:sldId id="283" r:id="rId5"/>
    <p:sldId id="274" r:id="rId6"/>
    <p:sldId id="260" r:id="rId7"/>
    <p:sldId id="275" r:id="rId8"/>
    <p:sldId id="258" r:id="rId9"/>
    <p:sldId id="276" r:id="rId10"/>
    <p:sldId id="262" r:id="rId11"/>
    <p:sldId id="277" r:id="rId12"/>
    <p:sldId id="264" r:id="rId13"/>
    <p:sldId id="284" r:id="rId14"/>
    <p:sldId id="27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68" d="100"/>
          <a:sy n="68" d="100"/>
        </p:scale>
        <p:origin x="54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en Pinkos" userId="9937b813-88f1-427e-aef2-214bb191cf7c" providerId="ADAL" clId="{8AB9F093-8F30-472D-A2EA-B20A845430A7}"/>
    <pc:docChg chg="custSel modSld">
      <pc:chgData name="Karen Pinkos" userId="9937b813-88f1-427e-aef2-214bb191cf7c" providerId="ADAL" clId="{8AB9F093-8F30-472D-A2EA-B20A845430A7}" dt="2018-04-18T17:56:17.352" v="81" actId="20577"/>
      <pc:docMkLst>
        <pc:docMk/>
      </pc:docMkLst>
      <pc:sldChg chg="modSp">
        <pc:chgData name="Karen Pinkos" userId="9937b813-88f1-427e-aef2-214bb191cf7c" providerId="ADAL" clId="{8AB9F093-8F30-472D-A2EA-B20A845430A7}" dt="2018-04-18T17:56:17.352" v="81" actId="20577"/>
        <pc:sldMkLst>
          <pc:docMk/>
          <pc:sldMk cId="1087430956" sldId="257"/>
        </pc:sldMkLst>
        <pc:spChg chg="mod">
          <ac:chgData name="Karen Pinkos" userId="9937b813-88f1-427e-aef2-214bb191cf7c" providerId="ADAL" clId="{8AB9F093-8F30-472D-A2EA-B20A845430A7}" dt="2018-04-18T17:56:17.352" v="81" actId="20577"/>
          <ac:spMkLst>
            <pc:docMk/>
            <pc:sldMk cId="1087430956" sldId="257"/>
            <ac:spMk id="6" creationId="{8977B030-E5B1-4CC6-8734-C805AD8DADE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C71B4-EA59-4F31-B7F8-71D2A17A1A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42B11B-FE54-480D-882C-BFBB4BFCDD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540BBC-4508-4777-83D3-E0DE58565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07EDE-A5B4-4F3D-8D6A-92CB82D0FC87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BA08F9-A18A-4834-8D47-9D6D2282F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033C62-494D-4F42-B5A6-9345C5D3C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4A15F-DBCE-4318-9DD9-C6D3A465F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531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FD1E3-6CA8-46EB-9176-F72B3972F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ACFA54-76B2-4A67-91EE-B58E169BD1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65ADE8-8546-402C-AB58-A9869D1F7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07EDE-A5B4-4F3D-8D6A-92CB82D0FC87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09B774-E7B9-4CD8-A499-6442717AD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96EBB1-940A-4798-8078-C7E4E584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4A15F-DBCE-4318-9DD9-C6D3A465F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749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906DC7-30D4-4E6A-9C96-C9AA627F66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976C8F-AC4E-4892-8771-A387A5E58B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F4391C-A372-4739-B577-EFBA34ECD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07EDE-A5B4-4F3D-8D6A-92CB82D0FC87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FE72EF-AA91-4DD2-9561-882C518EB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00CCEF-6A07-4BCF-AECF-5043DBAEB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4A15F-DBCE-4318-9DD9-C6D3A465F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897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58372-396A-4DC5-82B7-79392FB02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C6B731-6179-4D37-B85E-AD225CD29B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E9B4B9-E2AD-45EE-A0C7-561506629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07EDE-A5B4-4F3D-8D6A-92CB82D0FC87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207482-6E0E-42D1-BB2A-DA9950E87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D588E3-DD38-47E0-BABF-3E12A2E0B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4A15F-DBCE-4318-9DD9-C6D3A465F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217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E7703-636A-4773-AAB2-4587264F1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6B7460-FB8C-41DC-A75B-ED414B303C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632063-A344-46D7-AF52-0A3869459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07EDE-A5B4-4F3D-8D6A-92CB82D0FC87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472B44-EF5B-4AFA-970C-FE80C3150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B5360-D71B-47A9-9D19-812E72A77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4A15F-DBCE-4318-9DD9-C6D3A465F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22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33587-3A1D-4E9C-9716-5380F8A38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1D756-0A53-4C79-BFC7-2D509528FC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8FBBEF-8511-4252-8E58-48E7676A67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7050CC-852E-4853-A010-5E06FAC2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07EDE-A5B4-4F3D-8D6A-92CB82D0FC87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AEE09E-38D7-4D2F-9EC5-822155DE3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9B0BBB-E500-4F6F-AAC2-1CF92EE8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4A15F-DBCE-4318-9DD9-C6D3A465F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546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CC876-5503-4C0D-A5F5-050D94A73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B27D2C-491E-40BD-BDE4-1010EC5A2B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B31E2A-E572-4161-8357-2E785A80FB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D6E004-C87D-4AD2-A263-270FB58145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D239B7-8399-4762-914E-30552CB2B0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D9A91A-DB06-4375-94C6-B51C96A05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07EDE-A5B4-4F3D-8D6A-92CB82D0FC87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9CB5BB-B9D3-4D07-A44B-63782F5EA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BD0615-1BC0-4D98-8080-8A5CB3B06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4A15F-DBCE-4318-9DD9-C6D3A465F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198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47A1B-8F02-41B3-895D-63854F507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E9FC9A-7224-40A4-95E6-208B7F606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07EDE-A5B4-4F3D-8D6A-92CB82D0FC87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A3A1AB-C09E-4184-99AD-8152AE5CD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5DBAFD-19F6-4638-AD62-337C4AFAF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4A15F-DBCE-4318-9DD9-C6D3A465F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103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88CC03-B201-4A5D-BD0F-805F7E46C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07EDE-A5B4-4F3D-8D6A-92CB82D0FC87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8D9374-C37A-4071-B0FE-C0FA38343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618CD6-5FF5-4E97-9FDE-B13A033DC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4A15F-DBCE-4318-9DD9-C6D3A465F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08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6A824-E3D5-4129-B487-F5C6A786B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3AB63-CE66-4907-9A3A-DFE69FE332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1018B8-6F12-465F-9D63-97F69B6400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DE3BA9-7C5F-4C78-B228-A8760FD6E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07EDE-A5B4-4F3D-8D6A-92CB82D0FC87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7AA8FD-7BB0-461C-BEB5-79F532B79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E7F6E7-94CF-4D90-95AF-E240F11DE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4A15F-DBCE-4318-9DD9-C6D3A465F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937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CE430-0517-4151-9598-2231AA1C3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BCC274-328E-4884-80A7-F0177627A2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CE9AAA-1BA3-42C4-9ABD-B2653308E2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32C521-73D3-4717-B400-38F0F3B8C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07EDE-A5B4-4F3D-8D6A-92CB82D0FC87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075BE0-1C41-4F85-85F9-CFE4055B8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F902E6-8802-4D48-828E-C3A7F9643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4A15F-DBCE-4318-9DD9-C6D3A465F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253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94F4E7-7B84-4650-A35F-36B14B8CC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E1077F-25EF-4283-808A-ABC574A8FE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C73E-59E5-4F6D-98E9-525E585722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07EDE-A5B4-4F3D-8D6A-92CB82D0FC87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11328-D923-4FFB-9005-E31FD61DF4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8F7833-A6E1-4582-B065-8F0FD9AA74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94A15F-DBCE-4318-9DD9-C6D3A465F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586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70AA5CC-5DC5-4F30-8339-ACE45BD72020}"/>
              </a:ext>
            </a:extLst>
          </p:cNvPr>
          <p:cNvSpPr/>
          <p:nvPr/>
        </p:nvSpPr>
        <p:spPr>
          <a:xfrm>
            <a:off x="960120" y="612648"/>
            <a:ext cx="10341864" cy="224028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8FB048-6215-4C6C-A819-316F94667AB4}"/>
              </a:ext>
            </a:extLst>
          </p:cNvPr>
          <p:cNvSpPr txBox="1"/>
          <p:nvPr/>
        </p:nvSpPr>
        <p:spPr>
          <a:xfrm>
            <a:off x="1197864" y="612648"/>
            <a:ext cx="9866376" cy="31393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Swiss 721 Condensed" panose="02000506040000020004" pitchFamily="2" charset="0"/>
              </a:rPr>
              <a:t>It’s GREAT to be </a:t>
            </a:r>
            <a:br>
              <a:rPr lang="en-US" sz="7200" b="1" dirty="0">
                <a:solidFill>
                  <a:schemeClr val="bg1"/>
                </a:solidFill>
                <a:latin typeface="Swiss 721 Condensed" panose="02000506040000020004" pitchFamily="2" charset="0"/>
              </a:rPr>
            </a:br>
            <a:r>
              <a:rPr lang="en-US" sz="7200" b="1" dirty="0">
                <a:solidFill>
                  <a:schemeClr val="bg1"/>
                </a:solidFill>
                <a:latin typeface="Swiss 721 Condensed" panose="02000506040000020004" pitchFamily="2" charset="0"/>
              </a:rPr>
              <a:t>Number Two!</a:t>
            </a:r>
          </a:p>
          <a:p>
            <a:pPr algn="ctr"/>
            <a:endParaRPr lang="en-US" sz="5400" b="1" dirty="0">
              <a:solidFill>
                <a:schemeClr val="bg1"/>
              </a:solidFill>
              <a:latin typeface="Swiss 721 Condensed" panose="02000506040000020004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77B030-E5B1-4CC6-8734-C805AD8DADE5}"/>
              </a:ext>
            </a:extLst>
          </p:cNvPr>
          <p:cNvSpPr txBox="1"/>
          <p:nvPr/>
        </p:nvSpPr>
        <p:spPr>
          <a:xfrm>
            <a:off x="0" y="2957405"/>
            <a:ext cx="12192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>
                <a:latin typeface="Swiss 721 Condensed" panose="02000506040000020004" pitchFamily="2" charset="0"/>
              </a:rPr>
              <a:t>Track 4 – Friday, April 20 – 10:15 a.m.</a:t>
            </a:r>
          </a:p>
          <a:p>
            <a:pPr algn="ctr"/>
            <a:r>
              <a:rPr lang="en-US" sz="4400" b="1" dirty="0">
                <a:latin typeface="Swiss 721 Condensed" panose="02000506040000020004" pitchFamily="2" charset="0"/>
              </a:rPr>
              <a:t>Presented By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BB77555-72D0-4F84-8B91-96FA6D345ACD}"/>
              </a:ext>
            </a:extLst>
          </p:cNvPr>
          <p:cNvGrpSpPr/>
          <p:nvPr/>
        </p:nvGrpSpPr>
        <p:grpSpPr>
          <a:xfrm>
            <a:off x="392971" y="4329632"/>
            <a:ext cx="2615682" cy="2060153"/>
            <a:chOff x="448056" y="4252513"/>
            <a:chExt cx="3438144" cy="205629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2845090-45CB-4C50-88DC-D0DF7C809133}"/>
                </a:ext>
              </a:extLst>
            </p:cNvPr>
            <p:cNvSpPr/>
            <p:nvPr/>
          </p:nvSpPr>
          <p:spPr>
            <a:xfrm>
              <a:off x="1196340" y="4252513"/>
              <a:ext cx="1941576" cy="2056293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AD04D1A-7655-423E-ABA2-5D0F00C8EE58}"/>
                </a:ext>
              </a:extLst>
            </p:cNvPr>
            <p:cNvSpPr/>
            <p:nvPr/>
          </p:nvSpPr>
          <p:spPr>
            <a:xfrm>
              <a:off x="448056" y="4553712"/>
              <a:ext cx="3438144" cy="145389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90500" cmpd="sng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BAB9FD0-F538-44C5-887D-E61F5CE7BF36}"/>
              </a:ext>
            </a:extLst>
          </p:cNvPr>
          <p:cNvGrpSpPr/>
          <p:nvPr/>
        </p:nvGrpSpPr>
        <p:grpSpPr>
          <a:xfrm>
            <a:off x="3316113" y="4329631"/>
            <a:ext cx="2615682" cy="2060153"/>
            <a:chOff x="448056" y="4252513"/>
            <a:chExt cx="3438144" cy="205629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9E97985-4AED-42E4-BD5F-2ACBE56867C1}"/>
                </a:ext>
              </a:extLst>
            </p:cNvPr>
            <p:cNvSpPr/>
            <p:nvPr/>
          </p:nvSpPr>
          <p:spPr>
            <a:xfrm>
              <a:off x="1196340" y="4252513"/>
              <a:ext cx="1941576" cy="2056293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7B46012-88FE-4600-A60E-089CE1FDE057}"/>
                </a:ext>
              </a:extLst>
            </p:cNvPr>
            <p:cNvSpPr/>
            <p:nvPr/>
          </p:nvSpPr>
          <p:spPr>
            <a:xfrm>
              <a:off x="448056" y="4553712"/>
              <a:ext cx="3438144" cy="145389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90500" cmpd="sng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ABAA8C1-4962-4534-A682-E3C33651EF64}"/>
              </a:ext>
            </a:extLst>
          </p:cNvPr>
          <p:cNvGrpSpPr/>
          <p:nvPr/>
        </p:nvGrpSpPr>
        <p:grpSpPr>
          <a:xfrm>
            <a:off x="6252689" y="4329630"/>
            <a:ext cx="2615682" cy="2060153"/>
            <a:chOff x="448056" y="4252513"/>
            <a:chExt cx="3438144" cy="2056293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74EB87A-BE64-4421-8B8E-4B6020B870C7}"/>
                </a:ext>
              </a:extLst>
            </p:cNvPr>
            <p:cNvSpPr/>
            <p:nvPr/>
          </p:nvSpPr>
          <p:spPr>
            <a:xfrm>
              <a:off x="1196340" y="4252513"/>
              <a:ext cx="1941576" cy="2056293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7682134-C5FA-4740-B81A-AC6D585C92F7}"/>
                </a:ext>
              </a:extLst>
            </p:cNvPr>
            <p:cNvSpPr/>
            <p:nvPr/>
          </p:nvSpPr>
          <p:spPr>
            <a:xfrm>
              <a:off x="448056" y="4553712"/>
              <a:ext cx="3438144" cy="145389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90500" cmpd="sng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B682E50-1227-4DF0-9943-68DDA1038AB9}"/>
              </a:ext>
            </a:extLst>
          </p:cNvPr>
          <p:cNvGrpSpPr/>
          <p:nvPr/>
        </p:nvGrpSpPr>
        <p:grpSpPr>
          <a:xfrm>
            <a:off x="9195476" y="4339330"/>
            <a:ext cx="2615682" cy="2060153"/>
            <a:chOff x="448056" y="4252513"/>
            <a:chExt cx="3438144" cy="2056293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CDD1F1F-46DD-42BB-B722-818B5250AD47}"/>
                </a:ext>
              </a:extLst>
            </p:cNvPr>
            <p:cNvSpPr/>
            <p:nvPr/>
          </p:nvSpPr>
          <p:spPr>
            <a:xfrm>
              <a:off x="1196340" y="4252513"/>
              <a:ext cx="1941576" cy="2056293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71B3510-709F-4772-9A8A-BA24A5040B9D}"/>
                </a:ext>
              </a:extLst>
            </p:cNvPr>
            <p:cNvSpPr/>
            <p:nvPr/>
          </p:nvSpPr>
          <p:spPr>
            <a:xfrm>
              <a:off x="448056" y="4553712"/>
              <a:ext cx="3438144" cy="145389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90500" cmpd="sng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826EA9A9-99BF-49E9-9249-25C1F905F4FF}"/>
              </a:ext>
            </a:extLst>
          </p:cNvPr>
          <p:cNvSpPr txBox="1"/>
          <p:nvPr/>
        </p:nvSpPr>
        <p:spPr>
          <a:xfrm>
            <a:off x="485447" y="4697987"/>
            <a:ext cx="2397651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b="1" dirty="0">
                <a:latin typeface="Swiss 721 Condensed" panose="02000506040000020004" pitchFamily="2" charset="0"/>
              </a:rPr>
              <a:t>Jovan Grogan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5B7B71C-1CF5-4693-BAA0-48E7C8CDC0AC}"/>
              </a:ext>
            </a:extLst>
          </p:cNvPr>
          <p:cNvSpPr txBox="1"/>
          <p:nvPr/>
        </p:nvSpPr>
        <p:spPr>
          <a:xfrm>
            <a:off x="3425128" y="4707687"/>
            <a:ext cx="2397651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b="1" dirty="0">
                <a:latin typeface="Swiss 721 Condensed" panose="02000506040000020004" pitchFamily="2" charset="0"/>
              </a:rPr>
              <a:t>Janice Napper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6E512D7-EF2A-4E2B-AA5E-6621BCF47897}"/>
              </a:ext>
            </a:extLst>
          </p:cNvPr>
          <p:cNvSpPr txBox="1"/>
          <p:nvPr/>
        </p:nvSpPr>
        <p:spPr>
          <a:xfrm>
            <a:off x="6364810" y="4697985"/>
            <a:ext cx="2397651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b="1" dirty="0">
                <a:latin typeface="Swiss 721 Condensed" panose="02000506040000020004" pitchFamily="2" charset="0"/>
              </a:rPr>
              <a:t>Keena Smith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D362B08-1FAF-499F-B0CB-1101A72EF1F6}"/>
              </a:ext>
            </a:extLst>
          </p:cNvPr>
          <p:cNvSpPr txBox="1"/>
          <p:nvPr/>
        </p:nvSpPr>
        <p:spPr>
          <a:xfrm>
            <a:off x="9304491" y="4697984"/>
            <a:ext cx="2397651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b="1" dirty="0">
                <a:latin typeface="Swiss 721 Condensed" panose="02000506040000020004" pitchFamily="2" charset="0"/>
              </a:rPr>
              <a:t>Karen Pinkos</a:t>
            </a:r>
          </a:p>
        </p:txBody>
      </p:sp>
    </p:spTree>
    <p:extLst>
      <p:ext uri="{BB962C8B-B14F-4D97-AF65-F5344CB8AC3E}">
        <p14:creationId xmlns:p14="http://schemas.microsoft.com/office/powerpoint/2010/main" val="10874309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46000">
              <a:schemeClr val="accent5">
                <a:lumMod val="95000"/>
                <a:lumOff val="5000"/>
              </a:schemeClr>
            </a:gs>
            <a:gs pos="100000">
              <a:schemeClr val="accent5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2509F26-B5DC-4BA7-B476-4CB044237A2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B103EB1-B135-4526-B883-33228FC27FF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84F52F7-898A-4F5D-B2B9-A4D566ED49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88" r="1" b="19551"/>
          <a:stretch/>
        </p:blipFill>
        <p:spPr>
          <a:xfrm rot="21480000">
            <a:off x="1137837" y="1003258"/>
            <a:ext cx="9916327" cy="476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511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A48ED25-8C4C-4560-B4A2-74E64F323638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bandRow="1">
                <a:solidFill>
                  <a:schemeClr val="tx1"/>
                </a:solidFill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3090568839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4244181676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359890511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3329380207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3026250339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0082189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9330550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9763518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2342446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3854132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76831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9EF87EEC-E939-4967-B274-3A42E3E9DCF8}"/>
              </a:ext>
            </a:extLst>
          </p:cNvPr>
          <p:cNvSpPr txBox="1"/>
          <p:nvPr/>
        </p:nvSpPr>
        <p:spPr>
          <a:xfrm>
            <a:off x="38559" y="289941"/>
            <a:ext cx="239765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Swiss 721 Condensed" panose="02000506040000020004" pitchFamily="2" charset="0"/>
              </a:rPr>
              <a:t>BENEFITS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5F2AFA-6835-4499-93FB-13490F4C5925}"/>
              </a:ext>
            </a:extLst>
          </p:cNvPr>
          <p:cNvSpPr txBox="1"/>
          <p:nvPr/>
        </p:nvSpPr>
        <p:spPr>
          <a:xfrm>
            <a:off x="9769595" y="289940"/>
            <a:ext cx="239765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Swiss 721 Condensed" panose="02000506040000020004" pitchFamily="2" charset="0"/>
              </a:rPr>
              <a:t>SKILLS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9BF7AFF-2FC7-4B80-B236-5EFAAD4EE2CE}"/>
              </a:ext>
            </a:extLst>
          </p:cNvPr>
          <p:cNvSpPr txBox="1"/>
          <p:nvPr/>
        </p:nvSpPr>
        <p:spPr>
          <a:xfrm>
            <a:off x="7347190" y="83999"/>
            <a:ext cx="2397651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900" b="1" dirty="0">
                <a:solidFill>
                  <a:schemeClr val="bg1"/>
                </a:solidFill>
                <a:latin typeface="Swiss 721 Condensed" panose="02000506040000020004" pitchFamily="2" charset="0"/>
              </a:rPr>
              <a:t>RELATIONSHIP BUILDING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91B9412-FB67-4F22-815F-3EC66D332387}"/>
              </a:ext>
            </a:extLst>
          </p:cNvPr>
          <p:cNvSpPr txBox="1"/>
          <p:nvPr/>
        </p:nvSpPr>
        <p:spPr>
          <a:xfrm>
            <a:off x="2471980" y="74497"/>
            <a:ext cx="2397651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Swiss 721 Condensed" panose="02000506040000020004" pitchFamily="2" charset="0"/>
              </a:rPr>
              <a:t>ROLES &amp; GOALS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135A356-AFEB-478A-B793-3CA1BCF56238}"/>
              </a:ext>
            </a:extLst>
          </p:cNvPr>
          <p:cNvSpPr txBox="1"/>
          <p:nvPr/>
        </p:nvSpPr>
        <p:spPr>
          <a:xfrm>
            <a:off x="4894385" y="256813"/>
            <a:ext cx="239765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Swiss 721 Condensed" panose="02000506040000020004" pitchFamily="2" charset="0"/>
              </a:rPr>
              <a:t>TENSION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DBC4979-5EDD-4A8D-98F3-088AAA95300B}"/>
              </a:ext>
            </a:extLst>
          </p:cNvPr>
          <p:cNvSpPr txBox="1"/>
          <p:nvPr/>
        </p:nvSpPr>
        <p:spPr>
          <a:xfrm>
            <a:off x="-55084" y="1321695"/>
            <a:ext cx="2397651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b="1" dirty="0">
                <a:latin typeface="Swiss 721 Roman" panose="020B0504020202020204" pitchFamily="34" charset="0"/>
              </a:rPr>
              <a:t>$100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E0C3B7E-8D23-458E-ABE3-71D3C78D899C}"/>
              </a:ext>
            </a:extLst>
          </p:cNvPr>
          <p:cNvSpPr txBox="1"/>
          <p:nvPr/>
        </p:nvSpPr>
        <p:spPr>
          <a:xfrm>
            <a:off x="2411387" y="1321695"/>
            <a:ext cx="2397651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b="1" dirty="0">
                <a:latin typeface="Swiss 721 Roman" panose="020B0504020202020204" pitchFamily="34" charset="0"/>
              </a:rPr>
              <a:t>$100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5A5F138-242F-4F49-9EF7-1746DF48483F}"/>
              </a:ext>
            </a:extLst>
          </p:cNvPr>
          <p:cNvSpPr txBox="1"/>
          <p:nvPr/>
        </p:nvSpPr>
        <p:spPr>
          <a:xfrm>
            <a:off x="4871740" y="1319511"/>
            <a:ext cx="2397651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b="1" dirty="0">
                <a:latin typeface="Swiss 721 Roman" panose="020B0504020202020204" pitchFamily="34" charset="0"/>
              </a:rPr>
              <a:t>$100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85480E8-A764-4959-AD31-85C9093644C0}"/>
              </a:ext>
            </a:extLst>
          </p:cNvPr>
          <p:cNvSpPr txBox="1"/>
          <p:nvPr/>
        </p:nvSpPr>
        <p:spPr>
          <a:xfrm>
            <a:off x="7301730" y="1319511"/>
            <a:ext cx="2397651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b="1" dirty="0">
                <a:latin typeface="Swiss 721 Roman" panose="020B0504020202020204" pitchFamily="34" charset="0"/>
              </a:rPr>
              <a:t>$100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BA743EA-52E6-4734-AAA4-20FA20C9B7AE}"/>
              </a:ext>
            </a:extLst>
          </p:cNvPr>
          <p:cNvSpPr txBox="1"/>
          <p:nvPr/>
        </p:nvSpPr>
        <p:spPr>
          <a:xfrm>
            <a:off x="9744841" y="1319847"/>
            <a:ext cx="2397651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b="1" dirty="0">
                <a:latin typeface="Swiss 721 Roman" panose="020B0504020202020204" pitchFamily="34" charset="0"/>
              </a:rPr>
              <a:t>$100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776DEAF-EE2A-4566-AE41-085FAEEB87F6}"/>
              </a:ext>
            </a:extLst>
          </p:cNvPr>
          <p:cNvSpPr txBox="1"/>
          <p:nvPr/>
        </p:nvSpPr>
        <p:spPr>
          <a:xfrm>
            <a:off x="-48181" y="2448835"/>
            <a:ext cx="2397651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b="1" dirty="0">
                <a:latin typeface="Swiss 721 Roman" panose="020B0504020202020204" pitchFamily="34" charset="0"/>
              </a:rPr>
              <a:t>$200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FE39B54-8243-46F0-ADB9-99D785B78B9A}"/>
              </a:ext>
            </a:extLst>
          </p:cNvPr>
          <p:cNvSpPr txBox="1"/>
          <p:nvPr/>
        </p:nvSpPr>
        <p:spPr>
          <a:xfrm>
            <a:off x="2429342" y="2444812"/>
            <a:ext cx="2397651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b="1" dirty="0">
                <a:latin typeface="Swiss 721 Roman" panose="020B0504020202020204" pitchFamily="34" charset="0"/>
              </a:rPr>
              <a:t>$200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0002C92-F4EB-4733-93A0-2F218CA9C9C6}"/>
              </a:ext>
            </a:extLst>
          </p:cNvPr>
          <p:cNvSpPr txBox="1"/>
          <p:nvPr/>
        </p:nvSpPr>
        <p:spPr>
          <a:xfrm>
            <a:off x="4871740" y="2444812"/>
            <a:ext cx="2397651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b="1" dirty="0">
                <a:latin typeface="Swiss 721 Roman" panose="020B0504020202020204" pitchFamily="34" charset="0"/>
              </a:rPr>
              <a:t>$200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0008DB3-D7D3-48D6-962F-CF791BDE10FB}"/>
              </a:ext>
            </a:extLst>
          </p:cNvPr>
          <p:cNvSpPr txBox="1"/>
          <p:nvPr/>
        </p:nvSpPr>
        <p:spPr>
          <a:xfrm>
            <a:off x="7301730" y="2444812"/>
            <a:ext cx="2397651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b="1" dirty="0">
                <a:latin typeface="Swiss 721 Roman" panose="020B0504020202020204" pitchFamily="34" charset="0"/>
              </a:rPr>
              <a:t>$200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1D3FF8A-FE52-4E8A-873E-8B6364A891B0}"/>
              </a:ext>
            </a:extLst>
          </p:cNvPr>
          <p:cNvSpPr txBox="1"/>
          <p:nvPr/>
        </p:nvSpPr>
        <p:spPr>
          <a:xfrm>
            <a:off x="9722772" y="2443630"/>
            <a:ext cx="2397651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b="1" dirty="0">
                <a:latin typeface="Swiss 721 Roman" panose="020B0504020202020204" pitchFamily="34" charset="0"/>
              </a:rPr>
              <a:t>$200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85175E0-180C-4511-8C80-7EEADF7568A2}"/>
              </a:ext>
            </a:extLst>
          </p:cNvPr>
          <p:cNvSpPr txBox="1"/>
          <p:nvPr/>
        </p:nvSpPr>
        <p:spPr>
          <a:xfrm>
            <a:off x="-48182" y="3602899"/>
            <a:ext cx="2397651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b="1" dirty="0">
                <a:latin typeface="Swiss 721 Roman" panose="020B0504020202020204" pitchFamily="34" charset="0"/>
              </a:rPr>
              <a:t>$300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4319ABB-66EB-498D-8321-01E68A8D78FA}"/>
              </a:ext>
            </a:extLst>
          </p:cNvPr>
          <p:cNvSpPr txBox="1"/>
          <p:nvPr/>
        </p:nvSpPr>
        <p:spPr>
          <a:xfrm>
            <a:off x="2419649" y="3602898"/>
            <a:ext cx="2397651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b="1" dirty="0">
                <a:latin typeface="Swiss 721 Roman" panose="020B0504020202020204" pitchFamily="34" charset="0"/>
              </a:rPr>
              <a:t>$300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645F8C1-0AE2-4396-AA36-2D1175993769}"/>
              </a:ext>
            </a:extLst>
          </p:cNvPr>
          <p:cNvSpPr txBox="1"/>
          <p:nvPr/>
        </p:nvSpPr>
        <p:spPr>
          <a:xfrm>
            <a:off x="4855895" y="3585324"/>
            <a:ext cx="2397651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b="1" dirty="0">
                <a:latin typeface="Swiss 721 Roman" panose="020B0504020202020204" pitchFamily="34" charset="0"/>
              </a:rPr>
              <a:t>$300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39E44BF-06BB-4ED2-800A-F09C5A6E25C0}"/>
              </a:ext>
            </a:extLst>
          </p:cNvPr>
          <p:cNvSpPr txBox="1"/>
          <p:nvPr/>
        </p:nvSpPr>
        <p:spPr>
          <a:xfrm>
            <a:off x="7325121" y="3602898"/>
            <a:ext cx="2397651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b="1" dirty="0">
                <a:latin typeface="Swiss 721 Roman" panose="020B0504020202020204" pitchFamily="34" charset="0"/>
              </a:rPr>
              <a:t>$300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EC58328-93B5-4EF6-97F6-CB7881CA3CAC}"/>
              </a:ext>
            </a:extLst>
          </p:cNvPr>
          <p:cNvSpPr txBox="1"/>
          <p:nvPr/>
        </p:nvSpPr>
        <p:spPr>
          <a:xfrm>
            <a:off x="9744841" y="3585323"/>
            <a:ext cx="2397651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b="1" dirty="0">
                <a:latin typeface="Swiss 721 Roman" panose="020B0504020202020204" pitchFamily="34" charset="0"/>
              </a:rPr>
              <a:t>$300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729F5E1-1723-42EF-8041-56AE364BB9C8}"/>
              </a:ext>
            </a:extLst>
          </p:cNvPr>
          <p:cNvSpPr txBox="1"/>
          <p:nvPr/>
        </p:nvSpPr>
        <p:spPr>
          <a:xfrm>
            <a:off x="-55085" y="4756963"/>
            <a:ext cx="2397651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b="1" dirty="0">
                <a:latin typeface="Swiss 721 Roman" panose="020B0504020202020204" pitchFamily="34" charset="0"/>
              </a:rPr>
              <a:t>$400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74C5133-E5CD-46C9-89DB-664CD5371551}"/>
              </a:ext>
            </a:extLst>
          </p:cNvPr>
          <p:cNvSpPr txBox="1"/>
          <p:nvPr/>
        </p:nvSpPr>
        <p:spPr>
          <a:xfrm>
            <a:off x="2419649" y="4756963"/>
            <a:ext cx="2397651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b="1" dirty="0">
                <a:latin typeface="Swiss 721 Roman" panose="020B0504020202020204" pitchFamily="34" charset="0"/>
              </a:rPr>
              <a:t>$400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9846197-C374-4B54-8BBE-A172EBC33259}"/>
              </a:ext>
            </a:extLst>
          </p:cNvPr>
          <p:cNvSpPr txBox="1"/>
          <p:nvPr/>
        </p:nvSpPr>
        <p:spPr>
          <a:xfrm>
            <a:off x="4839403" y="4756962"/>
            <a:ext cx="2397651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b="1" dirty="0">
                <a:latin typeface="Swiss 721 Roman" panose="020B0504020202020204" pitchFamily="34" charset="0"/>
              </a:rPr>
              <a:t>$400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0230317-8D4B-4D39-B6C7-2B917675892A}"/>
              </a:ext>
            </a:extLst>
          </p:cNvPr>
          <p:cNvSpPr txBox="1"/>
          <p:nvPr/>
        </p:nvSpPr>
        <p:spPr>
          <a:xfrm>
            <a:off x="7308631" y="4756962"/>
            <a:ext cx="2397651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b="1" dirty="0">
                <a:latin typeface="Swiss 721 Roman" panose="020B0504020202020204" pitchFamily="34" charset="0"/>
              </a:rPr>
              <a:t>$400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BACA919-ABBF-4BBE-BF1F-BE0D69B6E5CB}"/>
              </a:ext>
            </a:extLst>
          </p:cNvPr>
          <p:cNvSpPr txBox="1"/>
          <p:nvPr/>
        </p:nvSpPr>
        <p:spPr>
          <a:xfrm>
            <a:off x="9777859" y="4756474"/>
            <a:ext cx="2397651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b="1" dirty="0">
                <a:latin typeface="Swiss 721 Roman" panose="020B0504020202020204" pitchFamily="34" charset="0"/>
              </a:rPr>
              <a:t>$400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B9DBAB7-7C1A-489F-A99C-179B6CC0F79F}"/>
              </a:ext>
            </a:extLst>
          </p:cNvPr>
          <p:cNvSpPr txBox="1"/>
          <p:nvPr/>
        </p:nvSpPr>
        <p:spPr>
          <a:xfrm>
            <a:off x="-55086" y="5882688"/>
            <a:ext cx="2397651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b="1" dirty="0">
                <a:latin typeface="Swiss 721 Roman" panose="020B0504020202020204" pitchFamily="34" charset="0"/>
              </a:rPr>
              <a:t>$500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0B757E7-4826-4123-81F3-BD90C739EFF7}"/>
              </a:ext>
            </a:extLst>
          </p:cNvPr>
          <p:cNvSpPr txBox="1"/>
          <p:nvPr/>
        </p:nvSpPr>
        <p:spPr>
          <a:xfrm>
            <a:off x="2390746" y="5885134"/>
            <a:ext cx="2397651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b="1" dirty="0">
                <a:latin typeface="Swiss 721 Roman" panose="020B0504020202020204" pitchFamily="34" charset="0"/>
              </a:rPr>
              <a:t>$500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6FAC051-7389-4A53-8070-AD1B585594D6}"/>
              </a:ext>
            </a:extLst>
          </p:cNvPr>
          <p:cNvSpPr txBox="1"/>
          <p:nvPr/>
        </p:nvSpPr>
        <p:spPr>
          <a:xfrm>
            <a:off x="4869631" y="5882688"/>
            <a:ext cx="2397651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b="1" dirty="0">
                <a:latin typeface="Swiss 721 Roman" panose="020B0504020202020204" pitchFamily="34" charset="0"/>
              </a:rPr>
              <a:t>$500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18127BC-C9B9-4F54-A193-8B44CB7471F8}"/>
              </a:ext>
            </a:extLst>
          </p:cNvPr>
          <p:cNvSpPr txBox="1"/>
          <p:nvPr/>
        </p:nvSpPr>
        <p:spPr>
          <a:xfrm>
            <a:off x="7315463" y="5881769"/>
            <a:ext cx="2397651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b="1" dirty="0">
                <a:latin typeface="Swiss 721 Roman" panose="020B0504020202020204" pitchFamily="34" charset="0"/>
              </a:rPr>
              <a:t>$500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1A2CC1A-A599-417F-BA6C-9863628BD1CE}"/>
              </a:ext>
            </a:extLst>
          </p:cNvPr>
          <p:cNvSpPr txBox="1"/>
          <p:nvPr/>
        </p:nvSpPr>
        <p:spPr>
          <a:xfrm>
            <a:off x="9794349" y="5889965"/>
            <a:ext cx="2397651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b="1" dirty="0">
                <a:latin typeface="Swiss 721 Roman" panose="020B0504020202020204" pitchFamily="34" charset="0"/>
              </a:rPr>
              <a:t>$500</a:t>
            </a:r>
          </a:p>
        </p:txBody>
      </p:sp>
      <p:sp>
        <p:nvSpPr>
          <p:cNvPr id="41" name="Rectangle: Beveled 40">
            <a:extLst>
              <a:ext uri="{FF2B5EF4-FFF2-40B4-BE49-F238E27FC236}">
                <a16:creationId xmlns:a16="http://schemas.microsoft.com/office/drawing/2014/main" id="{E50C1644-1982-4FA3-B8CF-8F89CBE45A9D}"/>
              </a:ext>
            </a:extLst>
          </p:cNvPr>
          <p:cNvSpPr/>
          <p:nvPr/>
        </p:nvSpPr>
        <p:spPr>
          <a:xfrm>
            <a:off x="2436141" y="3418680"/>
            <a:ext cx="2458244" cy="1133856"/>
          </a:xfrm>
          <a:prstGeom prst="bevel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: Beveled 41">
            <a:extLst>
              <a:ext uri="{FF2B5EF4-FFF2-40B4-BE49-F238E27FC236}">
                <a16:creationId xmlns:a16="http://schemas.microsoft.com/office/drawing/2014/main" id="{722606C0-C76F-43CF-945A-DCAD29151BC2}"/>
              </a:ext>
            </a:extLst>
          </p:cNvPr>
          <p:cNvSpPr/>
          <p:nvPr/>
        </p:nvSpPr>
        <p:spPr>
          <a:xfrm>
            <a:off x="4850387" y="4572000"/>
            <a:ext cx="2458244" cy="1133856"/>
          </a:xfrm>
          <a:prstGeom prst="bevel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: Beveled 42">
            <a:extLst>
              <a:ext uri="{FF2B5EF4-FFF2-40B4-BE49-F238E27FC236}">
                <a16:creationId xmlns:a16="http://schemas.microsoft.com/office/drawing/2014/main" id="{0D426DDB-1D8E-4BEF-B4CE-B4DAB2F38AA9}"/>
              </a:ext>
            </a:extLst>
          </p:cNvPr>
          <p:cNvSpPr/>
          <p:nvPr/>
        </p:nvSpPr>
        <p:spPr>
          <a:xfrm>
            <a:off x="7301693" y="1131844"/>
            <a:ext cx="2458244" cy="1133856"/>
          </a:xfrm>
          <a:prstGeom prst="bevel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: Beveled 43">
            <a:extLst>
              <a:ext uri="{FF2B5EF4-FFF2-40B4-BE49-F238E27FC236}">
                <a16:creationId xmlns:a16="http://schemas.microsoft.com/office/drawing/2014/main" id="{2CEED3A6-212F-4DF5-A7D9-519901AC8390}"/>
              </a:ext>
            </a:extLst>
          </p:cNvPr>
          <p:cNvSpPr/>
          <p:nvPr/>
        </p:nvSpPr>
        <p:spPr>
          <a:xfrm>
            <a:off x="71577" y="2279382"/>
            <a:ext cx="2423798" cy="1133856"/>
          </a:xfrm>
          <a:prstGeom prst="bevel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0451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2250463-DF95-44E8-AEF4-2BEC2C010183}"/>
              </a:ext>
            </a:extLst>
          </p:cNvPr>
          <p:cNvGrpSpPr/>
          <p:nvPr/>
        </p:nvGrpSpPr>
        <p:grpSpPr>
          <a:xfrm>
            <a:off x="394018" y="1123329"/>
            <a:ext cx="11394029" cy="4528322"/>
            <a:chOff x="394018" y="230965"/>
            <a:chExt cx="11394029" cy="636232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6F90C8E-361B-42E3-B71A-A79B3B0334BF}"/>
                </a:ext>
              </a:extLst>
            </p:cNvPr>
            <p:cNvSpPr/>
            <p:nvPr/>
          </p:nvSpPr>
          <p:spPr>
            <a:xfrm>
              <a:off x="2152119" y="230965"/>
              <a:ext cx="7774079" cy="636232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FC7FD26-C458-4770-93BF-052B4B69990A}"/>
                </a:ext>
              </a:extLst>
            </p:cNvPr>
            <p:cNvSpPr/>
            <p:nvPr/>
          </p:nvSpPr>
          <p:spPr>
            <a:xfrm>
              <a:off x="394018" y="1162897"/>
              <a:ext cx="11394029" cy="449846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90500" cmpd="sng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9983B88D-D470-4BBA-8FE8-A1BD5772D5A0}"/>
              </a:ext>
            </a:extLst>
          </p:cNvPr>
          <p:cNvSpPr txBox="1"/>
          <p:nvPr/>
        </p:nvSpPr>
        <p:spPr>
          <a:xfrm>
            <a:off x="516496" y="2650379"/>
            <a:ext cx="11149071" cy="152349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9300" b="1" dirty="0">
                <a:latin typeface="Arial Black" panose="020B0A04020102020204" pitchFamily="34" charset="0"/>
              </a:rPr>
              <a:t>AUDIENCE ASKS</a:t>
            </a:r>
          </a:p>
        </p:txBody>
      </p:sp>
    </p:spTree>
    <p:extLst>
      <p:ext uri="{BB962C8B-B14F-4D97-AF65-F5344CB8AC3E}">
        <p14:creationId xmlns:p14="http://schemas.microsoft.com/office/powerpoint/2010/main" val="2415819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2250463-DF95-44E8-AEF4-2BEC2C010183}"/>
              </a:ext>
            </a:extLst>
          </p:cNvPr>
          <p:cNvGrpSpPr/>
          <p:nvPr/>
        </p:nvGrpSpPr>
        <p:grpSpPr>
          <a:xfrm>
            <a:off x="394018" y="1123329"/>
            <a:ext cx="11394029" cy="4528322"/>
            <a:chOff x="394018" y="230965"/>
            <a:chExt cx="11394029" cy="636232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6F90C8E-361B-42E3-B71A-A79B3B0334BF}"/>
                </a:ext>
              </a:extLst>
            </p:cNvPr>
            <p:cNvSpPr/>
            <p:nvPr/>
          </p:nvSpPr>
          <p:spPr>
            <a:xfrm>
              <a:off x="2152119" y="230965"/>
              <a:ext cx="7774079" cy="636232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FC7FD26-C458-4770-93BF-052B4B69990A}"/>
                </a:ext>
              </a:extLst>
            </p:cNvPr>
            <p:cNvSpPr/>
            <p:nvPr/>
          </p:nvSpPr>
          <p:spPr>
            <a:xfrm>
              <a:off x="394018" y="1162897"/>
              <a:ext cx="11394029" cy="449846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90500" cmpd="sng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9983B88D-D470-4BBA-8FE8-A1BD5772D5A0}"/>
              </a:ext>
            </a:extLst>
          </p:cNvPr>
          <p:cNvSpPr txBox="1"/>
          <p:nvPr/>
        </p:nvSpPr>
        <p:spPr>
          <a:xfrm>
            <a:off x="516496" y="1934799"/>
            <a:ext cx="11149071" cy="295465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9300" b="1" dirty="0">
                <a:latin typeface="Arial Black" panose="020B0A04020102020204" pitchFamily="34" charset="0"/>
              </a:rPr>
              <a:t>Final Jeopardy! (Q &amp; A)</a:t>
            </a:r>
          </a:p>
        </p:txBody>
      </p:sp>
    </p:spTree>
    <p:extLst>
      <p:ext uri="{BB962C8B-B14F-4D97-AF65-F5344CB8AC3E}">
        <p14:creationId xmlns:p14="http://schemas.microsoft.com/office/powerpoint/2010/main" val="3966656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70AA5CC-5DC5-4F30-8339-ACE45BD72020}"/>
              </a:ext>
            </a:extLst>
          </p:cNvPr>
          <p:cNvSpPr/>
          <p:nvPr/>
        </p:nvSpPr>
        <p:spPr>
          <a:xfrm>
            <a:off x="960120" y="201168"/>
            <a:ext cx="10341864" cy="224028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8FB048-6215-4C6C-A819-316F94667AB4}"/>
              </a:ext>
            </a:extLst>
          </p:cNvPr>
          <p:cNvSpPr txBox="1"/>
          <p:nvPr/>
        </p:nvSpPr>
        <p:spPr>
          <a:xfrm>
            <a:off x="1197864" y="850499"/>
            <a:ext cx="9866376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Swiss 721 Condensed" panose="02000506040000020004" pitchFamily="2" charset="0"/>
              </a:rPr>
              <a:t>It’s GREAT to be Number Two!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77B030-E5B1-4CC6-8734-C805AD8DADE5}"/>
              </a:ext>
            </a:extLst>
          </p:cNvPr>
          <p:cNvSpPr txBox="1"/>
          <p:nvPr/>
        </p:nvSpPr>
        <p:spPr>
          <a:xfrm>
            <a:off x="35052" y="2692342"/>
            <a:ext cx="1219200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b="1" dirty="0">
                <a:latin typeface="Swiss 721 Condensed" panose="02000506040000020004" pitchFamily="2" charset="0"/>
              </a:rPr>
              <a:t>THANK YOU!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BB77555-72D0-4F84-8B91-96FA6D345ACD}"/>
              </a:ext>
            </a:extLst>
          </p:cNvPr>
          <p:cNvGrpSpPr/>
          <p:nvPr/>
        </p:nvGrpSpPr>
        <p:grpSpPr>
          <a:xfrm>
            <a:off x="373326" y="3677114"/>
            <a:ext cx="5552258" cy="1268317"/>
            <a:chOff x="448056" y="4252513"/>
            <a:chExt cx="3438144" cy="205629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2845090-45CB-4C50-88DC-D0DF7C809133}"/>
                </a:ext>
              </a:extLst>
            </p:cNvPr>
            <p:cNvSpPr/>
            <p:nvPr/>
          </p:nvSpPr>
          <p:spPr>
            <a:xfrm>
              <a:off x="1196340" y="4252513"/>
              <a:ext cx="1941576" cy="2056293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AD04D1A-7655-423E-ABA2-5D0F00C8EE58}"/>
                </a:ext>
              </a:extLst>
            </p:cNvPr>
            <p:cNvSpPr/>
            <p:nvPr/>
          </p:nvSpPr>
          <p:spPr>
            <a:xfrm>
              <a:off x="448056" y="4553712"/>
              <a:ext cx="3438144" cy="145389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90500" cmpd="sng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826EA9A9-99BF-49E9-9249-25C1F905F4FF}"/>
              </a:ext>
            </a:extLst>
          </p:cNvPr>
          <p:cNvSpPr txBox="1"/>
          <p:nvPr/>
        </p:nvSpPr>
        <p:spPr>
          <a:xfrm>
            <a:off x="550475" y="4024564"/>
            <a:ext cx="519796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b="1" dirty="0">
                <a:latin typeface="Swiss 721 Condensed" panose="02000506040000020004" pitchFamily="2" charset="0"/>
              </a:rPr>
              <a:t>JGrogan@cityofberkeley.info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2BC0762-DF73-4556-BFE5-A4076081DEAC}"/>
              </a:ext>
            </a:extLst>
          </p:cNvPr>
          <p:cNvGrpSpPr/>
          <p:nvPr/>
        </p:nvGrpSpPr>
        <p:grpSpPr>
          <a:xfrm>
            <a:off x="349180" y="5359703"/>
            <a:ext cx="5552258" cy="1268317"/>
            <a:chOff x="448056" y="4252513"/>
            <a:chExt cx="3438144" cy="2056293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D8984BA-58A6-4262-A5C0-AE52459FEC45}"/>
                </a:ext>
              </a:extLst>
            </p:cNvPr>
            <p:cNvSpPr/>
            <p:nvPr/>
          </p:nvSpPr>
          <p:spPr>
            <a:xfrm>
              <a:off x="1196340" y="4252513"/>
              <a:ext cx="1941576" cy="2056293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B0D94A7-DC03-4F0D-AEDC-484D7A869A74}"/>
                </a:ext>
              </a:extLst>
            </p:cNvPr>
            <p:cNvSpPr/>
            <p:nvPr/>
          </p:nvSpPr>
          <p:spPr>
            <a:xfrm>
              <a:off x="448056" y="4553712"/>
              <a:ext cx="3438144" cy="145389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90500" cmpd="sng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D6B3CA75-DCC0-4885-A5E6-EE6B86A906D8}"/>
              </a:ext>
            </a:extLst>
          </p:cNvPr>
          <p:cNvSpPr txBox="1"/>
          <p:nvPr/>
        </p:nvSpPr>
        <p:spPr>
          <a:xfrm>
            <a:off x="300425" y="5716861"/>
            <a:ext cx="5649767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000" b="1" dirty="0">
                <a:latin typeface="Swiss 721 Condensed" panose="02000506040000020004" pitchFamily="2" charset="0"/>
              </a:rPr>
              <a:t>kmsmith@franklincountyohio.gov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45752AC-1A37-464E-B2CD-8367ED6FA5E1}"/>
              </a:ext>
            </a:extLst>
          </p:cNvPr>
          <p:cNvGrpSpPr/>
          <p:nvPr/>
        </p:nvGrpSpPr>
        <p:grpSpPr>
          <a:xfrm>
            <a:off x="6313878" y="3677114"/>
            <a:ext cx="5552258" cy="1268317"/>
            <a:chOff x="448056" y="4252513"/>
            <a:chExt cx="3438144" cy="2056293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FFE08EC-D6BD-4AA8-BC00-8FC03EC65FAA}"/>
                </a:ext>
              </a:extLst>
            </p:cNvPr>
            <p:cNvSpPr/>
            <p:nvPr/>
          </p:nvSpPr>
          <p:spPr>
            <a:xfrm>
              <a:off x="1196340" y="4252513"/>
              <a:ext cx="1941576" cy="2056293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1E5CA6A-B7DE-40E2-AB38-347A53086ABF}"/>
                </a:ext>
              </a:extLst>
            </p:cNvPr>
            <p:cNvSpPr/>
            <p:nvPr/>
          </p:nvSpPr>
          <p:spPr>
            <a:xfrm>
              <a:off x="448056" y="4553712"/>
              <a:ext cx="3438144" cy="145389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90500" cmpd="sng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EF1FF787-57AE-4200-A081-3E332EA9B9AE}"/>
              </a:ext>
            </a:extLst>
          </p:cNvPr>
          <p:cNvSpPr txBox="1"/>
          <p:nvPr/>
        </p:nvSpPr>
        <p:spPr>
          <a:xfrm>
            <a:off x="6491027" y="4024564"/>
            <a:ext cx="519796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b="1" dirty="0">
                <a:latin typeface="Swiss 721 Condensed" panose="02000506040000020004" pitchFamily="2" charset="0"/>
              </a:rPr>
              <a:t>JNAPPER@auroragov.org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55B72CF-3F04-4D5C-ADCC-E560AD9A5A52}"/>
              </a:ext>
            </a:extLst>
          </p:cNvPr>
          <p:cNvGrpSpPr/>
          <p:nvPr/>
        </p:nvGrpSpPr>
        <p:grpSpPr>
          <a:xfrm>
            <a:off x="6289732" y="5359703"/>
            <a:ext cx="5552258" cy="1268317"/>
            <a:chOff x="448056" y="4252513"/>
            <a:chExt cx="3438144" cy="2056293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5E879DD7-1B54-4E96-942C-FD5D3C8E1E51}"/>
                </a:ext>
              </a:extLst>
            </p:cNvPr>
            <p:cNvSpPr/>
            <p:nvPr/>
          </p:nvSpPr>
          <p:spPr>
            <a:xfrm>
              <a:off x="1196340" y="4252513"/>
              <a:ext cx="1941576" cy="2056293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6235CFEE-ACD4-41B2-B2DA-8F26A4AAC4BF}"/>
                </a:ext>
              </a:extLst>
            </p:cNvPr>
            <p:cNvSpPr/>
            <p:nvPr/>
          </p:nvSpPr>
          <p:spPr>
            <a:xfrm>
              <a:off x="448056" y="4553712"/>
              <a:ext cx="3438144" cy="145389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90500" cmpd="sng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92E0175E-E90C-4B3B-9894-BDD6D3A7F6B5}"/>
              </a:ext>
            </a:extLst>
          </p:cNvPr>
          <p:cNvSpPr txBox="1"/>
          <p:nvPr/>
        </p:nvSpPr>
        <p:spPr>
          <a:xfrm>
            <a:off x="6466881" y="5701473"/>
            <a:ext cx="519796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b="1" dirty="0">
                <a:latin typeface="Swiss 721 Condensed" panose="02000506040000020004" pitchFamily="2" charset="0"/>
              </a:rPr>
              <a:t>kpinkos@ci.el-cerrito.ca.us</a:t>
            </a:r>
          </a:p>
        </p:txBody>
      </p:sp>
    </p:spTree>
    <p:extLst>
      <p:ext uri="{BB962C8B-B14F-4D97-AF65-F5344CB8AC3E}">
        <p14:creationId xmlns:p14="http://schemas.microsoft.com/office/powerpoint/2010/main" val="2570303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08ADAF4-2665-4D6F-BAFE-7C9F732768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657" b="9463"/>
          <a:stretch/>
        </p:blipFill>
        <p:spPr>
          <a:xfrm>
            <a:off x="1828801" y="198745"/>
            <a:ext cx="8295588" cy="64605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FBC14B4-E088-4941-A1E4-23722336E032}"/>
              </a:ext>
            </a:extLst>
          </p:cNvPr>
          <p:cNvSpPr txBox="1"/>
          <p:nvPr/>
        </p:nvSpPr>
        <p:spPr>
          <a:xfrm>
            <a:off x="2138312" y="6052008"/>
            <a:ext cx="7915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Presentation Credit: Kristen Nelson and Wade McKinney, City of Indian Wells, CA!</a:t>
            </a:r>
          </a:p>
        </p:txBody>
      </p:sp>
    </p:spTree>
    <p:extLst>
      <p:ext uri="{BB962C8B-B14F-4D97-AF65-F5344CB8AC3E}">
        <p14:creationId xmlns:p14="http://schemas.microsoft.com/office/powerpoint/2010/main" val="2780751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A48ED25-8C4C-4560-B4A2-74E64F3236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1658998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bandRow="1">
                <a:solidFill>
                  <a:schemeClr val="tx1"/>
                </a:solidFill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3090568839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4244181676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359890511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3329380207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3026250339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0082189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9330550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9763518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2342446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3854132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76831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9EF87EEC-E939-4967-B274-3A42E3E9DCF8}"/>
              </a:ext>
            </a:extLst>
          </p:cNvPr>
          <p:cNvSpPr txBox="1"/>
          <p:nvPr/>
        </p:nvSpPr>
        <p:spPr>
          <a:xfrm>
            <a:off x="38559" y="289941"/>
            <a:ext cx="239765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Swiss 721 Condensed" panose="02000506040000020004" pitchFamily="2" charset="0"/>
              </a:rPr>
              <a:t>BENEFITS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5F2AFA-6835-4499-93FB-13490F4C5925}"/>
              </a:ext>
            </a:extLst>
          </p:cNvPr>
          <p:cNvSpPr txBox="1"/>
          <p:nvPr/>
        </p:nvSpPr>
        <p:spPr>
          <a:xfrm>
            <a:off x="9769595" y="289940"/>
            <a:ext cx="239765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Swiss 721 Condensed" panose="02000506040000020004" pitchFamily="2" charset="0"/>
              </a:rPr>
              <a:t>SKILLS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9BF7AFF-2FC7-4B80-B236-5EFAAD4EE2CE}"/>
              </a:ext>
            </a:extLst>
          </p:cNvPr>
          <p:cNvSpPr txBox="1"/>
          <p:nvPr/>
        </p:nvSpPr>
        <p:spPr>
          <a:xfrm>
            <a:off x="7347190" y="83999"/>
            <a:ext cx="2397651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900" b="1" dirty="0">
                <a:solidFill>
                  <a:schemeClr val="bg1"/>
                </a:solidFill>
                <a:latin typeface="Swiss 721 Condensed" panose="02000506040000020004" pitchFamily="2" charset="0"/>
              </a:rPr>
              <a:t>RELATIONSHIP BUILDING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91B9412-FB67-4F22-815F-3EC66D332387}"/>
              </a:ext>
            </a:extLst>
          </p:cNvPr>
          <p:cNvSpPr txBox="1"/>
          <p:nvPr/>
        </p:nvSpPr>
        <p:spPr>
          <a:xfrm>
            <a:off x="2471980" y="74497"/>
            <a:ext cx="2397651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Swiss 721 Condensed" panose="02000506040000020004" pitchFamily="2" charset="0"/>
              </a:rPr>
              <a:t>ROLES &amp; GOALS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135A356-AFEB-478A-B793-3CA1BCF56238}"/>
              </a:ext>
            </a:extLst>
          </p:cNvPr>
          <p:cNvSpPr txBox="1"/>
          <p:nvPr/>
        </p:nvSpPr>
        <p:spPr>
          <a:xfrm>
            <a:off x="4894385" y="256813"/>
            <a:ext cx="239765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Swiss 721 Condensed" panose="02000506040000020004" pitchFamily="2" charset="0"/>
              </a:rPr>
              <a:t>TENSION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DBC4979-5EDD-4A8D-98F3-088AAA95300B}"/>
              </a:ext>
            </a:extLst>
          </p:cNvPr>
          <p:cNvSpPr txBox="1"/>
          <p:nvPr/>
        </p:nvSpPr>
        <p:spPr>
          <a:xfrm>
            <a:off x="-55084" y="1321695"/>
            <a:ext cx="2397651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b="1" dirty="0">
                <a:latin typeface="Swiss 721 Roman" panose="020B0504020202020204" pitchFamily="34" charset="0"/>
              </a:rPr>
              <a:t>$100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E0C3B7E-8D23-458E-ABE3-71D3C78D899C}"/>
              </a:ext>
            </a:extLst>
          </p:cNvPr>
          <p:cNvSpPr txBox="1"/>
          <p:nvPr/>
        </p:nvSpPr>
        <p:spPr>
          <a:xfrm>
            <a:off x="2411387" y="1321695"/>
            <a:ext cx="2397651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b="1" dirty="0">
                <a:latin typeface="Swiss 721 Roman" panose="020B0504020202020204" pitchFamily="34" charset="0"/>
              </a:rPr>
              <a:t>$100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5A5F138-242F-4F49-9EF7-1746DF48483F}"/>
              </a:ext>
            </a:extLst>
          </p:cNvPr>
          <p:cNvSpPr txBox="1"/>
          <p:nvPr/>
        </p:nvSpPr>
        <p:spPr>
          <a:xfrm>
            <a:off x="4871740" y="1319511"/>
            <a:ext cx="2397651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b="1" dirty="0">
                <a:latin typeface="Swiss 721 Roman" panose="020B0504020202020204" pitchFamily="34" charset="0"/>
              </a:rPr>
              <a:t>$100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85480E8-A764-4959-AD31-85C9093644C0}"/>
              </a:ext>
            </a:extLst>
          </p:cNvPr>
          <p:cNvSpPr txBox="1"/>
          <p:nvPr/>
        </p:nvSpPr>
        <p:spPr>
          <a:xfrm>
            <a:off x="7301730" y="1319511"/>
            <a:ext cx="2397651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b="1" dirty="0">
                <a:latin typeface="Swiss 721 Roman" panose="020B0504020202020204" pitchFamily="34" charset="0"/>
              </a:rPr>
              <a:t>$100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BA743EA-52E6-4734-AAA4-20FA20C9B7AE}"/>
              </a:ext>
            </a:extLst>
          </p:cNvPr>
          <p:cNvSpPr txBox="1"/>
          <p:nvPr/>
        </p:nvSpPr>
        <p:spPr>
          <a:xfrm>
            <a:off x="9744841" y="1319847"/>
            <a:ext cx="2397651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b="1" dirty="0">
                <a:latin typeface="Swiss 721 Roman" panose="020B0504020202020204" pitchFamily="34" charset="0"/>
              </a:rPr>
              <a:t>$100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776DEAF-EE2A-4566-AE41-085FAEEB87F6}"/>
              </a:ext>
            </a:extLst>
          </p:cNvPr>
          <p:cNvSpPr txBox="1"/>
          <p:nvPr/>
        </p:nvSpPr>
        <p:spPr>
          <a:xfrm>
            <a:off x="-48181" y="2448835"/>
            <a:ext cx="2397651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b="1" dirty="0">
                <a:latin typeface="Swiss 721 Roman" panose="020B0504020202020204" pitchFamily="34" charset="0"/>
              </a:rPr>
              <a:t>$200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FE39B54-8243-46F0-ADB9-99D785B78B9A}"/>
              </a:ext>
            </a:extLst>
          </p:cNvPr>
          <p:cNvSpPr txBox="1"/>
          <p:nvPr/>
        </p:nvSpPr>
        <p:spPr>
          <a:xfrm>
            <a:off x="2429342" y="2444812"/>
            <a:ext cx="2397651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b="1" dirty="0">
                <a:latin typeface="Swiss 721 Roman" panose="020B0504020202020204" pitchFamily="34" charset="0"/>
              </a:rPr>
              <a:t>$200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0002C92-F4EB-4733-93A0-2F218CA9C9C6}"/>
              </a:ext>
            </a:extLst>
          </p:cNvPr>
          <p:cNvSpPr txBox="1"/>
          <p:nvPr/>
        </p:nvSpPr>
        <p:spPr>
          <a:xfrm>
            <a:off x="4871740" y="2444812"/>
            <a:ext cx="2397651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b="1" dirty="0">
                <a:latin typeface="Swiss 721 Roman" panose="020B0504020202020204" pitchFamily="34" charset="0"/>
              </a:rPr>
              <a:t>$200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0008DB3-D7D3-48D6-962F-CF791BDE10FB}"/>
              </a:ext>
            </a:extLst>
          </p:cNvPr>
          <p:cNvSpPr txBox="1"/>
          <p:nvPr/>
        </p:nvSpPr>
        <p:spPr>
          <a:xfrm>
            <a:off x="7301730" y="2444812"/>
            <a:ext cx="2397651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b="1" dirty="0">
                <a:latin typeface="Swiss 721 Roman" panose="020B0504020202020204" pitchFamily="34" charset="0"/>
              </a:rPr>
              <a:t>$200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1D3FF8A-FE52-4E8A-873E-8B6364A891B0}"/>
              </a:ext>
            </a:extLst>
          </p:cNvPr>
          <p:cNvSpPr txBox="1"/>
          <p:nvPr/>
        </p:nvSpPr>
        <p:spPr>
          <a:xfrm>
            <a:off x="9722772" y="2443630"/>
            <a:ext cx="2397651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b="1" dirty="0">
                <a:latin typeface="Swiss 721 Roman" panose="020B0504020202020204" pitchFamily="34" charset="0"/>
              </a:rPr>
              <a:t>$200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85175E0-180C-4511-8C80-7EEADF7568A2}"/>
              </a:ext>
            </a:extLst>
          </p:cNvPr>
          <p:cNvSpPr txBox="1"/>
          <p:nvPr/>
        </p:nvSpPr>
        <p:spPr>
          <a:xfrm>
            <a:off x="-48182" y="3602899"/>
            <a:ext cx="2397651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b="1" dirty="0">
                <a:latin typeface="Swiss 721 Roman" panose="020B0504020202020204" pitchFamily="34" charset="0"/>
              </a:rPr>
              <a:t>$300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4319ABB-66EB-498D-8321-01E68A8D78FA}"/>
              </a:ext>
            </a:extLst>
          </p:cNvPr>
          <p:cNvSpPr txBox="1"/>
          <p:nvPr/>
        </p:nvSpPr>
        <p:spPr>
          <a:xfrm>
            <a:off x="2419649" y="3602898"/>
            <a:ext cx="2397651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b="1" dirty="0">
                <a:latin typeface="Swiss 721 Roman" panose="020B0504020202020204" pitchFamily="34" charset="0"/>
              </a:rPr>
              <a:t>$300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645F8C1-0AE2-4396-AA36-2D1175993769}"/>
              </a:ext>
            </a:extLst>
          </p:cNvPr>
          <p:cNvSpPr txBox="1"/>
          <p:nvPr/>
        </p:nvSpPr>
        <p:spPr>
          <a:xfrm>
            <a:off x="4855895" y="3585324"/>
            <a:ext cx="2397651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b="1" dirty="0">
                <a:latin typeface="Swiss 721 Roman" panose="020B0504020202020204" pitchFamily="34" charset="0"/>
              </a:rPr>
              <a:t>$300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39E44BF-06BB-4ED2-800A-F09C5A6E25C0}"/>
              </a:ext>
            </a:extLst>
          </p:cNvPr>
          <p:cNvSpPr txBox="1"/>
          <p:nvPr/>
        </p:nvSpPr>
        <p:spPr>
          <a:xfrm>
            <a:off x="7325121" y="3602898"/>
            <a:ext cx="2397651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b="1" dirty="0">
                <a:latin typeface="Swiss 721 Roman" panose="020B0504020202020204" pitchFamily="34" charset="0"/>
              </a:rPr>
              <a:t>$300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EC58328-93B5-4EF6-97F6-CB7881CA3CAC}"/>
              </a:ext>
            </a:extLst>
          </p:cNvPr>
          <p:cNvSpPr txBox="1"/>
          <p:nvPr/>
        </p:nvSpPr>
        <p:spPr>
          <a:xfrm>
            <a:off x="9744841" y="3585323"/>
            <a:ext cx="2397651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b="1" dirty="0">
                <a:latin typeface="Swiss 721 Roman" panose="020B0504020202020204" pitchFamily="34" charset="0"/>
              </a:rPr>
              <a:t>$300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729F5E1-1723-42EF-8041-56AE364BB9C8}"/>
              </a:ext>
            </a:extLst>
          </p:cNvPr>
          <p:cNvSpPr txBox="1"/>
          <p:nvPr/>
        </p:nvSpPr>
        <p:spPr>
          <a:xfrm>
            <a:off x="-55085" y="4756963"/>
            <a:ext cx="2397651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b="1" dirty="0">
                <a:latin typeface="Swiss 721 Roman" panose="020B0504020202020204" pitchFamily="34" charset="0"/>
              </a:rPr>
              <a:t>$400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74C5133-E5CD-46C9-89DB-664CD5371551}"/>
              </a:ext>
            </a:extLst>
          </p:cNvPr>
          <p:cNvSpPr txBox="1"/>
          <p:nvPr/>
        </p:nvSpPr>
        <p:spPr>
          <a:xfrm>
            <a:off x="2419649" y="4756963"/>
            <a:ext cx="2397651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b="1" dirty="0">
                <a:latin typeface="Swiss 721 Roman" panose="020B0504020202020204" pitchFamily="34" charset="0"/>
              </a:rPr>
              <a:t>$400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9846197-C374-4B54-8BBE-A172EBC33259}"/>
              </a:ext>
            </a:extLst>
          </p:cNvPr>
          <p:cNvSpPr txBox="1"/>
          <p:nvPr/>
        </p:nvSpPr>
        <p:spPr>
          <a:xfrm>
            <a:off x="4839403" y="4756962"/>
            <a:ext cx="2397651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b="1" dirty="0">
                <a:latin typeface="Swiss 721 Roman" panose="020B0504020202020204" pitchFamily="34" charset="0"/>
              </a:rPr>
              <a:t>$400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0230317-8D4B-4D39-B6C7-2B917675892A}"/>
              </a:ext>
            </a:extLst>
          </p:cNvPr>
          <p:cNvSpPr txBox="1"/>
          <p:nvPr/>
        </p:nvSpPr>
        <p:spPr>
          <a:xfrm>
            <a:off x="7308631" y="4756962"/>
            <a:ext cx="2397651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b="1" dirty="0">
                <a:latin typeface="Swiss 721 Roman" panose="020B0504020202020204" pitchFamily="34" charset="0"/>
              </a:rPr>
              <a:t>$400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BACA919-ABBF-4BBE-BF1F-BE0D69B6E5CB}"/>
              </a:ext>
            </a:extLst>
          </p:cNvPr>
          <p:cNvSpPr txBox="1"/>
          <p:nvPr/>
        </p:nvSpPr>
        <p:spPr>
          <a:xfrm>
            <a:off x="9777859" y="4756474"/>
            <a:ext cx="2397651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b="1" dirty="0">
                <a:latin typeface="Swiss 721 Roman" panose="020B0504020202020204" pitchFamily="34" charset="0"/>
              </a:rPr>
              <a:t>$400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B9DBAB7-7C1A-489F-A99C-179B6CC0F79F}"/>
              </a:ext>
            </a:extLst>
          </p:cNvPr>
          <p:cNvSpPr txBox="1"/>
          <p:nvPr/>
        </p:nvSpPr>
        <p:spPr>
          <a:xfrm>
            <a:off x="-55086" y="5882688"/>
            <a:ext cx="2397651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b="1" dirty="0">
                <a:latin typeface="Swiss 721 Roman" panose="020B0504020202020204" pitchFamily="34" charset="0"/>
              </a:rPr>
              <a:t>$500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0B757E7-4826-4123-81F3-BD90C739EFF7}"/>
              </a:ext>
            </a:extLst>
          </p:cNvPr>
          <p:cNvSpPr txBox="1"/>
          <p:nvPr/>
        </p:nvSpPr>
        <p:spPr>
          <a:xfrm>
            <a:off x="2390746" y="5885134"/>
            <a:ext cx="2397651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b="1" dirty="0">
                <a:latin typeface="Swiss 721 Roman" panose="020B0504020202020204" pitchFamily="34" charset="0"/>
              </a:rPr>
              <a:t>$500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6FAC051-7389-4A53-8070-AD1B585594D6}"/>
              </a:ext>
            </a:extLst>
          </p:cNvPr>
          <p:cNvSpPr txBox="1"/>
          <p:nvPr/>
        </p:nvSpPr>
        <p:spPr>
          <a:xfrm>
            <a:off x="4869631" y="5882688"/>
            <a:ext cx="2397651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b="1" dirty="0">
                <a:latin typeface="Swiss 721 Roman" panose="020B0504020202020204" pitchFamily="34" charset="0"/>
              </a:rPr>
              <a:t>$500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18127BC-C9B9-4F54-A193-8B44CB7471F8}"/>
              </a:ext>
            </a:extLst>
          </p:cNvPr>
          <p:cNvSpPr txBox="1"/>
          <p:nvPr/>
        </p:nvSpPr>
        <p:spPr>
          <a:xfrm>
            <a:off x="7315463" y="5881769"/>
            <a:ext cx="2397651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b="1" dirty="0">
                <a:latin typeface="Swiss 721 Roman" panose="020B0504020202020204" pitchFamily="34" charset="0"/>
              </a:rPr>
              <a:t>$500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1A2CC1A-A599-417F-BA6C-9863628BD1CE}"/>
              </a:ext>
            </a:extLst>
          </p:cNvPr>
          <p:cNvSpPr txBox="1"/>
          <p:nvPr/>
        </p:nvSpPr>
        <p:spPr>
          <a:xfrm>
            <a:off x="9794349" y="5889965"/>
            <a:ext cx="2397651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b="1" dirty="0">
                <a:latin typeface="Swiss 721 Roman" panose="020B0504020202020204" pitchFamily="34" charset="0"/>
              </a:rPr>
              <a:t>$500</a:t>
            </a:r>
          </a:p>
        </p:txBody>
      </p:sp>
    </p:spTree>
    <p:extLst>
      <p:ext uri="{BB962C8B-B14F-4D97-AF65-F5344CB8AC3E}">
        <p14:creationId xmlns:p14="http://schemas.microsoft.com/office/powerpoint/2010/main" val="1240569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2250463-DF95-44E8-AEF4-2BEC2C010183}"/>
              </a:ext>
            </a:extLst>
          </p:cNvPr>
          <p:cNvGrpSpPr/>
          <p:nvPr/>
        </p:nvGrpSpPr>
        <p:grpSpPr>
          <a:xfrm>
            <a:off x="394018" y="118872"/>
            <a:ext cx="11394029" cy="6611111"/>
            <a:chOff x="394018" y="230965"/>
            <a:chExt cx="11394029" cy="636232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6F90C8E-361B-42E3-B71A-A79B3B0334BF}"/>
                </a:ext>
              </a:extLst>
            </p:cNvPr>
            <p:cNvSpPr/>
            <p:nvPr/>
          </p:nvSpPr>
          <p:spPr>
            <a:xfrm>
              <a:off x="2152119" y="230965"/>
              <a:ext cx="7774079" cy="636232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FC7FD26-C458-4770-93BF-052B4B69990A}"/>
                </a:ext>
              </a:extLst>
            </p:cNvPr>
            <p:cNvSpPr/>
            <p:nvPr/>
          </p:nvSpPr>
          <p:spPr>
            <a:xfrm>
              <a:off x="394018" y="1162897"/>
              <a:ext cx="11394029" cy="449846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90500" cmpd="sng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4E1C4B79-DBA0-4A66-ABE8-7940A36090E0}"/>
              </a:ext>
            </a:extLst>
          </p:cNvPr>
          <p:cNvSpPr txBox="1"/>
          <p:nvPr/>
        </p:nvSpPr>
        <p:spPr>
          <a:xfrm>
            <a:off x="516496" y="1159113"/>
            <a:ext cx="11149071" cy="452431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7200" b="1" dirty="0">
                <a:latin typeface="Arial Black" panose="020B0A04020102020204" pitchFamily="34" charset="0"/>
              </a:rPr>
              <a:t>RESPONSIBILITY, LEADERSHIP, SUPERVISORY OPPORTUNITIES</a:t>
            </a:r>
          </a:p>
        </p:txBody>
      </p:sp>
    </p:spTree>
    <p:extLst>
      <p:ext uri="{BB962C8B-B14F-4D97-AF65-F5344CB8AC3E}">
        <p14:creationId xmlns:p14="http://schemas.microsoft.com/office/powerpoint/2010/main" val="414335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A48ED25-8C4C-4560-B4A2-74E64F323638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bandRow="1">
                <a:solidFill>
                  <a:schemeClr val="tx1"/>
                </a:solidFill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3090568839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4244181676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359890511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3329380207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3026250339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0082189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9330550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9763518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2342446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3854132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76831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9EF87EEC-E939-4967-B274-3A42E3E9DCF8}"/>
              </a:ext>
            </a:extLst>
          </p:cNvPr>
          <p:cNvSpPr txBox="1"/>
          <p:nvPr/>
        </p:nvSpPr>
        <p:spPr>
          <a:xfrm>
            <a:off x="38559" y="289941"/>
            <a:ext cx="239765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Swiss 721 Condensed" panose="02000506040000020004" pitchFamily="2" charset="0"/>
              </a:rPr>
              <a:t>BENEFITS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5F2AFA-6835-4499-93FB-13490F4C5925}"/>
              </a:ext>
            </a:extLst>
          </p:cNvPr>
          <p:cNvSpPr txBox="1"/>
          <p:nvPr/>
        </p:nvSpPr>
        <p:spPr>
          <a:xfrm>
            <a:off x="9769595" y="289940"/>
            <a:ext cx="239765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Swiss 721 Condensed" panose="02000506040000020004" pitchFamily="2" charset="0"/>
              </a:rPr>
              <a:t>SKILLS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9BF7AFF-2FC7-4B80-B236-5EFAAD4EE2CE}"/>
              </a:ext>
            </a:extLst>
          </p:cNvPr>
          <p:cNvSpPr txBox="1"/>
          <p:nvPr/>
        </p:nvSpPr>
        <p:spPr>
          <a:xfrm>
            <a:off x="7347190" y="83999"/>
            <a:ext cx="2397651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900" b="1" dirty="0">
                <a:solidFill>
                  <a:schemeClr val="bg1"/>
                </a:solidFill>
                <a:latin typeface="Swiss 721 Condensed" panose="02000506040000020004" pitchFamily="2" charset="0"/>
              </a:rPr>
              <a:t>RELATIONSHIP BUILDING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91B9412-FB67-4F22-815F-3EC66D332387}"/>
              </a:ext>
            </a:extLst>
          </p:cNvPr>
          <p:cNvSpPr txBox="1"/>
          <p:nvPr/>
        </p:nvSpPr>
        <p:spPr>
          <a:xfrm>
            <a:off x="2471980" y="74497"/>
            <a:ext cx="2397651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Swiss 721 Condensed" panose="02000506040000020004" pitchFamily="2" charset="0"/>
              </a:rPr>
              <a:t>ROLES &amp; GOALS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135A356-AFEB-478A-B793-3CA1BCF56238}"/>
              </a:ext>
            </a:extLst>
          </p:cNvPr>
          <p:cNvSpPr txBox="1"/>
          <p:nvPr/>
        </p:nvSpPr>
        <p:spPr>
          <a:xfrm>
            <a:off x="4894385" y="256813"/>
            <a:ext cx="239765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Swiss 721 Condensed" panose="02000506040000020004" pitchFamily="2" charset="0"/>
              </a:rPr>
              <a:t>TENSION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DBC4979-5EDD-4A8D-98F3-088AAA95300B}"/>
              </a:ext>
            </a:extLst>
          </p:cNvPr>
          <p:cNvSpPr txBox="1"/>
          <p:nvPr/>
        </p:nvSpPr>
        <p:spPr>
          <a:xfrm>
            <a:off x="-55084" y="1321695"/>
            <a:ext cx="2397651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b="1" dirty="0">
                <a:latin typeface="Swiss 721 Roman" panose="020B0504020202020204" pitchFamily="34" charset="0"/>
              </a:rPr>
              <a:t>$100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E0C3B7E-8D23-458E-ABE3-71D3C78D899C}"/>
              </a:ext>
            </a:extLst>
          </p:cNvPr>
          <p:cNvSpPr txBox="1"/>
          <p:nvPr/>
        </p:nvSpPr>
        <p:spPr>
          <a:xfrm>
            <a:off x="2411387" y="1321695"/>
            <a:ext cx="2397651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b="1" dirty="0">
                <a:latin typeface="Swiss 721 Roman" panose="020B0504020202020204" pitchFamily="34" charset="0"/>
              </a:rPr>
              <a:t>$100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5A5F138-242F-4F49-9EF7-1746DF48483F}"/>
              </a:ext>
            </a:extLst>
          </p:cNvPr>
          <p:cNvSpPr txBox="1"/>
          <p:nvPr/>
        </p:nvSpPr>
        <p:spPr>
          <a:xfrm>
            <a:off x="4871740" y="1319511"/>
            <a:ext cx="2397651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b="1" dirty="0">
                <a:latin typeface="Swiss 721 Roman" panose="020B0504020202020204" pitchFamily="34" charset="0"/>
              </a:rPr>
              <a:t>$100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85480E8-A764-4959-AD31-85C9093644C0}"/>
              </a:ext>
            </a:extLst>
          </p:cNvPr>
          <p:cNvSpPr txBox="1"/>
          <p:nvPr/>
        </p:nvSpPr>
        <p:spPr>
          <a:xfrm>
            <a:off x="7301730" y="1319511"/>
            <a:ext cx="2397651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b="1" dirty="0">
                <a:latin typeface="Swiss 721 Roman" panose="020B0504020202020204" pitchFamily="34" charset="0"/>
              </a:rPr>
              <a:t>$100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BA743EA-52E6-4734-AAA4-20FA20C9B7AE}"/>
              </a:ext>
            </a:extLst>
          </p:cNvPr>
          <p:cNvSpPr txBox="1"/>
          <p:nvPr/>
        </p:nvSpPr>
        <p:spPr>
          <a:xfrm>
            <a:off x="9744841" y="1319847"/>
            <a:ext cx="2397651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b="1" dirty="0">
                <a:latin typeface="Swiss 721 Roman" panose="020B0504020202020204" pitchFamily="34" charset="0"/>
              </a:rPr>
              <a:t>$100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776DEAF-EE2A-4566-AE41-085FAEEB87F6}"/>
              </a:ext>
            </a:extLst>
          </p:cNvPr>
          <p:cNvSpPr txBox="1"/>
          <p:nvPr/>
        </p:nvSpPr>
        <p:spPr>
          <a:xfrm>
            <a:off x="-48181" y="2448835"/>
            <a:ext cx="2397651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b="1" dirty="0">
                <a:latin typeface="Swiss 721 Roman" panose="020B0504020202020204" pitchFamily="34" charset="0"/>
              </a:rPr>
              <a:t>$200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0002C92-F4EB-4733-93A0-2F218CA9C9C6}"/>
              </a:ext>
            </a:extLst>
          </p:cNvPr>
          <p:cNvSpPr txBox="1"/>
          <p:nvPr/>
        </p:nvSpPr>
        <p:spPr>
          <a:xfrm>
            <a:off x="4871740" y="2444812"/>
            <a:ext cx="2397651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b="1" dirty="0">
                <a:latin typeface="Swiss 721 Roman" panose="020B0504020202020204" pitchFamily="34" charset="0"/>
              </a:rPr>
              <a:t>$200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0008DB3-D7D3-48D6-962F-CF791BDE10FB}"/>
              </a:ext>
            </a:extLst>
          </p:cNvPr>
          <p:cNvSpPr txBox="1"/>
          <p:nvPr/>
        </p:nvSpPr>
        <p:spPr>
          <a:xfrm>
            <a:off x="7301730" y="2444812"/>
            <a:ext cx="2397651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b="1" dirty="0">
                <a:latin typeface="Swiss 721 Roman" panose="020B0504020202020204" pitchFamily="34" charset="0"/>
              </a:rPr>
              <a:t>$200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1D3FF8A-FE52-4E8A-873E-8B6364A891B0}"/>
              </a:ext>
            </a:extLst>
          </p:cNvPr>
          <p:cNvSpPr txBox="1"/>
          <p:nvPr/>
        </p:nvSpPr>
        <p:spPr>
          <a:xfrm>
            <a:off x="9722772" y="2443630"/>
            <a:ext cx="2397651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b="1" dirty="0">
                <a:latin typeface="Swiss 721 Roman" panose="020B0504020202020204" pitchFamily="34" charset="0"/>
              </a:rPr>
              <a:t>$200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85175E0-180C-4511-8C80-7EEADF7568A2}"/>
              </a:ext>
            </a:extLst>
          </p:cNvPr>
          <p:cNvSpPr txBox="1"/>
          <p:nvPr/>
        </p:nvSpPr>
        <p:spPr>
          <a:xfrm>
            <a:off x="-48182" y="3602899"/>
            <a:ext cx="2397651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b="1" dirty="0">
                <a:latin typeface="Swiss 721 Roman" panose="020B0504020202020204" pitchFamily="34" charset="0"/>
              </a:rPr>
              <a:t>$300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4319ABB-66EB-498D-8321-01E68A8D78FA}"/>
              </a:ext>
            </a:extLst>
          </p:cNvPr>
          <p:cNvSpPr txBox="1"/>
          <p:nvPr/>
        </p:nvSpPr>
        <p:spPr>
          <a:xfrm>
            <a:off x="2419649" y="3602898"/>
            <a:ext cx="2397651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b="1" dirty="0">
                <a:latin typeface="Swiss 721 Roman" panose="020B0504020202020204" pitchFamily="34" charset="0"/>
              </a:rPr>
              <a:t>$300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645F8C1-0AE2-4396-AA36-2D1175993769}"/>
              </a:ext>
            </a:extLst>
          </p:cNvPr>
          <p:cNvSpPr txBox="1"/>
          <p:nvPr/>
        </p:nvSpPr>
        <p:spPr>
          <a:xfrm>
            <a:off x="4855895" y="3585324"/>
            <a:ext cx="2397651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b="1" dirty="0">
                <a:latin typeface="Swiss 721 Roman" panose="020B0504020202020204" pitchFamily="34" charset="0"/>
              </a:rPr>
              <a:t>$300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39E44BF-06BB-4ED2-800A-F09C5A6E25C0}"/>
              </a:ext>
            </a:extLst>
          </p:cNvPr>
          <p:cNvSpPr txBox="1"/>
          <p:nvPr/>
        </p:nvSpPr>
        <p:spPr>
          <a:xfrm>
            <a:off x="7325121" y="3602898"/>
            <a:ext cx="2397651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b="1" dirty="0">
                <a:latin typeface="Swiss 721 Roman" panose="020B0504020202020204" pitchFamily="34" charset="0"/>
              </a:rPr>
              <a:t>$300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EC58328-93B5-4EF6-97F6-CB7881CA3CAC}"/>
              </a:ext>
            </a:extLst>
          </p:cNvPr>
          <p:cNvSpPr txBox="1"/>
          <p:nvPr/>
        </p:nvSpPr>
        <p:spPr>
          <a:xfrm>
            <a:off x="9744841" y="3585323"/>
            <a:ext cx="2397651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b="1" dirty="0">
                <a:latin typeface="Swiss 721 Roman" panose="020B0504020202020204" pitchFamily="34" charset="0"/>
              </a:rPr>
              <a:t>$300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729F5E1-1723-42EF-8041-56AE364BB9C8}"/>
              </a:ext>
            </a:extLst>
          </p:cNvPr>
          <p:cNvSpPr txBox="1"/>
          <p:nvPr/>
        </p:nvSpPr>
        <p:spPr>
          <a:xfrm>
            <a:off x="-55085" y="4756963"/>
            <a:ext cx="2397651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b="1" dirty="0">
                <a:latin typeface="Swiss 721 Roman" panose="020B0504020202020204" pitchFamily="34" charset="0"/>
              </a:rPr>
              <a:t>$400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74C5133-E5CD-46C9-89DB-664CD5371551}"/>
              </a:ext>
            </a:extLst>
          </p:cNvPr>
          <p:cNvSpPr txBox="1"/>
          <p:nvPr/>
        </p:nvSpPr>
        <p:spPr>
          <a:xfrm>
            <a:off x="2419649" y="4756963"/>
            <a:ext cx="2397651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b="1" dirty="0">
                <a:latin typeface="Swiss 721 Roman" panose="020B0504020202020204" pitchFamily="34" charset="0"/>
              </a:rPr>
              <a:t>$400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9846197-C374-4B54-8BBE-A172EBC33259}"/>
              </a:ext>
            </a:extLst>
          </p:cNvPr>
          <p:cNvSpPr txBox="1"/>
          <p:nvPr/>
        </p:nvSpPr>
        <p:spPr>
          <a:xfrm>
            <a:off x="4839403" y="4756962"/>
            <a:ext cx="2397651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b="1" dirty="0">
                <a:latin typeface="Swiss 721 Roman" panose="020B0504020202020204" pitchFamily="34" charset="0"/>
              </a:rPr>
              <a:t>$400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0230317-8D4B-4D39-B6C7-2B917675892A}"/>
              </a:ext>
            </a:extLst>
          </p:cNvPr>
          <p:cNvSpPr txBox="1"/>
          <p:nvPr/>
        </p:nvSpPr>
        <p:spPr>
          <a:xfrm>
            <a:off x="7308631" y="4756962"/>
            <a:ext cx="2397651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b="1" dirty="0">
                <a:latin typeface="Swiss 721 Roman" panose="020B0504020202020204" pitchFamily="34" charset="0"/>
              </a:rPr>
              <a:t>$400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BACA919-ABBF-4BBE-BF1F-BE0D69B6E5CB}"/>
              </a:ext>
            </a:extLst>
          </p:cNvPr>
          <p:cNvSpPr txBox="1"/>
          <p:nvPr/>
        </p:nvSpPr>
        <p:spPr>
          <a:xfrm>
            <a:off x="9777859" y="4756474"/>
            <a:ext cx="2397651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b="1" dirty="0">
                <a:latin typeface="Swiss 721 Roman" panose="020B0504020202020204" pitchFamily="34" charset="0"/>
              </a:rPr>
              <a:t>$400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B9DBAB7-7C1A-489F-A99C-179B6CC0F79F}"/>
              </a:ext>
            </a:extLst>
          </p:cNvPr>
          <p:cNvSpPr txBox="1"/>
          <p:nvPr/>
        </p:nvSpPr>
        <p:spPr>
          <a:xfrm>
            <a:off x="-55086" y="5882688"/>
            <a:ext cx="2397651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b="1" dirty="0">
                <a:latin typeface="Swiss 721 Roman" panose="020B0504020202020204" pitchFamily="34" charset="0"/>
              </a:rPr>
              <a:t>$500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0B757E7-4826-4123-81F3-BD90C739EFF7}"/>
              </a:ext>
            </a:extLst>
          </p:cNvPr>
          <p:cNvSpPr txBox="1"/>
          <p:nvPr/>
        </p:nvSpPr>
        <p:spPr>
          <a:xfrm>
            <a:off x="2390746" y="5885134"/>
            <a:ext cx="2397651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b="1" dirty="0">
                <a:latin typeface="Swiss 721 Roman" panose="020B0504020202020204" pitchFamily="34" charset="0"/>
              </a:rPr>
              <a:t>$500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6FAC051-7389-4A53-8070-AD1B585594D6}"/>
              </a:ext>
            </a:extLst>
          </p:cNvPr>
          <p:cNvSpPr txBox="1"/>
          <p:nvPr/>
        </p:nvSpPr>
        <p:spPr>
          <a:xfrm>
            <a:off x="4869631" y="5882688"/>
            <a:ext cx="2397651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b="1" dirty="0">
                <a:latin typeface="Swiss 721 Roman" panose="020B0504020202020204" pitchFamily="34" charset="0"/>
              </a:rPr>
              <a:t>$500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18127BC-C9B9-4F54-A193-8B44CB7471F8}"/>
              </a:ext>
            </a:extLst>
          </p:cNvPr>
          <p:cNvSpPr txBox="1"/>
          <p:nvPr/>
        </p:nvSpPr>
        <p:spPr>
          <a:xfrm>
            <a:off x="7315463" y="5881769"/>
            <a:ext cx="2397651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b="1" dirty="0">
                <a:latin typeface="Swiss 721 Roman" panose="020B0504020202020204" pitchFamily="34" charset="0"/>
              </a:rPr>
              <a:t>$500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1A2CC1A-A599-417F-BA6C-9863628BD1CE}"/>
              </a:ext>
            </a:extLst>
          </p:cNvPr>
          <p:cNvSpPr txBox="1"/>
          <p:nvPr/>
        </p:nvSpPr>
        <p:spPr>
          <a:xfrm>
            <a:off x="9794349" y="5889965"/>
            <a:ext cx="2397651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b="1" dirty="0">
                <a:latin typeface="Swiss 721 Roman" panose="020B0504020202020204" pitchFamily="34" charset="0"/>
              </a:rPr>
              <a:t>$500</a:t>
            </a:r>
          </a:p>
        </p:txBody>
      </p:sp>
      <p:sp>
        <p:nvSpPr>
          <p:cNvPr id="2" name="Rectangle: Beveled 1">
            <a:extLst>
              <a:ext uri="{FF2B5EF4-FFF2-40B4-BE49-F238E27FC236}">
                <a16:creationId xmlns:a16="http://schemas.microsoft.com/office/drawing/2014/main" id="{F6C9B133-C880-4876-93E9-B9DA41D24E66}"/>
              </a:ext>
            </a:extLst>
          </p:cNvPr>
          <p:cNvSpPr/>
          <p:nvPr/>
        </p:nvSpPr>
        <p:spPr>
          <a:xfrm>
            <a:off x="-46857" y="2295144"/>
            <a:ext cx="2458244" cy="1133856"/>
          </a:xfrm>
          <a:prstGeom prst="bevel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53D9780-1437-4DB7-AC78-65DEEAE25566}"/>
              </a:ext>
            </a:extLst>
          </p:cNvPr>
          <p:cNvSpPr txBox="1"/>
          <p:nvPr/>
        </p:nvSpPr>
        <p:spPr>
          <a:xfrm>
            <a:off x="2404554" y="2437072"/>
            <a:ext cx="2397651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b="1" dirty="0">
                <a:latin typeface="Swiss 721 Roman" panose="020B0504020202020204" pitchFamily="34" charset="0"/>
              </a:rPr>
              <a:t>$200</a:t>
            </a:r>
          </a:p>
        </p:txBody>
      </p:sp>
    </p:spTree>
    <p:extLst>
      <p:ext uri="{BB962C8B-B14F-4D97-AF65-F5344CB8AC3E}">
        <p14:creationId xmlns:p14="http://schemas.microsoft.com/office/powerpoint/2010/main" val="235433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2250463-DF95-44E8-AEF4-2BEC2C010183}"/>
              </a:ext>
            </a:extLst>
          </p:cNvPr>
          <p:cNvGrpSpPr/>
          <p:nvPr/>
        </p:nvGrpSpPr>
        <p:grpSpPr>
          <a:xfrm>
            <a:off x="394018" y="230965"/>
            <a:ext cx="11394029" cy="6362320"/>
            <a:chOff x="394018" y="230965"/>
            <a:chExt cx="11394029" cy="636232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6F90C8E-361B-42E3-B71A-A79B3B0334BF}"/>
                </a:ext>
              </a:extLst>
            </p:cNvPr>
            <p:cNvSpPr/>
            <p:nvPr/>
          </p:nvSpPr>
          <p:spPr>
            <a:xfrm>
              <a:off x="2152119" y="230965"/>
              <a:ext cx="7774079" cy="636232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FC7FD26-C458-4770-93BF-052B4B69990A}"/>
                </a:ext>
              </a:extLst>
            </p:cNvPr>
            <p:cNvSpPr/>
            <p:nvPr/>
          </p:nvSpPr>
          <p:spPr>
            <a:xfrm>
              <a:off x="394018" y="1162897"/>
              <a:ext cx="11394029" cy="449846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90500" cmpd="sng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D42F11D7-E190-490B-A8EA-F3A04EA653B0}"/>
              </a:ext>
            </a:extLst>
          </p:cNvPr>
          <p:cNvSpPr txBox="1"/>
          <p:nvPr/>
        </p:nvSpPr>
        <p:spPr>
          <a:xfrm>
            <a:off x="516496" y="1934799"/>
            <a:ext cx="11149071" cy="295465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9300" b="1" dirty="0">
                <a:latin typeface="Arial Black" panose="020B0A04020102020204" pitchFamily="34" charset="0"/>
              </a:rPr>
              <a:t>AUTHORITY, BUT…</a:t>
            </a:r>
          </a:p>
        </p:txBody>
      </p:sp>
    </p:spTree>
    <p:extLst>
      <p:ext uri="{BB962C8B-B14F-4D97-AF65-F5344CB8AC3E}">
        <p14:creationId xmlns:p14="http://schemas.microsoft.com/office/powerpoint/2010/main" val="3903628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A48ED25-8C4C-4560-B4A2-74E64F323638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bandRow="1">
                <a:solidFill>
                  <a:schemeClr val="tx1"/>
                </a:solidFill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3090568839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4244181676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359890511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3329380207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3026250339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0082189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9330550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9763518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2342446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3854132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76831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9EF87EEC-E939-4967-B274-3A42E3E9DCF8}"/>
              </a:ext>
            </a:extLst>
          </p:cNvPr>
          <p:cNvSpPr txBox="1"/>
          <p:nvPr/>
        </p:nvSpPr>
        <p:spPr>
          <a:xfrm>
            <a:off x="38559" y="289941"/>
            <a:ext cx="239765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Swiss 721 Condensed" panose="02000506040000020004" pitchFamily="2" charset="0"/>
              </a:rPr>
              <a:t>BENEFITS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5F2AFA-6835-4499-93FB-13490F4C5925}"/>
              </a:ext>
            </a:extLst>
          </p:cNvPr>
          <p:cNvSpPr txBox="1"/>
          <p:nvPr/>
        </p:nvSpPr>
        <p:spPr>
          <a:xfrm>
            <a:off x="9769595" y="289940"/>
            <a:ext cx="239765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Swiss 721 Condensed" panose="02000506040000020004" pitchFamily="2" charset="0"/>
              </a:rPr>
              <a:t>SKILLS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9BF7AFF-2FC7-4B80-B236-5EFAAD4EE2CE}"/>
              </a:ext>
            </a:extLst>
          </p:cNvPr>
          <p:cNvSpPr txBox="1"/>
          <p:nvPr/>
        </p:nvSpPr>
        <p:spPr>
          <a:xfrm>
            <a:off x="7347190" y="83999"/>
            <a:ext cx="2397651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900" b="1" dirty="0">
                <a:solidFill>
                  <a:schemeClr val="bg1"/>
                </a:solidFill>
                <a:latin typeface="Swiss 721 Condensed" panose="02000506040000020004" pitchFamily="2" charset="0"/>
              </a:rPr>
              <a:t>RELATIONSHIP BUILDING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91B9412-FB67-4F22-815F-3EC66D332387}"/>
              </a:ext>
            </a:extLst>
          </p:cNvPr>
          <p:cNvSpPr txBox="1"/>
          <p:nvPr/>
        </p:nvSpPr>
        <p:spPr>
          <a:xfrm>
            <a:off x="2471980" y="74497"/>
            <a:ext cx="2397651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Swiss 721 Condensed" panose="02000506040000020004" pitchFamily="2" charset="0"/>
              </a:rPr>
              <a:t>ROLES &amp; GOALS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135A356-AFEB-478A-B793-3CA1BCF56238}"/>
              </a:ext>
            </a:extLst>
          </p:cNvPr>
          <p:cNvSpPr txBox="1"/>
          <p:nvPr/>
        </p:nvSpPr>
        <p:spPr>
          <a:xfrm>
            <a:off x="4894385" y="256813"/>
            <a:ext cx="239765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Swiss 721 Condensed" panose="02000506040000020004" pitchFamily="2" charset="0"/>
              </a:rPr>
              <a:t>TENSION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DBC4979-5EDD-4A8D-98F3-088AAA95300B}"/>
              </a:ext>
            </a:extLst>
          </p:cNvPr>
          <p:cNvSpPr txBox="1"/>
          <p:nvPr/>
        </p:nvSpPr>
        <p:spPr>
          <a:xfrm>
            <a:off x="-55084" y="1321695"/>
            <a:ext cx="2397651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b="1" dirty="0">
                <a:latin typeface="Swiss 721 Roman" panose="020B0504020202020204" pitchFamily="34" charset="0"/>
              </a:rPr>
              <a:t>$100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E0C3B7E-8D23-458E-ABE3-71D3C78D899C}"/>
              </a:ext>
            </a:extLst>
          </p:cNvPr>
          <p:cNvSpPr txBox="1"/>
          <p:nvPr/>
        </p:nvSpPr>
        <p:spPr>
          <a:xfrm>
            <a:off x="2411387" y="1321695"/>
            <a:ext cx="2397651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b="1" dirty="0">
                <a:latin typeface="Swiss 721 Roman" panose="020B0504020202020204" pitchFamily="34" charset="0"/>
              </a:rPr>
              <a:t>$100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5A5F138-242F-4F49-9EF7-1746DF48483F}"/>
              </a:ext>
            </a:extLst>
          </p:cNvPr>
          <p:cNvSpPr txBox="1"/>
          <p:nvPr/>
        </p:nvSpPr>
        <p:spPr>
          <a:xfrm>
            <a:off x="4871740" y="1319511"/>
            <a:ext cx="2397651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b="1" dirty="0">
                <a:latin typeface="Swiss 721 Roman" panose="020B0504020202020204" pitchFamily="34" charset="0"/>
              </a:rPr>
              <a:t>$100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85480E8-A764-4959-AD31-85C9093644C0}"/>
              </a:ext>
            </a:extLst>
          </p:cNvPr>
          <p:cNvSpPr txBox="1"/>
          <p:nvPr/>
        </p:nvSpPr>
        <p:spPr>
          <a:xfrm>
            <a:off x="7301730" y="1319511"/>
            <a:ext cx="2397651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b="1" dirty="0">
                <a:latin typeface="Swiss 721 Roman" panose="020B0504020202020204" pitchFamily="34" charset="0"/>
              </a:rPr>
              <a:t>$100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BA743EA-52E6-4734-AAA4-20FA20C9B7AE}"/>
              </a:ext>
            </a:extLst>
          </p:cNvPr>
          <p:cNvSpPr txBox="1"/>
          <p:nvPr/>
        </p:nvSpPr>
        <p:spPr>
          <a:xfrm>
            <a:off x="9744841" y="1319847"/>
            <a:ext cx="2397651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b="1" dirty="0">
                <a:latin typeface="Swiss 721 Roman" panose="020B0504020202020204" pitchFamily="34" charset="0"/>
              </a:rPr>
              <a:t>$100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776DEAF-EE2A-4566-AE41-085FAEEB87F6}"/>
              </a:ext>
            </a:extLst>
          </p:cNvPr>
          <p:cNvSpPr txBox="1"/>
          <p:nvPr/>
        </p:nvSpPr>
        <p:spPr>
          <a:xfrm>
            <a:off x="-48181" y="2448835"/>
            <a:ext cx="2397651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b="1" dirty="0">
                <a:latin typeface="Swiss 721 Roman" panose="020B0504020202020204" pitchFamily="34" charset="0"/>
              </a:rPr>
              <a:t>$200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FE39B54-8243-46F0-ADB9-99D785B78B9A}"/>
              </a:ext>
            </a:extLst>
          </p:cNvPr>
          <p:cNvSpPr txBox="1"/>
          <p:nvPr/>
        </p:nvSpPr>
        <p:spPr>
          <a:xfrm>
            <a:off x="2429342" y="2444812"/>
            <a:ext cx="2397651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b="1" dirty="0">
                <a:latin typeface="Swiss 721 Roman" panose="020B0504020202020204" pitchFamily="34" charset="0"/>
              </a:rPr>
              <a:t>$200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0002C92-F4EB-4733-93A0-2F218CA9C9C6}"/>
              </a:ext>
            </a:extLst>
          </p:cNvPr>
          <p:cNvSpPr txBox="1"/>
          <p:nvPr/>
        </p:nvSpPr>
        <p:spPr>
          <a:xfrm>
            <a:off x="4871740" y="2444812"/>
            <a:ext cx="2397651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b="1" dirty="0">
                <a:latin typeface="Swiss 721 Roman" panose="020B0504020202020204" pitchFamily="34" charset="0"/>
              </a:rPr>
              <a:t>$200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0008DB3-D7D3-48D6-962F-CF791BDE10FB}"/>
              </a:ext>
            </a:extLst>
          </p:cNvPr>
          <p:cNvSpPr txBox="1"/>
          <p:nvPr/>
        </p:nvSpPr>
        <p:spPr>
          <a:xfrm>
            <a:off x="7301730" y="2444812"/>
            <a:ext cx="2397651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b="1" dirty="0">
                <a:latin typeface="Swiss 721 Roman" panose="020B0504020202020204" pitchFamily="34" charset="0"/>
              </a:rPr>
              <a:t>$200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1D3FF8A-FE52-4E8A-873E-8B6364A891B0}"/>
              </a:ext>
            </a:extLst>
          </p:cNvPr>
          <p:cNvSpPr txBox="1"/>
          <p:nvPr/>
        </p:nvSpPr>
        <p:spPr>
          <a:xfrm>
            <a:off x="9722772" y="2443630"/>
            <a:ext cx="2397651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b="1" dirty="0">
                <a:latin typeface="Swiss 721 Roman" panose="020B0504020202020204" pitchFamily="34" charset="0"/>
              </a:rPr>
              <a:t>$200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85175E0-180C-4511-8C80-7EEADF7568A2}"/>
              </a:ext>
            </a:extLst>
          </p:cNvPr>
          <p:cNvSpPr txBox="1"/>
          <p:nvPr/>
        </p:nvSpPr>
        <p:spPr>
          <a:xfrm>
            <a:off x="-48182" y="3602899"/>
            <a:ext cx="2397651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b="1" dirty="0">
                <a:latin typeface="Swiss 721 Roman" panose="020B0504020202020204" pitchFamily="34" charset="0"/>
              </a:rPr>
              <a:t>$300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4319ABB-66EB-498D-8321-01E68A8D78FA}"/>
              </a:ext>
            </a:extLst>
          </p:cNvPr>
          <p:cNvSpPr txBox="1"/>
          <p:nvPr/>
        </p:nvSpPr>
        <p:spPr>
          <a:xfrm>
            <a:off x="2419649" y="3602898"/>
            <a:ext cx="2397651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b="1" dirty="0">
                <a:latin typeface="Swiss 721 Roman" panose="020B0504020202020204" pitchFamily="34" charset="0"/>
              </a:rPr>
              <a:t>$300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645F8C1-0AE2-4396-AA36-2D1175993769}"/>
              </a:ext>
            </a:extLst>
          </p:cNvPr>
          <p:cNvSpPr txBox="1"/>
          <p:nvPr/>
        </p:nvSpPr>
        <p:spPr>
          <a:xfrm>
            <a:off x="4855895" y="3585324"/>
            <a:ext cx="2397651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b="1" dirty="0">
                <a:latin typeface="Swiss 721 Roman" panose="020B0504020202020204" pitchFamily="34" charset="0"/>
              </a:rPr>
              <a:t>$300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39E44BF-06BB-4ED2-800A-F09C5A6E25C0}"/>
              </a:ext>
            </a:extLst>
          </p:cNvPr>
          <p:cNvSpPr txBox="1"/>
          <p:nvPr/>
        </p:nvSpPr>
        <p:spPr>
          <a:xfrm>
            <a:off x="7325121" y="3602898"/>
            <a:ext cx="2397651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b="1" dirty="0">
                <a:latin typeface="Swiss 721 Roman" panose="020B0504020202020204" pitchFamily="34" charset="0"/>
              </a:rPr>
              <a:t>$300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EC58328-93B5-4EF6-97F6-CB7881CA3CAC}"/>
              </a:ext>
            </a:extLst>
          </p:cNvPr>
          <p:cNvSpPr txBox="1"/>
          <p:nvPr/>
        </p:nvSpPr>
        <p:spPr>
          <a:xfrm>
            <a:off x="9744841" y="3585323"/>
            <a:ext cx="2397651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b="1" dirty="0">
                <a:latin typeface="Swiss 721 Roman" panose="020B0504020202020204" pitchFamily="34" charset="0"/>
              </a:rPr>
              <a:t>$300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729F5E1-1723-42EF-8041-56AE364BB9C8}"/>
              </a:ext>
            </a:extLst>
          </p:cNvPr>
          <p:cNvSpPr txBox="1"/>
          <p:nvPr/>
        </p:nvSpPr>
        <p:spPr>
          <a:xfrm>
            <a:off x="-55085" y="4756963"/>
            <a:ext cx="2397651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b="1" dirty="0">
                <a:latin typeface="Swiss 721 Roman" panose="020B0504020202020204" pitchFamily="34" charset="0"/>
              </a:rPr>
              <a:t>$400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74C5133-E5CD-46C9-89DB-664CD5371551}"/>
              </a:ext>
            </a:extLst>
          </p:cNvPr>
          <p:cNvSpPr txBox="1"/>
          <p:nvPr/>
        </p:nvSpPr>
        <p:spPr>
          <a:xfrm>
            <a:off x="2419649" y="4756963"/>
            <a:ext cx="2397651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b="1" dirty="0">
                <a:latin typeface="Swiss 721 Roman" panose="020B0504020202020204" pitchFamily="34" charset="0"/>
              </a:rPr>
              <a:t>$400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9846197-C374-4B54-8BBE-A172EBC33259}"/>
              </a:ext>
            </a:extLst>
          </p:cNvPr>
          <p:cNvSpPr txBox="1"/>
          <p:nvPr/>
        </p:nvSpPr>
        <p:spPr>
          <a:xfrm>
            <a:off x="4839403" y="4756962"/>
            <a:ext cx="2397651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b="1" dirty="0">
                <a:latin typeface="Swiss 721 Roman" panose="020B0504020202020204" pitchFamily="34" charset="0"/>
              </a:rPr>
              <a:t>$400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0230317-8D4B-4D39-B6C7-2B917675892A}"/>
              </a:ext>
            </a:extLst>
          </p:cNvPr>
          <p:cNvSpPr txBox="1"/>
          <p:nvPr/>
        </p:nvSpPr>
        <p:spPr>
          <a:xfrm>
            <a:off x="7308631" y="4756962"/>
            <a:ext cx="2397651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b="1" dirty="0">
                <a:latin typeface="Swiss 721 Roman" panose="020B0504020202020204" pitchFamily="34" charset="0"/>
              </a:rPr>
              <a:t>$400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BACA919-ABBF-4BBE-BF1F-BE0D69B6E5CB}"/>
              </a:ext>
            </a:extLst>
          </p:cNvPr>
          <p:cNvSpPr txBox="1"/>
          <p:nvPr/>
        </p:nvSpPr>
        <p:spPr>
          <a:xfrm>
            <a:off x="9777859" y="4756474"/>
            <a:ext cx="2397651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b="1" dirty="0">
                <a:latin typeface="Swiss 721 Roman" panose="020B0504020202020204" pitchFamily="34" charset="0"/>
              </a:rPr>
              <a:t>$400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B9DBAB7-7C1A-489F-A99C-179B6CC0F79F}"/>
              </a:ext>
            </a:extLst>
          </p:cNvPr>
          <p:cNvSpPr txBox="1"/>
          <p:nvPr/>
        </p:nvSpPr>
        <p:spPr>
          <a:xfrm>
            <a:off x="-55086" y="5882688"/>
            <a:ext cx="2397651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b="1" dirty="0">
                <a:latin typeface="Swiss 721 Roman" panose="020B0504020202020204" pitchFamily="34" charset="0"/>
              </a:rPr>
              <a:t>$500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0B757E7-4826-4123-81F3-BD90C739EFF7}"/>
              </a:ext>
            </a:extLst>
          </p:cNvPr>
          <p:cNvSpPr txBox="1"/>
          <p:nvPr/>
        </p:nvSpPr>
        <p:spPr>
          <a:xfrm>
            <a:off x="2390746" y="5885134"/>
            <a:ext cx="2397651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b="1" dirty="0">
                <a:latin typeface="Swiss 721 Roman" panose="020B0504020202020204" pitchFamily="34" charset="0"/>
              </a:rPr>
              <a:t>$500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6FAC051-7389-4A53-8070-AD1B585594D6}"/>
              </a:ext>
            </a:extLst>
          </p:cNvPr>
          <p:cNvSpPr txBox="1"/>
          <p:nvPr/>
        </p:nvSpPr>
        <p:spPr>
          <a:xfrm>
            <a:off x="4869631" y="5882688"/>
            <a:ext cx="2397651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b="1" dirty="0">
                <a:latin typeface="Swiss 721 Roman" panose="020B0504020202020204" pitchFamily="34" charset="0"/>
              </a:rPr>
              <a:t>$500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18127BC-C9B9-4F54-A193-8B44CB7471F8}"/>
              </a:ext>
            </a:extLst>
          </p:cNvPr>
          <p:cNvSpPr txBox="1"/>
          <p:nvPr/>
        </p:nvSpPr>
        <p:spPr>
          <a:xfrm>
            <a:off x="7315463" y="5881769"/>
            <a:ext cx="2397651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b="1" dirty="0">
                <a:latin typeface="Swiss 721 Roman" panose="020B0504020202020204" pitchFamily="34" charset="0"/>
              </a:rPr>
              <a:t>$500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1A2CC1A-A599-417F-BA6C-9863628BD1CE}"/>
              </a:ext>
            </a:extLst>
          </p:cNvPr>
          <p:cNvSpPr txBox="1"/>
          <p:nvPr/>
        </p:nvSpPr>
        <p:spPr>
          <a:xfrm>
            <a:off x="9794349" y="5889965"/>
            <a:ext cx="2397651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b="1" dirty="0">
                <a:latin typeface="Swiss 721 Roman" panose="020B0504020202020204" pitchFamily="34" charset="0"/>
              </a:rPr>
              <a:t>$500</a:t>
            </a:r>
          </a:p>
        </p:txBody>
      </p:sp>
      <p:sp>
        <p:nvSpPr>
          <p:cNvPr id="40" name="Rectangle: Beveled 39">
            <a:extLst>
              <a:ext uri="{FF2B5EF4-FFF2-40B4-BE49-F238E27FC236}">
                <a16:creationId xmlns:a16="http://schemas.microsoft.com/office/drawing/2014/main" id="{BEE622F3-27FC-4755-8515-B66D5CCFDDAC}"/>
              </a:ext>
            </a:extLst>
          </p:cNvPr>
          <p:cNvSpPr/>
          <p:nvPr/>
        </p:nvSpPr>
        <p:spPr>
          <a:xfrm>
            <a:off x="13736" y="2310148"/>
            <a:ext cx="2458244" cy="1133856"/>
          </a:xfrm>
          <a:prstGeom prst="bevel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: Beveled 40">
            <a:extLst>
              <a:ext uri="{FF2B5EF4-FFF2-40B4-BE49-F238E27FC236}">
                <a16:creationId xmlns:a16="http://schemas.microsoft.com/office/drawing/2014/main" id="{6A71C1E2-0AA4-4DDF-9EE3-5BF5808A7614}"/>
              </a:ext>
            </a:extLst>
          </p:cNvPr>
          <p:cNvSpPr/>
          <p:nvPr/>
        </p:nvSpPr>
        <p:spPr>
          <a:xfrm>
            <a:off x="4850387" y="4572000"/>
            <a:ext cx="2458244" cy="1133856"/>
          </a:xfrm>
          <a:prstGeom prst="bevel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719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2250463-DF95-44E8-AEF4-2BEC2C010183}"/>
              </a:ext>
            </a:extLst>
          </p:cNvPr>
          <p:cNvGrpSpPr/>
          <p:nvPr/>
        </p:nvGrpSpPr>
        <p:grpSpPr>
          <a:xfrm>
            <a:off x="388317" y="1917405"/>
            <a:ext cx="11394029" cy="3047787"/>
            <a:chOff x="394018" y="230965"/>
            <a:chExt cx="11394029" cy="636232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6F90C8E-361B-42E3-B71A-A79B3B0334BF}"/>
                </a:ext>
              </a:extLst>
            </p:cNvPr>
            <p:cNvSpPr/>
            <p:nvPr/>
          </p:nvSpPr>
          <p:spPr>
            <a:xfrm>
              <a:off x="2152119" y="230965"/>
              <a:ext cx="7774079" cy="636232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FC7FD26-C458-4770-93BF-052B4B69990A}"/>
                </a:ext>
              </a:extLst>
            </p:cNvPr>
            <p:cNvSpPr/>
            <p:nvPr/>
          </p:nvSpPr>
          <p:spPr>
            <a:xfrm>
              <a:off x="394018" y="1162897"/>
              <a:ext cx="11394029" cy="449846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90500" cmpd="sng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5BA3E558-BAB8-4568-8ADC-663E31367C0A}"/>
              </a:ext>
            </a:extLst>
          </p:cNvPr>
          <p:cNvSpPr txBox="1"/>
          <p:nvPr/>
        </p:nvSpPr>
        <p:spPr>
          <a:xfrm>
            <a:off x="516496" y="2686955"/>
            <a:ext cx="11149071" cy="152349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9300" b="1" dirty="0">
                <a:latin typeface="Arial Black" panose="020B0A04020102020204" pitchFamily="34" charset="0"/>
              </a:rPr>
              <a:t>99 PROBLEMS</a:t>
            </a:r>
          </a:p>
        </p:txBody>
      </p:sp>
    </p:spTree>
    <p:extLst>
      <p:ext uri="{BB962C8B-B14F-4D97-AF65-F5344CB8AC3E}">
        <p14:creationId xmlns:p14="http://schemas.microsoft.com/office/powerpoint/2010/main" val="642895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A48ED25-8C4C-4560-B4A2-74E64F323638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bandRow="1">
                <a:solidFill>
                  <a:schemeClr val="tx1"/>
                </a:solidFill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3090568839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4244181676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359890511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3329380207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3026250339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0082189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9330550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9763518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2342446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3854132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76831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9EF87EEC-E939-4967-B274-3A42E3E9DCF8}"/>
              </a:ext>
            </a:extLst>
          </p:cNvPr>
          <p:cNvSpPr txBox="1"/>
          <p:nvPr/>
        </p:nvSpPr>
        <p:spPr>
          <a:xfrm>
            <a:off x="38559" y="289941"/>
            <a:ext cx="239765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Swiss 721 Condensed" panose="02000506040000020004" pitchFamily="2" charset="0"/>
              </a:rPr>
              <a:t>BENEFITS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5F2AFA-6835-4499-93FB-13490F4C5925}"/>
              </a:ext>
            </a:extLst>
          </p:cNvPr>
          <p:cNvSpPr txBox="1"/>
          <p:nvPr/>
        </p:nvSpPr>
        <p:spPr>
          <a:xfrm>
            <a:off x="9769595" y="289940"/>
            <a:ext cx="239765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Swiss 721 Condensed" panose="02000506040000020004" pitchFamily="2" charset="0"/>
              </a:rPr>
              <a:t>SKILLS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9BF7AFF-2FC7-4B80-B236-5EFAAD4EE2CE}"/>
              </a:ext>
            </a:extLst>
          </p:cNvPr>
          <p:cNvSpPr txBox="1"/>
          <p:nvPr/>
        </p:nvSpPr>
        <p:spPr>
          <a:xfrm>
            <a:off x="7347190" y="83999"/>
            <a:ext cx="2397651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900" b="1" dirty="0">
                <a:solidFill>
                  <a:schemeClr val="bg1"/>
                </a:solidFill>
                <a:latin typeface="Swiss 721 Condensed" panose="02000506040000020004" pitchFamily="2" charset="0"/>
              </a:rPr>
              <a:t>RELATIONSHIP BUILDING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91B9412-FB67-4F22-815F-3EC66D332387}"/>
              </a:ext>
            </a:extLst>
          </p:cNvPr>
          <p:cNvSpPr txBox="1"/>
          <p:nvPr/>
        </p:nvSpPr>
        <p:spPr>
          <a:xfrm>
            <a:off x="2471980" y="74497"/>
            <a:ext cx="2397651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Swiss 721 Condensed" panose="02000506040000020004" pitchFamily="2" charset="0"/>
              </a:rPr>
              <a:t>ROLES &amp; GOALS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135A356-AFEB-478A-B793-3CA1BCF56238}"/>
              </a:ext>
            </a:extLst>
          </p:cNvPr>
          <p:cNvSpPr txBox="1"/>
          <p:nvPr/>
        </p:nvSpPr>
        <p:spPr>
          <a:xfrm>
            <a:off x="4894385" y="256813"/>
            <a:ext cx="239765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Swiss 721 Condensed" panose="02000506040000020004" pitchFamily="2" charset="0"/>
              </a:rPr>
              <a:t>TENSION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DBC4979-5EDD-4A8D-98F3-088AAA95300B}"/>
              </a:ext>
            </a:extLst>
          </p:cNvPr>
          <p:cNvSpPr txBox="1"/>
          <p:nvPr/>
        </p:nvSpPr>
        <p:spPr>
          <a:xfrm>
            <a:off x="-55084" y="1321695"/>
            <a:ext cx="2397651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b="1" dirty="0">
                <a:latin typeface="Swiss 721 Roman" panose="020B0504020202020204" pitchFamily="34" charset="0"/>
              </a:rPr>
              <a:t>$100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E0C3B7E-8D23-458E-ABE3-71D3C78D899C}"/>
              </a:ext>
            </a:extLst>
          </p:cNvPr>
          <p:cNvSpPr txBox="1"/>
          <p:nvPr/>
        </p:nvSpPr>
        <p:spPr>
          <a:xfrm>
            <a:off x="2411387" y="1321695"/>
            <a:ext cx="2397651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b="1" dirty="0">
                <a:latin typeface="Swiss 721 Roman" panose="020B0504020202020204" pitchFamily="34" charset="0"/>
              </a:rPr>
              <a:t>$100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5A5F138-242F-4F49-9EF7-1746DF48483F}"/>
              </a:ext>
            </a:extLst>
          </p:cNvPr>
          <p:cNvSpPr txBox="1"/>
          <p:nvPr/>
        </p:nvSpPr>
        <p:spPr>
          <a:xfrm>
            <a:off x="4871740" y="1319511"/>
            <a:ext cx="2397651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b="1" dirty="0">
                <a:latin typeface="Swiss 721 Roman" panose="020B0504020202020204" pitchFamily="34" charset="0"/>
              </a:rPr>
              <a:t>$100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85480E8-A764-4959-AD31-85C9093644C0}"/>
              </a:ext>
            </a:extLst>
          </p:cNvPr>
          <p:cNvSpPr txBox="1"/>
          <p:nvPr/>
        </p:nvSpPr>
        <p:spPr>
          <a:xfrm>
            <a:off x="7301730" y="1319511"/>
            <a:ext cx="2397651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b="1" dirty="0">
                <a:latin typeface="Swiss 721 Roman" panose="020B0504020202020204" pitchFamily="34" charset="0"/>
              </a:rPr>
              <a:t>$100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BA743EA-52E6-4734-AAA4-20FA20C9B7AE}"/>
              </a:ext>
            </a:extLst>
          </p:cNvPr>
          <p:cNvSpPr txBox="1"/>
          <p:nvPr/>
        </p:nvSpPr>
        <p:spPr>
          <a:xfrm>
            <a:off x="9744841" y="1319847"/>
            <a:ext cx="2397651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b="1" dirty="0">
                <a:latin typeface="Swiss 721 Roman" panose="020B0504020202020204" pitchFamily="34" charset="0"/>
              </a:rPr>
              <a:t>$100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776DEAF-EE2A-4566-AE41-085FAEEB87F6}"/>
              </a:ext>
            </a:extLst>
          </p:cNvPr>
          <p:cNvSpPr txBox="1"/>
          <p:nvPr/>
        </p:nvSpPr>
        <p:spPr>
          <a:xfrm>
            <a:off x="-48181" y="2448835"/>
            <a:ext cx="2397651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b="1" dirty="0">
                <a:latin typeface="Swiss 721 Roman" panose="020B0504020202020204" pitchFamily="34" charset="0"/>
              </a:rPr>
              <a:t>$200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FE39B54-8243-46F0-ADB9-99D785B78B9A}"/>
              </a:ext>
            </a:extLst>
          </p:cNvPr>
          <p:cNvSpPr txBox="1"/>
          <p:nvPr/>
        </p:nvSpPr>
        <p:spPr>
          <a:xfrm>
            <a:off x="2429342" y="2444812"/>
            <a:ext cx="2397651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b="1" dirty="0">
                <a:latin typeface="Swiss 721 Roman" panose="020B0504020202020204" pitchFamily="34" charset="0"/>
              </a:rPr>
              <a:t>$200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0002C92-F4EB-4733-93A0-2F218CA9C9C6}"/>
              </a:ext>
            </a:extLst>
          </p:cNvPr>
          <p:cNvSpPr txBox="1"/>
          <p:nvPr/>
        </p:nvSpPr>
        <p:spPr>
          <a:xfrm>
            <a:off x="4871740" y="2444812"/>
            <a:ext cx="2397651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b="1" dirty="0">
                <a:latin typeface="Swiss 721 Roman" panose="020B0504020202020204" pitchFamily="34" charset="0"/>
              </a:rPr>
              <a:t>$200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0008DB3-D7D3-48D6-962F-CF791BDE10FB}"/>
              </a:ext>
            </a:extLst>
          </p:cNvPr>
          <p:cNvSpPr txBox="1"/>
          <p:nvPr/>
        </p:nvSpPr>
        <p:spPr>
          <a:xfrm>
            <a:off x="7301730" y="2444812"/>
            <a:ext cx="2397651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b="1" dirty="0">
                <a:latin typeface="Swiss 721 Roman" panose="020B0504020202020204" pitchFamily="34" charset="0"/>
              </a:rPr>
              <a:t>$200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1D3FF8A-FE52-4E8A-873E-8B6364A891B0}"/>
              </a:ext>
            </a:extLst>
          </p:cNvPr>
          <p:cNvSpPr txBox="1"/>
          <p:nvPr/>
        </p:nvSpPr>
        <p:spPr>
          <a:xfrm>
            <a:off x="9722772" y="2443630"/>
            <a:ext cx="2397651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b="1" dirty="0">
                <a:latin typeface="Swiss 721 Roman" panose="020B0504020202020204" pitchFamily="34" charset="0"/>
              </a:rPr>
              <a:t>$200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85175E0-180C-4511-8C80-7EEADF7568A2}"/>
              </a:ext>
            </a:extLst>
          </p:cNvPr>
          <p:cNvSpPr txBox="1"/>
          <p:nvPr/>
        </p:nvSpPr>
        <p:spPr>
          <a:xfrm>
            <a:off x="-48182" y="3602899"/>
            <a:ext cx="2397651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b="1" dirty="0">
                <a:latin typeface="Swiss 721 Roman" panose="020B0504020202020204" pitchFamily="34" charset="0"/>
              </a:rPr>
              <a:t>$300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4319ABB-66EB-498D-8321-01E68A8D78FA}"/>
              </a:ext>
            </a:extLst>
          </p:cNvPr>
          <p:cNvSpPr txBox="1"/>
          <p:nvPr/>
        </p:nvSpPr>
        <p:spPr>
          <a:xfrm>
            <a:off x="2419649" y="3602898"/>
            <a:ext cx="2397651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b="1" dirty="0">
                <a:latin typeface="Swiss 721 Roman" panose="020B0504020202020204" pitchFamily="34" charset="0"/>
              </a:rPr>
              <a:t>$300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645F8C1-0AE2-4396-AA36-2D1175993769}"/>
              </a:ext>
            </a:extLst>
          </p:cNvPr>
          <p:cNvSpPr txBox="1"/>
          <p:nvPr/>
        </p:nvSpPr>
        <p:spPr>
          <a:xfrm>
            <a:off x="4855895" y="3585324"/>
            <a:ext cx="2397651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b="1" dirty="0">
                <a:latin typeface="Swiss 721 Roman" panose="020B0504020202020204" pitchFamily="34" charset="0"/>
              </a:rPr>
              <a:t>$300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39E44BF-06BB-4ED2-800A-F09C5A6E25C0}"/>
              </a:ext>
            </a:extLst>
          </p:cNvPr>
          <p:cNvSpPr txBox="1"/>
          <p:nvPr/>
        </p:nvSpPr>
        <p:spPr>
          <a:xfrm>
            <a:off x="7325121" y="3602898"/>
            <a:ext cx="2397651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b="1" dirty="0">
                <a:latin typeface="Swiss 721 Roman" panose="020B0504020202020204" pitchFamily="34" charset="0"/>
              </a:rPr>
              <a:t>$300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EC58328-93B5-4EF6-97F6-CB7881CA3CAC}"/>
              </a:ext>
            </a:extLst>
          </p:cNvPr>
          <p:cNvSpPr txBox="1"/>
          <p:nvPr/>
        </p:nvSpPr>
        <p:spPr>
          <a:xfrm>
            <a:off x="9744841" y="3585323"/>
            <a:ext cx="2397651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b="1" dirty="0">
                <a:latin typeface="Swiss 721 Roman" panose="020B0504020202020204" pitchFamily="34" charset="0"/>
              </a:rPr>
              <a:t>$300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729F5E1-1723-42EF-8041-56AE364BB9C8}"/>
              </a:ext>
            </a:extLst>
          </p:cNvPr>
          <p:cNvSpPr txBox="1"/>
          <p:nvPr/>
        </p:nvSpPr>
        <p:spPr>
          <a:xfrm>
            <a:off x="-55085" y="4756963"/>
            <a:ext cx="2397651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b="1" dirty="0">
                <a:latin typeface="Swiss 721 Roman" panose="020B0504020202020204" pitchFamily="34" charset="0"/>
              </a:rPr>
              <a:t>$400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74C5133-E5CD-46C9-89DB-664CD5371551}"/>
              </a:ext>
            </a:extLst>
          </p:cNvPr>
          <p:cNvSpPr txBox="1"/>
          <p:nvPr/>
        </p:nvSpPr>
        <p:spPr>
          <a:xfrm>
            <a:off x="2419649" y="4756963"/>
            <a:ext cx="2397651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b="1" dirty="0">
                <a:latin typeface="Swiss 721 Roman" panose="020B0504020202020204" pitchFamily="34" charset="0"/>
              </a:rPr>
              <a:t>$400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9846197-C374-4B54-8BBE-A172EBC33259}"/>
              </a:ext>
            </a:extLst>
          </p:cNvPr>
          <p:cNvSpPr txBox="1"/>
          <p:nvPr/>
        </p:nvSpPr>
        <p:spPr>
          <a:xfrm>
            <a:off x="4839403" y="4756962"/>
            <a:ext cx="2397651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b="1" dirty="0">
                <a:latin typeface="Swiss 721 Roman" panose="020B0504020202020204" pitchFamily="34" charset="0"/>
              </a:rPr>
              <a:t>$400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0230317-8D4B-4D39-B6C7-2B917675892A}"/>
              </a:ext>
            </a:extLst>
          </p:cNvPr>
          <p:cNvSpPr txBox="1"/>
          <p:nvPr/>
        </p:nvSpPr>
        <p:spPr>
          <a:xfrm>
            <a:off x="7308631" y="4756962"/>
            <a:ext cx="2397651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b="1" dirty="0">
                <a:latin typeface="Swiss 721 Roman" panose="020B0504020202020204" pitchFamily="34" charset="0"/>
              </a:rPr>
              <a:t>$400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BACA919-ABBF-4BBE-BF1F-BE0D69B6E5CB}"/>
              </a:ext>
            </a:extLst>
          </p:cNvPr>
          <p:cNvSpPr txBox="1"/>
          <p:nvPr/>
        </p:nvSpPr>
        <p:spPr>
          <a:xfrm>
            <a:off x="9777859" y="4756474"/>
            <a:ext cx="2397651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b="1" dirty="0">
                <a:latin typeface="Swiss 721 Roman" panose="020B0504020202020204" pitchFamily="34" charset="0"/>
              </a:rPr>
              <a:t>$400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B9DBAB7-7C1A-489F-A99C-179B6CC0F79F}"/>
              </a:ext>
            </a:extLst>
          </p:cNvPr>
          <p:cNvSpPr txBox="1"/>
          <p:nvPr/>
        </p:nvSpPr>
        <p:spPr>
          <a:xfrm>
            <a:off x="-55086" y="5882688"/>
            <a:ext cx="2397651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b="1" dirty="0">
                <a:latin typeface="Swiss 721 Roman" panose="020B0504020202020204" pitchFamily="34" charset="0"/>
              </a:rPr>
              <a:t>$500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0B757E7-4826-4123-81F3-BD90C739EFF7}"/>
              </a:ext>
            </a:extLst>
          </p:cNvPr>
          <p:cNvSpPr txBox="1"/>
          <p:nvPr/>
        </p:nvSpPr>
        <p:spPr>
          <a:xfrm>
            <a:off x="2390746" y="5885134"/>
            <a:ext cx="2397651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b="1" dirty="0">
                <a:latin typeface="Swiss 721 Roman" panose="020B0504020202020204" pitchFamily="34" charset="0"/>
              </a:rPr>
              <a:t>$500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6FAC051-7389-4A53-8070-AD1B585594D6}"/>
              </a:ext>
            </a:extLst>
          </p:cNvPr>
          <p:cNvSpPr txBox="1"/>
          <p:nvPr/>
        </p:nvSpPr>
        <p:spPr>
          <a:xfrm>
            <a:off x="4869631" y="5882688"/>
            <a:ext cx="2397651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b="1" dirty="0">
                <a:latin typeface="Swiss 721 Roman" panose="020B0504020202020204" pitchFamily="34" charset="0"/>
              </a:rPr>
              <a:t>$500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18127BC-C9B9-4F54-A193-8B44CB7471F8}"/>
              </a:ext>
            </a:extLst>
          </p:cNvPr>
          <p:cNvSpPr txBox="1"/>
          <p:nvPr/>
        </p:nvSpPr>
        <p:spPr>
          <a:xfrm>
            <a:off x="7315463" y="5881769"/>
            <a:ext cx="2397651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b="1" dirty="0">
                <a:latin typeface="Swiss 721 Roman" panose="020B0504020202020204" pitchFamily="34" charset="0"/>
              </a:rPr>
              <a:t>$500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1A2CC1A-A599-417F-BA6C-9863628BD1CE}"/>
              </a:ext>
            </a:extLst>
          </p:cNvPr>
          <p:cNvSpPr txBox="1"/>
          <p:nvPr/>
        </p:nvSpPr>
        <p:spPr>
          <a:xfrm>
            <a:off x="9794349" y="5889965"/>
            <a:ext cx="2397651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b="1" dirty="0">
                <a:latin typeface="Swiss 721 Roman" panose="020B0504020202020204" pitchFamily="34" charset="0"/>
              </a:rPr>
              <a:t>$500</a:t>
            </a:r>
          </a:p>
        </p:txBody>
      </p:sp>
      <p:sp>
        <p:nvSpPr>
          <p:cNvPr id="40" name="Rectangle: Beveled 39">
            <a:extLst>
              <a:ext uri="{FF2B5EF4-FFF2-40B4-BE49-F238E27FC236}">
                <a16:creationId xmlns:a16="http://schemas.microsoft.com/office/drawing/2014/main" id="{CEC2E794-29E0-4524-94E1-050547F25926}"/>
              </a:ext>
            </a:extLst>
          </p:cNvPr>
          <p:cNvSpPr/>
          <p:nvPr/>
        </p:nvSpPr>
        <p:spPr>
          <a:xfrm>
            <a:off x="13736" y="2295144"/>
            <a:ext cx="2458244" cy="1133856"/>
          </a:xfrm>
          <a:prstGeom prst="bevel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: Beveled 40">
            <a:extLst>
              <a:ext uri="{FF2B5EF4-FFF2-40B4-BE49-F238E27FC236}">
                <a16:creationId xmlns:a16="http://schemas.microsoft.com/office/drawing/2014/main" id="{27F4D3CF-7932-4205-9EC3-C7354BE79DB8}"/>
              </a:ext>
            </a:extLst>
          </p:cNvPr>
          <p:cNvSpPr/>
          <p:nvPr/>
        </p:nvSpPr>
        <p:spPr>
          <a:xfrm>
            <a:off x="4850387" y="4572000"/>
            <a:ext cx="2458244" cy="1133856"/>
          </a:xfrm>
          <a:prstGeom prst="bevel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: Beveled 41">
            <a:extLst>
              <a:ext uri="{FF2B5EF4-FFF2-40B4-BE49-F238E27FC236}">
                <a16:creationId xmlns:a16="http://schemas.microsoft.com/office/drawing/2014/main" id="{8698B56F-E34E-414B-BA54-4CC3C8A8B09E}"/>
              </a:ext>
            </a:extLst>
          </p:cNvPr>
          <p:cNvSpPr/>
          <p:nvPr/>
        </p:nvSpPr>
        <p:spPr>
          <a:xfrm>
            <a:off x="2428611" y="3420690"/>
            <a:ext cx="2458244" cy="1133856"/>
          </a:xfrm>
          <a:prstGeom prst="bevel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4834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11708</TotalTime>
  <Words>389</Words>
  <Application>Microsoft Office PowerPoint</Application>
  <PresentationFormat>Widescreen</PresentationFormat>
  <Paragraphs>169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Arial Black</vt:lpstr>
      <vt:lpstr>Calibri</vt:lpstr>
      <vt:lpstr>Calibri Light</vt:lpstr>
      <vt:lpstr>Impact</vt:lpstr>
      <vt:lpstr>Swiss 721 Condensed</vt:lpstr>
      <vt:lpstr>Swiss 721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Kristen Nelson</dc:creator>
  <cp:lastModifiedBy>Karen Pinkos</cp:lastModifiedBy>
  <cp:revision>24</cp:revision>
  <dcterms:created xsi:type="dcterms:W3CDTF">2017-11-27T18:32:00Z</dcterms:created>
  <dcterms:modified xsi:type="dcterms:W3CDTF">2018-04-18T17:56:26Z</dcterms:modified>
</cp:coreProperties>
</file>