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345" r:id="rId2"/>
    <p:sldId id="342" r:id="rId3"/>
    <p:sldId id="358" r:id="rId4"/>
    <p:sldId id="360" r:id="rId5"/>
    <p:sldId id="371" r:id="rId6"/>
    <p:sldId id="365" r:id="rId7"/>
    <p:sldId id="364" r:id="rId8"/>
    <p:sldId id="370" r:id="rId9"/>
    <p:sldId id="366" r:id="rId10"/>
    <p:sldId id="372" r:id="rId11"/>
    <p:sldId id="367" r:id="rId12"/>
    <p:sldId id="368" r:id="rId13"/>
    <p:sldId id="369" r:id="rId14"/>
    <p:sldId id="357" r:id="rId15"/>
  </p:sldIdLst>
  <p:sldSz cx="9144000" cy="6858000" type="screen4x3"/>
  <p:notesSz cx="7010400" cy="9296400"/>
  <p:defaultTextStyle>
    <a:defPPr>
      <a:defRPr lang="en-US"/>
    </a:defPPr>
    <a:lvl1pPr marL="0" algn="l" defTabSz="511968" rtl="0" eaLnBrk="1" latinLnBrk="0" hangingPunct="1">
      <a:defRPr sz="2000" kern="1200">
        <a:solidFill>
          <a:schemeClr val="tx1"/>
        </a:solidFill>
        <a:latin typeface="+mn-lt"/>
        <a:ea typeface="+mn-ea"/>
        <a:cs typeface="+mn-cs"/>
      </a:defRPr>
    </a:lvl1pPr>
    <a:lvl2pPr marL="511968" algn="l" defTabSz="511968" rtl="0" eaLnBrk="1" latinLnBrk="0" hangingPunct="1">
      <a:defRPr sz="2000" kern="1200">
        <a:solidFill>
          <a:schemeClr val="tx1"/>
        </a:solidFill>
        <a:latin typeface="+mn-lt"/>
        <a:ea typeface="+mn-ea"/>
        <a:cs typeface="+mn-cs"/>
      </a:defRPr>
    </a:lvl2pPr>
    <a:lvl3pPr marL="1023935" algn="l" defTabSz="511968" rtl="0" eaLnBrk="1" latinLnBrk="0" hangingPunct="1">
      <a:defRPr sz="2000" kern="1200">
        <a:solidFill>
          <a:schemeClr val="tx1"/>
        </a:solidFill>
        <a:latin typeface="+mn-lt"/>
        <a:ea typeface="+mn-ea"/>
        <a:cs typeface="+mn-cs"/>
      </a:defRPr>
    </a:lvl3pPr>
    <a:lvl4pPr marL="1535903" algn="l" defTabSz="511968" rtl="0" eaLnBrk="1" latinLnBrk="0" hangingPunct="1">
      <a:defRPr sz="2000" kern="1200">
        <a:solidFill>
          <a:schemeClr val="tx1"/>
        </a:solidFill>
        <a:latin typeface="+mn-lt"/>
        <a:ea typeface="+mn-ea"/>
        <a:cs typeface="+mn-cs"/>
      </a:defRPr>
    </a:lvl4pPr>
    <a:lvl5pPr marL="2047871" algn="l" defTabSz="511968" rtl="0" eaLnBrk="1" latinLnBrk="0" hangingPunct="1">
      <a:defRPr sz="2000" kern="1200">
        <a:solidFill>
          <a:schemeClr val="tx1"/>
        </a:solidFill>
        <a:latin typeface="+mn-lt"/>
        <a:ea typeface="+mn-ea"/>
        <a:cs typeface="+mn-cs"/>
      </a:defRPr>
    </a:lvl5pPr>
    <a:lvl6pPr marL="2559838" algn="l" defTabSz="511968" rtl="0" eaLnBrk="1" latinLnBrk="0" hangingPunct="1">
      <a:defRPr sz="2000" kern="1200">
        <a:solidFill>
          <a:schemeClr val="tx1"/>
        </a:solidFill>
        <a:latin typeface="+mn-lt"/>
        <a:ea typeface="+mn-ea"/>
        <a:cs typeface="+mn-cs"/>
      </a:defRPr>
    </a:lvl6pPr>
    <a:lvl7pPr marL="3071806" algn="l" defTabSz="511968" rtl="0" eaLnBrk="1" latinLnBrk="0" hangingPunct="1">
      <a:defRPr sz="2000" kern="1200">
        <a:solidFill>
          <a:schemeClr val="tx1"/>
        </a:solidFill>
        <a:latin typeface="+mn-lt"/>
        <a:ea typeface="+mn-ea"/>
        <a:cs typeface="+mn-cs"/>
      </a:defRPr>
    </a:lvl7pPr>
    <a:lvl8pPr marL="3583774" algn="l" defTabSz="511968" rtl="0" eaLnBrk="1" latinLnBrk="0" hangingPunct="1">
      <a:defRPr sz="2000" kern="1200">
        <a:solidFill>
          <a:schemeClr val="tx1"/>
        </a:solidFill>
        <a:latin typeface="+mn-lt"/>
        <a:ea typeface="+mn-ea"/>
        <a:cs typeface="+mn-cs"/>
      </a:defRPr>
    </a:lvl8pPr>
    <a:lvl9pPr marL="4095742" algn="l" defTabSz="511968"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6E15"/>
    <a:srgbClr val="ED9C19"/>
    <a:srgbClr val="2C4155"/>
    <a:srgbClr val="A8D709"/>
    <a:srgbClr val="192632"/>
    <a:srgbClr val="DBDBDB"/>
    <a:srgbClr val="C3C3C3"/>
    <a:srgbClr val="383433"/>
    <a:srgbClr val="E54C29"/>
    <a:srgbClr val="FABD3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62061" autoAdjust="0"/>
  </p:normalViewPr>
  <p:slideViewPr>
    <p:cSldViewPr snapToObjects="1" showGuides="1">
      <p:cViewPr varScale="1">
        <p:scale>
          <a:sx n="47" d="100"/>
          <a:sy n="47" d="100"/>
        </p:scale>
        <p:origin x="2076" y="48"/>
      </p:cViewPr>
      <p:guideLst>
        <p:guide orient="horz"/>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4" d="100"/>
        <a:sy n="24" d="100"/>
      </p:scale>
      <p:origin x="0" y="0"/>
    </p:cViewPr>
  </p:sorterViewPr>
  <p:notesViewPr>
    <p:cSldViewPr snapToObjects="1">
      <p:cViewPr varScale="1">
        <p:scale>
          <a:sx n="85" d="100"/>
          <a:sy n="85" d="100"/>
        </p:scale>
        <p:origin x="3846" y="108"/>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20E31EDE-17CF-D746-B83B-FEE41F000DF3}" type="datetimeFigureOut">
              <a:rPr lang="en-US" smtClean="0"/>
              <a:t>4/13/2018</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6D320672-5196-0B4F-93AE-044FFF107570}" type="slidenum">
              <a:rPr lang="en-US" smtClean="0"/>
              <a:t>‹#›</a:t>
            </a:fld>
            <a:endParaRPr lang="en-US"/>
          </a:p>
        </p:txBody>
      </p:sp>
    </p:spTree>
    <p:extLst>
      <p:ext uri="{BB962C8B-B14F-4D97-AF65-F5344CB8AC3E}">
        <p14:creationId xmlns:p14="http://schemas.microsoft.com/office/powerpoint/2010/main" val="135391264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96A9F3C-04AF-8847-8AD8-CAC892C2E245}" type="datetimeFigureOut">
              <a:rPr lang="en-US" smtClean="0"/>
              <a:t>4/13/2018</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4417CB07-0039-4545-92EA-48E12138E514}" type="slidenum">
              <a:rPr lang="en-US" smtClean="0"/>
              <a:t>‹#›</a:t>
            </a:fld>
            <a:endParaRPr lang="en-US"/>
          </a:p>
        </p:txBody>
      </p:sp>
    </p:spTree>
    <p:extLst>
      <p:ext uri="{BB962C8B-B14F-4D97-AF65-F5344CB8AC3E}">
        <p14:creationId xmlns:p14="http://schemas.microsoft.com/office/powerpoint/2010/main" val="1873210512"/>
      </p:ext>
    </p:extLst>
  </p:cSld>
  <p:clrMap bg1="lt1" tx1="dk1" bg2="lt2" tx2="dk2" accent1="accent1" accent2="accent2" accent3="accent3" accent4="accent4" accent5="accent5" accent6="accent6" hlink="hlink" folHlink="folHlink"/>
  <p:hf hdr="0" ftr="0" dt="0"/>
  <p:notesStyle>
    <a:lvl1pPr marL="0" algn="l" defTabSz="511968" rtl="0" eaLnBrk="1" latinLnBrk="0" hangingPunct="1">
      <a:defRPr sz="1300" kern="1200">
        <a:solidFill>
          <a:schemeClr val="tx1"/>
        </a:solidFill>
        <a:latin typeface="+mn-lt"/>
        <a:ea typeface="+mn-ea"/>
        <a:cs typeface="+mn-cs"/>
      </a:defRPr>
    </a:lvl1pPr>
    <a:lvl2pPr marL="511968" algn="l" defTabSz="511968" rtl="0" eaLnBrk="1" latinLnBrk="0" hangingPunct="1">
      <a:defRPr sz="1300" kern="1200">
        <a:solidFill>
          <a:schemeClr val="tx1"/>
        </a:solidFill>
        <a:latin typeface="+mn-lt"/>
        <a:ea typeface="+mn-ea"/>
        <a:cs typeface="+mn-cs"/>
      </a:defRPr>
    </a:lvl2pPr>
    <a:lvl3pPr marL="1023935" algn="l" defTabSz="511968" rtl="0" eaLnBrk="1" latinLnBrk="0" hangingPunct="1">
      <a:defRPr sz="1300" kern="1200">
        <a:solidFill>
          <a:schemeClr val="tx1"/>
        </a:solidFill>
        <a:latin typeface="+mn-lt"/>
        <a:ea typeface="+mn-ea"/>
        <a:cs typeface="+mn-cs"/>
      </a:defRPr>
    </a:lvl3pPr>
    <a:lvl4pPr marL="1535903" algn="l" defTabSz="511968" rtl="0" eaLnBrk="1" latinLnBrk="0" hangingPunct="1">
      <a:defRPr sz="1300" kern="1200">
        <a:solidFill>
          <a:schemeClr val="tx1"/>
        </a:solidFill>
        <a:latin typeface="+mn-lt"/>
        <a:ea typeface="+mn-ea"/>
        <a:cs typeface="+mn-cs"/>
      </a:defRPr>
    </a:lvl4pPr>
    <a:lvl5pPr marL="2047871" algn="l" defTabSz="511968" rtl="0" eaLnBrk="1" latinLnBrk="0" hangingPunct="1">
      <a:defRPr sz="1300" kern="1200">
        <a:solidFill>
          <a:schemeClr val="tx1"/>
        </a:solidFill>
        <a:latin typeface="+mn-lt"/>
        <a:ea typeface="+mn-ea"/>
        <a:cs typeface="+mn-cs"/>
      </a:defRPr>
    </a:lvl5pPr>
    <a:lvl6pPr marL="2559838" algn="l" defTabSz="511968" rtl="0" eaLnBrk="1" latinLnBrk="0" hangingPunct="1">
      <a:defRPr sz="1300" kern="1200">
        <a:solidFill>
          <a:schemeClr val="tx1"/>
        </a:solidFill>
        <a:latin typeface="+mn-lt"/>
        <a:ea typeface="+mn-ea"/>
        <a:cs typeface="+mn-cs"/>
      </a:defRPr>
    </a:lvl6pPr>
    <a:lvl7pPr marL="3071806" algn="l" defTabSz="511968" rtl="0" eaLnBrk="1" latinLnBrk="0" hangingPunct="1">
      <a:defRPr sz="1300" kern="1200">
        <a:solidFill>
          <a:schemeClr val="tx1"/>
        </a:solidFill>
        <a:latin typeface="+mn-lt"/>
        <a:ea typeface="+mn-ea"/>
        <a:cs typeface="+mn-cs"/>
      </a:defRPr>
    </a:lvl7pPr>
    <a:lvl8pPr marL="3583774" algn="l" defTabSz="511968" rtl="0" eaLnBrk="1" latinLnBrk="0" hangingPunct="1">
      <a:defRPr sz="1300" kern="1200">
        <a:solidFill>
          <a:schemeClr val="tx1"/>
        </a:solidFill>
        <a:latin typeface="+mn-lt"/>
        <a:ea typeface="+mn-ea"/>
        <a:cs typeface="+mn-cs"/>
      </a:defRPr>
    </a:lvl8pPr>
    <a:lvl9pPr marL="4095742" algn="l" defTabSz="511968"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1</a:t>
            </a:fld>
            <a:endParaRPr lang="en-US"/>
          </a:p>
        </p:txBody>
      </p:sp>
    </p:spTree>
    <p:extLst>
      <p:ext uri="{BB962C8B-B14F-4D97-AF65-F5344CB8AC3E}">
        <p14:creationId xmlns:p14="http://schemas.microsoft.com/office/powerpoint/2010/main" val="34660840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600" b="1" dirty="0"/>
              <a:t>Peer Wellness Specialists</a:t>
            </a:r>
            <a:r>
              <a:rPr lang="en-US" sz="1600" dirty="0"/>
              <a:t> (young people with MH conditions who provide peer supports with other young people):</a:t>
            </a:r>
          </a:p>
          <a:p>
            <a:pPr lvl="0"/>
            <a:endParaRPr lang="en-US" sz="1600" dirty="0"/>
          </a:p>
          <a:p>
            <a:pPr lvl="0"/>
            <a:r>
              <a:rPr lang="en-US" sz="1600" dirty="0"/>
              <a:t>No formal assessment or screening.</a:t>
            </a:r>
          </a:p>
          <a:p>
            <a:pPr lvl="0"/>
            <a:endParaRPr lang="en-US" sz="1600" dirty="0"/>
          </a:p>
          <a:p>
            <a:pPr lvl="0"/>
            <a:r>
              <a:rPr lang="en-US" sz="1600" dirty="0"/>
              <a:t>Services provided included education, group interventions, supportive counseling and crisis intervention.</a:t>
            </a:r>
          </a:p>
          <a:p>
            <a:pPr lvl="0"/>
            <a:endParaRPr lang="en-US" sz="1600" dirty="0"/>
          </a:p>
          <a:p>
            <a:pPr lvl="0"/>
            <a:r>
              <a:rPr lang="en-US" sz="1600" dirty="0"/>
              <a:t>Based on interactions and student reports, referrals to address  social, medical or behavioral health needs are completed.</a:t>
            </a:r>
          </a:p>
          <a:p>
            <a:pPr lvl="1"/>
            <a:r>
              <a:rPr lang="en-US" sz="1600" dirty="0"/>
              <a:t>Students are referred to the school Social Worker, HHD’s CDBG therapist (The Harris Center employed) or Care Coordination (Kaylan)</a:t>
            </a:r>
          </a:p>
          <a:p>
            <a:pPr lvl="0"/>
            <a:endParaRPr lang="en-US" sz="1600" dirty="0"/>
          </a:p>
          <a:p>
            <a:pPr lvl="0"/>
            <a:r>
              <a:rPr lang="en-US" sz="1600" dirty="0"/>
              <a:t>No significant concerns with opioid use.</a:t>
            </a:r>
          </a:p>
          <a:p>
            <a:pPr defTabSz="511149">
              <a:defRPr/>
            </a:pPr>
            <a:endParaRPr lang="en-US" sz="2000" dirty="0"/>
          </a:p>
          <a:p>
            <a:pPr marL="796442" lvl="1" indent="-285293" defTabSz="511149">
              <a:buFont typeface="Arial" panose="020B0604020202020204" pitchFamily="34" charset="0"/>
              <a:buChar char="•"/>
              <a:defRPr/>
            </a:pPr>
            <a:endParaRPr lang="en-US" sz="2000" dirty="0"/>
          </a:p>
          <a:p>
            <a:pPr marL="285293" indent="-285293" defTabSz="511149">
              <a:buFont typeface="Arial" panose="020B0604020202020204" pitchFamily="34" charset="0"/>
              <a:buChar char="•"/>
              <a:defRPr/>
            </a:pPr>
            <a:endParaRPr lang="en-US" sz="2000" dirty="0"/>
          </a:p>
          <a:p>
            <a:pPr marL="285293" indent="-285293">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4417CB07-0039-4545-92EA-48E12138E514}" type="slidenum">
              <a:rPr lang="en-US" smtClean="0"/>
              <a:t>10</a:t>
            </a:fld>
            <a:endParaRPr lang="en-US"/>
          </a:p>
        </p:txBody>
      </p:sp>
    </p:spTree>
    <p:extLst>
      <p:ext uri="{BB962C8B-B14F-4D97-AF65-F5344CB8AC3E}">
        <p14:creationId xmlns:p14="http://schemas.microsoft.com/office/powerpoint/2010/main" val="23172476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040" y="4415791"/>
            <a:ext cx="5608320" cy="4722076"/>
          </a:xfrm>
        </p:spPr>
        <p:txBody>
          <a:bodyPr/>
          <a:lstStyle/>
          <a:p>
            <a:r>
              <a:rPr lang="en-US" sz="2000" b="1" dirty="0"/>
              <a:t>MBK System of Care</a:t>
            </a:r>
            <a:r>
              <a:rPr lang="en-US" sz="2000" dirty="0"/>
              <a:t> (HHD’s Senior Counselors and Community Youth Services Case Managers through contract):</a:t>
            </a:r>
          </a:p>
          <a:p>
            <a:pPr lvl="0"/>
            <a:endParaRPr lang="en-US" sz="2000" dirty="0"/>
          </a:p>
          <a:p>
            <a:pPr lvl="0"/>
            <a:r>
              <a:rPr lang="en-US" sz="2000" dirty="0"/>
              <a:t>Intakes are completed to assess academic, social, medical and behavioral health needs.</a:t>
            </a:r>
          </a:p>
          <a:p>
            <a:pPr lvl="0"/>
            <a:endParaRPr lang="en-US" sz="2000" dirty="0"/>
          </a:p>
          <a:p>
            <a:pPr lvl="0"/>
            <a:r>
              <a:rPr lang="en-US" sz="2000" dirty="0"/>
              <a:t>Services provided include: Care coordination, group interventions, education, supportive counseling, crisis intervention and teacher consultation.</a:t>
            </a:r>
          </a:p>
          <a:p>
            <a:pPr lvl="0"/>
            <a:endParaRPr lang="en-US" sz="2000" dirty="0"/>
          </a:p>
          <a:p>
            <a:pPr lvl="0"/>
            <a:r>
              <a:rPr lang="en-US" sz="2000" dirty="0"/>
              <a:t>Referrals for therapy are provided to The Harris Center (therapist assigned to MBK).</a:t>
            </a:r>
          </a:p>
          <a:p>
            <a:pPr lvl="0"/>
            <a:endParaRPr lang="en-US" sz="2000" dirty="0"/>
          </a:p>
          <a:p>
            <a:pPr lvl="0"/>
            <a:r>
              <a:rPr lang="en-US" sz="2000" dirty="0"/>
              <a:t>No significant concerns with opioid use.</a:t>
            </a:r>
          </a:p>
          <a:p>
            <a:pPr marL="796442" lvl="1" indent="-285293" defTabSz="511149">
              <a:buFont typeface="Arial" panose="020B0604020202020204" pitchFamily="34" charset="0"/>
              <a:buChar char="•"/>
              <a:defRPr/>
            </a:pPr>
            <a:endParaRPr lang="en-US" sz="2000" dirty="0"/>
          </a:p>
          <a:p>
            <a:pPr marL="285293" indent="-285293" defTabSz="511149">
              <a:buFont typeface="Arial" panose="020B0604020202020204" pitchFamily="34" charset="0"/>
              <a:buChar char="•"/>
              <a:defRPr/>
            </a:pPr>
            <a:endParaRPr lang="en-US" sz="2000" dirty="0"/>
          </a:p>
          <a:p>
            <a:pPr marL="285293" indent="-285293">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4417CB07-0039-4545-92EA-48E12138E514}" type="slidenum">
              <a:rPr lang="en-US" smtClean="0"/>
              <a:t>11</a:t>
            </a:fld>
            <a:endParaRPr lang="en-US"/>
          </a:p>
        </p:txBody>
      </p:sp>
    </p:spTree>
    <p:extLst>
      <p:ext uri="{BB962C8B-B14F-4D97-AF65-F5344CB8AC3E}">
        <p14:creationId xmlns:p14="http://schemas.microsoft.com/office/powerpoint/2010/main" val="2647695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158750"/>
            <a:ext cx="4648200" cy="3486150"/>
          </a:xfrm>
        </p:spPr>
      </p:sp>
      <p:sp>
        <p:nvSpPr>
          <p:cNvPr id="3" name="Notes Placeholder 2"/>
          <p:cNvSpPr>
            <a:spLocks noGrp="1"/>
          </p:cNvSpPr>
          <p:nvPr>
            <p:ph type="body" idx="1"/>
          </p:nvPr>
        </p:nvSpPr>
        <p:spPr>
          <a:xfrm>
            <a:off x="82401" y="3735047"/>
            <a:ext cx="6845599" cy="5250627"/>
          </a:xfrm>
        </p:spPr>
        <p:txBody>
          <a:bodyPr/>
          <a:lstStyle/>
          <a:p>
            <a:pPr lvl="0"/>
            <a:r>
              <a:rPr lang="en-US" sz="1400" dirty="0"/>
              <a:t>Provides behavioral healthcare case management, referral and linkage to community providers, life skills including a comprehensive Anger Management curriculum and interventional, individual and family counseling services. </a:t>
            </a:r>
          </a:p>
          <a:p>
            <a:pPr lvl="0"/>
            <a:endParaRPr lang="en-US" sz="1400" dirty="0"/>
          </a:p>
          <a:p>
            <a:pPr lvl="0"/>
            <a:r>
              <a:rPr lang="en-US" sz="1400" dirty="0"/>
              <a:t>The most prevalent need of enrolled participants is linkages to brief, interventional counseling and chemical dependency support (substance use education and support groups)</a:t>
            </a:r>
          </a:p>
          <a:p>
            <a:pPr lvl="0"/>
            <a:endParaRPr lang="en-US" sz="1400" dirty="0"/>
          </a:p>
          <a:p>
            <a:pPr lvl="0"/>
            <a:r>
              <a:rPr lang="en-US" sz="1400" dirty="0"/>
              <a:t>During 2015, 25.6% of enrolled participants presented with at least one serious diagnosed behavioral health condition.</a:t>
            </a:r>
          </a:p>
          <a:p>
            <a:pPr lvl="0"/>
            <a:r>
              <a:rPr lang="en-US" sz="1400" dirty="0"/>
              <a:t>Studies estimate that 15% to 24% of incarcerated persons have a serious mental illness.</a:t>
            </a:r>
          </a:p>
          <a:p>
            <a:pPr lvl="0"/>
            <a:endParaRPr lang="en-US" sz="1400" dirty="0"/>
          </a:p>
          <a:p>
            <a:pPr lvl="0"/>
            <a:r>
              <a:rPr lang="en-US" sz="1400" dirty="0"/>
              <a:t>In 2015, about 30% of people in local Texas jails had at least one serious mental illness…”  This shows that CRNP’s population also directly mirrors the population in the local jails and the state prisons.</a:t>
            </a:r>
          </a:p>
          <a:p>
            <a:pPr lvl="0"/>
            <a:endParaRPr lang="en-US" sz="1400" dirty="0"/>
          </a:p>
          <a:p>
            <a:pPr lvl="0"/>
            <a:r>
              <a:rPr lang="en-US" sz="1400" dirty="0"/>
              <a:t>CRNP has subcontracted with the Center for Recovery and Wellness Resources to provide services that allow people with mental health and criminal justice experience to mentor others in the justice system who are beginning the recovery and reentry process. (Peer Support)</a:t>
            </a:r>
          </a:p>
          <a:p>
            <a:pPr lvl="0"/>
            <a:endParaRPr lang="en-US" sz="1400" dirty="0"/>
          </a:p>
          <a:p>
            <a:pPr lvl="0"/>
            <a:r>
              <a:rPr lang="en-US" sz="1400" dirty="0"/>
              <a:t>Peers are able to share strategies, coping skills, and experiences with the state mental health system to help participants successfully navigate the difficult transition back into the community.</a:t>
            </a:r>
          </a:p>
          <a:p>
            <a:pPr defTabSz="511149">
              <a:defRPr/>
            </a:pPr>
            <a:endParaRPr lang="en-US" sz="2000" dirty="0"/>
          </a:p>
          <a:p>
            <a:pPr marL="796442" lvl="1" indent="-285293" defTabSz="511149">
              <a:buFont typeface="Arial" panose="020B0604020202020204" pitchFamily="34" charset="0"/>
              <a:buChar char="•"/>
              <a:defRPr/>
            </a:pPr>
            <a:endParaRPr lang="en-US" sz="2000" dirty="0"/>
          </a:p>
          <a:p>
            <a:pPr marL="285293" indent="-285293" defTabSz="511149">
              <a:buFont typeface="Arial" panose="020B0604020202020204" pitchFamily="34" charset="0"/>
              <a:buChar char="•"/>
              <a:defRPr/>
            </a:pPr>
            <a:endParaRPr lang="en-US" sz="2000" dirty="0"/>
          </a:p>
          <a:p>
            <a:pPr marL="285293" indent="-285293">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4417CB07-0039-4545-92EA-48E12138E514}" type="slidenum">
              <a:rPr lang="en-US" smtClean="0"/>
              <a:t>12</a:t>
            </a:fld>
            <a:endParaRPr lang="en-US"/>
          </a:p>
        </p:txBody>
      </p:sp>
    </p:spTree>
    <p:extLst>
      <p:ext uri="{BB962C8B-B14F-4D97-AF65-F5344CB8AC3E}">
        <p14:creationId xmlns:p14="http://schemas.microsoft.com/office/powerpoint/2010/main" val="17386546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63" y="4415791"/>
            <a:ext cx="6693474" cy="4569884"/>
          </a:xfrm>
        </p:spPr>
        <p:txBody>
          <a:bodyPr/>
          <a:lstStyle/>
          <a:p>
            <a:pPr lvl="0"/>
            <a:r>
              <a:rPr lang="en-US" sz="1800" dirty="0"/>
              <a:t>In response to Hurricane Harvey, we experienced what we believe to be a microcosm of the mental and behavioral health needs in our community in the shelter at GRB.</a:t>
            </a:r>
          </a:p>
          <a:p>
            <a:pPr lvl="0"/>
            <a:endParaRPr lang="en-US" sz="1800" dirty="0"/>
          </a:p>
          <a:p>
            <a:pPr lvl="0"/>
            <a:r>
              <a:rPr lang="en-US" sz="1800" dirty="0"/>
              <a:t>The stresses of home loss were immediate and were expected to continue given the lack of flood insurance and hurricane deductibles that impact homeowners in the aftermath of a named storm.</a:t>
            </a:r>
          </a:p>
          <a:p>
            <a:pPr lvl="0"/>
            <a:endParaRPr lang="en-US" sz="1800" dirty="0"/>
          </a:p>
          <a:p>
            <a:pPr lvl="0"/>
            <a:r>
              <a:rPr lang="en-US" sz="1800" dirty="0"/>
              <a:t>For Harvey we had BCM and teams we requested through the State STAR process to address these needs.</a:t>
            </a:r>
          </a:p>
          <a:p>
            <a:pPr lvl="0"/>
            <a:endParaRPr lang="en-US" sz="1800" dirty="0"/>
          </a:p>
          <a:p>
            <a:pPr lvl="0"/>
            <a:r>
              <a:rPr lang="en-US" sz="1800" dirty="0"/>
              <a:t>We have since suggested that behavioral health be integrated into DMATs and during the recovery phases.</a:t>
            </a:r>
          </a:p>
          <a:p>
            <a:pPr lvl="0"/>
            <a:endParaRPr lang="en-US" sz="1800" dirty="0"/>
          </a:p>
          <a:p>
            <a:pPr lvl="0"/>
            <a:r>
              <a:rPr lang="en-US" sz="1800" dirty="0"/>
              <a:t>We have also suggested that state deployable behavioral health teams have prescriptive authority.</a:t>
            </a:r>
            <a:endParaRPr lang="en-US" sz="2400" dirty="0"/>
          </a:p>
          <a:p>
            <a:pPr marL="285293" indent="-285293" defTabSz="511149">
              <a:buFont typeface="Arial" panose="020B0604020202020204" pitchFamily="34" charset="0"/>
              <a:buChar char="•"/>
              <a:defRPr/>
            </a:pPr>
            <a:endParaRPr lang="en-US" sz="2000" dirty="0"/>
          </a:p>
          <a:p>
            <a:pPr marL="285293" indent="-285293">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4417CB07-0039-4545-92EA-48E12138E514}" type="slidenum">
              <a:rPr lang="en-US" smtClean="0"/>
              <a:t>13</a:t>
            </a:fld>
            <a:endParaRPr lang="en-US"/>
          </a:p>
        </p:txBody>
      </p:sp>
    </p:spTree>
    <p:extLst>
      <p:ext uri="{BB962C8B-B14F-4D97-AF65-F5344CB8AC3E}">
        <p14:creationId xmlns:p14="http://schemas.microsoft.com/office/powerpoint/2010/main" val="40142041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14</a:t>
            </a:fld>
            <a:endParaRPr lang="en-US"/>
          </a:p>
        </p:txBody>
      </p:sp>
    </p:spTree>
    <p:extLst>
      <p:ext uri="{BB962C8B-B14F-4D97-AF65-F5344CB8AC3E}">
        <p14:creationId xmlns:p14="http://schemas.microsoft.com/office/powerpoint/2010/main" val="388599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293" indent="-285293" defTabSz="511149">
              <a:buFont typeface="Arial" panose="020B0604020202020204" pitchFamily="34" charset="0"/>
              <a:buChar char="•"/>
              <a:defRPr/>
            </a:pPr>
            <a:r>
              <a:rPr lang="en-US" sz="2000" dirty="0"/>
              <a:t>Opiates such as fentanyl in Texas had previously involved transdermal patches</a:t>
            </a:r>
          </a:p>
          <a:p>
            <a:pPr marL="285293" indent="-285293" defTabSz="511149">
              <a:buFont typeface="Arial" panose="020B0604020202020204" pitchFamily="34" charset="0"/>
              <a:buChar char="•"/>
              <a:defRPr/>
            </a:pPr>
            <a:endParaRPr lang="en-US" sz="2000" dirty="0"/>
          </a:p>
          <a:p>
            <a:pPr marL="285293" indent="-285293" defTabSz="511149">
              <a:buFont typeface="Arial" panose="020B0604020202020204" pitchFamily="34" charset="0"/>
              <a:buChar char="•"/>
              <a:defRPr/>
            </a:pPr>
            <a:r>
              <a:rPr lang="en-US" sz="2000" dirty="0"/>
              <a:t>The heroin in Texas is Mexican Black Tar which cannot easily be mixed with fentanyl.</a:t>
            </a:r>
          </a:p>
          <a:p>
            <a:pPr marL="796442" lvl="1" indent="-285293" defTabSz="511149">
              <a:buFont typeface="Arial" panose="020B0604020202020204" pitchFamily="34" charset="0"/>
              <a:buChar char="•"/>
              <a:defRPr/>
            </a:pPr>
            <a:r>
              <a:rPr lang="en-US" sz="2000" dirty="0"/>
              <a:t>The purity of Black Tar is 45%-50% as compared to 80%-85% purity for Mexican-South American heroin in the northeast.</a:t>
            </a:r>
          </a:p>
          <a:p>
            <a:pPr marL="796442" lvl="1" indent="-285293" defTabSz="511149">
              <a:buFont typeface="Arial" panose="020B0604020202020204" pitchFamily="34" charset="0"/>
              <a:buChar char="•"/>
              <a:defRPr/>
            </a:pPr>
            <a:endParaRPr lang="en-US" sz="2000" dirty="0"/>
          </a:p>
          <a:p>
            <a:pPr marL="285293" indent="-285293" defTabSz="511149">
              <a:buFont typeface="Arial" panose="020B0604020202020204" pitchFamily="34" charset="0"/>
              <a:buChar char="•"/>
              <a:defRPr/>
            </a:pPr>
            <a:r>
              <a:rPr lang="en-US" sz="2000" dirty="0"/>
              <a:t>Rogue fentanyl powder began appearing in spring 2016 and more events are being reported.</a:t>
            </a:r>
          </a:p>
          <a:p>
            <a:pPr marL="796442" lvl="1" indent="-285293" defTabSz="511149">
              <a:buFont typeface="Arial" panose="020B0604020202020204" pitchFamily="34" charset="0"/>
              <a:buChar char="•"/>
              <a:defRPr/>
            </a:pPr>
            <a:endParaRPr lang="en-US" sz="2000" dirty="0"/>
          </a:p>
          <a:p>
            <a:pPr marL="285293" indent="-285293" defTabSz="511149">
              <a:buFont typeface="Arial" panose="020B0604020202020204" pitchFamily="34" charset="0"/>
              <a:buChar char="•"/>
              <a:defRPr/>
            </a:pPr>
            <a:endParaRPr lang="en-US" sz="2000" dirty="0"/>
          </a:p>
          <a:p>
            <a:pPr marL="285293" indent="-285293">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4417CB07-0039-4545-92EA-48E12138E514}" type="slidenum">
              <a:rPr lang="en-US" smtClean="0"/>
              <a:t>2</a:t>
            </a:fld>
            <a:endParaRPr lang="en-US"/>
          </a:p>
        </p:txBody>
      </p:sp>
    </p:spTree>
    <p:extLst>
      <p:ext uri="{BB962C8B-B14F-4D97-AF65-F5344CB8AC3E}">
        <p14:creationId xmlns:p14="http://schemas.microsoft.com/office/powerpoint/2010/main" val="4729733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400" dirty="0"/>
              <a:t>For 2011-2015-period, there were a total of 1,223 opioid related deaths and we have been seeing a steady increase.</a:t>
            </a:r>
          </a:p>
          <a:p>
            <a:pPr lvl="1"/>
            <a:r>
              <a:rPr lang="en-US" sz="2400" dirty="0"/>
              <a:t>By year</a:t>
            </a:r>
          </a:p>
          <a:p>
            <a:pPr lvl="2"/>
            <a:r>
              <a:rPr lang="en-US" sz="2400" dirty="0"/>
              <a:t>2015- 266 deaths</a:t>
            </a:r>
          </a:p>
          <a:p>
            <a:pPr lvl="2"/>
            <a:r>
              <a:rPr lang="en-US" sz="2400" dirty="0"/>
              <a:t>2014 – 248 deaths</a:t>
            </a:r>
          </a:p>
          <a:p>
            <a:pPr lvl="2"/>
            <a:r>
              <a:rPr lang="en-US" sz="2400" dirty="0"/>
              <a:t>2013 -  237 deaths</a:t>
            </a:r>
          </a:p>
          <a:p>
            <a:pPr lvl="2"/>
            <a:r>
              <a:rPr lang="en-US" sz="2400" dirty="0"/>
              <a:t>2012 – 234 deaths</a:t>
            </a:r>
          </a:p>
          <a:p>
            <a:pPr lvl="2"/>
            <a:r>
              <a:rPr lang="en-US" sz="2400" dirty="0"/>
              <a:t>2011 – 238 deaths</a:t>
            </a:r>
            <a:endParaRPr lang="en-US" sz="3600" dirty="0"/>
          </a:p>
          <a:p>
            <a:pPr marL="285293" indent="-285293" defTabSz="511149">
              <a:buFont typeface="Arial" panose="020B0604020202020204" pitchFamily="34" charset="0"/>
              <a:buChar char="•"/>
              <a:defRPr/>
            </a:pPr>
            <a:endParaRPr lang="en-US" sz="2000" dirty="0"/>
          </a:p>
          <a:p>
            <a:pPr marL="285293" indent="-285293">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4417CB07-0039-4545-92EA-48E12138E514}" type="slidenum">
              <a:rPr lang="en-US" smtClean="0"/>
              <a:t>3</a:t>
            </a:fld>
            <a:endParaRPr lang="en-US"/>
          </a:p>
        </p:txBody>
      </p:sp>
    </p:spTree>
    <p:extLst>
      <p:ext uri="{BB962C8B-B14F-4D97-AF65-F5344CB8AC3E}">
        <p14:creationId xmlns:p14="http://schemas.microsoft.com/office/powerpoint/2010/main" val="5446398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293" indent="-285293" defTabSz="511149">
              <a:buFont typeface="Arial" panose="020B0604020202020204" pitchFamily="34" charset="0"/>
              <a:buChar char="•"/>
              <a:defRPr/>
            </a:pPr>
            <a:r>
              <a:rPr lang="en-US" sz="1800" dirty="0"/>
              <a:t>The National Drug Early Warning System (NDEWS) is a surveillance system funded by the National Institute of Drug Abuse (NIDA) and the Austin site covers Texas.</a:t>
            </a:r>
          </a:p>
          <a:p>
            <a:pPr marL="285293" indent="-285293" defTabSz="511149">
              <a:buFont typeface="Arial" panose="020B0604020202020204" pitchFamily="34" charset="0"/>
              <a:buChar char="•"/>
              <a:defRPr/>
            </a:pPr>
            <a:endParaRPr lang="en-US" sz="1800" dirty="0"/>
          </a:p>
          <a:p>
            <a:pPr marL="285293" indent="-285293" defTabSz="511149">
              <a:buFont typeface="Arial" panose="020B0604020202020204" pitchFamily="34" charset="0"/>
              <a:buChar char="•"/>
              <a:defRPr/>
            </a:pPr>
            <a:r>
              <a:rPr lang="en-US" sz="1800" dirty="0"/>
              <a:t>Texas (UT Austin) is the sentinel site for the National Drug Early Warning System (NDEWS).</a:t>
            </a:r>
          </a:p>
          <a:p>
            <a:pPr marL="285293" indent="-285293" defTabSz="511149">
              <a:buFont typeface="Arial" panose="020B0604020202020204" pitchFamily="34" charset="0"/>
              <a:buChar char="•"/>
              <a:defRPr/>
            </a:pPr>
            <a:endParaRPr lang="en-US" sz="1800" dirty="0"/>
          </a:p>
          <a:p>
            <a:pPr marL="285293" indent="-285293" defTabSz="511149">
              <a:buFont typeface="Arial" panose="020B0604020202020204" pitchFamily="34" charset="0"/>
              <a:buChar char="•"/>
              <a:defRPr/>
            </a:pPr>
            <a:r>
              <a:rPr lang="en-US" sz="1800" dirty="0"/>
              <a:t>Table presents a breakdown by gender and race</a:t>
            </a:r>
          </a:p>
          <a:p>
            <a:pPr marL="796442" lvl="1" indent="-285293" defTabSz="511149">
              <a:buFont typeface="Arial" panose="020B0604020202020204" pitchFamily="34" charset="0"/>
              <a:buChar char="•"/>
              <a:defRPr/>
            </a:pPr>
            <a:r>
              <a:rPr lang="en-US" sz="1800" dirty="0"/>
              <a:t>Those seeking treatment for heroin are mostly men (59%) and white (63%)</a:t>
            </a:r>
          </a:p>
          <a:p>
            <a:pPr marL="796442" lvl="1" indent="-285293" defTabSz="511149">
              <a:buFont typeface="Arial" panose="020B0604020202020204" pitchFamily="34" charset="0"/>
              <a:buChar char="•"/>
              <a:defRPr/>
            </a:pPr>
            <a:r>
              <a:rPr lang="en-US" sz="1800" dirty="0"/>
              <a:t>Those seeking treatment for prescription opioids is mostly women (61%) and white (73%)</a:t>
            </a:r>
          </a:p>
          <a:p>
            <a:pPr marL="796442" lvl="1" indent="-285293" defTabSz="511149">
              <a:buFont typeface="Arial" panose="020B0604020202020204" pitchFamily="34" charset="0"/>
              <a:buChar char="•"/>
              <a:defRPr/>
            </a:pPr>
            <a:r>
              <a:rPr lang="en-US" sz="1800" dirty="0"/>
              <a:t>Seeking treatment for cocaine we see larger proportion of blacks (43%)</a:t>
            </a:r>
          </a:p>
          <a:p>
            <a:pPr marL="285293" indent="-285293" defTabSz="511149">
              <a:buFont typeface="Arial" panose="020B0604020202020204" pitchFamily="34" charset="0"/>
              <a:buChar char="•"/>
              <a:defRPr/>
            </a:pPr>
            <a:endParaRPr lang="en-US" sz="2000" dirty="0"/>
          </a:p>
          <a:p>
            <a:pPr marL="285293" indent="-285293" defTabSz="511149">
              <a:buFont typeface="Arial" panose="020B0604020202020204" pitchFamily="34" charset="0"/>
              <a:buChar char="•"/>
              <a:defRPr/>
            </a:pPr>
            <a:endParaRPr lang="en-US" sz="2000" dirty="0"/>
          </a:p>
          <a:p>
            <a:pPr marL="285293" indent="-285293">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4417CB07-0039-4545-92EA-48E12138E514}" type="slidenum">
              <a:rPr lang="en-US" smtClean="0"/>
              <a:t>4</a:t>
            </a:fld>
            <a:endParaRPr lang="en-US"/>
          </a:p>
        </p:txBody>
      </p:sp>
    </p:spTree>
    <p:extLst>
      <p:ext uri="{BB962C8B-B14F-4D97-AF65-F5344CB8AC3E}">
        <p14:creationId xmlns:p14="http://schemas.microsoft.com/office/powerpoint/2010/main" val="40460974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10587" y="4415791"/>
            <a:ext cx="6541350" cy="4183380"/>
          </a:xfrm>
        </p:spPr>
        <p:txBody>
          <a:bodyPr/>
          <a:lstStyle/>
          <a:p>
            <a:pPr lvl="0"/>
            <a:r>
              <a:rPr lang="en-US" sz="1800" dirty="0"/>
              <a:t>The Harris County Institute of Forensic Science (Medical Examiner's Office) provided us with a data base of the overdose deaths for 2017 from January through October.</a:t>
            </a:r>
          </a:p>
          <a:p>
            <a:r>
              <a:rPr lang="en-US" sz="1800" dirty="0"/>
              <a:t> </a:t>
            </a:r>
          </a:p>
          <a:p>
            <a:pPr marL="796442" lvl="1" indent="-285293">
              <a:buFont typeface="Arial" panose="020B0604020202020204" pitchFamily="34" charset="0"/>
              <a:buChar char="•"/>
            </a:pPr>
            <a:r>
              <a:rPr lang="en-US" sz="1800" dirty="0"/>
              <a:t>There were 236 OD deaths in Harris County</a:t>
            </a:r>
          </a:p>
          <a:p>
            <a:pPr marL="796442" lvl="1" indent="-285293">
              <a:buFont typeface="Arial" panose="020B0604020202020204" pitchFamily="34" charset="0"/>
              <a:buChar char="•"/>
            </a:pPr>
            <a:endParaRPr lang="en-US" sz="1800" dirty="0"/>
          </a:p>
          <a:p>
            <a:pPr marL="796442" lvl="1" indent="-285293">
              <a:buFont typeface="Arial" panose="020B0604020202020204" pitchFamily="34" charset="0"/>
              <a:buChar char="•"/>
            </a:pPr>
            <a:r>
              <a:rPr lang="en-US" sz="1800" dirty="0"/>
              <a:t> 41% (97) of them to be cases where the decedent was found to have a narcotic in their system.</a:t>
            </a:r>
          </a:p>
          <a:p>
            <a:pPr marL="796442" lvl="1" indent="-285293">
              <a:buFont typeface="Arial" panose="020B0604020202020204" pitchFamily="34" charset="0"/>
              <a:buChar char="•"/>
            </a:pPr>
            <a:endParaRPr lang="en-US" sz="1800" dirty="0"/>
          </a:p>
          <a:p>
            <a:pPr marL="796442" lvl="1" indent="-285293">
              <a:buFont typeface="Arial" panose="020B0604020202020204" pitchFamily="34" charset="0"/>
              <a:buChar char="•"/>
            </a:pPr>
            <a:r>
              <a:rPr lang="en-US" sz="1800" dirty="0"/>
              <a:t>Most of these were multiple drug overdoses, but narcotics were among the drugs used.</a:t>
            </a:r>
          </a:p>
          <a:p>
            <a:pPr marL="796442" lvl="1" indent="-285293">
              <a:buFont typeface="Arial" panose="020B0604020202020204" pitchFamily="34" charset="0"/>
              <a:buChar char="•"/>
            </a:pPr>
            <a:endParaRPr lang="en-US" sz="1800" dirty="0"/>
          </a:p>
          <a:p>
            <a:pPr marL="796442" lvl="1" indent="-285293">
              <a:buFont typeface="Arial" panose="020B0604020202020204" pitchFamily="34" charset="0"/>
              <a:buChar char="•"/>
            </a:pPr>
            <a:r>
              <a:rPr lang="en-US" sz="1800" dirty="0"/>
              <a:t>Only a handful were opiate-only overdoses.  Nearly ALL were multi-drug ingestions.</a:t>
            </a:r>
          </a:p>
          <a:p>
            <a:pPr marL="285293" indent="-285293" defTabSz="511149">
              <a:buFont typeface="Arial" panose="020B0604020202020204" pitchFamily="34" charset="0"/>
              <a:buChar char="•"/>
              <a:defRPr/>
            </a:pPr>
            <a:endParaRPr lang="en-US" sz="2000" dirty="0"/>
          </a:p>
          <a:p>
            <a:pPr marL="796442" lvl="1" indent="-285293" defTabSz="511149">
              <a:buFont typeface="Arial" panose="020B0604020202020204" pitchFamily="34" charset="0"/>
              <a:buChar char="•"/>
              <a:defRPr/>
            </a:pPr>
            <a:endParaRPr lang="en-US" sz="2000" dirty="0"/>
          </a:p>
          <a:p>
            <a:pPr marL="285293" indent="-285293" defTabSz="511149">
              <a:buFont typeface="Arial" panose="020B0604020202020204" pitchFamily="34" charset="0"/>
              <a:buChar char="•"/>
              <a:defRPr/>
            </a:pPr>
            <a:endParaRPr lang="en-US" sz="2000" dirty="0"/>
          </a:p>
          <a:p>
            <a:pPr marL="285293" indent="-285293">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4417CB07-0039-4545-92EA-48E12138E514}" type="slidenum">
              <a:rPr lang="en-US" smtClean="0"/>
              <a:t>5</a:t>
            </a:fld>
            <a:endParaRPr lang="en-US"/>
          </a:p>
        </p:txBody>
      </p:sp>
    </p:spTree>
    <p:extLst>
      <p:ext uri="{BB962C8B-B14F-4D97-AF65-F5344CB8AC3E}">
        <p14:creationId xmlns:p14="http://schemas.microsoft.com/office/powerpoint/2010/main" val="8119642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63" y="4415791"/>
            <a:ext cx="6693474" cy="4798172"/>
          </a:xfrm>
        </p:spPr>
        <p:txBody>
          <a:bodyPr/>
          <a:lstStyle/>
          <a:p>
            <a:pPr lvl="0"/>
            <a:r>
              <a:rPr lang="en-US" sz="1600" dirty="0"/>
              <a:t>HFD transported 1,087 persons to hospitals from January to July 2017 due to a suspected drug overdose.</a:t>
            </a:r>
          </a:p>
          <a:p>
            <a:pPr lvl="0"/>
            <a:endParaRPr lang="en-US" sz="1600" dirty="0"/>
          </a:p>
          <a:p>
            <a:pPr lvl="0"/>
            <a:r>
              <a:rPr lang="en-US" sz="1600" dirty="0"/>
              <a:t>Only 113 of them (10%) were suspected to have abused narcotics/opiates.</a:t>
            </a:r>
          </a:p>
          <a:p>
            <a:pPr marL="513527" indent="-513527"/>
            <a:r>
              <a:rPr lang="en-US" sz="1600" dirty="0"/>
              <a:t>	This is a subjective determination on the part of the firefighter (generally based on what the patient/bystanders report), it is likely a significant underestimation.</a:t>
            </a:r>
          </a:p>
          <a:p>
            <a:pPr lvl="0"/>
            <a:endParaRPr lang="en-US" sz="1600" dirty="0"/>
          </a:p>
          <a:p>
            <a:pPr lvl="0"/>
            <a:r>
              <a:rPr lang="en-US" sz="1600" dirty="0"/>
              <a:t>HPD Narcotics tell us that most of the pills being sold on the street are not what they are advertised as, and most are a variety of drugs in a single pill/powder.</a:t>
            </a:r>
          </a:p>
          <a:p>
            <a:pPr lvl="0"/>
            <a:endParaRPr lang="en-US" sz="1600" dirty="0"/>
          </a:p>
          <a:p>
            <a:pPr lvl="0"/>
            <a:r>
              <a:rPr lang="en-US" sz="1600" dirty="0"/>
              <a:t>For those abusing opiates, Heroin continues to be the local drug most commonly abused however we are starting to see an increase in the use of Fentanyl and its related compounds (</a:t>
            </a:r>
            <a:r>
              <a:rPr lang="en-US" sz="1600" dirty="0" err="1"/>
              <a:t>Carfentanyl</a:t>
            </a:r>
            <a:r>
              <a:rPr lang="en-US" sz="1600" dirty="0"/>
              <a:t>, </a:t>
            </a:r>
            <a:r>
              <a:rPr lang="en-US" sz="1600" dirty="0" err="1"/>
              <a:t>Sulfentanyl</a:t>
            </a:r>
            <a:r>
              <a:rPr lang="en-US" sz="1600" dirty="0"/>
              <a:t>, etc.).</a:t>
            </a:r>
          </a:p>
          <a:p>
            <a:r>
              <a:rPr lang="en-US" sz="1600" dirty="0"/>
              <a:t> </a:t>
            </a:r>
          </a:p>
          <a:p>
            <a:r>
              <a:rPr lang="en-US" sz="1600" dirty="0"/>
              <a:t>The problems seen in communities to our north are mostly related to Fentanyl and its related compounds.  We fear we are just beginning to see the problems arising locally.</a:t>
            </a:r>
          </a:p>
          <a:p>
            <a:pPr marL="285293" indent="-285293" defTabSz="511149">
              <a:buFont typeface="Arial" panose="020B0604020202020204" pitchFamily="34" charset="0"/>
              <a:buChar char="•"/>
              <a:defRPr/>
            </a:pPr>
            <a:endParaRPr lang="en-US" sz="2000" dirty="0"/>
          </a:p>
          <a:p>
            <a:pPr marL="796442" lvl="1" indent="-285293" defTabSz="511149">
              <a:buFont typeface="Arial" panose="020B0604020202020204" pitchFamily="34" charset="0"/>
              <a:buChar char="•"/>
              <a:defRPr/>
            </a:pPr>
            <a:endParaRPr lang="en-US" sz="2000" dirty="0"/>
          </a:p>
          <a:p>
            <a:pPr marL="285293" indent="-285293" defTabSz="511149">
              <a:buFont typeface="Arial" panose="020B0604020202020204" pitchFamily="34" charset="0"/>
              <a:buChar char="•"/>
              <a:defRPr/>
            </a:pPr>
            <a:endParaRPr lang="en-US" sz="2000" dirty="0"/>
          </a:p>
          <a:p>
            <a:pPr marL="285293" indent="-285293">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4417CB07-0039-4545-92EA-48E12138E514}" type="slidenum">
              <a:rPr lang="en-US" smtClean="0"/>
              <a:t>6</a:t>
            </a:fld>
            <a:endParaRPr lang="en-US"/>
          </a:p>
        </p:txBody>
      </p:sp>
    </p:spTree>
    <p:extLst>
      <p:ext uri="{BB962C8B-B14F-4D97-AF65-F5344CB8AC3E}">
        <p14:creationId xmlns:p14="http://schemas.microsoft.com/office/powerpoint/2010/main" val="11241112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58463" y="4191019"/>
            <a:ext cx="6693474" cy="5022944"/>
          </a:xfrm>
        </p:spPr>
        <p:txBody>
          <a:bodyPr/>
          <a:lstStyle/>
          <a:p>
            <a:pPr marL="342351" indent="-342351">
              <a:buFont typeface="Arial" panose="020B0604020202020204" pitchFamily="34" charset="0"/>
              <a:buChar char="•"/>
            </a:pPr>
            <a:r>
              <a:rPr lang="en-US" sz="2000" dirty="0"/>
              <a:t>Based on the latest cost of service study, the cost to the city to effect a transport is approximately $1,876.</a:t>
            </a:r>
          </a:p>
          <a:p>
            <a:pPr marL="342351" indent="-342351">
              <a:buFont typeface="Arial" panose="020B0604020202020204" pitchFamily="34" charset="0"/>
              <a:buChar char="•"/>
            </a:pPr>
            <a:endParaRPr lang="en-US" sz="2000" dirty="0"/>
          </a:p>
          <a:p>
            <a:pPr marL="342351" indent="-342351">
              <a:buFont typeface="Arial" panose="020B0604020202020204" pitchFamily="34" charset="0"/>
              <a:buChar char="•"/>
            </a:pPr>
            <a:r>
              <a:rPr lang="en-US" sz="2000" dirty="0"/>
              <a:t>HFD switched over to a new patient record system May 28, 2017.  From May 28 until Jan. 19, 2018 HFD transported 3,221 non-alcohol drug overdoses.</a:t>
            </a:r>
          </a:p>
          <a:p>
            <a:pPr marL="342351" indent="-342351">
              <a:buFont typeface="Arial" panose="020B0604020202020204" pitchFamily="34" charset="0"/>
              <a:buChar char="•"/>
            </a:pPr>
            <a:endParaRPr lang="en-US" sz="2000" dirty="0"/>
          </a:p>
          <a:p>
            <a:pPr marL="342351" indent="-342351">
              <a:buFont typeface="Arial" panose="020B0604020202020204" pitchFamily="34" charset="0"/>
              <a:buChar char="•"/>
            </a:pPr>
            <a:r>
              <a:rPr lang="en-US" sz="2000" dirty="0"/>
              <a:t>Heroin overdoses accounted for 94, and Opioids (</a:t>
            </a:r>
            <a:r>
              <a:rPr lang="en-US" sz="2000" dirty="0" err="1"/>
              <a:t>Codiene</a:t>
            </a:r>
            <a:r>
              <a:rPr lang="en-US" sz="2000" dirty="0"/>
              <a:t>, Vicodin, Morphine, Fentanyl, etc.) accounted for 119.</a:t>
            </a:r>
          </a:p>
          <a:p>
            <a:pPr marL="853500" lvl="1" indent="-342351">
              <a:buFont typeface="Arial" panose="020B0604020202020204" pitchFamily="34" charset="0"/>
              <a:buChar char="•"/>
            </a:pPr>
            <a:r>
              <a:rPr lang="en-US" sz="2000" dirty="0"/>
              <a:t>Heroin transports cost the City $176,344 and other Opioids cost the City $223,244.</a:t>
            </a:r>
          </a:p>
          <a:p>
            <a:pPr marL="853500" lvl="1" indent="-342351">
              <a:buFont typeface="Arial" panose="020B0604020202020204" pitchFamily="34" charset="0"/>
              <a:buChar char="•"/>
            </a:pPr>
            <a:endParaRPr lang="en-US" sz="2000" dirty="0"/>
          </a:p>
          <a:p>
            <a:pPr marL="342351" indent="-342351">
              <a:buFont typeface="Arial" panose="020B0604020202020204" pitchFamily="34" charset="0"/>
              <a:buChar char="•"/>
            </a:pPr>
            <a:r>
              <a:rPr lang="en-US" sz="2000" dirty="0"/>
              <a:t>While it is difficult to separate out only prescription medications from illicitly produced and made to look like legitimate pills, we estimate that at least 482 cases involved prescription medications costing the City $780,482.</a:t>
            </a:r>
          </a:p>
          <a:p>
            <a:pPr marL="796442" lvl="1" indent="-285293" defTabSz="511149">
              <a:buFont typeface="Arial" panose="020B0604020202020204" pitchFamily="34" charset="0"/>
              <a:buChar char="•"/>
              <a:defRPr/>
            </a:pPr>
            <a:endParaRPr lang="en-US" sz="2000" dirty="0"/>
          </a:p>
          <a:p>
            <a:pPr marL="285293" indent="-285293" defTabSz="511149">
              <a:buFont typeface="Arial" panose="020B0604020202020204" pitchFamily="34" charset="0"/>
              <a:buChar char="•"/>
              <a:defRPr/>
            </a:pPr>
            <a:endParaRPr lang="en-US" sz="2000" dirty="0"/>
          </a:p>
          <a:p>
            <a:pPr marL="285293" indent="-285293">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4417CB07-0039-4545-92EA-48E12138E514}" type="slidenum">
              <a:rPr lang="en-US" smtClean="0"/>
              <a:t>7</a:t>
            </a:fld>
            <a:endParaRPr lang="en-US"/>
          </a:p>
        </p:txBody>
      </p:sp>
    </p:spTree>
    <p:extLst>
      <p:ext uri="{BB962C8B-B14F-4D97-AF65-F5344CB8AC3E}">
        <p14:creationId xmlns:p14="http://schemas.microsoft.com/office/powerpoint/2010/main" val="3456759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17CB07-0039-4545-92EA-48E12138E514}" type="slidenum">
              <a:rPr lang="en-US" smtClean="0"/>
              <a:t>8</a:t>
            </a:fld>
            <a:endParaRPr lang="en-US"/>
          </a:p>
        </p:txBody>
      </p:sp>
    </p:spTree>
    <p:extLst>
      <p:ext uri="{BB962C8B-B14F-4D97-AF65-F5344CB8AC3E}">
        <p14:creationId xmlns:p14="http://schemas.microsoft.com/office/powerpoint/2010/main" val="7847795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9975" y="96838"/>
            <a:ext cx="4648200" cy="3486150"/>
          </a:xfrm>
        </p:spPr>
      </p:sp>
      <p:sp>
        <p:nvSpPr>
          <p:cNvPr id="3" name="Notes Placeholder 2"/>
          <p:cNvSpPr>
            <a:spLocks noGrp="1"/>
          </p:cNvSpPr>
          <p:nvPr>
            <p:ph type="body" idx="1"/>
          </p:nvPr>
        </p:nvSpPr>
        <p:spPr>
          <a:xfrm>
            <a:off x="158463" y="3582855"/>
            <a:ext cx="6895666" cy="5483643"/>
          </a:xfrm>
        </p:spPr>
        <p:txBody>
          <a:bodyPr/>
          <a:lstStyle/>
          <a:p>
            <a:pPr lvl="0"/>
            <a:r>
              <a:rPr lang="en-US" sz="1400" dirty="0"/>
              <a:t>We screen for a history of substance abuse, mental health conditions, child abuse/neglect (whether as a child victim or perpetrator, attachment issues and perinatal/postpartum anxiety /depression.</a:t>
            </a:r>
          </a:p>
          <a:p>
            <a:pPr lvl="0"/>
            <a:endParaRPr lang="en-US" sz="1400" dirty="0"/>
          </a:p>
          <a:p>
            <a:pPr lvl="0"/>
            <a:r>
              <a:rPr lang="en-US" sz="1400" dirty="0"/>
              <a:t>This is done as a part of the NFP’s assessment process and utilizes the PHQ9 and GAD7 for depression and anxiety disorders.</a:t>
            </a:r>
          </a:p>
          <a:p>
            <a:pPr lvl="0"/>
            <a:endParaRPr lang="en-US" sz="1400" dirty="0"/>
          </a:p>
          <a:p>
            <a:pPr lvl="0"/>
            <a:r>
              <a:rPr lang="en-US" sz="1400" dirty="0"/>
              <a:t>We do screenings at the following intervals:</a:t>
            </a:r>
          </a:p>
          <a:p>
            <a:pPr lvl="0"/>
            <a:r>
              <a:rPr lang="en-US" sz="1400" dirty="0"/>
              <a:t>	Intake, 36 weeks gestation, 1-6 weeks postpartum (weekly)</a:t>
            </a:r>
          </a:p>
          <a:p>
            <a:pPr lvl="0"/>
            <a:r>
              <a:rPr lang="en-US" sz="1400" dirty="0"/>
              <a:t>	When Baby is 4-6 Months (once), When Baby is 12 months (once)</a:t>
            </a:r>
          </a:p>
          <a:p>
            <a:pPr lvl="0"/>
            <a:r>
              <a:rPr lang="en-US" sz="1400" dirty="0"/>
              <a:t>	Any additional are as needed</a:t>
            </a:r>
          </a:p>
          <a:p>
            <a:pPr lvl="0"/>
            <a:endParaRPr lang="en-US" sz="1400" dirty="0"/>
          </a:p>
          <a:p>
            <a:pPr lvl="0"/>
            <a:r>
              <a:rPr lang="en-US" sz="1400" dirty="0"/>
              <a:t>We have a Licensed Clinical Social Worker on staff to help clients that are in crisis or who have scores that indicate needed intervention.</a:t>
            </a:r>
          </a:p>
          <a:p>
            <a:pPr lvl="0"/>
            <a:endParaRPr lang="en-US" sz="1400" dirty="0"/>
          </a:p>
          <a:p>
            <a:pPr lvl="0"/>
            <a:r>
              <a:rPr lang="en-US" sz="1400" dirty="0"/>
              <a:t>We secured the services of a life coach to help clients with life planning to better manage external stressors.</a:t>
            </a:r>
          </a:p>
          <a:p>
            <a:pPr lvl="0"/>
            <a:endParaRPr lang="en-US" sz="1400" dirty="0"/>
          </a:p>
          <a:p>
            <a:pPr lvl="0"/>
            <a:r>
              <a:rPr lang="en-US" sz="1400" dirty="0"/>
              <a:t>We secured the services of a mental health specialist to assist clients with managing mental health crisis.</a:t>
            </a:r>
          </a:p>
          <a:p>
            <a:pPr lvl="0"/>
            <a:endParaRPr lang="en-US" sz="1400" dirty="0"/>
          </a:p>
          <a:p>
            <a:pPr lvl="0"/>
            <a:r>
              <a:rPr lang="en-US" sz="1400" dirty="0"/>
              <a:t>Mothers are connected back to their PCP for medication or a community provider, including Legacy and The Harris Center.</a:t>
            </a:r>
          </a:p>
          <a:p>
            <a:pPr lvl="0"/>
            <a:endParaRPr lang="en-US" sz="1400" dirty="0"/>
          </a:p>
          <a:p>
            <a:pPr lvl="0"/>
            <a:r>
              <a:rPr lang="en-US" sz="1400" dirty="0"/>
              <a:t>No significant concerns with opioid use.</a:t>
            </a:r>
          </a:p>
          <a:p>
            <a:pPr marL="285293" indent="-285293" defTabSz="511149">
              <a:buFont typeface="Arial" panose="020B0604020202020204" pitchFamily="34" charset="0"/>
              <a:buChar char="•"/>
              <a:defRPr/>
            </a:pPr>
            <a:endParaRPr lang="en-US" sz="2000" dirty="0"/>
          </a:p>
          <a:p>
            <a:pPr marL="796442" lvl="1" indent="-285293" defTabSz="511149">
              <a:buFont typeface="Arial" panose="020B0604020202020204" pitchFamily="34" charset="0"/>
              <a:buChar char="•"/>
              <a:defRPr/>
            </a:pPr>
            <a:endParaRPr lang="en-US" sz="2000" dirty="0"/>
          </a:p>
          <a:p>
            <a:pPr marL="285293" indent="-285293" defTabSz="511149">
              <a:buFont typeface="Arial" panose="020B0604020202020204" pitchFamily="34" charset="0"/>
              <a:buChar char="•"/>
              <a:defRPr/>
            </a:pPr>
            <a:endParaRPr lang="en-US" sz="2000" dirty="0"/>
          </a:p>
          <a:p>
            <a:pPr marL="285293" indent="-285293">
              <a:buFont typeface="Arial" panose="020B0604020202020204" pitchFamily="34" charset="0"/>
              <a:buChar char="•"/>
            </a:pPr>
            <a:endParaRPr lang="en-US" sz="2000" dirty="0"/>
          </a:p>
        </p:txBody>
      </p:sp>
      <p:sp>
        <p:nvSpPr>
          <p:cNvPr id="4" name="Slide Number Placeholder 3"/>
          <p:cNvSpPr>
            <a:spLocks noGrp="1"/>
          </p:cNvSpPr>
          <p:nvPr>
            <p:ph type="sldNum" sz="quarter" idx="10"/>
          </p:nvPr>
        </p:nvSpPr>
        <p:spPr/>
        <p:txBody>
          <a:bodyPr/>
          <a:lstStyle/>
          <a:p>
            <a:fld id="{4417CB07-0039-4545-92EA-48E12138E514}" type="slidenum">
              <a:rPr lang="en-US" smtClean="0"/>
              <a:t>9</a:t>
            </a:fld>
            <a:endParaRPr lang="en-US"/>
          </a:p>
        </p:txBody>
      </p:sp>
    </p:spTree>
    <p:extLst>
      <p:ext uri="{BB962C8B-B14F-4D97-AF65-F5344CB8AC3E}">
        <p14:creationId xmlns:p14="http://schemas.microsoft.com/office/powerpoint/2010/main" val="34301904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HD_Cover_Option 1">
    <p:spTree>
      <p:nvGrpSpPr>
        <p:cNvPr id="1" name=""/>
        <p:cNvGrpSpPr/>
        <p:nvPr/>
      </p:nvGrpSpPr>
      <p:grpSpPr>
        <a:xfrm>
          <a:off x="0" y="0"/>
          <a:ext cx="0" cy="0"/>
          <a:chOff x="0" y="0"/>
          <a:chExt cx="0" cy="0"/>
        </a:xfrm>
      </p:grpSpPr>
      <p:sp>
        <p:nvSpPr>
          <p:cNvPr id="8" name="Rectangle 7"/>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93" tIns="51197" rIns="102393" bIns="51197" rtlCol="0" anchor="ctr"/>
          <a:lstStyle/>
          <a:p>
            <a:pPr algn="ctr"/>
            <a:endParaRPr lang="en-US" dirty="0"/>
          </a:p>
        </p:txBody>
      </p:sp>
      <p:pic>
        <p:nvPicPr>
          <p:cNvPr id="3" name="Picture 2"/>
          <p:cNvPicPr>
            <a:picLocks noChangeAspect="1"/>
          </p:cNvPicPr>
          <p:nvPr userDrawn="1"/>
        </p:nvPicPr>
        <p:blipFill>
          <a:blip r:embed="rId2"/>
          <a:stretch>
            <a:fillRect/>
          </a:stretch>
        </p:blipFill>
        <p:spPr>
          <a:xfrm>
            <a:off x="2002" y="0"/>
            <a:ext cx="9139996" cy="6858000"/>
          </a:xfrm>
          <a:prstGeom prst="rect">
            <a:avLst/>
          </a:prstGeom>
        </p:spPr>
      </p:pic>
    </p:spTree>
    <p:extLst>
      <p:ext uri="{BB962C8B-B14F-4D97-AF65-F5344CB8AC3E}">
        <p14:creationId xmlns:p14="http://schemas.microsoft.com/office/powerpoint/2010/main" val="1249534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3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2001" y="0"/>
            <a:ext cx="9140592" cy="6858447"/>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530438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9" name="Rectangle 8"/>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93" tIns="51197" rIns="102393" bIns="51197" rtlCol="0" anchor="ctr"/>
          <a:lstStyle/>
          <a:p>
            <a:pPr algn="ctr"/>
            <a:endParaRPr lang="en-US" dirty="0"/>
          </a:p>
        </p:txBody>
      </p:sp>
      <p:sp>
        <p:nvSpPr>
          <p:cNvPr id="11" name="Text Placeholder 10"/>
          <p:cNvSpPr>
            <a:spLocks noGrp="1"/>
          </p:cNvSpPr>
          <p:nvPr>
            <p:ph type="body" sz="quarter" idx="13"/>
          </p:nvPr>
        </p:nvSpPr>
        <p:spPr>
          <a:xfrm>
            <a:off x="229165" y="188154"/>
            <a:ext cx="5771399" cy="731076"/>
          </a:xfrm>
        </p:spPr>
        <p:txBody>
          <a:bodyPr>
            <a:noAutofit/>
          </a:bodyPr>
          <a:lstStyle>
            <a:lvl1pPr>
              <a:defRPr sz="2700" b="1">
                <a:solidFill>
                  <a:schemeClr val="bg2"/>
                </a:solidFill>
                <a:latin typeface="Myriad Pro" pitchFamily="34" charset="0"/>
                <a:cs typeface="Times New Roman" panose="02020603050405020304" pitchFamily="18" charset="0"/>
              </a:defRPr>
            </a:lvl1pPr>
            <a:lvl2pPr>
              <a:defRPr sz="3100">
                <a:solidFill>
                  <a:schemeClr val="accent2"/>
                </a:solidFill>
                <a:latin typeface="Lato Black"/>
                <a:cs typeface="Lato Black"/>
              </a:defRPr>
            </a:lvl2pPr>
            <a:lvl3pPr>
              <a:defRPr sz="3100">
                <a:solidFill>
                  <a:schemeClr val="accent2"/>
                </a:solidFill>
                <a:latin typeface="Lato Black"/>
                <a:cs typeface="Lato Black"/>
              </a:defRPr>
            </a:lvl3pPr>
            <a:lvl4pPr>
              <a:defRPr sz="3100">
                <a:solidFill>
                  <a:schemeClr val="accent2"/>
                </a:solidFill>
                <a:latin typeface="Lato Black"/>
                <a:cs typeface="Lato Black"/>
              </a:defRPr>
            </a:lvl4pPr>
            <a:lvl5pPr>
              <a:defRPr sz="3100">
                <a:solidFill>
                  <a:schemeClr val="accent2"/>
                </a:solidFill>
                <a:latin typeface="Lato Black"/>
                <a:cs typeface="Lato Black"/>
              </a:defRPr>
            </a:lvl5pPr>
          </a:lstStyle>
          <a:p>
            <a:pPr lvl="0"/>
            <a:r>
              <a:rPr lang="en-US" dirty="0"/>
              <a:t>Click to edit Master text styles</a:t>
            </a:r>
          </a:p>
        </p:txBody>
      </p:sp>
      <p:sp>
        <p:nvSpPr>
          <p:cNvPr id="19" name="Text Placeholder 18"/>
          <p:cNvSpPr>
            <a:spLocks noGrp="1"/>
          </p:cNvSpPr>
          <p:nvPr>
            <p:ph type="body" sz="quarter" idx="14"/>
          </p:nvPr>
        </p:nvSpPr>
        <p:spPr>
          <a:xfrm>
            <a:off x="229165" y="685800"/>
            <a:ext cx="5771399" cy="389467"/>
          </a:xfrm>
        </p:spPr>
        <p:txBody>
          <a:bodyPr>
            <a:noAutofit/>
          </a:bodyPr>
          <a:lstStyle>
            <a:lvl1pPr>
              <a:defRPr sz="12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32636228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sp>
        <p:nvSpPr>
          <p:cNvPr id="9" name="Rectangle 8"/>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93" tIns="51197" rIns="102393" bIns="51197" rtlCol="0" anchor="ctr"/>
          <a:lstStyle/>
          <a:p>
            <a:pPr algn="ctr"/>
            <a:endParaRPr lang="en-US" dirty="0"/>
          </a:p>
        </p:txBody>
      </p:sp>
      <p:sp>
        <p:nvSpPr>
          <p:cNvPr id="23" name="Picture Placeholder 22"/>
          <p:cNvSpPr>
            <a:spLocks noGrp="1"/>
          </p:cNvSpPr>
          <p:nvPr>
            <p:ph type="pic" sz="quarter" idx="15"/>
          </p:nvPr>
        </p:nvSpPr>
        <p:spPr>
          <a:xfrm>
            <a:off x="0" y="1295400"/>
            <a:ext cx="4572000" cy="4461934"/>
          </a:xfrm>
        </p:spPr>
        <p:txBody>
          <a:bodyPr>
            <a:normAutofit/>
          </a:bodyPr>
          <a:lstStyle>
            <a:lvl1pPr>
              <a:defRPr sz="1300"/>
            </a:lvl1pPr>
          </a:lstStyle>
          <a:p>
            <a:endParaRPr lang="en-US"/>
          </a:p>
        </p:txBody>
      </p:sp>
      <p:sp>
        <p:nvSpPr>
          <p:cNvPr id="6" name="Text Placeholder 10"/>
          <p:cNvSpPr>
            <a:spLocks noGrp="1"/>
          </p:cNvSpPr>
          <p:nvPr>
            <p:ph type="body" sz="quarter" idx="13"/>
          </p:nvPr>
        </p:nvSpPr>
        <p:spPr>
          <a:xfrm>
            <a:off x="229165" y="188154"/>
            <a:ext cx="5771399" cy="731076"/>
          </a:xfrm>
        </p:spPr>
        <p:txBody>
          <a:bodyPr>
            <a:noAutofit/>
          </a:bodyPr>
          <a:lstStyle>
            <a:lvl1pPr>
              <a:defRPr sz="2700" b="1">
                <a:solidFill>
                  <a:schemeClr val="bg2"/>
                </a:solidFill>
                <a:latin typeface="Myriad Pro" pitchFamily="34" charset="0"/>
                <a:cs typeface="Times New Roman" panose="02020603050405020304" pitchFamily="18" charset="0"/>
              </a:defRPr>
            </a:lvl1pPr>
            <a:lvl2pPr>
              <a:defRPr sz="3100">
                <a:solidFill>
                  <a:schemeClr val="accent2"/>
                </a:solidFill>
                <a:latin typeface="Lato Black"/>
                <a:cs typeface="Lato Black"/>
              </a:defRPr>
            </a:lvl2pPr>
            <a:lvl3pPr>
              <a:defRPr sz="3100">
                <a:solidFill>
                  <a:schemeClr val="accent2"/>
                </a:solidFill>
                <a:latin typeface="Lato Black"/>
                <a:cs typeface="Lato Black"/>
              </a:defRPr>
            </a:lvl3pPr>
            <a:lvl4pPr>
              <a:defRPr sz="3100">
                <a:solidFill>
                  <a:schemeClr val="accent2"/>
                </a:solidFill>
                <a:latin typeface="Lato Black"/>
                <a:cs typeface="Lato Black"/>
              </a:defRPr>
            </a:lvl4pPr>
            <a:lvl5pPr>
              <a:defRPr sz="3100">
                <a:solidFill>
                  <a:schemeClr val="accent2"/>
                </a:solidFill>
                <a:latin typeface="Lato Black"/>
                <a:cs typeface="Lato Black"/>
              </a:defRPr>
            </a:lvl5pPr>
          </a:lstStyle>
          <a:p>
            <a:pPr lvl="0"/>
            <a:r>
              <a:rPr lang="en-US" dirty="0"/>
              <a:t>Click to edit Master text styles</a:t>
            </a:r>
          </a:p>
        </p:txBody>
      </p:sp>
      <p:sp>
        <p:nvSpPr>
          <p:cNvPr id="7" name="Text Placeholder 18"/>
          <p:cNvSpPr>
            <a:spLocks noGrp="1"/>
          </p:cNvSpPr>
          <p:nvPr>
            <p:ph type="body" sz="quarter" idx="14"/>
          </p:nvPr>
        </p:nvSpPr>
        <p:spPr>
          <a:xfrm>
            <a:off x="229165" y="685800"/>
            <a:ext cx="5771399" cy="389467"/>
          </a:xfrm>
        </p:spPr>
        <p:txBody>
          <a:bodyPr>
            <a:noAutofit/>
          </a:bodyPr>
          <a:lstStyle>
            <a:lvl1pPr>
              <a:defRPr sz="12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305241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Effect transition="in" filter="fade">
                                      <p:cBhvr>
                                        <p:cTn id="7" dur="700"/>
                                        <p:tgtEl>
                                          <p:spTgt spid="23"/>
                                        </p:tgtEl>
                                      </p:cBhvr>
                                    </p:animEffect>
                                    <p:anim calcmode="lin" valueType="num">
                                      <p:cBhvr>
                                        <p:cTn id="8" dur="700" fill="hold"/>
                                        <p:tgtEl>
                                          <p:spTgt spid="23"/>
                                        </p:tgtEl>
                                        <p:attrNameLst>
                                          <p:attrName>ppt_x</p:attrName>
                                        </p:attrNameLst>
                                      </p:cBhvr>
                                      <p:tavLst>
                                        <p:tav tm="0">
                                          <p:val>
                                            <p:strVal val="#ppt_x"/>
                                          </p:val>
                                        </p:tav>
                                        <p:tav tm="100000">
                                          <p:val>
                                            <p:strVal val="#ppt_x"/>
                                          </p:val>
                                        </p:tav>
                                      </p:tavLst>
                                    </p:anim>
                                    <p:anim calcmode="lin" valueType="num">
                                      <p:cBhvr>
                                        <p:cTn id="9" dur="700" fill="hold"/>
                                        <p:tgtEl>
                                          <p:spTgt spid="23"/>
                                        </p:tgtEl>
                                        <p:attrNameLst>
                                          <p:attrName>ppt_y</p:attrName>
                                        </p:attrNameLst>
                                      </p:cBhvr>
                                      <p:tavLst>
                                        <p:tav tm="0">
                                          <p:val>
                                            <p:strVal val="#ppt_y+.1"/>
                                          </p:val>
                                        </p:tav>
                                        <p:tav tm="100000">
                                          <p:val>
                                            <p:strVal val="#ppt_y"/>
                                          </p:val>
                                        </p:tav>
                                      </p:tavLst>
                                    </p:anim>
                                  </p:childTnLst>
                                </p:cTn>
                              </p:par>
                            </p:childTnLst>
                          </p:cTn>
                        </p:par>
                        <p:par>
                          <p:cTn id="10" fill="hold">
                            <p:stCondLst>
                              <p:cond delay="700"/>
                            </p:stCondLst>
                            <p:childTnLst>
                              <p:par>
                                <p:cTn id="11" presetID="10" presetClass="entr" presetSubtype="0" fill="hold" grpId="0" nodeType="afterEffect">
                                  <p:stCondLst>
                                    <p:cond delay="0"/>
                                  </p:stCondLst>
                                  <p:childTnLst>
                                    <p:set>
                                      <p:cBhvr>
                                        <p:cTn id="12" dur="1" fill="hold">
                                          <p:stCondLst>
                                            <p:cond delay="0"/>
                                          </p:stCondLst>
                                        </p:cTn>
                                        <p:tgtEl>
                                          <p:spTgt spid="6">
                                            <p:txEl>
                                              <p:pRg st="0" end="0"/>
                                            </p:txEl>
                                          </p:spTgt>
                                        </p:tgtEl>
                                        <p:attrNameLst>
                                          <p:attrName>style.visibility</p:attrName>
                                        </p:attrNameLst>
                                      </p:cBhvr>
                                      <p:to>
                                        <p:strVal val="visible"/>
                                      </p:to>
                                    </p:set>
                                    <p:animEffect transition="in" filter="fade">
                                      <p:cBhvr>
                                        <p:cTn id="13" dur="500"/>
                                        <p:tgtEl>
                                          <p:spTgt spid="6">
                                            <p:txEl>
                                              <p:pRg st="0" end="0"/>
                                            </p:txEl>
                                          </p:spTgt>
                                        </p:tgtEl>
                                      </p:cBhvr>
                                    </p:animEffect>
                                  </p:childTnLst>
                                </p:cTn>
                              </p:par>
                            </p:childTnLst>
                          </p:cTn>
                        </p:par>
                        <p:par>
                          <p:cTn id="14" fill="hold">
                            <p:stCondLst>
                              <p:cond delay="1200"/>
                            </p:stCondLst>
                            <p:childTnLst>
                              <p:par>
                                <p:cTn id="15" presetID="10" presetClass="entr" presetSubtype="0" fill="hold" grpId="0" nodeType="afterEffect">
                                  <p:stCondLst>
                                    <p:cond delay="0"/>
                                  </p:stCondLst>
                                  <p:childTnLst>
                                    <p:set>
                                      <p:cBhvr>
                                        <p:cTn id="16" dur="1" fill="hold">
                                          <p:stCondLst>
                                            <p:cond delay="0"/>
                                          </p:stCondLst>
                                        </p:cTn>
                                        <p:tgtEl>
                                          <p:spTgt spid="7">
                                            <p:txEl>
                                              <p:pRg st="0" end="0"/>
                                            </p:txEl>
                                          </p:spTgt>
                                        </p:tgtEl>
                                        <p:attrNameLst>
                                          <p:attrName>style.visibility</p:attrName>
                                        </p:attrNameLst>
                                      </p:cBhvr>
                                      <p:to>
                                        <p:strVal val="visible"/>
                                      </p:to>
                                    </p:set>
                                    <p:animEffect transition="in" filter="fade">
                                      <p:cBhvr>
                                        <p:cTn id="1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6" grpId="0" build="p">
        <p:tmplLst>
          <p:tmpl lvl="1">
            <p:tnLst>
              <p:par>
                <p:cTn presetID="10" presetClass="entr" presetSubtype="0"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fade">
                      <p:cBhvr>
                        <p:cTn dur="500"/>
                        <p:tgtEl>
                          <p:spTgt spid="6"/>
                        </p:tgtEl>
                      </p:cBhvr>
                    </p:animEffect>
                  </p:childTnLst>
                </p:cTn>
              </p:par>
            </p:tnLst>
          </p:tmpl>
        </p:tmplLst>
      </p:bldP>
      <p:bldP spid="7" grpId="0" build="p">
        <p:tmplLst>
          <p:tmpl lvl="1">
            <p:tnLst>
              <p:par>
                <p:cTn presetID="10" presetClass="entr" presetSubtype="0" fill="hold" nodeType="after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Meet the Team">
    <p:spTree>
      <p:nvGrpSpPr>
        <p:cNvPr id="1" name=""/>
        <p:cNvGrpSpPr/>
        <p:nvPr/>
      </p:nvGrpSpPr>
      <p:grpSpPr>
        <a:xfrm>
          <a:off x="0" y="0"/>
          <a:ext cx="0" cy="0"/>
          <a:chOff x="0" y="0"/>
          <a:chExt cx="0" cy="0"/>
        </a:xfrm>
      </p:grpSpPr>
      <p:sp>
        <p:nvSpPr>
          <p:cNvPr id="9" name="Rectangle 8"/>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93" tIns="51197" rIns="102393" bIns="51197" rtlCol="0" anchor="ctr"/>
          <a:lstStyle/>
          <a:p>
            <a:pPr algn="ctr"/>
            <a:endParaRPr lang="en-US" dirty="0"/>
          </a:p>
        </p:txBody>
      </p:sp>
      <p:sp>
        <p:nvSpPr>
          <p:cNvPr id="23" name="Picture Placeholder 22"/>
          <p:cNvSpPr>
            <a:spLocks noGrp="1"/>
          </p:cNvSpPr>
          <p:nvPr>
            <p:ph type="pic" sz="quarter" idx="15"/>
          </p:nvPr>
        </p:nvSpPr>
        <p:spPr>
          <a:xfrm>
            <a:off x="832071" y="1803400"/>
            <a:ext cx="1600200" cy="2133600"/>
          </a:xfrm>
          <a:prstGeom prst="ellipse">
            <a:avLst/>
          </a:prstGeom>
        </p:spPr>
        <p:txBody>
          <a:bodyPr>
            <a:normAutofit/>
          </a:bodyPr>
          <a:lstStyle>
            <a:lvl1pPr>
              <a:defRPr sz="1300"/>
            </a:lvl1pPr>
          </a:lstStyle>
          <a:p>
            <a:endParaRPr lang="en-US"/>
          </a:p>
        </p:txBody>
      </p:sp>
      <p:sp>
        <p:nvSpPr>
          <p:cNvPr id="18" name="Picture Placeholder 22"/>
          <p:cNvSpPr>
            <a:spLocks noGrp="1"/>
          </p:cNvSpPr>
          <p:nvPr>
            <p:ph type="pic" sz="quarter" idx="16"/>
          </p:nvPr>
        </p:nvSpPr>
        <p:spPr>
          <a:xfrm>
            <a:off x="2743200" y="1803400"/>
            <a:ext cx="1600200" cy="2133600"/>
          </a:xfrm>
          <a:prstGeom prst="ellipse">
            <a:avLst/>
          </a:prstGeom>
        </p:spPr>
        <p:txBody>
          <a:bodyPr>
            <a:normAutofit/>
          </a:bodyPr>
          <a:lstStyle>
            <a:lvl1pPr>
              <a:defRPr sz="1300"/>
            </a:lvl1pPr>
          </a:lstStyle>
          <a:p>
            <a:endParaRPr lang="en-US"/>
          </a:p>
        </p:txBody>
      </p:sp>
      <p:sp>
        <p:nvSpPr>
          <p:cNvPr id="19" name="Picture Placeholder 22"/>
          <p:cNvSpPr>
            <a:spLocks noGrp="1"/>
          </p:cNvSpPr>
          <p:nvPr>
            <p:ph type="pic" sz="quarter" idx="17"/>
          </p:nvPr>
        </p:nvSpPr>
        <p:spPr>
          <a:xfrm>
            <a:off x="4572000" y="1803400"/>
            <a:ext cx="1600200" cy="2133600"/>
          </a:xfrm>
          <a:prstGeom prst="ellipse">
            <a:avLst/>
          </a:prstGeom>
        </p:spPr>
        <p:txBody>
          <a:bodyPr>
            <a:normAutofit/>
          </a:bodyPr>
          <a:lstStyle>
            <a:lvl1pPr>
              <a:defRPr sz="1300"/>
            </a:lvl1pPr>
          </a:lstStyle>
          <a:p>
            <a:endParaRPr lang="en-US"/>
          </a:p>
        </p:txBody>
      </p:sp>
      <p:sp>
        <p:nvSpPr>
          <p:cNvPr id="20" name="Picture Placeholder 22"/>
          <p:cNvSpPr>
            <a:spLocks noGrp="1"/>
          </p:cNvSpPr>
          <p:nvPr>
            <p:ph type="pic" sz="quarter" idx="18"/>
          </p:nvPr>
        </p:nvSpPr>
        <p:spPr>
          <a:xfrm>
            <a:off x="6400800" y="1803400"/>
            <a:ext cx="1600200" cy="2133600"/>
          </a:xfrm>
          <a:prstGeom prst="ellipse">
            <a:avLst/>
          </a:prstGeom>
        </p:spPr>
        <p:txBody>
          <a:bodyPr>
            <a:normAutofit/>
          </a:bodyPr>
          <a:lstStyle>
            <a:lvl1pPr>
              <a:defRPr sz="1300"/>
            </a:lvl1pPr>
          </a:lstStyle>
          <a:p>
            <a:endParaRPr lang="en-US"/>
          </a:p>
        </p:txBody>
      </p:sp>
      <p:sp>
        <p:nvSpPr>
          <p:cNvPr id="11" name="Text Placeholder 10"/>
          <p:cNvSpPr>
            <a:spLocks noGrp="1"/>
          </p:cNvSpPr>
          <p:nvPr>
            <p:ph type="body" sz="quarter" idx="13"/>
          </p:nvPr>
        </p:nvSpPr>
        <p:spPr>
          <a:xfrm>
            <a:off x="229165" y="188154"/>
            <a:ext cx="5771399" cy="731076"/>
          </a:xfrm>
        </p:spPr>
        <p:txBody>
          <a:bodyPr>
            <a:noAutofit/>
          </a:bodyPr>
          <a:lstStyle>
            <a:lvl1pPr>
              <a:defRPr sz="2700" b="1">
                <a:solidFill>
                  <a:schemeClr val="bg2"/>
                </a:solidFill>
                <a:latin typeface="Myriad Pro" pitchFamily="34" charset="0"/>
                <a:cs typeface="Times New Roman" panose="02020603050405020304" pitchFamily="18" charset="0"/>
              </a:defRPr>
            </a:lvl1pPr>
            <a:lvl2pPr>
              <a:defRPr sz="3100">
                <a:solidFill>
                  <a:schemeClr val="accent2"/>
                </a:solidFill>
                <a:latin typeface="Lato Black"/>
                <a:cs typeface="Lato Black"/>
              </a:defRPr>
            </a:lvl2pPr>
            <a:lvl3pPr>
              <a:defRPr sz="3100">
                <a:solidFill>
                  <a:schemeClr val="accent2"/>
                </a:solidFill>
                <a:latin typeface="Lato Black"/>
                <a:cs typeface="Lato Black"/>
              </a:defRPr>
            </a:lvl3pPr>
            <a:lvl4pPr>
              <a:defRPr sz="3100">
                <a:solidFill>
                  <a:schemeClr val="accent2"/>
                </a:solidFill>
                <a:latin typeface="Lato Black"/>
                <a:cs typeface="Lato Black"/>
              </a:defRPr>
            </a:lvl4pPr>
            <a:lvl5pPr>
              <a:defRPr sz="3100">
                <a:solidFill>
                  <a:schemeClr val="accent2"/>
                </a:solidFill>
                <a:latin typeface="Lato Black"/>
                <a:cs typeface="Lato Black"/>
              </a:defRPr>
            </a:lvl5pPr>
          </a:lstStyle>
          <a:p>
            <a:pPr lvl="0"/>
            <a:r>
              <a:rPr lang="en-US" dirty="0"/>
              <a:t>Click to edit Master text styles</a:t>
            </a:r>
          </a:p>
        </p:txBody>
      </p:sp>
      <p:sp>
        <p:nvSpPr>
          <p:cNvPr id="12" name="Text Placeholder 18"/>
          <p:cNvSpPr>
            <a:spLocks noGrp="1"/>
          </p:cNvSpPr>
          <p:nvPr>
            <p:ph type="body" sz="quarter" idx="14"/>
          </p:nvPr>
        </p:nvSpPr>
        <p:spPr>
          <a:xfrm>
            <a:off x="229165" y="685800"/>
            <a:ext cx="5771399" cy="389467"/>
          </a:xfrm>
        </p:spPr>
        <p:txBody>
          <a:bodyPr>
            <a:noAutofit/>
          </a:bodyPr>
          <a:lstStyle>
            <a:lvl1pPr>
              <a:defRPr sz="12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164808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31" presetClass="entr" presetSubtype="0" fill="hold" grpId="0" nodeType="afterEffect" nodePh="1">
                                  <p:stCondLst>
                                    <p:cond delay="0"/>
                                  </p:stCondLst>
                                  <p:endCondLst>
                                    <p:cond evt="begin" delay="0">
                                      <p:tn val="12"/>
                                    </p:cond>
                                  </p:endCondLst>
                                  <p:childTnLst>
                                    <p:set>
                                      <p:cBhvr>
                                        <p:cTn id="13" dur="1" fill="hold">
                                          <p:stCondLst>
                                            <p:cond delay="0"/>
                                          </p:stCondLst>
                                        </p:cTn>
                                        <p:tgtEl>
                                          <p:spTgt spid="18"/>
                                        </p:tgtEl>
                                        <p:attrNameLst>
                                          <p:attrName>style.visibility</p:attrName>
                                        </p:attrNameLst>
                                      </p:cBhvr>
                                      <p:to>
                                        <p:strVal val="visible"/>
                                      </p:to>
                                    </p:set>
                                    <p:anim calcmode="lin" valueType="num">
                                      <p:cBhvr>
                                        <p:cTn id="14" dur="1000" fill="hold"/>
                                        <p:tgtEl>
                                          <p:spTgt spid="18"/>
                                        </p:tgtEl>
                                        <p:attrNameLst>
                                          <p:attrName>ppt_w</p:attrName>
                                        </p:attrNameLst>
                                      </p:cBhvr>
                                      <p:tavLst>
                                        <p:tav tm="0">
                                          <p:val>
                                            <p:fltVal val="0"/>
                                          </p:val>
                                        </p:tav>
                                        <p:tav tm="100000">
                                          <p:val>
                                            <p:strVal val="#ppt_w"/>
                                          </p:val>
                                        </p:tav>
                                      </p:tavLst>
                                    </p:anim>
                                    <p:anim calcmode="lin" valueType="num">
                                      <p:cBhvr>
                                        <p:cTn id="15" dur="1000" fill="hold"/>
                                        <p:tgtEl>
                                          <p:spTgt spid="18"/>
                                        </p:tgtEl>
                                        <p:attrNameLst>
                                          <p:attrName>ppt_h</p:attrName>
                                        </p:attrNameLst>
                                      </p:cBhvr>
                                      <p:tavLst>
                                        <p:tav tm="0">
                                          <p:val>
                                            <p:fltVal val="0"/>
                                          </p:val>
                                        </p:tav>
                                        <p:tav tm="100000">
                                          <p:val>
                                            <p:strVal val="#ppt_h"/>
                                          </p:val>
                                        </p:tav>
                                      </p:tavLst>
                                    </p:anim>
                                    <p:anim calcmode="lin" valueType="num">
                                      <p:cBhvr>
                                        <p:cTn id="16" dur="1000" fill="hold"/>
                                        <p:tgtEl>
                                          <p:spTgt spid="18"/>
                                        </p:tgtEl>
                                        <p:attrNameLst>
                                          <p:attrName>style.rotation</p:attrName>
                                        </p:attrNameLst>
                                      </p:cBhvr>
                                      <p:tavLst>
                                        <p:tav tm="0">
                                          <p:val>
                                            <p:fltVal val="90"/>
                                          </p:val>
                                        </p:tav>
                                        <p:tav tm="100000">
                                          <p:val>
                                            <p:fltVal val="0"/>
                                          </p:val>
                                        </p:tav>
                                      </p:tavLst>
                                    </p:anim>
                                    <p:animEffect transition="in" filter="fade">
                                      <p:cBhvr>
                                        <p:cTn id="17" dur="1000"/>
                                        <p:tgtEl>
                                          <p:spTgt spid="18"/>
                                        </p:tgtEl>
                                      </p:cBhvr>
                                    </p:animEffect>
                                  </p:childTnLst>
                                </p:cTn>
                              </p:par>
                            </p:childTnLst>
                          </p:cTn>
                        </p:par>
                        <p:par>
                          <p:cTn id="18" fill="hold">
                            <p:stCondLst>
                              <p:cond delay="2000"/>
                            </p:stCondLst>
                            <p:childTnLst>
                              <p:par>
                                <p:cTn id="19" presetID="31" presetClass="entr" presetSubtype="0" fill="hold" grpId="0" nodeType="afterEffect" nodePh="1">
                                  <p:stCondLst>
                                    <p:cond delay="0"/>
                                  </p:stCondLst>
                                  <p:endCondLst>
                                    <p:cond evt="begin" delay="0">
                                      <p:tn val="19"/>
                                    </p:cond>
                                  </p:endCondLst>
                                  <p:childTnLst>
                                    <p:set>
                                      <p:cBhvr>
                                        <p:cTn id="20" dur="1" fill="hold">
                                          <p:stCondLst>
                                            <p:cond delay="0"/>
                                          </p:stCondLst>
                                        </p:cTn>
                                        <p:tgtEl>
                                          <p:spTgt spid="19"/>
                                        </p:tgtEl>
                                        <p:attrNameLst>
                                          <p:attrName>style.visibility</p:attrName>
                                        </p:attrNameLst>
                                      </p:cBhvr>
                                      <p:to>
                                        <p:strVal val="visible"/>
                                      </p:to>
                                    </p:set>
                                    <p:anim calcmode="lin" valueType="num">
                                      <p:cBhvr>
                                        <p:cTn id="21" dur="1000" fill="hold"/>
                                        <p:tgtEl>
                                          <p:spTgt spid="19"/>
                                        </p:tgtEl>
                                        <p:attrNameLst>
                                          <p:attrName>ppt_w</p:attrName>
                                        </p:attrNameLst>
                                      </p:cBhvr>
                                      <p:tavLst>
                                        <p:tav tm="0">
                                          <p:val>
                                            <p:fltVal val="0"/>
                                          </p:val>
                                        </p:tav>
                                        <p:tav tm="100000">
                                          <p:val>
                                            <p:strVal val="#ppt_w"/>
                                          </p:val>
                                        </p:tav>
                                      </p:tavLst>
                                    </p:anim>
                                    <p:anim calcmode="lin" valueType="num">
                                      <p:cBhvr>
                                        <p:cTn id="22" dur="1000" fill="hold"/>
                                        <p:tgtEl>
                                          <p:spTgt spid="19"/>
                                        </p:tgtEl>
                                        <p:attrNameLst>
                                          <p:attrName>ppt_h</p:attrName>
                                        </p:attrNameLst>
                                      </p:cBhvr>
                                      <p:tavLst>
                                        <p:tav tm="0">
                                          <p:val>
                                            <p:fltVal val="0"/>
                                          </p:val>
                                        </p:tav>
                                        <p:tav tm="100000">
                                          <p:val>
                                            <p:strVal val="#ppt_h"/>
                                          </p:val>
                                        </p:tav>
                                      </p:tavLst>
                                    </p:anim>
                                    <p:anim calcmode="lin" valueType="num">
                                      <p:cBhvr>
                                        <p:cTn id="23" dur="1000" fill="hold"/>
                                        <p:tgtEl>
                                          <p:spTgt spid="19"/>
                                        </p:tgtEl>
                                        <p:attrNameLst>
                                          <p:attrName>style.rotation</p:attrName>
                                        </p:attrNameLst>
                                      </p:cBhvr>
                                      <p:tavLst>
                                        <p:tav tm="0">
                                          <p:val>
                                            <p:fltVal val="90"/>
                                          </p:val>
                                        </p:tav>
                                        <p:tav tm="100000">
                                          <p:val>
                                            <p:fltVal val="0"/>
                                          </p:val>
                                        </p:tav>
                                      </p:tavLst>
                                    </p:anim>
                                    <p:animEffect transition="in" filter="fade">
                                      <p:cBhvr>
                                        <p:cTn id="24" dur="1000"/>
                                        <p:tgtEl>
                                          <p:spTgt spid="19"/>
                                        </p:tgtEl>
                                      </p:cBhvr>
                                    </p:animEffect>
                                  </p:childTnLst>
                                </p:cTn>
                              </p:par>
                            </p:childTnLst>
                          </p:cTn>
                        </p:par>
                        <p:par>
                          <p:cTn id="25" fill="hold">
                            <p:stCondLst>
                              <p:cond delay="3000"/>
                            </p:stCondLst>
                            <p:childTnLst>
                              <p:par>
                                <p:cTn id="26" presetID="31" presetClass="entr" presetSubtype="0" fill="hold" grpId="0" nodeType="afterEffect" nodePh="1">
                                  <p:stCondLst>
                                    <p:cond delay="0"/>
                                  </p:stCondLst>
                                  <p:endCondLst>
                                    <p:cond evt="begin" delay="0">
                                      <p:tn val="26"/>
                                    </p:cond>
                                  </p:endCondLst>
                                  <p:childTnLst>
                                    <p:set>
                                      <p:cBhvr>
                                        <p:cTn id="27" dur="1" fill="hold">
                                          <p:stCondLst>
                                            <p:cond delay="0"/>
                                          </p:stCondLst>
                                        </p:cTn>
                                        <p:tgtEl>
                                          <p:spTgt spid="20"/>
                                        </p:tgtEl>
                                        <p:attrNameLst>
                                          <p:attrName>style.visibility</p:attrName>
                                        </p:attrNameLst>
                                      </p:cBhvr>
                                      <p:to>
                                        <p:strVal val="visible"/>
                                      </p:to>
                                    </p:set>
                                    <p:anim calcmode="lin" valueType="num">
                                      <p:cBhvr>
                                        <p:cTn id="28" dur="1000" fill="hold"/>
                                        <p:tgtEl>
                                          <p:spTgt spid="20"/>
                                        </p:tgtEl>
                                        <p:attrNameLst>
                                          <p:attrName>ppt_w</p:attrName>
                                        </p:attrNameLst>
                                      </p:cBhvr>
                                      <p:tavLst>
                                        <p:tav tm="0">
                                          <p:val>
                                            <p:fltVal val="0"/>
                                          </p:val>
                                        </p:tav>
                                        <p:tav tm="100000">
                                          <p:val>
                                            <p:strVal val="#ppt_w"/>
                                          </p:val>
                                        </p:tav>
                                      </p:tavLst>
                                    </p:anim>
                                    <p:anim calcmode="lin" valueType="num">
                                      <p:cBhvr>
                                        <p:cTn id="29" dur="1000" fill="hold"/>
                                        <p:tgtEl>
                                          <p:spTgt spid="20"/>
                                        </p:tgtEl>
                                        <p:attrNameLst>
                                          <p:attrName>ppt_h</p:attrName>
                                        </p:attrNameLst>
                                      </p:cBhvr>
                                      <p:tavLst>
                                        <p:tav tm="0">
                                          <p:val>
                                            <p:fltVal val="0"/>
                                          </p:val>
                                        </p:tav>
                                        <p:tav tm="100000">
                                          <p:val>
                                            <p:strVal val="#ppt_h"/>
                                          </p:val>
                                        </p:tav>
                                      </p:tavLst>
                                    </p:anim>
                                    <p:anim calcmode="lin" valueType="num">
                                      <p:cBhvr>
                                        <p:cTn id="30" dur="1000" fill="hold"/>
                                        <p:tgtEl>
                                          <p:spTgt spid="20"/>
                                        </p:tgtEl>
                                        <p:attrNameLst>
                                          <p:attrName>style.rotation</p:attrName>
                                        </p:attrNameLst>
                                      </p:cBhvr>
                                      <p:tavLst>
                                        <p:tav tm="0">
                                          <p:val>
                                            <p:fltVal val="90"/>
                                          </p:val>
                                        </p:tav>
                                        <p:tav tm="100000">
                                          <p:val>
                                            <p:fltVal val="0"/>
                                          </p:val>
                                        </p:tav>
                                      </p:tavLst>
                                    </p:anim>
                                    <p:animEffect transition="in" filter="fade">
                                      <p:cBhvr>
                                        <p:cTn id="31" dur="1000"/>
                                        <p:tgtEl>
                                          <p:spTgt spid="20"/>
                                        </p:tgtEl>
                                      </p:cBhvr>
                                    </p:animEffect>
                                  </p:childTnLst>
                                </p:cTn>
                              </p:par>
                            </p:childTnLst>
                          </p:cTn>
                        </p:par>
                        <p:par>
                          <p:cTn id="32" fill="hold">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11">
                                            <p:txEl>
                                              <p:pRg st="0" end="0"/>
                                            </p:txEl>
                                          </p:spTgt>
                                        </p:tgtEl>
                                        <p:attrNameLst>
                                          <p:attrName>style.visibility</p:attrName>
                                        </p:attrNameLst>
                                      </p:cBhvr>
                                      <p:to>
                                        <p:strVal val="visible"/>
                                      </p:to>
                                    </p:set>
                                    <p:animEffect transition="in" filter="fade">
                                      <p:cBhvr>
                                        <p:cTn id="35" dur="500"/>
                                        <p:tgtEl>
                                          <p:spTgt spid="11">
                                            <p:txEl>
                                              <p:pRg st="0" end="0"/>
                                            </p:txEl>
                                          </p:spTgt>
                                        </p:tgtEl>
                                      </p:cBhvr>
                                    </p:animEffect>
                                  </p:childTnLst>
                                </p:cTn>
                              </p:par>
                            </p:childTnLst>
                          </p:cTn>
                        </p:par>
                        <p:par>
                          <p:cTn id="36" fill="hold">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fade">
                                      <p:cBhvr>
                                        <p:cTn id="39" dur="5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18" grpId="0"/>
      <p:bldP spid="19" grpId="0"/>
      <p:bldP spid="20" grpId="0"/>
      <p:bldP spid="11" grpId="0" build="p">
        <p:tmplLst>
          <p:tmpl lvl="1">
            <p:tnLst>
              <p:par>
                <p:cTn presetID="10" presetClass="entr" presetSubtype="0"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fade">
                      <p:cBhvr>
                        <p:cTn dur="500"/>
                        <p:tgtEl>
                          <p:spTgt spid="11"/>
                        </p:tgtEl>
                      </p:cBhvr>
                    </p:animEffect>
                  </p:childTnLst>
                </p:cTn>
              </p:par>
            </p:tnLst>
          </p:tmpl>
        </p:tmplLst>
      </p:bldP>
      <p:bldP spid="12" grpId="0" build="p">
        <p:tmplLst>
          <p:tmpl lvl="1">
            <p:tnLst>
              <p:par>
                <p:cTn presetID="10"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ividual of the Team">
    <p:spTree>
      <p:nvGrpSpPr>
        <p:cNvPr id="1" name=""/>
        <p:cNvGrpSpPr/>
        <p:nvPr/>
      </p:nvGrpSpPr>
      <p:grpSpPr>
        <a:xfrm>
          <a:off x="0" y="0"/>
          <a:ext cx="0" cy="0"/>
          <a:chOff x="0" y="0"/>
          <a:chExt cx="0" cy="0"/>
        </a:xfrm>
      </p:grpSpPr>
      <p:sp>
        <p:nvSpPr>
          <p:cNvPr id="9" name="Rectangle 8"/>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93" tIns="51197" rIns="102393" bIns="51197" rtlCol="0" anchor="ctr"/>
          <a:lstStyle/>
          <a:p>
            <a:pPr algn="ctr"/>
            <a:endParaRPr lang="en-US" dirty="0"/>
          </a:p>
        </p:txBody>
      </p:sp>
      <p:sp>
        <p:nvSpPr>
          <p:cNvPr id="23" name="Picture Placeholder 22"/>
          <p:cNvSpPr>
            <a:spLocks noGrp="1"/>
          </p:cNvSpPr>
          <p:nvPr>
            <p:ph type="pic" sz="quarter" idx="15"/>
          </p:nvPr>
        </p:nvSpPr>
        <p:spPr>
          <a:xfrm>
            <a:off x="646269" y="1600200"/>
            <a:ext cx="2374458" cy="3165944"/>
          </a:xfrm>
          <a:prstGeom prst="ellipse">
            <a:avLst/>
          </a:prstGeom>
        </p:spPr>
        <p:txBody>
          <a:bodyPr>
            <a:normAutofit/>
          </a:bodyPr>
          <a:lstStyle>
            <a:lvl1pPr>
              <a:defRPr sz="1300"/>
            </a:lvl1pPr>
          </a:lstStyle>
          <a:p>
            <a:endParaRPr lang="en-US"/>
          </a:p>
        </p:txBody>
      </p:sp>
      <p:sp>
        <p:nvSpPr>
          <p:cNvPr id="8" name="Text Placeholder 10"/>
          <p:cNvSpPr>
            <a:spLocks noGrp="1"/>
          </p:cNvSpPr>
          <p:nvPr>
            <p:ph type="body" sz="quarter" idx="13"/>
          </p:nvPr>
        </p:nvSpPr>
        <p:spPr>
          <a:xfrm>
            <a:off x="229165" y="188154"/>
            <a:ext cx="5771399" cy="731076"/>
          </a:xfrm>
        </p:spPr>
        <p:txBody>
          <a:bodyPr>
            <a:noAutofit/>
          </a:bodyPr>
          <a:lstStyle>
            <a:lvl1pPr>
              <a:defRPr sz="2700" b="1">
                <a:solidFill>
                  <a:schemeClr val="bg2"/>
                </a:solidFill>
                <a:latin typeface="Myriad Pro" pitchFamily="34" charset="0"/>
                <a:cs typeface="Times New Roman" panose="02020603050405020304" pitchFamily="18" charset="0"/>
              </a:defRPr>
            </a:lvl1pPr>
            <a:lvl2pPr>
              <a:defRPr sz="3100">
                <a:solidFill>
                  <a:schemeClr val="accent2"/>
                </a:solidFill>
                <a:latin typeface="Lato Black"/>
                <a:cs typeface="Lato Black"/>
              </a:defRPr>
            </a:lvl2pPr>
            <a:lvl3pPr>
              <a:defRPr sz="3100">
                <a:solidFill>
                  <a:schemeClr val="accent2"/>
                </a:solidFill>
                <a:latin typeface="Lato Black"/>
                <a:cs typeface="Lato Black"/>
              </a:defRPr>
            </a:lvl3pPr>
            <a:lvl4pPr>
              <a:defRPr sz="3100">
                <a:solidFill>
                  <a:schemeClr val="accent2"/>
                </a:solidFill>
                <a:latin typeface="Lato Black"/>
                <a:cs typeface="Lato Black"/>
              </a:defRPr>
            </a:lvl4pPr>
            <a:lvl5pPr>
              <a:defRPr sz="3100">
                <a:solidFill>
                  <a:schemeClr val="accent2"/>
                </a:solidFill>
                <a:latin typeface="Lato Black"/>
                <a:cs typeface="Lato Black"/>
              </a:defRPr>
            </a:lvl5pPr>
          </a:lstStyle>
          <a:p>
            <a:pPr lvl="0"/>
            <a:r>
              <a:rPr lang="en-US" dirty="0"/>
              <a:t>Click to edit Master text styles</a:t>
            </a:r>
          </a:p>
        </p:txBody>
      </p:sp>
      <p:sp>
        <p:nvSpPr>
          <p:cNvPr id="10" name="Text Placeholder 18"/>
          <p:cNvSpPr>
            <a:spLocks noGrp="1"/>
          </p:cNvSpPr>
          <p:nvPr>
            <p:ph type="body" sz="quarter" idx="14"/>
          </p:nvPr>
        </p:nvSpPr>
        <p:spPr>
          <a:xfrm>
            <a:off x="229165" y="685800"/>
            <a:ext cx="5771399" cy="389467"/>
          </a:xfrm>
        </p:spPr>
        <p:txBody>
          <a:bodyPr>
            <a:noAutofit/>
          </a:bodyPr>
          <a:lstStyle>
            <a:lvl1pPr>
              <a:defRPr sz="12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265954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nodePh="1">
                                  <p:stCondLst>
                                    <p:cond delay="0"/>
                                  </p:stCondLst>
                                  <p:endCondLst>
                                    <p:cond evt="begin" delay="0">
                                      <p:tn val="5"/>
                                    </p:cond>
                                  </p:endCondLst>
                                  <p:childTnLst>
                                    <p:set>
                                      <p:cBhvr>
                                        <p:cTn id="6" dur="1" fill="hold">
                                          <p:stCondLst>
                                            <p:cond delay="0"/>
                                          </p:stCondLst>
                                        </p:cTn>
                                        <p:tgtEl>
                                          <p:spTgt spid="23"/>
                                        </p:tgtEl>
                                        <p:attrNameLst>
                                          <p:attrName>style.visibility</p:attrName>
                                        </p:attrNameLst>
                                      </p:cBhvr>
                                      <p:to>
                                        <p:strVal val="visible"/>
                                      </p:to>
                                    </p:set>
                                    <p:anim calcmode="lin" valueType="num">
                                      <p:cBhvr>
                                        <p:cTn id="7" dur="1000" fill="hold"/>
                                        <p:tgtEl>
                                          <p:spTgt spid="23"/>
                                        </p:tgtEl>
                                        <p:attrNameLst>
                                          <p:attrName>ppt_w</p:attrName>
                                        </p:attrNameLst>
                                      </p:cBhvr>
                                      <p:tavLst>
                                        <p:tav tm="0">
                                          <p:val>
                                            <p:fltVal val="0"/>
                                          </p:val>
                                        </p:tav>
                                        <p:tav tm="100000">
                                          <p:val>
                                            <p:strVal val="#ppt_w"/>
                                          </p:val>
                                        </p:tav>
                                      </p:tavLst>
                                    </p:anim>
                                    <p:anim calcmode="lin" valueType="num">
                                      <p:cBhvr>
                                        <p:cTn id="8" dur="1000" fill="hold"/>
                                        <p:tgtEl>
                                          <p:spTgt spid="23"/>
                                        </p:tgtEl>
                                        <p:attrNameLst>
                                          <p:attrName>ppt_h</p:attrName>
                                        </p:attrNameLst>
                                      </p:cBhvr>
                                      <p:tavLst>
                                        <p:tav tm="0">
                                          <p:val>
                                            <p:fltVal val="0"/>
                                          </p:val>
                                        </p:tav>
                                        <p:tav tm="100000">
                                          <p:val>
                                            <p:strVal val="#ppt_h"/>
                                          </p:val>
                                        </p:tav>
                                      </p:tavLst>
                                    </p:anim>
                                    <p:anim calcmode="lin" valueType="num">
                                      <p:cBhvr>
                                        <p:cTn id="9" dur="1000" fill="hold"/>
                                        <p:tgtEl>
                                          <p:spTgt spid="23"/>
                                        </p:tgtEl>
                                        <p:attrNameLst>
                                          <p:attrName>style.rotation</p:attrName>
                                        </p:attrNameLst>
                                      </p:cBhvr>
                                      <p:tavLst>
                                        <p:tav tm="0">
                                          <p:val>
                                            <p:fltVal val="90"/>
                                          </p:val>
                                        </p:tav>
                                        <p:tav tm="100000">
                                          <p:val>
                                            <p:fltVal val="0"/>
                                          </p:val>
                                        </p:tav>
                                      </p:tavLst>
                                    </p:anim>
                                    <p:animEffect transition="in" filter="fade">
                                      <p:cBhvr>
                                        <p:cTn id="10" dur="1000"/>
                                        <p:tgtEl>
                                          <p:spTgt spid="23"/>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500"/>
                                        <p:tgtEl>
                                          <p:spTgt spid="8">
                                            <p:txEl>
                                              <p:pRg st="0" end="0"/>
                                            </p:txEl>
                                          </p:spTgt>
                                        </p:tgtEl>
                                      </p:cBhvr>
                                    </p:animEffect>
                                  </p:childTnLst>
                                </p:cTn>
                              </p:par>
                            </p:childTnLst>
                          </p:cTn>
                        </p:par>
                        <p:par>
                          <p:cTn id="15" fill="hold">
                            <p:stCondLst>
                              <p:cond delay="1500"/>
                            </p:stCondLst>
                            <p:childTnLst>
                              <p:par>
                                <p:cTn id="16" presetID="10" presetClass="entr" presetSubtype="0" fill="hold" grpId="0" nodeType="afterEffect">
                                  <p:stCondLst>
                                    <p:cond delay="0"/>
                                  </p:stCondLst>
                                  <p:childTnLst>
                                    <p:set>
                                      <p:cBhvr>
                                        <p:cTn id="17" dur="1" fill="hold">
                                          <p:stCondLst>
                                            <p:cond delay="0"/>
                                          </p:stCondLst>
                                        </p:cTn>
                                        <p:tgtEl>
                                          <p:spTgt spid="10">
                                            <p:txEl>
                                              <p:pRg st="0" end="0"/>
                                            </p:txEl>
                                          </p:spTgt>
                                        </p:tgtEl>
                                        <p:attrNameLst>
                                          <p:attrName>style.visibility</p:attrName>
                                        </p:attrNameLst>
                                      </p:cBhvr>
                                      <p:to>
                                        <p:strVal val="visible"/>
                                      </p:to>
                                    </p:set>
                                    <p:animEffect transition="in" filter="fade">
                                      <p:cBhvr>
                                        <p:cTn id="18"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ortfolio One">
    <p:spTree>
      <p:nvGrpSpPr>
        <p:cNvPr id="1" name=""/>
        <p:cNvGrpSpPr/>
        <p:nvPr/>
      </p:nvGrpSpPr>
      <p:grpSpPr>
        <a:xfrm>
          <a:off x="0" y="0"/>
          <a:ext cx="0" cy="0"/>
          <a:chOff x="0" y="0"/>
          <a:chExt cx="0" cy="0"/>
        </a:xfrm>
      </p:grpSpPr>
      <p:sp>
        <p:nvSpPr>
          <p:cNvPr id="9" name="Rectangle 8"/>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93" tIns="51197" rIns="102393" bIns="51197" rtlCol="0" anchor="ctr"/>
          <a:lstStyle/>
          <a:p>
            <a:pPr algn="ctr"/>
            <a:endParaRPr lang="en-US" dirty="0"/>
          </a:p>
        </p:txBody>
      </p:sp>
      <p:sp>
        <p:nvSpPr>
          <p:cNvPr id="18" name="Picture Placeholder 13"/>
          <p:cNvSpPr>
            <a:spLocks noGrp="1"/>
          </p:cNvSpPr>
          <p:nvPr>
            <p:ph type="pic" sz="quarter" idx="10"/>
          </p:nvPr>
        </p:nvSpPr>
        <p:spPr>
          <a:xfrm>
            <a:off x="966223" y="1369494"/>
            <a:ext cx="1738058" cy="2315294"/>
          </a:xfrm>
          <a:effectLst/>
        </p:spPr>
        <p:txBody>
          <a:bodyPr rtlCol="0">
            <a:normAutofit/>
          </a:bodyPr>
          <a:lstStyle>
            <a:lvl1pPr marL="0" indent="0">
              <a:buNone/>
              <a:defRPr sz="1800">
                <a:ln>
                  <a:noFill/>
                </a:ln>
                <a:solidFill>
                  <a:schemeClr val="bg1">
                    <a:lumMod val="85000"/>
                  </a:schemeClr>
                </a:solidFill>
              </a:defRPr>
            </a:lvl1pPr>
          </a:lstStyle>
          <a:p>
            <a:pPr lvl="0"/>
            <a:endParaRPr lang="en-US" noProof="0"/>
          </a:p>
        </p:txBody>
      </p:sp>
      <p:sp>
        <p:nvSpPr>
          <p:cNvPr id="19" name="Picture Placeholder 13"/>
          <p:cNvSpPr>
            <a:spLocks noGrp="1"/>
          </p:cNvSpPr>
          <p:nvPr>
            <p:ph type="pic" sz="quarter" idx="11" hasCustomPrompt="1"/>
          </p:nvPr>
        </p:nvSpPr>
        <p:spPr>
          <a:xfrm>
            <a:off x="2757196" y="1369494"/>
            <a:ext cx="1738058" cy="2315294"/>
          </a:xfrm>
          <a:effectLst/>
        </p:spPr>
        <p:txBody>
          <a:bodyPr rtlCol="0">
            <a:normAutofit/>
          </a:bodyPr>
          <a:lstStyle>
            <a:lvl1pPr marL="0" indent="0">
              <a:buNone/>
              <a:defRPr sz="1800">
                <a:ln>
                  <a:noFill/>
                </a:ln>
                <a:solidFill>
                  <a:schemeClr val="bg1">
                    <a:lumMod val="85000"/>
                  </a:schemeClr>
                </a:solidFill>
              </a:defRPr>
            </a:lvl1pPr>
          </a:lstStyle>
          <a:p>
            <a:pPr lvl="0"/>
            <a:r>
              <a:rPr lang="en-US" sz="1100" b="0" i="0" dirty="0">
                <a:solidFill>
                  <a:srgbClr val="000000"/>
                </a:solidFill>
                <a:latin typeface="Lucida Grande"/>
                <a:ea typeface="Lucida Grande"/>
                <a:cs typeface="Lucida Grande"/>
              </a:rPr>
              <a:t>1_Portfolio One</a:t>
            </a:r>
            <a:endParaRPr lang="en-US" noProof="0" dirty="0"/>
          </a:p>
        </p:txBody>
      </p:sp>
      <p:sp>
        <p:nvSpPr>
          <p:cNvPr id="20" name="Picture Placeholder 13"/>
          <p:cNvSpPr>
            <a:spLocks noGrp="1"/>
          </p:cNvSpPr>
          <p:nvPr>
            <p:ph type="pic" sz="quarter" idx="15"/>
          </p:nvPr>
        </p:nvSpPr>
        <p:spPr>
          <a:xfrm>
            <a:off x="4548169" y="1374662"/>
            <a:ext cx="1738058" cy="2315294"/>
          </a:xfrm>
          <a:effectLst/>
        </p:spPr>
        <p:txBody>
          <a:bodyPr rtlCol="0">
            <a:normAutofit/>
          </a:bodyPr>
          <a:lstStyle>
            <a:lvl1pPr marL="0" indent="0">
              <a:buNone/>
              <a:defRPr sz="1800">
                <a:ln>
                  <a:noFill/>
                </a:ln>
                <a:solidFill>
                  <a:schemeClr val="bg1">
                    <a:lumMod val="85000"/>
                  </a:schemeClr>
                </a:solidFill>
              </a:defRPr>
            </a:lvl1pPr>
          </a:lstStyle>
          <a:p>
            <a:pPr lvl="0"/>
            <a:endParaRPr lang="en-US" noProof="0" dirty="0"/>
          </a:p>
        </p:txBody>
      </p:sp>
      <p:sp>
        <p:nvSpPr>
          <p:cNvPr id="26" name="Picture Placeholder 13"/>
          <p:cNvSpPr>
            <a:spLocks noGrp="1"/>
          </p:cNvSpPr>
          <p:nvPr>
            <p:ph type="pic" sz="quarter" idx="16"/>
          </p:nvPr>
        </p:nvSpPr>
        <p:spPr>
          <a:xfrm>
            <a:off x="6339142" y="1379756"/>
            <a:ext cx="1738058" cy="2315294"/>
          </a:xfrm>
          <a:effectLst/>
        </p:spPr>
        <p:txBody>
          <a:bodyPr rtlCol="0">
            <a:normAutofit/>
          </a:bodyPr>
          <a:lstStyle>
            <a:lvl1pPr marL="0" indent="0">
              <a:buNone/>
              <a:defRPr sz="1800">
                <a:ln>
                  <a:noFill/>
                </a:ln>
                <a:solidFill>
                  <a:schemeClr val="bg1">
                    <a:lumMod val="85000"/>
                  </a:schemeClr>
                </a:solidFill>
              </a:defRPr>
            </a:lvl1pPr>
          </a:lstStyle>
          <a:p>
            <a:pPr lvl="0"/>
            <a:endParaRPr lang="en-US" noProof="0"/>
          </a:p>
        </p:txBody>
      </p:sp>
      <p:sp>
        <p:nvSpPr>
          <p:cNvPr id="27" name="Picture Placeholder 13"/>
          <p:cNvSpPr>
            <a:spLocks noGrp="1"/>
          </p:cNvSpPr>
          <p:nvPr>
            <p:ph type="pic" sz="quarter" idx="17"/>
          </p:nvPr>
        </p:nvSpPr>
        <p:spPr>
          <a:xfrm>
            <a:off x="966223" y="3779714"/>
            <a:ext cx="1738058" cy="2315294"/>
          </a:xfrm>
          <a:effectLst/>
        </p:spPr>
        <p:txBody>
          <a:bodyPr rtlCol="0">
            <a:normAutofit/>
          </a:bodyPr>
          <a:lstStyle>
            <a:lvl1pPr marL="0" indent="0">
              <a:buNone/>
              <a:defRPr sz="1800">
                <a:ln>
                  <a:noFill/>
                </a:ln>
                <a:solidFill>
                  <a:schemeClr val="bg1">
                    <a:lumMod val="85000"/>
                  </a:schemeClr>
                </a:solidFill>
              </a:defRPr>
            </a:lvl1pPr>
          </a:lstStyle>
          <a:p>
            <a:pPr lvl="0"/>
            <a:endParaRPr lang="en-US" noProof="0"/>
          </a:p>
        </p:txBody>
      </p:sp>
      <p:sp>
        <p:nvSpPr>
          <p:cNvPr id="28" name="Picture Placeholder 13"/>
          <p:cNvSpPr>
            <a:spLocks noGrp="1"/>
          </p:cNvSpPr>
          <p:nvPr>
            <p:ph type="pic" sz="quarter" idx="18"/>
          </p:nvPr>
        </p:nvSpPr>
        <p:spPr>
          <a:xfrm>
            <a:off x="2757196" y="3779714"/>
            <a:ext cx="1738058" cy="2315294"/>
          </a:xfrm>
          <a:effectLst/>
        </p:spPr>
        <p:txBody>
          <a:bodyPr rtlCol="0">
            <a:normAutofit/>
          </a:bodyPr>
          <a:lstStyle>
            <a:lvl1pPr marL="0" indent="0">
              <a:buNone/>
              <a:defRPr sz="1800">
                <a:ln>
                  <a:noFill/>
                </a:ln>
                <a:solidFill>
                  <a:schemeClr val="bg1">
                    <a:lumMod val="85000"/>
                  </a:schemeClr>
                </a:solidFill>
              </a:defRPr>
            </a:lvl1pPr>
          </a:lstStyle>
          <a:p>
            <a:pPr lvl="0"/>
            <a:endParaRPr lang="en-US" noProof="0" dirty="0"/>
          </a:p>
        </p:txBody>
      </p:sp>
      <p:sp>
        <p:nvSpPr>
          <p:cNvPr id="29" name="Picture Placeholder 13"/>
          <p:cNvSpPr>
            <a:spLocks noGrp="1"/>
          </p:cNvSpPr>
          <p:nvPr>
            <p:ph type="pic" sz="quarter" idx="19"/>
          </p:nvPr>
        </p:nvSpPr>
        <p:spPr>
          <a:xfrm>
            <a:off x="4548169" y="3769451"/>
            <a:ext cx="1738058" cy="2315294"/>
          </a:xfrm>
          <a:effectLst/>
        </p:spPr>
        <p:txBody>
          <a:bodyPr rtlCol="0">
            <a:normAutofit/>
          </a:bodyPr>
          <a:lstStyle>
            <a:lvl1pPr marL="0" indent="0">
              <a:buNone/>
              <a:defRPr sz="1800">
                <a:ln>
                  <a:noFill/>
                </a:ln>
                <a:solidFill>
                  <a:schemeClr val="bg1">
                    <a:lumMod val="85000"/>
                  </a:schemeClr>
                </a:solidFill>
              </a:defRPr>
            </a:lvl1pPr>
          </a:lstStyle>
          <a:p>
            <a:pPr lvl="0"/>
            <a:endParaRPr lang="en-US" noProof="0" dirty="0"/>
          </a:p>
        </p:txBody>
      </p:sp>
      <p:sp>
        <p:nvSpPr>
          <p:cNvPr id="30" name="Picture Placeholder 13"/>
          <p:cNvSpPr>
            <a:spLocks noGrp="1"/>
          </p:cNvSpPr>
          <p:nvPr>
            <p:ph type="pic" sz="quarter" idx="20"/>
          </p:nvPr>
        </p:nvSpPr>
        <p:spPr>
          <a:xfrm>
            <a:off x="6339142" y="3769451"/>
            <a:ext cx="1738058" cy="2315294"/>
          </a:xfrm>
          <a:effectLst/>
        </p:spPr>
        <p:txBody>
          <a:bodyPr rtlCol="0">
            <a:normAutofit/>
          </a:bodyPr>
          <a:lstStyle>
            <a:lvl1pPr marL="0" indent="0">
              <a:buNone/>
              <a:defRPr sz="1800">
                <a:ln>
                  <a:noFill/>
                </a:ln>
                <a:solidFill>
                  <a:schemeClr val="bg1">
                    <a:lumMod val="85000"/>
                  </a:schemeClr>
                </a:solidFill>
              </a:defRPr>
            </a:lvl1pPr>
          </a:lstStyle>
          <a:p>
            <a:pPr lvl="0"/>
            <a:endParaRPr lang="en-US" noProof="0" dirty="0"/>
          </a:p>
        </p:txBody>
      </p:sp>
      <p:sp>
        <p:nvSpPr>
          <p:cNvPr id="15" name="Text Placeholder 10"/>
          <p:cNvSpPr>
            <a:spLocks noGrp="1"/>
          </p:cNvSpPr>
          <p:nvPr>
            <p:ph type="body" sz="quarter" idx="13"/>
          </p:nvPr>
        </p:nvSpPr>
        <p:spPr>
          <a:xfrm>
            <a:off x="229165" y="188154"/>
            <a:ext cx="5771399" cy="731076"/>
          </a:xfrm>
        </p:spPr>
        <p:txBody>
          <a:bodyPr>
            <a:noAutofit/>
          </a:bodyPr>
          <a:lstStyle>
            <a:lvl1pPr>
              <a:defRPr sz="2700" b="1">
                <a:solidFill>
                  <a:schemeClr val="bg2"/>
                </a:solidFill>
                <a:latin typeface="Myriad Pro" pitchFamily="34" charset="0"/>
                <a:cs typeface="Times New Roman" panose="02020603050405020304" pitchFamily="18" charset="0"/>
              </a:defRPr>
            </a:lvl1pPr>
            <a:lvl2pPr>
              <a:defRPr sz="3100">
                <a:solidFill>
                  <a:schemeClr val="accent2"/>
                </a:solidFill>
                <a:latin typeface="Lato Black"/>
                <a:cs typeface="Lato Black"/>
              </a:defRPr>
            </a:lvl2pPr>
            <a:lvl3pPr>
              <a:defRPr sz="3100">
                <a:solidFill>
                  <a:schemeClr val="accent2"/>
                </a:solidFill>
                <a:latin typeface="Lato Black"/>
                <a:cs typeface="Lato Black"/>
              </a:defRPr>
            </a:lvl3pPr>
            <a:lvl4pPr>
              <a:defRPr sz="3100">
                <a:solidFill>
                  <a:schemeClr val="accent2"/>
                </a:solidFill>
                <a:latin typeface="Lato Black"/>
                <a:cs typeface="Lato Black"/>
              </a:defRPr>
            </a:lvl4pPr>
            <a:lvl5pPr>
              <a:defRPr sz="3100">
                <a:solidFill>
                  <a:schemeClr val="accent2"/>
                </a:solidFill>
                <a:latin typeface="Lato Black"/>
                <a:cs typeface="Lato Black"/>
              </a:defRPr>
            </a:lvl5pPr>
          </a:lstStyle>
          <a:p>
            <a:pPr lvl="0"/>
            <a:r>
              <a:rPr lang="en-US" dirty="0"/>
              <a:t>Click to edit Master text styles</a:t>
            </a:r>
          </a:p>
        </p:txBody>
      </p:sp>
      <p:sp>
        <p:nvSpPr>
          <p:cNvPr id="16" name="Text Placeholder 18"/>
          <p:cNvSpPr>
            <a:spLocks noGrp="1"/>
          </p:cNvSpPr>
          <p:nvPr>
            <p:ph type="body" sz="quarter" idx="14"/>
          </p:nvPr>
        </p:nvSpPr>
        <p:spPr>
          <a:xfrm>
            <a:off x="229165" y="685800"/>
            <a:ext cx="5771399" cy="389467"/>
          </a:xfrm>
        </p:spPr>
        <p:txBody>
          <a:bodyPr>
            <a:noAutofit/>
          </a:bodyPr>
          <a:lstStyle>
            <a:lvl1pPr>
              <a:defRPr sz="12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2952249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27"/>
                                        </p:tgtEl>
                                        <p:attrNameLst>
                                          <p:attrName>style.visibility</p:attrName>
                                        </p:attrNameLst>
                                      </p:cBhvr>
                                      <p:to>
                                        <p:strVal val="visible"/>
                                      </p:to>
                                    </p:set>
                                    <p:anim calcmode="lin" valueType="num">
                                      <p:cBhvr>
                                        <p:cTn id="13" dur="400" fill="hold"/>
                                        <p:tgtEl>
                                          <p:spTgt spid="27"/>
                                        </p:tgtEl>
                                        <p:attrNameLst>
                                          <p:attrName>ppt_w</p:attrName>
                                        </p:attrNameLst>
                                      </p:cBhvr>
                                      <p:tavLst>
                                        <p:tav tm="0">
                                          <p:val>
                                            <p:fltVal val="0"/>
                                          </p:val>
                                        </p:tav>
                                        <p:tav tm="100000">
                                          <p:val>
                                            <p:strVal val="#ppt_w"/>
                                          </p:val>
                                        </p:tav>
                                      </p:tavLst>
                                    </p:anim>
                                    <p:anim calcmode="lin" valueType="num">
                                      <p:cBhvr>
                                        <p:cTn id="14" dur="400" fill="hold"/>
                                        <p:tgtEl>
                                          <p:spTgt spid="27"/>
                                        </p:tgtEl>
                                        <p:attrNameLst>
                                          <p:attrName>ppt_h</p:attrName>
                                        </p:attrNameLst>
                                      </p:cBhvr>
                                      <p:tavLst>
                                        <p:tav tm="0">
                                          <p:val>
                                            <p:fltVal val="0"/>
                                          </p:val>
                                        </p:tav>
                                        <p:tav tm="100000">
                                          <p:val>
                                            <p:strVal val="#ppt_h"/>
                                          </p:val>
                                        </p:tav>
                                      </p:tavLst>
                                    </p:anim>
                                    <p:animEffect transition="in" filter="fade">
                                      <p:cBhvr>
                                        <p:cTn id="15" dur="400"/>
                                        <p:tgtEl>
                                          <p:spTgt spid="27"/>
                                        </p:tgtEl>
                                      </p:cBhvr>
                                    </p:animEffect>
                                  </p:childTnLst>
                                </p:cTn>
                              </p:par>
                            </p:childTnLst>
                          </p:cTn>
                        </p:par>
                        <p:par>
                          <p:cTn id="16" fill="hold">
                            <p:stCondLst>
                              <p:cond delay="800"/>
                            </p:stCondLst>
                            <p:childTnLst>
                              <p:par>
                                <p:cTn id="17" presetID="53" presetClass="entr" presetSubtype="16"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400" fill="hold"/>
                                        <p:tgtEl>
                                          <p:spTgt spid="19"/>
                                        </p:tgtEl>
                                        <p:attrNameLst>
                                          <p:attrName>ppt_w</p:attrName>
                                        </p:attrNameLst>
                                      </p:cBhvr>
                                      <p:tavLst>
                                        <p:tav tm="0">
                                          <p:val>
                                            <p:fltVal val="0"/>
                                          </p:val>
                                        </p:tav>
                                        <p:tav tm="100000">
                                          <p:val>
                                            <p:strVal val="#ppt_w"/>
                                          </p:val>
                                        </p:tav>
                                      </p:tavLst>
                                    </p:anim>
                                    <p:anim calcmode="lin" valueType="num">
                                      <p:cBhvr>
                                        <p:cTn id="20" dur="400" fill="hold"/>
                                        <p:tgtEl>
                                          <p:spTgt spid="19"/>
                                        </p:tgtEl>
                                        <p:attrNameLst>
                                          <p:attrName>ppt_h</p:attrName>
                                        </p:attrNameLst>
                                      </p:cBhvr>
                                      <p:tavLst>
                                        <p:tav tm="0">
                                          <p:val>
                                            <p:fltVal val="0"/>
                                          </p:val>
                                        </p:tav>
                                        <p:tav tm="100000">
                                          <p:val>
                                            <p:strVal val="#ppt_h"/>
                                          </p:val>
                                        </p:tav>
                                      </p:tavLst>
                                    </p:anim>
                                    <p:animEffect transition="in" filter="fade">
                                      <p:cBhvr>
                                        <p:cTn id="21" dur="400"/>
                                        <p:tgtEl>
                                          <p:spTgt spid="19"/>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28"/>
                                        </p:tgtEl>
                                        <p:attrNameLst>
                                          <p:attrName>style.visibility</p:attrName>
                                        </p:attrNameLst>
                                      </p:cBhvr>
                                      <p:to>
                                        <p:strVal val="visible"/>
                                      </p:to>
                                    </p:set>
                                    <p:anim calcmode="lin" valueType="num">
                                      <p:cBhvr>
                                        <p:cTn id="25" dur="400" fill="hold"/>
                                        <p:tgtEl>
                                          <p:spTgt spid="28"/>
                                        </p:tgtEl>
                                        <p:attrNameLst>
                                          <p:attrName>ppt_w</p:attrName>
                                        </p:attrNameLst>
                                      </p:cBhvr>
                                      <p:tavLst>
                                        <p:tav tm="0">
                                          <p:val>
                                            <p:fltVal val="0"/>
                                          </p:val>
                                        </p:tav>
                                        <p:tav tm="100000">
                                          <p:val>
                                            <p:strVal val="#ppt_w"/>
                                          </p:val>
                                        </p:tav>
                                      </p:tavLst>
                                    </p:anim>
                                    <p:anim calcmode="lin" valueType="num">
                                      <p:cBhvr>
                                        <p:cTn id="26" dur="400" fill="hold"/>
                                        <p:tgtEl>
                                          <p:spTgt spid="28"/>
                                        </p:tgtEl>
                                        <p:attrNameLst>
                                          <p:attrName>ppt_h</p:attrName>
                                        </p:attrNameLst>
                                      </p:cBhvr>
                                      <p:tavLst>
                                        <p:tav tm="0">
                                          <p:val>
                                            <p:fltVal val="0"/>
                                          </p:val>
                                        </p:tav>
                                        <p:tav tm="100000">
                                          <p:val>
                                            <p:strVal val="#ppt_h"/>
                                          </p:val>
                                        </p:tav>
                                      </p:tavLst>
                                    </p:anim>
                                    <p:animEffect transition="in" filter="fade">
                                      <p:cBhvr>
                                        <p:cTn id="27" dur="400"/>
                                        <p:tgtEl>
                                          <p:spTgt spid="2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20"/>
                                        </p:tgtEl>
                                        <p:attrNameLst>
                                          <p:attrName>style.visibility</p:attrName>
                                        </p:attrNameLst>
                                      </p:cBhvr>
                                      <p:to>
                                        <p:strVal val="visible"/>
                                      </p:to>
                                    </p:set>
                                    <p:anim calcmode="lin" valueType="num">
                                      <p:cBhvr>
                                        <p:cTn id="31" dur="400" fill="hold"/>
                                        <p:tgtEl>
                                          <p:spTgt spid="20"/>
                                        </p:tgtEl>
                                        <p:attrNameLst>
                                          <p:attrName>ppt_w</p:attrName>
                                        </p:attrNameLst>
                                      </p:cBhvr>
                                      <p:tavLst>
                                        <p:tav tm="0">
                                          <p:val>
                                            <p:fltVal val="0"/>
                                          </p:val>
                                        </p:tav>
                                        <p:tav tm="100000">
                                          <p:val>
                                            <p:strVal val="#ppt_w"/>
                                          </p:val>
                                        </p:tav>
                                      </p:tavLst>
                                    </p:anim>
                                    <p:anim calcmode="lin" valueType="num">
                                      <p:cBhvr>
                                        <p:cTn id="32" dur="400" fill="hold"/>
                                        <p:tgtEl>
                                          <p:spTgt spid="20"/>
                                        </p:tgtEl>
                                        <p:attrNameLst>
                                          <p:attrName>ppt_h</p:attrName>
                                        </p:attrNameLst>
                                      </p:cBhvr>
                                      <p:tavLst>
                                        <p:tav tm="0">
                                          <p:val>
                                            <p:fltVal val="0"/>
                                          </p:val>
                                        </p:tav>
                                        <p:tav tm="100000">
                                          <p:val>
                                            <p:strVal val="#ppt_h"/>
                                          </p:val>
                                        </p:tav>
                                      </p:tavLst>
                                    </p:anim>
                                    <p:animEffect transition="in" filter="fade">
                                      <p:cBhvr>
                                        <p:cTn id="33" dur="400"/>
                                        <p:tgtEl>
                                          <p:spTgt spid="20"/>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29"/>
                                        </p:tgtEl>
                                        <p:attrNameLst>
                                          <p:attrName>style.visibility</p:attrName>
                                        </p:attrNameLst>
                                      </p:cBhvr>
                                      <p:to>
                                        <p:strVal val="visible"/>
                                      </p:to>
                                    </p:set>
                                    <p:anim calcmode="lin" valueType="num">
                                      <p:cBhvr>
                                        <p:cTn id="37" dur="400" fill="hold"/>
                                        <p:tgtEl>
                                          <p:spTgt spid="29"/>
                                        </p:tgtEl>
                                        <p:attrNameLst>
                                          <p:attrName>ppt_w</p:attrName>
                                        </p:attrNameLst>
                                      </p:cBhvr>
                                      <p:tavLst>
                                        <p:tav tm="0">
                                          <p:val>
                                            <p:fltVal val="0"/>
                                          </p:val>
                                        </p:tav>
                                        <p:tav tm="100000">
                                          <p:val>
                                            <p:strVal val="#ppt_w"/>
                                          </p:val>
                                        </p:tav>
                                      </p:tavLst>
                                    </p:anim>
                                    <p:anim calcmode="lin" valueType="num">
                                      <p:cBhvr>
                                        <p:cTn id="38" dur="400" fill="hold"/>
                                        <p:tgtEl>
                                          <p:spTgt spid="29"/>
                                        </p:tgtEl>
                                        <p:attrNameLst>
                                          <p:attrName>ppt_h</p:attrName>
                                        </p:attrNameLst>
                                      </p:cBhvr>
                                      <p:tavLst>
                                        <p:tav tm="0">
                                          <p:val>
                                            <p:fltVal val="0"/>
                                          </p:val>
                                        </p:tav>
                                        <p:tav tm="100000">
                                          <p:val>
                                            <p:strVal val="#ppt_h"/>
                                          </p:val>
                                        </p:tav>
                                      </p:tavLst>
                                    </p:anim>
                                    <p:animEffect transition="in" filter="fade">
                                      <p:cBhvr>
                                        <p:cTn id="39" dur="400"/>
                                        <p:tgtEl>
                                          <p:spTgt spid="2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26"/>
                                        </p:tgtEl>
                                        <p:attrNameLst>
                                          <p:attrName>style.visibility</p:attrName>
                                        </p:attrNameLst>
                                      </p:cBhvr>
                                      <p:to>
                                        <p:strVal val="visible"/>
                                      </p:to>
                                    </p:set>
                                    <p:anim calcmode="lin" valueType="num">
                                      <p:cBhvr>
                                        <p:cTn id="43" dur="400" fill="hold"/>
                                        <p:tgtEl>
                                          <p:spTgt spid="26"/>
                                        </p:tgtEl>
                                        <p:attrNameLst>
                                          <p:attrName>ppt_w</p:attrName>
                                        </p:attrNameLst>
                                      </p:cBhvr>
                                      <p:tavLst>
                                        <p:tav tm="0">
                                          <p:val>
                                            <p:fltVal val="0"/>
                                          </p:val>
                                        </p:tav>
                                        <p:tav tm="100000">
                                          <p:val>
                                            <p:strVal val="#ppt_w"/>
                                          </p:val>
                                        </p:tav>
                                      </p:tavLst>
                                    </p:anim>
                                    <p:anim calcmode="lin" valueType="num">
                                      <p:cBhvr>
                                        <p:cTn id="44" dur="400" fill="hold"/>
                                        <p:tgtEl>
                                          <p:spTgt spid="26"/>
                                        </p:tgtEl>
                                        <p:attrNameLst>
                                          <p:attrName>ppt_h</p:attrName>
                                        </p:attrNameLst>
                                      </p:cBhvr>
                                      <p:tavLst>
                                        <p:tav tm="0">
                                          <p:val>
                                            <p:fltVal val="0"/>
                                          </p:val>
                                        </p:tav>
                                        <p:tav tm="100000">
                                          <p:val>
                                            <p:strVal val="#ppt_h"/>
                                          </p:val>
                                        </p:tav>
                                      </p:tavLst>
                                    </p:anim>
                                    <p:animEffect transition="in" filter="fade">
                                      <p:cBhvr>
                                        <p:cTn id="45" dur="400"/>
                                        <p:tgtEl>
                                          <p:spTgt spid="26"/>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30"/>
                                        </p:tgtEl>
                                        <p:attrNameLst>
                                          <p:attrName>style.visibility</p:attrName>
                                        </p:attrNameLst>
                                      </p:cBhvr>
                                      <p:to>
                                        <p:strVal val="visible"/>
                                      </p:to>
                                    </p:set>
                                    <p:anim calcmode="lin" valueType="num">
                                      <p:cBhvr>
                                        <p:cTn id="49" dur="400" fill="hold"/>
                                        <p:tgtEl>
                                          <p:spTgt spid="30"/>
                                        </p:tgtEl>
                                        <p:attrNameLst>
                                          <p:attrName>ppt_w</p:attrName>
                                        </p:attrNameLst>
                                      </p:cBhvr>
                                      <p:tavLst>
                                        <p:tav tm="0">
                                          <p:val>
                                            <p:fltVal val="0"/>
                                          </p:val>
                                        </p:tav>
                                        <p:tav tm="100000">
                                          <p:val>
                                            <p:strVal val="#ppt_w"/>
                                          </p:val>
                                        </p:tav>
                                      </p:tavLst>
                                    </p:anim>
                                    <p:anim calcmode="lin" valueType="num">
                                      <p:cBhvr>
                                        <p:cTn id="50" dur="400" fill="hold"/>
                                        <p:tgtEl>
                                          <p:spTgt spid="30"/>
                                        </p:tgtEl>
                                        <p:attrNameLst>
                                          <p:attrName>ppt_h</p:attrName>
                                        </p:attrNameLst>
                                      </p:cBhvr>
                                      <p:tavLst>
                                        <p:tav tm="0">
                                          <p:val>
                                            <p:fltVal val="0"/>
                                          </p:val>
                                        </p:tav>
                                        <p:tav tm="100000">
                                          <p:val>
                                            <p:strVal val="#ppt_h"/>
                                          </p:val>
                                        </p:tav>
                                      </p:tavLst>
                                    </p:anim>
                                    <p:animEffect transition="in" filter="fade">
                                      <p:cBhvr>
                                        <p:cTn id="51" dur="400"/>
                                        <p:tgtEl>
                                          <p:spTgt spid="30"/>
                                        </p:tgtEl>
                                      </p:cBhvr>
                                    </p:animEffect>
                                  </p:childTnLst>
                                </p:cTn>
                              </p:par>
                            </p:childTnLst>
                          </p:cTn>
                        </p:par>
                        <p:par>
                          <p:cTn id="52" fill="hold">
                            <p:stCondLst>
                              <p:cond delay="3200"/>
                            </p:stCondLst>
                            <p:childTnLst>
                              <p:par>
                                <p:cTn id="53" presetID="10" presetClass="entr" presetSubtype="0" fill="hold" grpId="0" nodeType="after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fade">
                                      <p:cBhvr>
                                        <p:cTn id="55" dur="500"/>
                                        <p:tgtEl>
                                          <p:spTgt spid="15">
                                            <p:txEl>
                                              <p:pRg st="0" end="0"/>
                                            </p:txEl>
                                          </p:spTgt>
                                        </p:tgtEl>
                                      </p:cBhvr>
                                    </p:animEffect>
                                  </p:childTnLst>
                                </p:cTn>
                              </p:par>
                            </p:childTnLst>
                          </p:cTn>
                        </p:par>
                        <p:par>
                          <p:cTn id="56" fill="hold">
                            <p:stCondLst>
                              <p:cond delay="3700"/>
                            </p:stCondLst>
                            <p:childTnLst>
                              <p:par>
                                <p:cTn id="57" presetID="10" presetClass="entr" presetSubtype="0" fill="hold" grpId="0" nodeType="afterEffect">
                                  <p:stCondLst>
                                    <p:cond delay="0"/>
                                  </p:stCondLst>
                                  <p:childTnLst>
                                    <p:set>
                                      <p:cBhvr>
                                        <p:cTn id="58" dur="1" fill="hold">
                                          <p:stCondLst>
                                            <p:cond delay="0"/>
                                          </p:stCondLst>
                                        </p:cTn>
                                        <p:tgtEl>
                                          <p:spTgt spid="16">
                                            <p:txEl>
                                              <p:pRg st="0" end="0"/>
                                            </p:txEl>
                                          </p:spTgt>
                                        </p:tgtEl>
                                        <p:attrNameLst>
                                          <p:attrName>style.visibility</p:attrName>
                                        </p:attrNameLst>
                                      </p:cBhvr>
                                      <p:to>
                                        <p:strVal val="visible"/>
                                      </p:to>
                                    </p:set>
                                    <p:animEffect transition="in" filter="fade">
                                      <p:cBhvr>
                                        <p:cTn id="59" dur="5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6" grpId="0"/>
      <p:bldP spid="27" grpId="0"/>
      <p:bldP spid="28" grpId="0"/>
      <p:bldP spid="29" grpId="0"/>
      <p:bldP spid="30" grpId="0"/>
      <p:bldP spid="15" grpId="0" build="p">
        <p:tmplLst>
          <p:tmpl lvl="1">
            <p:tnLst>
              <p:par>
                <p:cTn presetID="10" presetClass="entr" presetSubtype="0"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ortfolio Two">
    <p:spTree>
      <p:nvGrpSpPr>
        <p:cNvPr id="1" name=""/>
        <p:cNvGrpSpPr/>
        <p:nvPr/>
      </p:nvGrpSpPr>
      <p:grpSpPr>
        <a:xfrm>
          <a:off x="0" y="0"/>
          <a:ext cx="0" cy="0"/>
          <a:chOff x="0" y="0"/>
          <a:chExt cx="0" cy="0"/>
        </a:xfrm>
      </p:grpSpPr>
      <p:sp>
        <p:nvSpPr>
          <p:cNvPr id="9" name="Rectangle 8"/>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93" tIns="51197" rIns="102393" bIns="51197" rtlCol="0" anchor="ctr"/>
          <a:lstStyle/>
          <a:p>
            <a:pPr algn="ctr"/>
            <a:endParaRPr lang="en-US" dirty="0"/>
          </a:p>
        </p:txBody>
      </p:sp>
      <p:sp>
        <p:nvSpPr>
          <p:cNvPr id="18" name="Picture Placeholder 13"/>
          <p:cNvSpPr>
            <a:spLocks noGrp="1"/>
          </p:cNvSpPr>
          <p:nvPr>
            <p:ph type="pic" sz="quarter" idx="10"/>
          </p:nvPr>
        </p:nvSpPr>
        <p:spPr>
          <a:xfrm>
            <a:off x="-5110" y="15240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869866" y="15240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38" name="Picture Placeholder 13"/>
          <p:cNvSpPr>
            <a:spLocks noGrp="1"/>
          </p:cNvSpPr>
          <p:nvPr>
            <p:ph type="pic" sz="quarter" idx="16"/>
          </p:nvPr>
        </p:nvSpPr>
        <p:spPr>
          <a:xfrm>
            <a:off x="1741576" y="15240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39" name="Picture Placeholder 13"/>
          <p:cNvSpPr>
            <a:spLocks noGrp="1"/>
          </p:cNvSpPr>
          <p:nvPr>
            <p:ph type="pic" sz="quarter" idx="17"/>
          </p:nvPr>
        </p:nvSpPr>
        <p:spPr>
          <a:xfrm>
            <a:off x="-5110" y="26852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869866" y="26852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41" name="Picture Placeholder 13"/>
          <p:cNvSpPr>
            <a:spLocks noGrp="1"/>
          </p:cNvSpPr>
          <p:nvPr>
            <p:ph type="pic" sz="quarter" idx="19"/>
          </p:nvPr>
        </p:nvSpPr>
        <p:spPr>
          <a:xfrm>
            <a:off x="1741576" y="26852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866600" y="385332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1741576" y="385332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44" name="Picture Placeholder 13"/>
          <p:cNvSpPr>
            <a:spLocks noGrp="1"/>
          </p:cNvSpPr>
          <p:nvPr>
            <p:ph type="pic" sz="quarter" idx="22"/>
          </p:nvPr>
        </p:nvSpPr>
        <p:spPr>
          <a:xfrm>
            <a:off x="2613286" y="385332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866600" y="501455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1741576" y="501455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47" name="Picture Placeholder 13"/>
          <p:cNvSpPr>
            <a:spLocks noGrp="1"/>
          </p:cNvSpPr>
          <p:nvPr>
            <p:ph type="pic" sz="quarter" idx="25"/>
          </p:nvPr>
        </p:nvSpPr>
        <p:spPr>
          <a:xfrm>
            <a:off x="2613286" y="501455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2612076" y="15240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3487052" y="15240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50" name="Picture Placeholder 13"/>
          <p:cNvSpPr>
            <a:spLocks noGrp="1"/>
          </p:cNvSpPr>
          <p:nvPr>
            <p:ph type="pic" sz="quarter" idx="28"/>
          </p:nvPr>
        </p:nvSpPr>
        <p:spPr>
          <a:xfrm>
            <a:off x="-5110" y="387872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51" name="Picture Placeholder 13"/>
          <p:cNvSpPr>
            <a:spLocks noGrp="1"/>
          </p:cNvSpPr>
          <p:nvPr>
            <p:ph type="pic" sz="quarter" idx="29"/>
          </p:nvPr>
        </p:nvSpPr>
        <p:spPr>
          <a:xfrm>
            <a:off x="2612076" y="26852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3487052" y="26852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53" name="Picture Placeholder 13"/>
          <p:cNvSpPr>
            <a:spLocks noGrp="1"/>
          </p:cNvSpPr>
          <p:nvPr>
            <p:ph type="pic" sz="quarter" idx="31"/>
          </p:nvPr>
        </p:nvSpPr>
        <p:spPr>
          <a:xfrm>
            <a:off x="-5110" y="503995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3483786" y="385332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3483786" y="501455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27" name="Text Placeholder 10"/>
          <p:cNvSpPr>
            <a:spLocks noGrp="1"/>
          </p:cNvSpPr>
          <p:nvPr>
            <p:ph type="body" sz="quarter" idx="13"/>
          </p:nvPr>
        </p:nvSpPr>
        <p:spPr>
          <a:xfrm>
            <a:off x="229165" y="188154"/>
            <a:ext cx="5771399" cy="731076"/>
          </a:xfrm>
        </p:spPr>
        <p:txBody>
          <a:bodyPr>
            <a:noAutofit/>
          </a:bodyPr>
          <a:lstStyle>
            <a:lvl1pPr>
              <a:defRPr sz="2700" b="1">
                <a:solidFill>
                  <a:schemeClr val="bg2"/>
                </a:solidFill>
                <a:latin typeface="Myriad Pro" pitchFamily="34" charset="0"/>
                <a:cs typeface="Times New Roman" panose="02020603050405020304" pitchFamily="18" charset="0"/>
              </a:defRPr>
            </a:lvl1pPr>
            <a:lvl2pPr>
              <a:defRPr sz="3100">
                <a:solidFill>
                  <a:schemeClr val="accent2"/>
                </a:solidFill>
                <a:latin typeface="Lato Black"/>
                <a:cs typeface="Lato Black"/>
              </a:defRPr>
            </a:lvl2pPr>
            <a:lvl3pPr>
              <a:defRPr sz="3100">
                <a:solidFill>
                  <a:schemeClr val="accent2"/>
                </a:solidFill>
                <a:latin typeface="Lato Black"/>
                <a:cs typeface="Lato Black"/>
              </a:defRPr>
            </a:lvl3pPr>
            <a:lvl4pPr>
              <a:defRPr sz="3100">
                <a:solidFill>
                  <a:schemeClr val="accent2"/>
                </a:solidFill>
                <a:latin typeface="Lato Black"/>
                <a:cs typeface="Lato Black"/>
              </a:defRPr>
            </a:lvl4pPr>
            <a:lvl5pPr>
              <a:defRPr sz="3100">
                <a:solidFill>
                  <a:schemeClr val="accent2"/>
                </a:solidFill>
                <a:latin typeface="Lato Black"/>
                <a:cs typeface="Lato Black"/>
              </a:defRPr>
            </a:lvl5pPr>
          </a:lstStyle>
          <a:p>
            <a:pPr lvl="0"/>
            <a:r>
              <a:rPr lang="en-US" dirty="0"/>
              <a:t>Click to edit Master text styles</a:t>
            </a:r>
          </a:p>
        </p:txBody>
      </p:sp>
      <p:sp>
        <p:nvSpPr>
          <p:cNvPr id="28" name="Text Placeholder 18"/>
          <p:cNvSpPr>
            <a:spLocks noGrp="1"/>
          </p:cNvSpPr>
          <p:nvPr>
            <p:ph type="body" sz="quarter" idx="14"/>
          </p:nvPr>
        </p:nvSpPr>
        <p:spPr>
          <a:xfrm>
            <a:off x="229165" y="685800"/>
            <a:ext cx="5771399" cy="389467"/>
          </a:xfrm>
        </p:spPr>
        <p:txBody>
          <a:bodyPr>
            <a:noAutofit/>
          </a:bodyPr>
          <a:lstStyle>
            <a:lvl1pPr>
              <a:defRPr sz="12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314721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39"/>
                                        </p:tgtEl>
                                        <p:attrNameLst>
                                          <p:attrName>style.visibility</p:attrName>
                                        </p:attrNameLst>
                                      </p:cBhvr>
                                      <p:to>
                                        <p:strVal val="visible"/>
                                      </p:to>
                                    </p:set>
                                    <p:anim calcmode="lin" valueType="num">
                                      <p:cBhvr>
                                        <p:cTn id="37" dur="400" fill="hold"/>
                                        <p:tgtEl>
                                          <p:spTgt spid="39"/>
                                        </p:tgtEl>
                                        <p:attrNameLst>
                                          <p:attrName>ppt_w</p:attrName>
                                        </p:attrNameLst>
                                      </p:cBhvr>
                                      <p:tavLst>
                                        <p:tav tm="0">
                                          <p:val>
                                            <p:fltVal val="0"/>
                                          </p:val>
                                        </p:tav>
                                        <p:tav tm="100000">
                                          <p:val>
                                            <p:strVal val="#ppt_w"/>
                                          </p:val>
                                        </p:tav>
                                      </p:tavLst>
                                    </p:anim>
                                    <p:anim calcmode="lin" valueType="num">
                                      <p:cBhvr>
                                        <p:cTn id="38" dur="400" fill="hold"/>
                                        <p:tgtEl>
                                          <p:spTgt spid="39"/>
                                        </p:tgtEl>
                                        <p:attrNameLst>
                                          <p:attrName>ppt_h</p:attrName>
                                        </p:attrNameLst>
                                      </p:cBhvr>
                                      <p:tavLst>
                                        <p:tav tm="0">
                                          <p:val>
                                            <p:fltVal val="0"/>
                                          </p:val>
                                        </p:tav>
                                        <p:tav tm="100000">
                                          <p:val>
                                            <p:strVal val="#ppt_h"/>
                                          </p:val>
                                        </p:tav>
                                      </p:tavLst>
                                    </p:anim>
                                    <p:animEffect transition="in" filter="fade">
                                      <p:cBhvr>
                                        <p:cTn id="39" dur="400"/>
                                        <p:tgtEl>
                                          <p:spTgt spid="39"/>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0"/>
                                        </p:tgtEl>
                                        <p:attrNameLst>
                                          <p:attrName>style.visibility</p:attrName>
                                        </p:attrNameLst>
                                      </p:cBhvr>
                                      <p:to>
                                        <p:strVal val="visible"/>
                                      </p:to>
                                    </p:set>
                                    <p:anim calcmode="lin" valueType="num">
                                      <p:cBhvr>
                                        <p:cTn id="43" dur="400" fill="hold"/>
                                        <p:tgtEl>
                                          <p:spTgt spid="40"/>
                                        </p:tgtEl>
                                        <p:attrNameLst>
                                          <p:attrName>ppt_w</p:attrName>
                                        </p:attrNameLst>
                                      </p:cBhvr>
                                      <p:tavLst>
                                        <p:tav tm="0">
                                          <p:val>
                                            <p:fltVal val="0"/>
                                          </p:val>
                                        </p:tav>
                                        <p:tav tm="100000">
                                          <p:val>
                                            <p:strVal val="#ppt_w"/>
                                          </p:val>
                                        </p:tav>
                                      </p:tavLst>
                                    </p:anim>
                                    <p:anim calcmode="lin" valueType="num">
                                      <p:cBhvr>
                                        <p:cTn id="44" dur="400" fill="hold"/>
                                        <p:tgtEl>
                                          <p:spTgt spid="40"/>
                                        </p:tgtEl>
                                        <p:attrNameLst>
                                          <p:attrName>ppt_h</p:attrName>
                                        </p:attrNameLst>
                                      </p:cBhvr>
                                      <p:tavLst>
                                        <p:tav tm="0">
                                          <p:val>
                                            <p:fltVal val="0"/>
                                          </p:val>
                                        </p:tav>
                                        <p:tav tm="100000">
                                          <p:val>
                                            <p:strVal val="#ppt_h"/>
                                          </p:val>
                                        </p:tav>
                                      </p:tavLst>
                                    </p:anim>
                                    <p:animEffect transition="in" filter="fade">
                                      <p:cBhvr>
                                        <p:cTn id="45" dur="400"/>
                                        <p:tgtEl>
                                          <p:spTgt spid="40"/>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1"/>
                                        </p:tgtEl>
                                        <p:attrNameLst>
                                          <p:attrName>style.visibility</p:attrName>
                                        </p:attrNameLst>
                                      </p:cBhvr>
                                      <p:to>
                                        <p:strVal val="visible"/>
                                      </p:to>
                                    </p:set>
                                    <p:anim calcmode="lin" valueType="num">
                                      <p:cBhvr>
                                        <p:cTn id="49" dur="400" fill="hold"/>
                                        <p:tgtEl>
                                          <p:spTgt spid="41"/>
                                        </p:tgtEl>
                                        <p:attrNameLst>
                                          <p:attrName>ppt_w</p:attrName>
                                        </p:attrNameLst>
                                      </p:cBhvr>
                                      <p:tavLst>
                                        <p:tav tm="0">
                                          <p:val>
                                            <p:fltVal val="0"/>
                                          </p:val>
                                        </p:tav>
                                        <p:tav tm="100000">
                                          <p:val>
                                            <p:strVal val="#ppt_w"/>
                                          </p:val>
                                        </p:tav>
                                      </p:tavLst>
                                    </p:anim>
                                    <p:anim calcmode="lin" valueType="num">
                                      <p:cBhvr>
                                        <p:cTn id="50" dur="400" fill="hold"/>
                                        <p:tgtEl>
                                          <p:spTgt spid="41"/>
                                        </p:tgtEl>
                                        <p:attrNameLst>
                                          <p:attrName>ppt_h</p:attrName>
                                        </p:attrNameLst>
                                      </p:cBhvr>
                                      <p:tavLst>
                                        <p:tav tm="0">
                                          <p:val>
                                            <p:fltVal val="0"/>
                                          </p:val>
                                        </p:tav>
                                        <p:tav tm="100000">
                                          <p:val>
                                            <p:strVal val="#ppt_h"/>
                                          </p:val>
                                        </p:tav>
                                      </p:tavLst>
                                    </p:anim>
                                    <p:animEffect transition="in" filter="fade">
                                      <p:cBhvr>
                                        <p:cTn id="51" dur="400"/>
                                        <p:tgtEl>
                                          <p:spTgt spid="41"/>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51"/>
                                        </p:tgtEl>
                                        <p:attrNameLst>
                                          <p:attrName>style.visibility</p:attrName>
                                        </p:attrNameLst>
                                      </p:cBhvr>
                                      <p:to>
                                        <p:strVal val="visible"/>
                                      </p:to>
                                    </p:set>
                                    <p:anim calcmode="lin" valueType="num">
                                      <p:cBhvr>
                                        <p:cTn id="55" dur="400" fill="hold"/>
                                        <p:tgtEl>
                                          <p:spTgt spid="51"/>
                                        </p:tgtEl>
                                        <p:attrNameLst>
                                          <p:attrName>ppt_w</p:attrName>
                                        </p:attrNameLst>
                                      </p:cBhvr>
                                      <p:tavLst>
                                        <p:tav tm="0">
                                          <p:val>
                                            <p:fltVal val="0"/>
                                          </p:val>
                                        </p:tav>
                                        <p:tav tm="100000">
                                          <p:val>
                                            <p:strVal val="#ppt_w"/>
                                          </p:val>
                                        </p:tav>
                                      </p:tavLst>
                                    </p:anim>
                                    <p:anim calcmode="lin" valueType="num">
                                      <p:cBhvr>
                                        <p:cTn id="56" dur="400" fill="hold"/>
                                        <p:tgtEl>
                                          <p:spTgt spid="51"/>
                                        </p:tgtEl>
                                        <p:attrNameLst>
                                          <p:attrName>ppt_h</p:attrName>
                                        </p:attrNameLst>
                                      </p:cBhvr>
                                      <p:tavLst>
                                        <p:tav tm="0">
                                          <p:val>
                                            <p:fltVal val="0"/>
                                          </p:val>
                                        </p:tav>
                                        <p:tav tm="100000">
                                          <p:val>
                                            <p:strVal val="#ppt_h"/>
                                          </p:val>
                                        </p:tav>
                                      </p:tavLst>
                                    </p:anim>
                                    <p:animEffect transition="in" filter="fade">
                                      <p:cBhvr>
                                        <p:cTn id="57" dur="400"/>
                                        <p:tgtEl>
                                          <p:spTgt spid="51"/>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2"/>
                                        </p:tgtEl>
                                        <p:attrNameLst>
                                          <p:attrName>style.visibility</p:attrName>
                                        </p:attrNameLst>
                                      </p:cBhvr>
                                      <p:to>
                                        <p:strVal val="visible"/>
                                      </p:to>
                                    </p:set>
                                    <p:anim calcmode="lin" valueType="num">
                                      <p:cBhvr>
                                        <p:cTn id="61" dur="400" fill="hold"/>
                                        <p:tgtEl>
                                          <p:spTgt spid="52"/>
                                        </p:tgtEl>
                                        <p:attrNameLst>
                                          <p:attrName>ppt_w</p:attrName>
                                        </p:attrNameLst>
                                      </p:cBhvr>
                                      <p:tavLst>
                                        <p:tav tm="0">
                                          <p:val>
                                            <p:fltVal val="0"/>
                                          </p:val>
                                        </p:tav>
                                        <p:tav tm="100000">
                                          <p:val>
                                            <p:strVal val="#ppt_w"/>
                                          </p:val>
                                        </p:tav>
                                      </p:tavLst>
                                    </p:anim>
                                    <p:anim calcmode="lin" valueType="num">
                                      <p:cBhvr>
                                        <p:cTn id="62" dur="400" fill="hold"/>
                                        <p:tgtEl>
                                          <p:spTgt spid="52"/>
                                        </p:tgtEl>
                                        <p:attrNameLst>
                                          <p:attrName>ppt_h</p:attrName>
                                        </p:attrNameLst>
                                      </p:cBhvr>
                                      <p:tavLst>
                                        <p:tav tm="0">
                                          <p:val>
                                            <p:fltVal val="0"/>
                                          </p:val>
                                        </p:tav>
                                        <p:tav tm="100000">
                                          <p:val>
                                            <p:strVal val="#ppt_h"/>
                                          </p:val>
                                        </p:tav>
                                      </p:tavLst>
                                    </p:anim>
                                    <p:animEffect transition="in" filter="fade">
                                      <p:cBhvr>
                                        <p:cTn id="63" dur="400"/>
                                        <p:tgtEl>
                                          <p:spTgt spid="52"/>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50"/>
                                        </p:tgtEl>
                                        <p:attrNameLst>
                                          <p:attrName>style.visibility</p:attrName>
                                        </p:attrNameLst>
                                      </p:cBhvr>
                                      <p:to>
                                        <p:strVal val="visible"/>
                                      </p:to>
                                    </p:set>
                                    <p:anim calcmode="lin" valueType="num">
                                      <p:cBhvr>
                                        <p:cTn id="67" dur="400" fill="hold"/>
                                        <p:tgtEl>
                                          <p:spTgt spid="50"/>
                                        </p:tgtEl>
                                        <p:attrNameLst>
                                          <p:attrName>ppt_w</p:attrName>
                                        </p:attrNameLst>
                                      </p:cBhvr>
                                      <p:tavLst>
                                        <p:tav tm="0">
                                          <p:val>
                                            <p:fltVal val="0"/>
                                          </p:val>
                                        </p:tav>
                                        <p:tav tm="100000">
                                          <p:val>
                                            <p:strVal val="#ppt_w"/>
                                          </p:val>
                                        </p:tav>
                                      </p:tavLst>
                                    </p:anim>
                                    <p:anim calcmode="lin" valueType="num">
                                      <p:cBhvr>
                                        <p:cTn id="68" dur="400" fill="hold"/>
                                        <p:tgtEl>
                                          <p:spTgt spid="50"/>
                                        </p:tgtEl>
                                        <p:attrNameLst>
                                          <p:attrName>ppt_h</p:attrName>
                                        </p:attrNameLst>
                                      </p:cBhvr>
                                      <p:tavLst>
                                        <p:tav tm="0">
                                          <p:val>
                                            <p:fltVal val="0"/>
                                          </p:val>
                                        </p:tav>
                                        <p:tav tm="100000">
                                          <p:val>
                                            <p:strVal val="#ppt_h"/>
                                          </p:val>
                                        </p:tav>
                                      </p:tavLst>
                                    </p:anim>
                                    <p:animEffect transition="in" filter="fade">
                                      <p:cBhvr>
                                        <p:cTn id="69" dur="400"/>
                                        <p:tgtEl>
                                          <p:spTgt spid="50"/>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2"/>
                                        </p:tgtEl>
                                        <p:attrNameLst>
                                          <p:attrName>style.visibility</p:attrName>
                                        </p:attrNameLst>
                                      </p:cBhvr>
                                      <p:to>
                                        <p:strVal val="visible"/>
                                      </p:to>
                                    </p:set>
                                    <p:anim calcmode="lin" valueType="num">
                                      <p:cBhvr>
                                        <p:cTn id="73" dur="400" fill="hold"/>
                                        <p:tgtEl>
                                          <p:spTgt spid="42"/>
                                        </p:tgtEl>
                                        <p:attrNameLst>
                                          <p:attrName>ppt_w</p:attrName>
                                        </p:attrNameLst>
                                      </p:cBhvr>
                                      <p:tavLst>
                                        <p:tav tm="0">
                                          <p:val>
                                            <p:fltVal val="0"/>
                                          </p:val>
                                        </p:tav>
                                        <p:tav tm="100000">
                                          <p:val>
                                            <p:strVal val="#ppt_w"/>
                                          </p:val>
                                        </p:tav>
                                      </p:tavLst>
                                    </p:anim>
                                    <p:anim calcmode="lin" valueType="num">
                                      <p:cBhvr>
                                        <p:cTn id="74" dur="400" fill="hold"/>
                                        <p:tgtEl>
                                          <p:spTgt spid="42"/>
                                        </p:tgtEl>
                                        <p:attrNameLst>
                                          <p:attrName>ppt_h</p:attrName>
                                        </p:attrNameLst>
                                      </p:cBhvr>
                                      <p:tavLst>
                                        <p:tav tm="0">
                                          <p:val>
                                            <p:fltVal val="0"/>
                                          </p:val>
                                        </p:tav>
                                        <p:tav tm="100000">
                                          <p:val>
                                            <p:strVal val="#ppt_h"/>
                                          </p:val>
                                        </p:tav>
                                      </p:tavLst>
                                    </p:anim>
                                    <p:animEffect transition="in" filter="fade">
                                      <p:cBhvr>
                                        <p:cTn id="75" dur="400"/>
                                        <p:tgtEl>
                                          <p:spTgt spid="42"/>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3"/>
                                        </p:tgtEl>
                                        <p:attrNameLst>
                                          <p:attrName>style.visibility</p:attrName>
                                        </p:attrNameLst>
                                      </p:cBhvr>
                                      <p:to>
                                        <p:strVal val="visible"/>
                                      </p:to>
                                    </p:set>
                                    <p:anim calcmode="lin" valueType="num">
                                      <p:cBhvr>
                                        <p:cTn id="79" dur="400" fill="hold"/>
                                        <p:tgtEl>
                                          <p:spTgt spid="43"/>
                                        </p:tgtEl>
                                        <p:attrNameLst>
                                          <p:attrName>ppt_w</p:attrName>
                                        </p:attrNameLst>
                                      </p:cBhvr>
                                      <p:tavLst>
                                        <p:tav tm="0">
                                          <p:val>
                                            <p:fltVal val="0"/>
                                          </p:val>
                                        </p:tav>
                                        <p:tav tm="100000">
                                          <p:val>
                                            <p:strVal val="#ppt_w"/>
                                          </p:val>
                                        </p:tav>
                                      </p:tavLst>
                                    </p:anim>
                                    <p:anim calcmode="lin" valueType="num">
                                      <p:cBhvr>
                                        <p:cTn id="80" dur="400" fill="hold"/>
                                        <p:tgtEl>
                                          <p:spTgt spid="43"/>
                                        </p:tgtEl>
                                        <p:attrNameLst>
                                          <p:attrName>ppt_h</p:attrName>
                                        </p:attrNameLst>
                                      </p:cBhvr>
                                      <p:tavLst>
                                        <p:tav tm="0">
                                          <p:val>
                                            <p:fltVal val="0"/>
                                          </p:val>
                                        </p:tav>
                                        <p:tav tm="100000">
                                          <p:val>
                                            <p:strVal val="#ppt_h"/>
                                          </p:val>
                                        </p:tav>
                                      </p:tavLst>
                                    </p:anim>
                                    <p:animEffect transition="in" filter="fade">
                                      <p:cBhvr>
                                        <p:cTn id="81" dur="400"/>
                                        <p:tgtEl>
                                          <p:spTgt spid="43"/>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44"/>
                                        </p:tgtEl>
                                        <p:attrNameLst>
                                          <p:attrName>style.visibility</p:attrName>
                                        </p:attrNameLst>
                                      </p:cBhvr>
                                      <p:to>
                                        <p:strVal val="visible"/>
                                      </p:to>
                                    </p:set>
                                    <p:anim calcmode="lin" valueType="num">
                                      <p:cBhvr>
                                        <p:cTn id="85" dur="400" fill="hold"/>
                                        <p:tgtEl>
                                          <p:spTgt spid="44"/>
                                        </p:tgtEl>
                                        <p:attrNameLst>
                                          <p:attrName>ppt_w</p:attrName>
                                        </p:attrNameLst>
                                      </p:cBhvr>
                                      <p:tavLst>
                                        <p:tav tm="0">
                                          <p:val>
                                            <p:fltVal val="0"/>
                                          </p:val>
                                        </p:tav>
                                        <p:tav tm="100000">
                                          <p:val>
                                            <p:strVal val="#ppt_w"/>
                                          </p:val>
                                        </p:tav>
                                      </p:tavLst>
                                    </p:anim>
                                    <p:anim calcmode="lin" valueType="num">
                                      <p:cBhvr>
                                        <p:cTn id="86" dur="400" fill="hold"/>
                                        <p:tgtEl>
                                          <p:spTgt spid="44"/>
                                        </p:tgtEl>
                                        <p:attrNameLst>
                                          <p:attrName>ppt_h</p:attrName>
                                        </p:attrNameLst>
                                      </p:cBhvr>
                                      <p:tavLst>
                                        <p:tav tm="0">
                                          <p:val>
                                            <p:fltVal val="0"/>
                                          </p:val>
                                        </p:tav>
                                        <p:tav tm="100000">
                                          <p:val>
                                            <p:strVal val="#ppt_h"/>
                                          </p:val>
                                        </p:tav>
                                      </p:tavLst>
                                    </p:anim>
                                    <p:animEffect transition="in" filter="fade">
                                      <p:cBhvr>
                                        <p:cTn id="87" dur="400"/>
                                        <p:tgtEl>
                                          <p:spTgt spid="44"/>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4"/>
                                        </p:tgtEl>
                                        <p:attrNameLst>
                                          <p:attrName>style.visibility</p:attrName>
                                        </p:attrNameLst>
                                      </p:cBhvr>
                                      <p:to>
                                        <p:strVal val="visible"/>
                                      </p:to>
                                    </p:set>
                                    <p:anim calcmode="lin" valueType="num">
                                      <p:cBhvr>
                                        <p:cTn id="91" dur="400" fill="hold"/>
                                        <p:tgtEl>
                                          <p:spTgt spid="54"/>
                                        </p:tgtEl>
                                        <p:attrNameLst>
                                          <p:attrName>ppt_w</p:attrName>
                                        </p:attrNameLst>
                                      </p:cBhvr>
                                      <p:tavLst>
                                        <p:tav tm="0">
                                          <p:val>
                                            <p:fltVal val="0"/>
                                          </p:val>
                                        </p:tav>
                                        <p:tav tm="100000">
                                          <p:val>
                                            <p:strVal val="#ppt_w"/>
                                          </p:val>
                                        </p:tav>
                                      </p:tavLst>
                                    </p:anim>
                                    <p:anim calcmode="lin" valueType="num">
                                      <p:cBhvr>
                                        <p:cTn id="92" dur="400" fill="hold"/>
                                        <p:tgtEl>
                                          <p:spTgt spid="54"/>
                                        </p:tgtEl>
                                        <p:attrNameLst>
                                          <p:attrName>ppt_h</p:attrName>
                                        </p:attrNameLst>
                                      </p:cBhvr>
                                      <p:tavLst>
                                        <p:tav tm="0">
                                          <p:val>
                                            <p:fltVal val="0"/>
                                          </p:val>
                                        </p:tav>
                                        <p:tav tm="100000">
                                          <p:val>
                                            <p:strVal val="#ppt_h"/>
                                          </p:val>
                                        </p:tav>
                                      </p:tavLst>
                                    </p:anim>
                                    <p:animEffect transition="in" filter="fade">
                                      <p:cBhvr>
                                        <p:cTn id="93" dur="400"/>
                                        <p:tgtEl>
                                          <p:spTgt spid="54"/>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27">
                                            <p:txEl>
                                              <p:pRg st="0" end="0"/>
                                            </p:txEl>
                                          </p:spTgt>
                                        </p:tgtEl>
                                        <p:attrNameLst>
                                          <p:attrName>style.visibility</p:attrName>
                                        </p:attrNameLst>
                                      </p:cBhvr>
                                      <p:to>
                                        <p:strVal val="visible"/>
                                      </p:to>
                                    </p:set>
                                    <p:animEffect transition="in" filter="fade">
                                      <p:cBhvr>
                                        <p:cTn id="127" dur="500"/>
                                        <p:tgtEl>
                                          <p:spTgt spid="27">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28">
                                            <p:txEl>
                                              <p:pRg st="0" end="0"/>
                                            </p:txEl>
                                          </p:spTgt>
                                        </p:tgtEl>
                                        <p:attrNameLst>
                                          <p:attrName>style.visibility</p:attrName>
                                        </p:attrNameLst>
                                      </p:cBhvr>
                                      <p:to>
                                        <p:strVal val="visible"/>
                                      </p:to>
                                    </p:set>
                                    <p:animEffect transition="in" filter="fade">
                                      <p:cBhvr>
                                        <p:cTn id="131" dur="50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build="p">
        <p:tmplLst>
          <p:tmpl lvl="1">
            <p:tnLst>
              <p:par>
                <p:cTn presetID="10" presetClass="entr" presetSubtype="0"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fade">
                      <p:cBhvr>
                        <p:cTn dur="500"/>
                        <p:tgtEl>
                          <p:spTgt spid="28"/>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ortfolio Three">
    <p:spTree>
      <p:nvGrpSpPr>
        <p:cNvPr id="1" name=""/>
        <p:cNvGrpSpPr/>
        <p:nvPr/>
      </p:nvGrpSpPr>
      <p:grpSpPr>
        <a:xfrm>
          <a:off x="0" y="0"/>
          <a:ext cx="0" cy="0"/>
          <a:chOff x="0" y="0"/>
          <a:chExt cx="0" cy="0"/>
        </a:xfrm>
      </p:grpSpPr>
      <p:sp>
        <p:nvSpPr>
          <p:cNvPr id="9" name="Rectangle 8"/>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93" tIns="51197" rIns="102393" bIns="51197" rtlCol="0" anchor="ctr"/>
          <a:lstStyle/>
          <a:p>
            <a:pPr algn="ctr"/>
            <a:endParaRPr lang="en-US" dirty="0"/>
          </a:p>
        </p:txBody>
      </p:sp>
      <p:sp>
        <p:nvSpPr>
          <p:cNvPr id="18" name="Picture Placeholder 13"/>
          <p:cNvSpPr>
            <a:spLocks noGrp="1"/>
          </p:cNvSpPr>
          <p:nvPr>
            <p:ph type="pic" sz="quarter" idx="10"/>
          </p:nvPr>
        </p:nvSpPr>
        <p:spPr>
          <a:xfrm>
            <a:off x="203018" y="15240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37" name="Picture Placeholder 13"/>
          <p:cNvSpPr>
            <a:spLocks noGrp="1"/>
          </p:cNvSpPr>
          <p:nvPr>
            <p:ph type="pic" sz="quarter" idx="15"/>
          </p:nvPr>
        </p:nvSpPr>
        <p:spPr>
          <a:xfrm>
            <a:off x="1077994" y="15240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38" name="Picture Placeholder 13"/>
          <p:cNvSpPr>
            <a:spLocks noGrp="1"/>
          </p:cNvSpPr>
          <p:nvPr>
            <p:ph type="pic" sz="quarter" idx="16"/>
          </p:nvPr>
        </p:nvSpPr>
        <p:spPr>
          <a:xfrm>
            <a:off x="1949704" y="15240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39" name="Picture Placeholder 13"/>
          <p:cNvSpPr>
            <a:spLocks noGrp="1"/>
          </p:cNvSpPr>
          <p:nvPr>
            <p:ph type="pic" sz="quarter" idx="17"/>
          </p:nvPr>
        </p:nvSpPr>
        <p:spPr>
          <a:xfrm>
            <a:off x="203018" y="26852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0" name="Picture Placeholder 13"/>
          <p:cNvSpPr>
            <a:spLocks noGrp="1"/>
          </p:cNvSpPr>
          <p:nvPr>
            <p:ph type="pic" sz="quarter" idx="18"/>
          </p:nvPr>
        </p:nvSpPr>
        <p:spPr>
          <a:xfrm>
            <a:off x="1077994" y="26852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41" name="Picture Placeholder 13"/>
          <p:cNvSpPr>
            <a:spLocks noGrp="1"/>
          </p:cNvSpPr>
          <p:nvPr>
            <p:ph type="pic" sz="quarter" idx="19"/>
          </p:nvPr>
        </p:nvSpPr>
        <p:spPr>
          <a:xfrm>
            <a:off x="1949704" y="26852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2" name="Picture Placeholder 13"/>
          <p:cNvSpPr>
            <a:spLocks noGrp="1"/>
          </p:cNvSpPr>
          <p:nvPr>
            <p:ph type="pic" sz="quarter" idx="20"/>
          </p:nvPr>
        </p:nvSpPr>
        <p:spPr>
          <a:xfrm>
            <a:off x="5438600" y="14986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3" name="Picture Placeholder 13"/>
          <p:cNvSpPr>
            <a:spLocks noGrp="1"/>
          </p:cNvSpPr>
          <p:nvPr>
            <p:ph type="pic" sz="quarter" idx="21"/>
          </p:nvPr>
        </p:nvSpPr>
        <p:spPr>
          <a:xfrm>
            <a:off x="6313576" y="14986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44" name="Picture Placeholder 13"/>
          <p:cNvSpPr>
            <a:spLocks noGrp="1"/>
          </p:cNvSpPr>
          <p:nvPr>
            <p:ph type="pic" sz="quarter" idx="22"/>
          </p:nvPr>
        </p:nvSpPr>
        <p:spPr>
          <a:xfrm>
            <a:off x="7185286" y="14986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5" name="Picture Placeholder 13"/>
          <p:cNvSpPr>
            <a:spLocks noGrp="1"/>
          </p:cNvSpPr>
          <p:nvPr>
            <p:ph type="pic" sz="quarter" idx="23"/>
          </p:nvPr>
        </p:nvSpPr>
        <p:spPr>
          <a:xfrm>
            <a:off x="5438600" y="26598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6" name="Picture Placeholder 13"/>
          <p:cNvSpPr>
            <a:spLocks noGrp="1"/>
          </p:cNvSpPr>
          <p:nvPr>
            <p:ph type="pic" sz="quarter" idx="24"/>
          </p:nvPr>
        </p:nvSpPr>
        <p:spPr>
          <a:xfrm>
            <a:off x="6313576" y="26598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47" name="Picture Placeholder 13"/>
          <p:cNvSpPr>
            <a:spLocks noGrp="1"/>
          </p:cNvSpPr>
          <p:nvPr>
            <p:ph type="pic" sz="quarter" idx="25"/>
          </p:nvPr>
        </p:nvSpPr>
        <p:spPr>
          <a:xfrm>
            <a:off x="7185286" y="26598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8" name="Picture Placeholder 13"/>
          <p:cNvSpPr>
            <a:spLocks noGrp="1"/>
          </p:cNvSpPr>
          <p:nvPr>
            <p:ph type="pic" sz="quarter" idx="26"/>
          </p:nvPr>
        </p:nvSpPr>
        <p:spPr>
          <a:xfrm>
            <a:off x="2820204" y="15240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49" name="Picture Placeholder 13"/>
          <p:cNvSpPr>
            <a:spLocks noGrp="1"/>
          </p:cNvSpPr>
          <p:nvPr>
            <p:ph type="pic" sz="quarter" idx="27"/>
          </p:nvPr>
        </p:nvSpPr>
        <p:spPr>
          <a:xfrm>
            <a:off x="3695180" y="15240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50" name="Picture Placeholder 13"/>
          <p:cNvSpPr>
            <a:spLocks noGrp="1"/>
          </p:cNvSpPr>
          <p:nvPr>
            <p:ph type="pic" sz="quarter" idx="28"/>
          </p:nvPr>
        </p:nvSpPr>
        <p:spPr>
          <a:xfrm>
            <a:off x="4566890" y="15240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51" name="Picture Placeholder 13"/>
          <p:cNvSpPr>
            <a:spLocks noGrp="1"/>
          </p:cNvSpPr>
          <p:nvPr>
            <p:ph type="pic" sz="quarter" idx="29"/>
          </p:nvPr>
        </p:nvSpPr>
        <p:spPr>
          <a:xfrm>
            <a:off x="2820204" y="26852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52" name="Picture Placeholder 13"/>
          <p:cNvSpPr>
            <a:spLocks noGrp="1"/>
          </p:cNvSpPr>
          <p:nvPr>
            <p:ph type="pic" sz="quarter" idx="30"/>
          </p:nvPr>
        </p:nvSpPr>
        <p:spPr>
          <a:xfrm>
            <a:off x="3695180" y="26852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dirty="0"/>
          </a:p>
        </p:txBody>
      </p:sp>
      <p:sp>
        <p:nvSpPr>
          <p:cNvPr id="53" name="Picture Placeholder 13"/>
          <p:cNvSpPr>
            <a:spLocks noGrp="1"/>
          </p:cNvSpPr>
          <p:nvPr>
            <p:ph type="pic" sz="quarter" idx="31"/>
          </p:nvPr>
        </p:nvSpPr>
        <p:spPr>
          <a:xfrm>
            <a:off x="4566890" y="26852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54" name="Picture Placeholder 13"/>
          <p:cNvSpPr>
            <a:spLocks noGrp="1"/>
          </p:cNvSpPr>
          <p:nvPr>
            <p:ph type="pic" sz="quarter" idx="32"/>
          </p:nvPr>
        </p:nvSpPr>
        <p:spPr>
          <a:xfrm>
            <a:off x="8055786" y="1498600"/>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57" name="Picture Placeholder 13"/>
          <p:cNvSpPr>
            <a:spLocks noGrp="1"/>
          </p:cNvSpPr>
          <p:nvPr>
            <p:ph type="pic" sz="quarter" idx="35"/>
          </p:nvPr>
        </p:nvSpPr>
        <p:spPr>
          <a:xfrm>
            <a:off x="8055786" y="2659834"/>
            <a:ext cx="859615" cy="1145107"/>
          </a:xfrm>
          <a:effectLst/>
        </p:spPr>
        <p:txBody>
          <a:bodyPr rtlCol="0">
            <a:normAutofit/>
          </a:bodyPr>
          <a:lstStyle>
            <a:lvl1pPr marL="0" indent="0">
              <a:buNone/>
              <a:defRPr sz="1300">
                <a:ln>
                  <a:noFill/>
                </a:ln>
                <a:solidFill>
                  <a:schemeClr val="bg1">
                    <a:lumMod val="85000"/>
                  </a:schemeClr>
                </a:solidFill>
              </a:defRPr>
            </a:lvl1pPr>
          </a:lstStyle>
          <a:p>
            <a:pPr lvl="0"/>
            <a:endParaRPr lang="en-US" noProof="0"/>
          </a:p>
        </p:txBody>
      </p:sp>
      <p:sp>
        <p:nvSpPr>
          <p:cNvPr id="35" name="Text Placeholder 10"/>
          <p:cNvSpPr>
            <a:spLocks noGrp="1"/>
          </p:cNvSpPr>
          <p:nvPr>
            <p:ph type="body" sz="quarter" idx="13"/>
          </p:nvPr>
        </p:nvSpPr>
        <p:spPr>
          <a:xfrm>
            <a:off x="172023" y="170330"/>
            <a:ext cx="7285075" cy="731076"/>
          </a:xfrm>
        </p:spPr>
        <p:txBody>
          <a:bodyPr>
            <a:noAutofit/>
          </a:bodyPr>
          <a:lstStyle>
            <a:lvl1pPr>
              <a:defRPr sz="2700">
                <a:solidFill>
                  <a:schemeClr val="bg2"/>
                </a:solidFill>
                <a:latin typeface="Raleway ExtraBold"/>
                <a:cs typeface="Raleway ExtraBold"/>
              </a:defRPr>
            </a:lvl1pPr>
            <a:lvl2pPr>
              <a:defRPr sz="3100">
                <a:solidFill>
                  <a:schemeClr val="accent2"/>
                </a:solidFill>
                <a:latin typeface="Lato Black"/>
                <a:cs typeface="Lato Black"/>
              </a:defRPr>
            </a:lvl2pPr>
            <a:lvl3pPr>
              <a:defRPr sz="3100">
                <a:solidFill>
                  <a:schemeClr val="accent2"/>
                </a:solidFill>
                <a:latin typeface="Lato Black"/>
                <a:cs typeface="Lato Black"/>
              </a:defRPr>
            </a:lvl3pPr>
            <a:lvl4pPr>
              <a:defRPr sz="3100">
                <a:solidFill>
                  <a:schemeClr val="accent2"/>
                </a:solidFill>
                <a:latin typeface="Lato Black"/>
                <a:cs typeface="Lato Black"/>
              </a:defRPr>
            </a:lvl4pPr>
            <a:lvl5pPr>
              <a:defRPr sz="3100">
                <a:solidFill>
                  <a:schemeClr val="accent2"/>
                </a:solidFill>
                <a:latin typeface="Lato Black"/>
                <a:cs typeface="Lato Black"/>
              </a:defRPr>
            </a:lvl5pPr>
          </a:lstStyle>
          <a:p>
            <a:pPr lvl="0"/>
            <a:r>
              <a:rPr lang="en-US" dirty="0"/>
              <a:t>Click to edit Master text styles</a:t>
            </a:r>
          </a:p>
        </p:txBody>
      </p:sp>
      <p:sp>
        <p:nvSpPr>
          <p:cNvPr id="36" name="Text Placeholder 18"/>
          <p:cNvSpPr>
            <a:spLocks noGrp="1"/>
          </p:cNvSpPr>
          <p:nvPr>
            <p:ph type="body" sz="quarter" idx="14"/>
          </p:nvPr>
        </p:nvSpPr>
        <p:spPr>
          <a:xfrm>
            <a:off x="172023" y="685800"/>
            <a:ext cx="7285038" cy="389467"/>
          </a:xfrm>
        </p:spPr>
        <p:txBody>
          <a:bodyPr>
            <a:noAutofit/>
          </a:bodyPr>
          <a:lstStyle>
            <a:lvl1pPr>
              <a:defRPr sz="1200">
                <a:solidFill>
                  <a:schemeClr val="bg1">
                    <a:lumMod val="75000"/>
                  </a:schemeClr>
                </a:solidFill>
                <a:latin typeface="Raleway Light"/>
                <a:cs typeface="Raleway Light"/>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1136387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18"/>
                                        </p:tgtEl>
                                        <p:attrNameLst>
                                          <p:attrName>style.visibility</p:attrName>
                                        </p:attrNameLst>
                                      </p:cBhvr>
                                      <p:to>
                                        <p:strVal val="visible"/>
                                      </p:to>
                                    </p:set>
                                    <p:anim calcmode="lin" valueType="num">
                                      <p:cBhvr>
                                        <p:cTn id="7" dur="400" fill="hold"/>
                                        <p:tgtEl>
                                          <p:spTgt spid="18"/>
                                        </p:tgtEl>
                                        <p:attrNameLst>
                                          <p:attrName>ppt_w</p:attrName>
                                        </p:attrNameLst>
                                      </p:cBhvr>
                                      <p:tavLst>
                                        <p:tav tm="0">
                                          <p:val>
                                            <p:fltVal val="0"/>
                                          </p:val>
                                        </p:tav>
                                        <p:tav tm="100000">
                                          <p:val>
                                            <p:strVal val="#ppt_w"/>
                                          </p:val>
                                        </p:tav>
                                      </p:tavLst>
                                    </p:anim>
                                    <p:anim calcmode="lin" valueType="num">
                                      <p:cBhvr>
                                        <p:cTn id="8" dur="400" fill="hold"/>
                                        <p:tgtEl>
                                          <p:spTgt spid="18"/>
                                        </p:tgtEl>
                                        <p:attrNameLst>
                                          <p:attrName>ppt_h</p:attrName>
                                        </p:attrNameLst>
                                      </p:cBhvr>
                                      <p:tavLst>
                                        <p:tav tm="0">
                                          <p:val>
                                            <p:fltVal val="0"/>
                                          </p:val>
                                        </p:tav>
                                        <p:tav tm="100000">
                                          <p:val>
                                            <p:strVal val="#ppt_h"/>
                                          </p:val>
                                        </p:tav>
                                      </p:tavLst>
                                    </p:anim>
                                    <p:animEffect transition="in" filter="fade">
                                      <p:cBhvr>
                                        <p:cTn id="9" dur="400"/>
                                        <p:tgtEl>
                                          <p:spTgt spid="18"/>
                                        </p:tgtEl>
                                      </p:cBhvr>
                                    </p:animEffect>
                                  </p:childTnLst>
                                </p:cTn>
                              </p:par>
                            </p:childTnLst>
                          </p:cTn>
                        </p:par>
                        <p:par>
                          <p:cTn id="10" fill="hold">
                            <p:stCondLst>
                              <p:cond delay="400"/>
                            </p:stCondLst>
                            <p:childTnLst>
                              <p:par>
                                <p:cTn id="11" presetID="53" presetClass="entr" presetSubtype="16" fill="hold" grpId="0" nodeType="afterEffect" nodePh="1">
                                  <p:stCondLst>
                                    <p:cond delay="0"/>
                                  </p:stCondLst>
                                  <p:endCondLst>
                                    <p:cond evt="begin" delay="0">
                                      <p:tn val="11"/>
                                    </p:cond>
                                  </p:endCondLst>
                                  <p:childTnLst>
                                    <p:set>
                                      <p:cBhvr>
                                        <p:cTn id="12" dur="1" fill="hold">
                                          <p:stCondLst>
                                            <p:cond delay="0"/>
                                          </p:stCondLst>
                                        </p:cTn>
                                        <p:tgtEl>
                                          <p:spTgt spid="37"/>
                                        </p:tgtEl>
                                        <p:attrNameLst>
                                          <p:attrName>style.visibility</p:attrName>
                                        </p:attrNameLst>
                                      </p:cBhvr>
                                      <p:to>
                                        <p:strVal val="visible"/>
                                      </p:to>
                                    </p:set>
                                    <p:anim calcmode="lin" valueType="num">
                                      <p:cBhvr>
                                        <p:cTn id="13" dur="400" fill="hold"/>
                                        <p:tgtEl>
                                          <p:spTgt spid="37"/>
                                        </p:tgtEl>
                                        <p:attrNameLst>
                                          <p:attrName>ppt_w</p:attrName>
                                        </p:attrNameLst>
                                      </p:cBhvr>
                                      <p:tavLst>
                                        <p:tav tm="0">
                                          <p:val>
                                            <p:fltVal val="0"/>
                                          </p:val>
                                        </p:tav>
                                        <p:tav tm="100000">
                                          <p:val>
                                            <p:strVal val="#ppt_w"/>
                                          </p:val>
                                        </p:tav>
                                      </p:tavLst>
                                    </p:anim>
                                    <p:anim calcmode="lin" valueType="num">
                                      <p:cBhvr>
                                        <p:cTn id="14" dur="400" fill="hold"/>
                                        <p:tgtEl>
                                          <p:spTgt spid="37"/>
                                        </p:tgtEl>
                                        <p:attrNameLst>
                                          <p:attrName>ppt_h</p:attrName>
                                        </p:attrNameLst>
                                      </p:cBhvr>
                                      <p:tavLst>
                                        <p:tav tm="0">
                                          <p:val>
                                            <p:fltVal val="0"/>
                                          </p:val>
                                        </p:tav>
                                        <p:tav tm="100000">
                                          <p:val>
                                            <p:strVal val="#ppt_h"/>
                                          </p:val>
                                        </p:tav>
                                      </p:tavLst>
                                    </p:anim>
                                    <p:animEffect transition="in" filter="fade">
                                      <p:cBhvr>
                                        <p:cTn id="15" dur="400"/>
                                        <p:tgtEl>
                                          <p:spTgt spid="37"/>
                                        </p:tgtEl>
                                      </p:cBhvr>
                                    </p:animEffect>
                                  </p:childTnLst>
                                </p:cTn>
                              </p:par>
                            </p:childTnLst>
                          </p:cTn>
                        </p:par>
                        <p:par>
                          <p:cTn id="16" fill="hold">
                            <p:stCondLst>
                              <p:cond delay="800"/>
                            </p:stCondLst>
                            <p:childTnLst>
                              <p:par>
                                <p:cTn id="17" presetID="53" presetClass="entr" presetSubtype="16" fill="hold" grpId="0" nodeType="afterEffect" nodePh="1">
                                  <p:stCondLst>
                                    <p:cond delay="0"/>
                                  </p:stCondLst>
                                  <p:endCondLst>
                                    <p:cond evt="begin" delay="0">
                                      <p:tn val="17"/>
                                    </p:cond>
                                  </p:endCondLst>
                                  <p:childTnLst>
                                    <p:set>
                                      <p:cBhvr>
                                        <p:cTn id="18" dur="1" fill="hold">
                                          <p:stCondLst>
                                            <p:cond delay="0"/>
                                          </p:stCondLst>
                                        </p:cTn>
                                        <p:tgtEl>
                                          <p:spTgt spid="38"/>
                                        </p:tgtEl>
                                        <p:attrNameLst>
                                          <p:attrName>style.visibility</p:attrName>
                                        </p:attrNameLst>
                                      </p:cBhvr>
                                      <p:to>
                                        <p:strVal val="visible"/>
                                      </p:to>
                                    </p:set>
                                    <p:anim calcmode="lin" valueType="num">
                                      <p:cBhvr>
                                        <p:cTn id="19" dur="400" fill="hold"/>
                                        <p:tgtEl>
                                          <p:spTgt spid="38"/>
                                        </p:tgtEl>
                                        <p:attrNameLst>
                                          <p:attrName>ppt_w</p:attrName>
                                        </p:attrNameLst>
                                      </p:cBhvr>
                                      <p:tavLst>
                                        <p:tav tm="0">
                                          <p:val>
                                            <p:fltVal val="0"/>
                                          </p:val>
                                        </p:tav>
                                        <p:tav tm="100000">
                                          <p:val>
                                            <p:strVal val="#ppt_w"/>
                                          </p:val>
                                        </p:tav>
                                      </p:tavLst>
                                    </p:anim>
                                    <p:anim calcmode="lin" valueType="num">
                                      <p:cBhvr>
                                        <p:cTn id="20" dur="400" fill="hold"/>
                                        <p:tgtEl>
                                          <p:spTgt spid="38"/>
                                        </p:tgtEl>
                                        <p:attrNameLst>
                                          <p:attrName>ppt_h</p:attrName>
                                        </p:attrNameLst>
                                      </p:cBhvr>
                                      <p:tavLst>
                                        <p:tav tm="0">
                                          <p:val>
                                            <p:fltVal val="0"/>
                                          </p:val>
                                        </p:tav>
                                        <p:tav tm="100000">
                                          <p:val>
                                            <p:strVal val="#ppt_h"/>
                                          </p:val>
                                        </p:tav>
                                      </p:tavLst>
                                    </p:anim>
                                    <p:animEffect transition="in" filter="fade">
                                      <p:cBhvr>
                                        <p:cTn id="21" dur="400"/>
                                        <p:tgtEl>
                                          <p:spTgt spid="38"/>
                                        </p:tgtEl>
                                      </p:cBhvr>
                                    </p:animEffect>
                                  </p:childTnLst>
                                </p:cTn>
                              </p:par>
                            </p:childTnLst>
                          </p:cTn>
                        </p:par>
                        <p:par>
                          <p:cTn id="22" fill="hold">
                            <p:stCondLst>
                              <p:cond delay="1200"/>
                            </p:stCondLst>
                            <p:childTnLst>
                              <p:par>
                                <p:cTn id="23" presetID="53" presetClass="entr" presetSubtype="16" fill="hold" grpId="0" nodeType="afterEffect" nodePh="1">
                                  <p:stCondLst>
                                    <p:cond delay="0"/>
                                  </p:stCondLst>
                                  <p:endCondLst>
                                    <p:cond evt="begin" delay="0">
                                      <p:tn val="23"/>
                                    </p:cond>
                                  </p:endCondLst>
                                  <p:childTnLst>
                                    <p:set>
                                      <p:cBhvr>
                                        <p:cTn id="24" dur="1" fill="hold">
                                          <p:stCondLst>
                                            <p:cond delay="0"/>
                                          </p:stCondLst>
                                        </p:cTn>
                                        <p:tgtEl>
                                          <p:spTgt spid="48"/>
                                        </p:tgtEl>
                                        <p:attrNameLst>
                                          <p:attrName>style.visibility</p:attrName>
                                        </p:attrNameLst>
                                      </p:cBhvr>
                                      <p:to>
                                        <p:strVal val="visible"/>
                                      </p:to>
                                    </p:set>
                                    <p:anim calcmode="lin" valueType="num">
                                      <p:cBhvr>
                                        <p:cTn id="25" dur="400" fill="hold"/>
                                        <p:tgtEl>
                                          <p:spTgt spid="48"/>
                                        </p:tgtEl>
                                        <p:attrNameLst>
                                          <p:attrName>ppt_w</p:attrName>
                                        </p:attrNameLst>
                                      </p:cBhvr>
                                      <p:tavLst>
                                        <p:tav tm="0">
                                          <p:val>
                                            <p:fltVal val="0"/>
                                          </p:val>
                                        </p:tav>
                                        <p:tav tm="100000">
                                          <p:val>
                                            <p:strVal val="#ppt_w"/>
                                          </p:val>
                                        </p:tav>
                                      </p:tavLst>
                                    </p:anim>
                                    <p:anim calcmode="lin" valueType="num">
                                      <p:cBhvr>
                                        <p:cTn id="26" dur="400" fill="hold"/>
                                        <p:tgtEl>
                                          <p:spTgt spid="48"/>
                                        </p:tgtEl>
                                        <p:attrNameLst>
                                          <p:attrName>ppt_h</p:attrName>
                                        </p:attrNameLst>
                                      </p:cBhvr>
                                      <p:tavLst>
                                        <p:tav tm="0">
                                          <p:val>
                                            <p:fltVal val="0"/>
                                          </p:val>
                                        </p:tav>
                                        <p:tav tm="100000">
                                          <p:val>
                                            <p:strVal val="#ppt_h"/>
                                          </p:val>
                                        </p:tav>
                                      </p:tavLst>
                                    </p:anim>
                                    <p:animEffect transition="in" filter="fade">
                                      <p:cBhvr>
                                        <p:cTn id="27" dur="400"/>
                                        <p:tgtEl>
                                          <p:spTgt spid="48"/>
                                        </p:tgtEl>
                                      </p:cBhvr>
                                    </p:animEffect>
                                  </p:childTnLst>
                                </p:cTn>
                              </p:par>
                            </p:childTnLst>
                          </p:cTn>
                        </p:par>
                        <p:par>
                          <p:cTn id="28" fill="hold">
                            <p:stCondLst>
                              <p:cond delay="1600"/>
                            </p:stCondLst>
                            <p:childTnLst>
                              <p:par>
                                <p:cTn id="29" presetID="53" presetClass="entr" presetSubtype="16" fill="hold" grpId="0" nodeType="afterEffect" nodePh="1">
                                  <p:stCondLst>
                                    <p:cond delay="0"/>
                                  </p:stCondLst>
                                  <p:endCondLst>
                                    <p:cond evt="begin" delay="0">
                                      <p:tn val="29"/>
                                    </p:cond>
                                  </p:endCondLst>
                                  <p:childTnLst>
                                    <p:set>
                                      <p:cBhvr>
                                        <p:cTn id="30" dur="1" fill="hold">
                                          <p:stCondLst>
                                            <p:cond delay="0"/>
                                          </p:stCondLst>
                                        </p:cTn>
                                        <p:tgtEl>
                                          <p:spTgt spid="49"/>
                                        </p:tgtEl>
                                        <p:attrNameLst>
                                          <p:attrName>style.visibility</p:attrName>
                                        </p:attrNameLst>
                                      </p:cBhvr>
                                      <p:to>
                                        <p:strVal val="visible"/>
                                      </p:to>
                                    </p:set>
                                    <p:anim calcmode="lin" valueType="num">
                                      <p:cBhvr>
                                        <p:cTn id="31" dur="400" fill="hold"/>
                                        <p:tgtEl>
                                          <p:spTgt spid="49"/>
                                        </p:tgtEl>
                                        <p:attrNameLst>
                                          <p:attrName>ppt_w</p:attrName>
                                        </p:attrNameLst>
                                      </p:cBhvr>
                                      <p:tavLst>
                                        <p:tav tm="0">
                                          <p:val>
                                            <p:fltVal val="0"/>
                                          </p:val>
                                        </p:tav>
                                        <p:tav tm="100000">
                                          <p:val>
                                            <p:strVal val="#ppt_w"/>
                                          </p:val>
                                        </p:tav>
                                      </p:tavLst>
                                    </p:anim>
                                    <p:anim calcmode="lin" valueType="num">
                                      <p:cBhvr>
                                        <p:cTn id="32" dur="400" fill="hold"/>
                                        <p:tgtEl>
                                          <p:spTgt spid="49"/>
                                        </p:tgtEl>
                                        <p:attrNameLst>
                                          <p:attrName>ppt_h</p:attrName>
                                        </p:attrNameLst>
                                      </p:cBhvr>
                                      <p:tavLst>
                                        <p:tav tm="0">
                                          <p:val>
                                            <p:fltVal val="0"/>
                                          </p:val>
                                        </p:tav>
                                        <p:tav tm="100000">
                                          <p:val>
                                            <p:strVal val="#ppt_h"/>
                                          </p:val>
                                        </p:tav>
                                      </p:tavLst>
                                    </p:anim>
                                    <p:animEffect transition="in" filter="fade">
                                      <p:cBhvr>
                                        <p:cTn id="33" dur="400"/>
                                        <p:tgtEl>
                                          <p:spTgt spid="49"/>
                                        </p:tgtEl>
                                      </p:cBhvr>
                                    </p:animEffect>
                                  </p:childTnLst>
                                </p:cTn>
                              </p:par>
                            </p:childTnLst>
                          </p:cTn>
                        </p:par>
                        <p:par>
                          <p:cTn id="34" fill="hold">
                            <p:stCondLst>
                              <p:cond delay="2000"/>
                            </p:stCondLst>
                            <p:childTnLst>
                              <p:par>
                                <p:cTn id="35" presetID="53" presetClass="entr" presetSubtype="16" fill="hold" grpId="0" nodeType="afterEffect" nodePh="1">
                                  <p:stCondLst>
                                    <p:cond delay="0"/>
                                  </p:stCondLst>
                                  <p:endCondLst>
                                    <p:cond evt="begin" delay="0">
                                      <p:tn val="35"/>
                                    </p:cond>
                                  </p:endCondLst>
                                  <p:childTnLst>
                                    <p:set>
                                      <p:cBhvr>
                                        <p:cTn id="36" dur="1" fill="hold">
                                          <p:stCondLst>
                                            <p:cond delay="0"/>
                                          </p:stCondLst>
                                        </p:cTn>
                                        <p:tgtEl>
                                          <p:spTgt spid="50"/>
                                        </p:tgtEl>
                                        <p:attrNameLst>
                                          <p:attrName>style.visibility</p:attrName>
                                        </p:attrNameLst>
                                      </p:cBhvr>
                                      <p:to>
                                        <p:strVal val="visible"/>
                                      </p:to>
                                    </p:set>
                                    <p:anim calcmode="lin" valueType="num">
                                      <p:cBhvr>
                                        <p:cTn id="37" dur="400" fill="hold"/>
                                        <p:tgtEl>
                                          <p:spTgt spid="50"/>
                                        </p:tgtEl>
                                        <p:attrNameLst>
                                          <p:attrName>ppt_w</p:attrName>
                                        </p:attrNameLst>
                                      </p:cBhvr>
                                      <p:tavLst>
                                        <p:tav tm="0">
                                          <p:val>
                                            <p:fltVal val="0"/>
                                          </p:val>
                                        </p:tav>
                                        <p:tav tm="100000">
                                          <p:val>
                                            <p:strVal val="#ppt_w"/>
                                          </p:val>
                                        </p:tav>
                                      </p:tavLst>
                                    </p:anim>
                                    <p:anim calcmode="lin" valueType="num">
                                      <p:cBhvr>
                                        <p:cTn id="38" dur="400" fill="hold"/>
                                        <p:tgtEl>
                                          <p:spTgt spid="50"/>
                                        </p:tgtEl>
                                        <p:attrNameLst>
                                          <p:attrName>ppt_h</p:attrName>
                                        </p:attrNameLst>
                                      </p:cBhvr>
                                      <p:tavLst>
                                        <p:tav tm="0">
                                          <p:val>
                                            <p:fltVal val="0"/>
                                          </p:val>
                                        </p:tav>
                                        <p:tav tm="100000">
                                          <p:val>
                                            <p:strVal val="#ppt_h"/>
                                          </p:val>
                                        </p:tav>
                                      </p:tavLst>
                                    </p:anim>
                                    <p:animEffect transition="in" filter="fade">
                                      <p:cBhvr>
                                        <p:cTn id="39" dur="400"/>
                                        <p:tgtEl>
                                          <p:spTgt spid="50"/>
                                        </p:tgtEl>
                                      </p:cBhvr>
                                    </p:animEffect>
                                  </p:childTnLst>
                                </p:cTn>
                              </p:par>
                            </p:childTnLst>
                          </p:cTn>
                        </p:par>
                        <p:par>
                          <p:cTn id="40" fill="hold">
                            <p:stCondLst>
                              <p:cond delay="2400"/>
                            </p:stCondLst>
                            <p:childTnLst>
                              <p:par>
                                <p:cTn id="41" presetID="53" presetClass="entr" presetSubtype="16" fill="hold" grpId="0" nodeType="afterEffect" nodePh="1">
                                  <p:stCondLst>
                                    <p:cond delay="0"/>
                                  </p:stCondLst>
                                  <p:endCondLst>
                                    <p:cond evt="begin" delay="0">
                                      <p:tn val="41"/>
                                    </p:cond>
                                  </p:endCondLst>
                                  <p:childTnLst>
                                    <p:set>
                                      <p:cBhvr>
                                        <p:cTn id="42" dur="1" fill="hold">
                                          <p:stCondLst>
                                            <p:cond delay="0"/>
                                          </p:stCondLst>
                                        </p:cTn>
                                        <p:tgtEl>
                                          <p:spTgt spid="42"/>
                                        </p:tgtEl>
                                        <p:attrNameLst>
                                          <p:attrName>style.visibility</p:attrName>
                                        </p:attrNameLst>
                                      </p:cBhvr>
                                      <p:to>
                                        <p:strVal val="visible"/>
                                      </p:to>
                                    </p:set>
                                    <p:anim calcmode="lin" valueType="num">
                                      <p:cBhvr>
                                        <p:cTn id="43" dur="400" fill="hold"/>
                                        <p:tgtEl>
                                          <p:spTgt spid="42"/>
                                        </p:tgtEl>
                                        <p:attrNameLst>
                                          <p:attrName>ppt_w</p:attrName>
                                        </p:attrNameLst>
                                      </p:cBhvr>
                                      <p:tavLst>
                                        <p:tav tm="0">
                                          <p:val>
                                            <p:fltVal val="0"/>
                                          </p:val>
                                        </p:tav>
                                        <p:tav tm="100000">
                                          <p:val>
                                            <p:strVal val="#ppt_w"/>
                                          </p:val>
                                        </p:tav>
                                      </p:tavLst>
                                    </p:anim>
                                    <p:anim calcmode="lin" valueType="num">
                                      <p:cBhvr>
                                        <p:cTn id="44" dur="400" fill="hold"/>
                                        <p:tgtEl>
                                          <p:spTgt spid="42"/>
                                        </p:tgtEl>
                                        <p:attrNameLst>
                                          <p:attrName>ppt_h</p:attrName>
                                        </p:attrNameLst>
                                      </p:cBhvr>
                                      <p:tavLst>
                                        <p:tav tm="0">
                                          <p:val>
                                            <p:fltVal val="0"/>
                                          </p:val>
                                        </p:tav>
                                        <p:tav tm="100000">
                                          <p:val>
                                            <p:strVal val="#ppt_h"/>
                                          </p:val>
                                        </p:tav>
                                      </p:tavLst>
                                    </p:anim>
                                    <p:animEffect transition="in" filter="fade">
                                      <p:cBhvr>
                                        <p:cTn id="45" dur="400"/>
                                        <p:tgtEl>
                                          <p:spTgt spid="42"/>
                                        </p:tgtEl>
                                      </p:cBhvr>
                                    </p:animEffect>
                                  </p:childTnLst>
                                </p:cTn>
                              </p:par>
                            </p:childTnLst>
                          </p:cTn>
                        </p:par>
                        <p:par>
                          <p:cTn id="46" fill="hold">
                            <p:stCondLst>
                              <p:cond delay="2800"/>
                            </p:stCondLst>
                            <p:childTnLst>
                              <p:par>
                                <p:cTn id="47" presetID="53" presetClass="entr" presetSubtype="16" fill="hold" grpId="0" nodeType="afterEffect" nodePh="1">
                                  <p:stCondLst>
                                    <p:cond delay="0"/>
                                  </p:stCondLst>
                                  <p:endCondLst>
                                    <p:cond evt="begin" delay="0">
                                      <p:tn val="47"/>
                                    </p:cond>
                                  </p:endCondLst>
                                  <p:childTnLst>
                                    <p:set>
                                      <p:cBhvr>
                                        <p:cTn id="48" dur="1" fill="hold">
                                          <p:stCondLst>
                                            <p:cond delay="0"/>
                                          </p:stCondLst>
                                        </p:cTn>
                                        <p:tgtEl>
                                          <p:spTgt spid="43"/>
                                        </p:tgtEl>
                                        <p:attrNameLst>
                                          <p:attrName>style.visibility</p:attrName>
                                        </p:attrNameLst>
                                      </p:cBhvr>
                                      <p:to>
                                        <p:strVal val="visible"/>
                                      </p:to>
                                    </p:set>
                                    <p:anim calcmode="lin" valueType="num">
                                      <p:cBhvr>
                                        <p:cTn id="49" dur="400" fill="hold"/>
                                        <p:tgtEl>
                                          <p:spTgt spid="43"/>
                                        </p:tgtEl>
                                        <p:attrNameLst>
                                          <p:attrName>ppt_w</p:attrName>
                                        </p:attrNameLst>
                                      </p:cBhvr>
                                      <p:tavLst>
                                        <p:tav tm="0">
                                          <p:val>
                                            <p:fltVal val="0"/>
                                          </p:val>
                                        </p:tav>
                                        <p:tav tm="100000">
                                          <p:val>
                                            <p:strVal val="#ppt_w"/>
                                          </p:val>
                                        </p:tav>
                                      </p:tavLst>
                                    </p:anim>
                                    <p:anim calcmode="lin" valueType="num">
                                      <p:cBhvr>
                                        <p:cTn id="50" dur="400" fill="hold"/>
                                        <p:tgtEl>
                                          <p:spTgt spid="43"/>
                                        </p:tgtEl>
                                        <p:attrNameLst>
                                          <p:attrName>ppt_h</p:attrName>
                                        </p:attrNameLst>
                                      </p:cBhvr>
                                      <p:tavLst>
                                        <p:tav tm="0">
                                          <p:val>
                                            <p:fltVal val="0"/>
                                          </p:val>
                                        </p:tav>
                                        <p:tav tm="100000">
                                          <p:val>
                                            <p:strVal val="#ppt_h"/>
                                          </p:val>
                                        </p:tav>
                                      </p:tavLst>
                                    </p:anim>
                                    <p:animEffect transition="in" filter="fade">
                                      <p:cBhvr>
                                        <p:cTn id="51" dur="400"/>
                                        <p:tgtEl>
                                          <p:spTgt spid="43"/>
                                        </p:tgtEl>
                                      </p:cBhvr>
                                    </p:animEffect>
                                  </p:childTnLst>
                                </p:cTn>
                              </p:par>
                            </p:childTnLst>
                          </p:cTn>
                        </p:par>
                        <p:par>
                          <p:cTn id="52" fill="hold">
                            <p:stCondLst>
                              <p:cond delay="3200"/>
                            </p:stCondLst>
                            <p:childTnLst>
                              <p:par>
                                <p:cTn id="53" presetID="53" presetClass="entr" presetSubtype="16" fill="hold" grpId="0" nodeType="afterEffect" nodePh="1">
                                  <p:stCondLst>
                                    <p:cond delay="0"/>
                                  </p:stCondLst>
                                  <p:endCondLst>
                                    <p:cond evt="begin" delay="0">
                                      <p:tn val="53"/>
                                    </p:cond>
                                  </p:endCondLst>
                                  <p:childTnLst>
                                    <p:set>
                                      <p:cBhvr>
                                        <p:cTn id="54" dur="1" fill="hold">
                                          <p:stCondLst>
                                            <p:cond delay="0"/>
                                          </p:stCondLst>
                                        </p:cTn>
                                        <p:tgtEl>
                                          <p:spTgt spid="44"/>
                                        </p:tgtEl>
                                        <p:attrNameLst>
                                          <p:attrName>style.visibility</p:attrName>
                                        </p:attrNameLst>
                                      </p:cBhvr>
                                      <p:to>
                                        <p:strVal val="visible"/>
                                      </p:to>
                                    </p:set>
                                    <p:anim calcmode="lin" valueType="num">
                                      <p:cBhvr>
                                        <p:cTn id="55" dur="400" fill="hold"/>
                                        <p:tgtEl>
                                          <p:spTgt spid="44"/>
                                        </p:tgtEl>
                                        <p:attrNameLst>
                                          <p:attrName>ppt_w</p:attrName>
                                        </p:attrNameLst>
                                      </p:cBhvr>
                                      <p:tavLst>
                                        <p:tav tm="0">
                                          <p:val>
                                            <p:fltVal val="0"/>
                                          </p:val>
                                        </p:tav>
                                        <p:tav tm="100000">
                                          <p:val>
                                            <p:strVal val="#ppt_w"/>
                                          </p:val>
                                        </p:tav>
                                      </p:tavLst>
                                    </p:anim>
                                    <p:anim calcmode="lin" valueType="num">
                                      <p:cBhvr>
                                        <p:cTn id="56" dur="400" fill="hold"/>
                                        <p:tgtEl>
                                          <p:spTgt spid="44"/>
                                        </p:tgtEl>
                                        <p:attrNameLst>
                                          <p:attrName>ppt_h</p:attrName>
                                        </p:attrNameLst>
                                      </p:cBhvr>
                                      <p:tavLst>
                                        <p:tav tm="0">
                                          <p:val>
                                            <p:fltVal val="0"/>
                                          </p:val>
                                        </p:tav>
                                        <p:tav tm="100000">
                                          <p:val>
                                            <p:strVal val="#ppt_h"/>
                                          </p:val>
                                        </p:tav>
                                      </p:tavLst>
                                    </p:anim>
                                    <p:animEffect transition="in" filter="fade">
                                      <p:cBhvr>
                                        <p:cTn id="57" dur="400"/>
                                        <p:tgtEl>
                                          <p:spTgt spid="44"/>
                                        </p:tgtEl>
                                      </p:cBhvr>
                                    </p:animEffect>
                                  </p:childTnLst>
                                </p:cTn>
                              </p:par>
                            </p:childTnLst>
                          </p:cTn>
                        </p:par>
                        <p:par>
                          <p:cTn id="58" fill="hold">
                            <p:stCondLst>
                              <p:cond delay="3600"/>
                            </p:stCondLst>
                            <p:childTnLst>
                              <p:par>
                                <p:cTn id="59" presetID="53" presetClass="entr" presetSubtype="16" fill="hold" grpId="0" nodeType="afterEffect" nodePh="1">
                                  <p:stCondLst>
                                    <p:cond delay="0"/>
                                  </p:stCondLst>
                                  <p:endCondLst>
                                    <p:cond evt="begin" delay="0">
                                      <p:tn val="59"/>
                                    </p:cond>
                                  </p:endCondLst>
                                  <p:childTnLst>
                                    <p:set>
                                      <p:cBhvr>
                                        <p:cTn id="60" dur="1" fill="hold">
                                          <p:stCondLst>
                                            <p:cond delay="0"/>
                                          </p:stCondLst>
                                        </p:cTn>
                                        <p:tgtEl>
                                          <p:spTgt spid="54"/>
                                        </p:tgtEl>
                                        <p:attrNameLst>
                                          <p:attrName>style.visibility</p:attrName>
                                        </p:attrNameLst>
                                      </p:cBhvr>
                                      <p:to>
                                        <p:strVal val="visible"/>
                                      </p:to>
                                    </p:set>
                                    <p:anim calcmode="lin" valueType="num">
                                      <p:cBhvr>
                                        <p:cTn id="61" dur="400" fill="hold"/>
                                        <p:tgtEl>
                                          <p:spTgt spid="54"/>
                                        </p:tgtEl>
                                        <p:attrNameLst>
                                          <p:attrName>ppt_w</p:attrName>
                                        </p:attrNameLst>
                                      </p:cBhvr>
                                      <p:tavLst>
                                        <p:tav tm="0">
                                          <p:val>
                                            <p:fltVal val="0"/>
                                          </p:val>
                                        </p:tav>
                                        <p:tav tm="100000">
                                          <p:val>
                                            <p:strVal val="#ppt_w"/>
                                          </p:val>
                                        </p:tav>
                                      </p:tavLst>
                                    </p:anim>
                                    <p:anim calcmode="lin" valueType="num">
                                      <p:cBhvr>
                                        <p:cTn id="62" dur="400" fill="hold"/>
                                        <p:tgtEl>
                                          <p:spTgt spid="54"/>
                                        </p:tgtEl>
                                        <p:attrNameLst>
                                          <p:attrName>ppt_h</p:attrName>
                                        </p:attrNameLst>
                                      </p:cBhvr>
                                      <p:tavLst>
                                        <p:tav tm="0">
                                          <p:val>
                                            <p:fltVal val="0"/>
                                          </p:val>
                                        </p:tav>
                                        <p:tav tm="100000">
                                          <p:val>
                                            <p:strVal val="#ppt_h"/>
                                          </p:val>
                                        </p:tav>
                                      </p:tavLst>
                                    </p:anim>
                                    <p:animEffect transition="in" filter="fade">
                                      <p:cBhvr>
                                        <p:cTn id="63" dur="400"/>
                                        <p:tgtEl>
                                          <p:spTgt spid="54"/>
                                        </p:tgtEl>
                                      </p:cBhvr>
                                    </p:animEffect>
                                  </p:childTnLst>
                                </p:cTn>
                              </p:par>
                            </p:childTnLst>
                          </p:cTn>
                        </p:par>
                        <p:par>
                          <p:cTn id="64" fill="hold">
                            <p:stCondLst>
                              <p:cond delay="4000"/>
                            </p:stCondLst>
                            <p:childTnLst>
                              <p:par>
                                <p:cTn id="65" presetID="53" presetClass="entr" presetSubtype="16" fill="hold" grpId="0" nodeType="afterEffect" nodePh="1">
                                  <p:stCondLst>
                                    <p:cond delay="0"/>
                                  </p:stCondLst>
                                  <p:endCondLst>
                                    <p:cond evt="begin" delay="0">
                                      <p:tn val="65"/>
                                    </p:cond>
                                  </p:endCondLst>
                                  <p:childTnLst>
                                    <p:set>
                                      <p:cBhvr>
                                        <p:cTn id="66" dur="1" fill="hold">
                                          <p:stCondLst>
                                            <p:cond delay="0"/>
                                          </p:stCondLst>
                                        </p:cTn>
                                        <p:tgtEl>
                                          <p:spTgt spid="39"/>
                                        </p:tgtEl>
                                        <p:attrNameLst>
                                          <p:attrName>style.visibility</p:attrName>
                                        </p:attrNameLst>
                                      </p:cBhvr>
                                      <p:to>
                                        <p:strVal val="visible"/>
                                      </p:to>
                                    </p:set>
                                    <p:anim calcmode="lin" valueType="num">
                                      <p:cBhvr>
                                        <p:cTn id="67" dur="400" fill="hold"/>
                                        <p:tgtEl>
                                          <p:spTgt spid="39"/>
                                        </p:tgtEl>
                                        <p:attrNameLst>
                                          <p:attrName>ppt_w</p:attrName>
                                        </p:attrNameLst>
                                      </p:cBhvr>
                                      <p:tavLst>
                                        <p:tav tm="0">
                                          <p:val>
                                            <p:fltVal val="0"/>
                                          </p:val>
                                        </p:tav>
                                        <p:tav tm="100000">
                                          <p:val>
                                            <p:strVal val="#ppt_w"/>
                                          </p:val>
                                        </p:tav>
                                      </p:tavLst>
                                    </p:anim>
                                    <p:anim calcmode="lin" valueType="num">
                                      <p:cBhvr>
                                        <p:cTn id="68" dur="400" fill="hold"/>
                                        <p:tgtEl>
                                          <p:spTgt spid="39"/>
                                        </p:tgtEl>
                                        <p:attrNameLst>
                                          <p:attrName>ppt_h</p:attrName>
                                        </p:attrNameLst>
                                      </p:cBhvr>
                                      <p:tavLst>
                                        <p:tav tm="0">
                                          <p:val>
                                            <p:fltVal val="0"/>
                                          </p:val>
                                        </p:tav>
                                        <p:tav tm="100000">
                                          <p:val>
                                            <p:strVal val="#ppt_h"/>
                                          </p:val>
                                        </p:tav>
                                      </p:tavLst>
                                    </p:anim>
                                    <p:animEffect transition="in" filter="fade">
                                      <p:cBhvr>
                                        <p:cTn id="69" dur="400"/>
                                        <p:tgtEl>
                                          <p:spTgt spid="39"/>
                                        </p:tgtEl>
                                      </p:cBhvr>
                                    </p:animEffect>
                                  </p:childTnLst>
                                </p:cTn>
                              </p:par>
                            </p:childTnLst>
                          </p:cTn>
                        </p:par>
                        <p:par>
                          <p:cTn id="70" fill="hold">
                            <p:stCondLst>
                              <p:cond delay="4400"/>
                            </p:stCondLst>
                            <p:childTnLst>
                              <p:par>
                                <p:cTn id="71" presetID="53" presetClass="entr" presetSubtype="16" fill="hold" grpId="0" nodeType="afterEffect" nodePh="1">
                                  <p:stCondLst>
                                    <p:cond delay="0"/>
                                  </p:stCondLst>
                                  <p:endCondLst>
                                    <p:cond evt="begin" delay="0">
                                      <p:tn val="71"/>
                                    </p:cond>
                                  </p:endCondLst>
                                  <p:childTnLst>
                                    <p:set>
                                      <p:cBhvr>
                                        <p:cTn id="72" dur="1" fill="hold">
                                          <p:stCondLst>
                                            <p:cond delay="0"/>
                                          </p:stCondLst>
                                        </p:cTn>
                                        <p:tgtEl>
                                          <p:spTgt spid="40"/>
                                        </p:tgtEl>
                                        <p:attrNameLst>
                                          <p:attrName>style.visibility</p:attrName>
                                        </p:attrNameLst>
                                      </p:cBhvr>
                                      <p:to>
                                        <p:strVal val="visible"/>
                                      </p:to>
                                    </p:set>
                                    <p:anim calcmode="lin" valueType="num">
                                      <p:cBhvr>
                                        <p:cTn id="73" dur="400" fill="hold"/>
                                        <p:tgtEl>
                                          <p:spTgt spid="40"/>
                                        </p:tgtEl>
                                        <p:attrNameLst>
                                          <p:attrName>ppt_w</p:attrName>
                                        </p:attrNameLst>
                                      </p:cBhvr>
                                      <p:tavLst>
                                        <p:tav tm="0">
                                          <p:val>
                                            <p:fltVal val="0"/>
                                          </p:val>
                                        </p:tav>
                                        <p:tav tm="100000">
                                          <p:val>
                                            <p:strVal val="#ppt_w"/>
                                          </p:val>
                                        </p:tav>
                                      </p:tavLst>
                                    </p:anim>
                                    <p:anim calcmode="lin" valueType="num">
                                      <p:cBhvr>
                                        <p:cTn id="74" dur="400" fill="hold"/>
                                        <p:tgtEl>
                                          <p:spTgt spid="40"/>
                                        </p:tgtEl>
                                        <p:attrNameLst>
                                          <p:attrName>ppt_h</p:attrName>
                                        </p:attrNameLst>
                                      </p:cBhvr>
                                      <p:tavLst>
                                        <p:tav tm="0">
                                          <p:val>
                                            <p:fltVal val="0"/>
                                          </p:val>
                                        </p:tav>
                                        <p:tav tm="100000">
                                          <p:val>
                                            <p:strVal val="#ppt_h"/>
                                          </p:val>
                                        </p:tav>
                                      </p:tavLst>
                                    </p:anim>
                                    <p:animEffect transition="in" filter="fade">
                                      <p:cBhvr>
                                        <p:cTn id="75" dur="400"/>
                                        <p:tgtEl>
                                          <p:spTgt spid="40"/>
                                        </p:tgtEl>
                                      </p:cBhvr>
                                    </p:animEffect>
                                  </p:childTnLst>
                                </p:cTn>
                              </p:par>
                            </p:childTnLst>
                          </p:cTn>
                        </p:par>
                        <p:par>
                          <p:cTn id="76" fill="hold">
                            <p:stCondLst>
                              <p:cond delay="4800"/>
                            </p:stCondLst>
                            <p:childTnLst>
                              <p:par>
                                <p:cTn id="77" presetID="53" presetClass="entr" presetSubtype="16" fill="hold" grpId="0" nodeType="afterEffect" nodePh="1">
                                  <p:stCondLst>
                                    <p:cond delay="0"/>
                                  </p:stCondLst>
                                  <p:endCondLst>
                                    <p:cond evt="begin" delay="0">
                                      <p:tn val="77"/>
                                    </p:cond>
                                  </p:endCondLst>
                                  <p:childTnLst>
                                    <p:set>
                                      <p:cBhvr>
                                        <p:cTn id="78" dur="1" fill="hold">
                                          <p:stCondLst>
                                            <p:cond delay="0"/>
                                          </p:stCondLst>
                                        </p:cTn>
                                        <p:tgtEl>
                                          <p:spTgt spid="41"/>
                                        </p:tgtEl>
                                        <p:attrNameLst>
                                          <p:attrName>style.visibility</p:attrName>
                                        </p:attrNameLst>
                                      </p:cBhvr>
                                      <p:to>
                                        <p:strVal val="visible"/>
                                      </p:to>
                                    </p:set>
                                    <p:anim calcmode="lin" valueType="num">
                                      <p:cBhvr>
                                        <p:cTn id="79" dur="400" fill="hold"/>
                                        <p:tgtEl>
                                          <p:spTgt spid="41"/>
                                        </p:tgtEl>
                                        <p:attrNameLst>
                                          <p:attrName>ppt_w</p:attrName>
                                        </p:attrNameLst>
                                      </p:cBhvr>
                                      <p:tavLst>
                                        <p:tav tm="0">
                                          <p:val>
                                            <p:fltVal val="0"/>
                                          </p:val>
                                        </p:tav>
                                        <p:tav tm="100000">
                                          <p:val>
                                            <p:strVal val="#ppt_w"/>
                                          </p:val>
                                        </p:tav>
                                      </p:tavLst>
                                    </p:anim>
                                    <p:anim calcmode="lin" valueType="num">
                                      <p:cBhvr>
                                        <p:cTn id="80" dur="400" fill="hold"/>
                                        <p:tgtEl>
                                          <p:spTgt spid="41"/>
                                        </p:tgtEl>
                                        <p:attrNameLst>
                                          <p:attrName>ppt_h</p:attrName>
                                        </p:attrNameLst>
                                      </p:cBhvr>
                                      <p:tavLst>
                                        <p:tav tm="0">
                                          <p:val>
                                            <p:fltVal val="0"/>
                                          </p:val>
                                        </p:tav>
                                        <p:tav tm="100000">
                                          <p:val>
                                            <p:strVal val="#ppt_h"/>
                                          </p:val>
                                        </p:tav>
                                      </p:tavLst>
                                    </p:anim>
                                    <p:animEffect transition="in" filter="fade">
                                      <p:cBhvr>
                                        <p:cTn id="81" dur="400"/>
                                        <p:tgtEl>
                                          <p:spTgt spid="41"/>
                                        </p:tgtEl>
                                      </p:cBhvr>
                                    </p:animEffect>
                                  </p:childTnLst>
                                </p:cTn>
                              </p:par>
                            </p:childTnLst>
                          </p:cTn>
                        </p:par>
                        <p:par>
                          <p:cTn id="82" fill="hold">
                            <p:stCondLst>
                              <p:cond delay="5200"/>
                            </p:stCondLst>
                            <p:childTnLst>
                              <p:par>
                                <p:cTn id="83" presetID="53" presetClass="entr" presetSubtype="16" fill="hold" grpId="0" nodeType="afterEffect" nodePh="1">
                                  <p:stCondLst>
                                    <p:cond delay="0"/>
                                  </p:stCondLst>
                                  <p:endCondLst>
                                    <p:cond evt="begin" delay="0">
                                      <p:tn val="83"/>
                                    </p:cond>
                                  </p:endCondLst>
                                  <p:childTnLst>
                                    <p:set>
                                      <p:cBhvr>
                                        <p:cTn id="84" dur="1" fill="hold">
                                          <p:stCondLst>
                                            <p:cond delay="0"/>
                                          </p:stCondLst>
                                        </p:cTn>
                                        <p:tgtEl>
                                          <p:spTgt spid="51"/>
                                        </p:tgtEl>
                                        <p:attrNameLst>
                                          <p:attrName>style.visibility</p:attrName>
                                        </p:attrNameLst>
                                      </p:cBhvr>
                                      <p:to>
                                        <p:strVal val="visible"/>
                                      </p:to>
                                    </p:set>
                                    <p:anim calcmode="lin" valueType="num">
                                      <p:cBhvr>
                                        <p:cTn id="85" dur="400" fill="hold"/>
                                        <p:tgtEl>
                                          <p:spTgt spid="51"/>
                                        </p:tgtEl>
                                        <p:attrNameLst>
                                          <p:attrName>ppt_w</p:attrName>
                                        </p:attrNameLst>
                                      </p:cBhvr>
                                      <p:tavLst>
                                        <p:tav tm="0">
                                          <p:val>
                                            <p:fltVal val="0"/>
                                          </p:val>
                                        </p:tav>
                                        <p:tav tm="100000">
                                          <p:val>
                                            <p:strVal val="#ppt_w"/>
                                          </p:val>
                                        </p:tav>
                                      </p:tavLst>
                                    </p:anim>
                                    <p:anim calcmode="lin" valueType="num">
                                      <p:cBhvr>
                                        <p:cTn id="86" dur="400" fill="hold"/>
                                        <p:tgtEl>
                                          <p:spTgt spid="51"/>
                                        </p:tgtEl>
                                        <p:attrNameLst>
                                          <p:attrName>ppt_h</p:attrName>
                                        </p:attrNameLst>
                                      </p:cBhvr>
                                      <p:tavLst>
                                        <p:tav tm="0">
                                          <p:val>
                                            <p:fltVal val="0"/>
                                          </p:val>
                                        </p:tav>
                                        <p:tav tm="100000">
                                          <p:val>
                                            <p:strVal val="#ppt_h"/>
                                          </p:val>
                                        </p:tav>
                                      </p:tavLst>
                                    </p:anim>
                                    <p:animEffect transition="in" filter="fade">
                                      <p:cBhvr>
                                        <p:cTn id="87" dur="400"/>
                                        <p:tgtEl>
                                          <p:spTgt spid="51"/>
                                        </p:tgtEl>
                                      </p:cBhvr>
                                    </p:animEffect>
                                  </p:childTnLst>
                                </p:cTn>
                              </p:par>
                            </p:childTnLst>
                          </p:cTn>
                        </p:par>
                        <p:par>
                          <p:cTn id="88" fill="hold">
                            <p:stCondLst>
                              <p:cond delay="5600"/>
                            </p:stCondLst>
                            <p:childTnLst>
                              <p:par>
                                <p:cTn id="89" presetID="53" presetClass="entr" presetSubtype="16" fill="hold" grpId="0" nodeType="afterEffect" nodePh="1">
                                  <p:stCondLst>
                                    <p:cond delay="0"/>
                                  </p:stCondLst>
                                  <p:endCondLst>
                                    <p:cond evt="begin" delay="0">
                                      <p:tn val="89"/>
                                    </p:cond>
                                  </p:endCondLst>
                                  <p:childTnLst>
                                    <p:set>
                                      <p:cBhvr>
                                        <p:cTn id="90" dur="1" fill="hold">
                                          <p:stCondLst>
                                            <p:cond delay="0"/>
                                          </p:stCondLst>
                                        </p:cTn>
                                        <p:tgtEl>
                                          <p:spTgt spid="52"/>
                                        </p:tgtEl>
                                        <p:attrNameLst>
                                          <p:attrName>style.visibility</p:attrName>
                                        </p:attrNameLst>
                                      </p:cBhvr>
                                      <p:to>
                                        <p:strVal val="visible"/>
                                      </p:to>
                                    </p:set>
                                    <p:anim calcmode="lin" valueType="num">
                                      <p:cBhvr>
                                        <p:cTn id="91" dur="400" fill="hold"/>
                                        <p:tgtEl>
                                          <p:spTgt spid="52"/>
                                        </p:tgtEl>
                                        <p:attrNameLst>
                                          <p:attrName>ppt_w</p:attrName>
                                        </p:attrNameLst>
                                      </p:cBhvr>
                                      <p:tavLst>
                                        <p:tav tm="0">
                                          <p:val>
                                            <p:fltVal val="0"/>
                                          </p:val>
                                        </p:tav>
                                        <p:tav tm="100000">
                                          <p:val>
                                            <p:strVal val="#ppt_w"/>
                                          </p:val>
                                        </p:tav>
                                      </p:tavLst>
                                    </p:anim>
                                    <p:anim calcmode="lin" valueType="num">
                                      <p:cBhvr>
                                        <p:cTn id="92" dur="400" fill="hold"/>
                                        <p:tgtEl>
                                          <p:spTgt spid="52"/>
                                        </p:tgtEl>
                                        <p:attrNameLst>
                                          <p:attrName>ppt_h</p:attrName>
                                        </p:attrNameLst>
                                      </p:cBhvr>
                                      <p:tavLst>
                                        <p:tav tm="0">
                                          <p:val>
                                            <p:fltVal val="0"/>
                                          </p:val>
                                        </p:tav>
                                        <p:tav tm="100000">
                                          <p:val>
                                            <p:strVal val="#ppt_h"/>
                                          </p:val>
                                        </p:tav>
                                      </p:tavLst>
                                    </p:anim>
                                    <p:animEffect transition="in" filter="fade">
                                      <p:cBhvr>
                                        <p:cTn id="93" dur="400"/>
                                        <p:tgtEl>
                                          <p:spTgt spid="52"/>
                                        </p:tgtEl>
                                      </p:cBhvr>
                                    </p:animEffect>
                                  </p:childTnLst>
                                </p:cTn>
                              </p:par>
                            </p:childTnLst>
                          </p:cTn>
                        </p:par>
                        <p:par>
                          <p:cTn id="94" fill="hold">
                            <p:stCondLst>
                              <p:cond delay="6000"/>
                            </p:stCondLst>
                            <p:childTnLst>
                              <p:par>
                                <p:cTn id="95" presetID="53" presetClass="entr" presetSubtype="16" fill="hold" grpId="0" nodeType="afterEffect" nodePh="1">
                                  <p:stCondLst>
                                    <p:cond delay="0"/>
                                  </p:stCondLst>
                                  <p:endCondLst>
                                    <p:cond evt="begin" delay="0">
                                      <p:tn val="95"/>
                                    </p:cond>
                                  </p:endCondLst>
                                  <p:childTnLst>
                                    <p:set>
                                      <p:cBhvr>
                                        <p:cTn id="96" dur="1" fill="hold">
                                          <p:stCondLst>
                                            <p:cond delay="0"/>
                                          </p:stCondLst>
                                        </p:cTn>
                                        <p:tgtEl>
                                          <p:spTgt spid="53"/>
                                        </p:tgtEl>
                                        <p:attrNameLst>
                                          <p:attrName>style.visibility</p:attrName>
                                        </p:attrNameLst>
                                      </p:cBhvr>
                                      <p:to>
                                        <p:strVal val="visible"/>
                                      </p:to>
                                    </p:set>
                                    <p:anim calcmode="lin" valueType="num">
                                      <p:cBhvr>
                                        <p:cTn id="97" dur="400" fill="hold"/>
                                        <p:tgtEl>
                                          <p:spTgt spid="53"/>
                                        </p:tgtEl>
                                        <p:attrNameLst>
                                          <p:attrName>ppt_w</p:attrName>
                                        </p:attrNameLst>
                                      </p:cBhvr>
                                      <p:tavLst>
                                        <p:tav tm="0">
                                          <p:val>
                                            <p:fltVal val="0"/>
                                          </p:val>
                                        </p:tav>
                                        <p:tav tm="100000">
                                          <p:val>
                                            <p:strVal val="#ppt_w"/>
                                          </p:val>
                                        </p:tav>
                                      </p:tavLst>
                                    </p:anim>
                                    <p:anim calcmode="lin" valueType="num">
                                      <p:cBhvr>
                                        <p:cTn id="98" dur="400" fill="hold"/>
                                        <p:tgtEl>
                                          <p:spTgt spid="53"/>
                                        </p:tgtEl>
                                        <p:attrNameLst>
                                          <p:attrName>ppt_h</p:attrName>
                                        </p:attrNameLst>
                                      </p:cBhvr>
                                      <p:tavLst>
                                        <p:tav tm="0">
                                          <p:val>
                                            <p:fltVal val="0"/>
                                          </p:val>
                                        </p:tav>
                                        <p:tav tm="100000">
                                          <p:val>
                                            <p:strVal val="#ppt_h"/>
                                          </p:val>
                                        </p:tav>
                                      </p:tavLst>
                                    </p:anim>
                                    <p:animEffect transition="in" filter="fade">
                                      <p:cBhvr>
                                        <p:cTn id="99" dur="400"/>
                                        <p:tgtEl>
                                          <p:spTgt spid="53"/>
                                        </p:tgtEl>
                                      </p:cBhvr>
                                    </p:animEffect>
                                  </p:childTnLst>
                                </p:cTn>
                              </p:par>
                            </p:childTnLst>
                          </p:cTn>
                        </p:par>
                        <p:par>
                          <p:cTn id="100" fill="hold">
                            <p:stCondLst>
                              <p:cond delay="6400"/>
                            </p:stCondLst>
                            <p:childTnLst>
                              <p:par>
                                <p:cTn id="101" presetID="53" presetClass="entr" presetSubtype="16" fill="hold" grpId="0" nodeType="afterEffect" nodePh="1">
                                  <p:stCondLst>
                                    <p:cond delay="0"/>
                                  </p:stCondLst>
                                  <p:endCondLst>
                                    <p:cond evt="begin" delay="0">
                                      <p:tn val="101"/>
                                    </p:cond>
                                  </p:endCondLst>
                                  <p:childTnLst>
                                    <p:set>
                                      <p:cBhvr>
                                        <p:cTn id="102" dur="1" fill="hold">
                                          <p:stCondLst>
                                            <p:cond delay="0"/>
                                          </p:stCondLst>
                                        </p:cTn>
                                        <p:tgtEl>
                                          <p:spTgt spid="45"/>
                                        </p:tgtEl>
                                        <p:attrNameLst>
                                          <p:attrName>style.visibility</p:attrName>
                                        </p:attrNameLst>
                                      </p:cBhvr>
                                      <p:to>
                                        <p:strVal val="visible"/>
                                      </p:to>
                                    </p:set>
                                    <p:anim calcmode="lin" valueType="num">
                                      <p:cBhvr>
                                        <p:cTn id="103" dur="400" fill="hold"/>
                                        <p:tgtEl>
                                          <p:spTgt spid="45"/>
                                        </p:tgtEl>
                                        <p:attrNameLst>
                                          <p:attrName>ppt_w</p:attrName>
                                        </p:attrNameLst>
                                      </p:cBhvr>
                                      <p:tavLst>
                                        <p:tav tm="0">
                                          <p:val>
                                            <p:fltVal val="0"/>
                                          </p:val>
                                        </p:tav>
                                        <p:tav tm="100000">
                                          <p:val>
                                            <p:strVal val="#ppt_w"/>
                                          </p:val>
                                        </p:tav>
                                      </p:tavLst>
                                    </p:anim>
                                    <p:anim calcmode="lin" valueType="num">
                                      <p:cBhvr>
                                        <p:cTn id="104" dur="400" fill="hold"/>
                                        <p:tgtEl>
                                          <p:spTgt spid="45"/>
                                        </p:tgtEl>
                                        <p:attrNameLst>
                                          <p:attrName>ppt_h</p:attrName>
                                        </p:attrNameLst>
                                      </p:cBhvr>
                                      <p:tavLst>
                                        <p:tav tm="0">
                                          <p:val>
                                            <p:fltVal val="0"/>
                                          </p:val>
                                        </p:tav>
                                        <p:tav tm="100000">
                                          <p:val>
                                            <p:strVal val="#ppt_h"/>
                                          </p:val>
                                        </p:tav>
                                      </p:tavLst>
                                    </p:anim>
                                    <p:animEffect transition="in" filter="fade">
                                      <p:cBhvr>
                                        <p:cTn id="105" dur="400"/>
                                        <p:tgtEl>
                                          <p:spTgt spid="45"/>
                                        </p:tgtEl>
                                      </p:cBhvr>
                                    </p:animEffect>
                                  </p:childTnLst>
                                </p:cTn>
                              </p:par>
                            </p:childTnLst>
                          </p:cTn>
                        </p:par>
                        <p:par>
                          <p:cTn id="106" fill="hold">
                            <p:stCondLst>
                              <p:cond delay="6800"/>
                            </p:stCondLst>
                            <p:childTnLst>
                              <p:par>
                                <p:cTn id="107" presetID="53" presetClass="entr" presetSubtype="16" fill="hold" grpId="0" nodeType="afterEffect" nodePh="1">
                                  <p:stCondLst>
                                    <p:cond delay="0"/>
                                  </p:stCondLst>
                                  <p:endCondLst>
                                    <p:cond evt="begin" delay="0">
                                      <p:tn val="107"/>
                                    </p:cond>
                                  </p:endCondLst>
                                  <p:childTnLst>
                                    <p:set>
                                      <p:cBhvr>
                                        <p:cTn id="108" dur="1" fill="hold">
                                          <p:stCondLst>
                                            <p:cond delay="0"/>
                                          </p:stCondLst>
                                        </p:cTn>
                                        <p:tgtEl>
                                          <p:spTgt spid="46"/>
                                        </p:tgtEl>
                                        <p:attrNameLst>
                                          <p:attrName>style.visibility</p:attrName>
                                        </p:attrNameLst>
                                      </p:cBhvr>
                                      <p:to>
                                        <p:strVal val="visible"/>
                                      </p:to>
                                    </p:set>
                                    <p:anim calcmode="lin" valueType="num">
                                      <p:cBhvr>
                                        <p:cTn id="109" dur="400" fill="hold"/>
                                        <p:tgtEl>
                                          <p:spTgt spid="46"/>
                                        </p:tgtEl>
                                        <p:attrNameLst>
                                          <p:attrName>ppt_w</p:attrName>
                                        </p:attrNameLst>
                                      </p:cBhvr>
                                      <p:tavLst>
                                        <p:tav tm="0">
                                          <p:val>
                                            <p:fltVal val="0"/>
                                          </p:val>
                                        </p:tav>
                                        <p:tav tm="100000">
                                          <p:val>
                                            <p:strVal val="#ppt_w"/>
                                          </p:val>
                                        </p:tav>
                                      </p:tavLst>
                                    </p:anim>
                                    <p:anim calcmode="lin" valueType="num">
                                      <p:cBhvr>
                                        <p:cTn id="110" dur="400" fill="hold"/>
                                        <p:tgtEl>
                                          <p:spTgt spid="46"/>
                                        </p:tgtEl>
                                        <p:attrNameLst>
                                          <p:attrName>ppt_h</p:attrName>
                                        </p:attrNameLst>
                                      </p:cBhvr>
                                      <p:tavLst>
                                        <p:tav tm="0">
                                          <p:val>
                                            <p:fltVal val="0"/>
                                          </p:val>
                                        </p:tav>
                                        <p:tav tm="100000">
                                          <p:val>
                                            <p:strVal val="#ppt_h"/>
                                          </p:val>
                                        </p:tav>
                                      </p:tavLst>
                                    </p:anim>
                                    <p:animEffect transition="in" filter="fade">
                                      <p:cBhvr>
                                        <p:cTn id="111" dur="400"/>
                                        <p:tgtEl>
                                          <p:spTgt spid="46"/>
                                        </p:tgtEl>
                                      </p:cBhvr>
                                    </p:animEffect>
                                  </p:childTnLst>
                                </p:cTn>
                              </p:par>
                            </p:childTnLst>
                          </p:cTn>
                        </p:par>
                        <p:par>
                          <p:cTn id="112" fill="hold">
                            <p:stCondLst>
                              <p:cond delay="7200"/>
                            </p:stCondLst>
                            <p:childTnLst>
                              <p:par>
                                <p:cTn id="113" presetID="53" presetClass="entr" presetSubtype="16" fill="hold" grpId="0" nodeType="afterEffect" nodePh="1">
                                  <p:stCondLst>
                                    <p:cond delay="0"/>
                                  </p:stCondLst>
                                  <p:endCondLst>
                                    <p:cond evt="begin" delay="0">
                                      <p:tn val="113"/>
                                    </p:cond>
                                  </p:endCondLst>
                                  <p:childTnLst>
                                    <p:set>
                                      <p:cBhvr>
                                        <p:cTn id="114" dur="1" fill="hold">
                                          <p:stCondLst>
                                            <p:cond delay="0"/>
                                          </p:stCondLst>
                                        </p:cTn>
                                        <p:tgtEl>
                                          <p:spTgt spid="47"/>
                                        </p:tgtEl>
                                        <p:attrNameLst>
                                          <p:attrName>style.visibility</p:attrName>
                                        </p:attrNameLst>
                                      </p:cBhvr>
                                      <p:to>
                                        <p:strVal val="visible"/>
                                      </p:to>
                                    </p:set>
                                    <p:anim calcmode="lin" valueType="num">
                                      <p:cBhvr>
                                        <p:cTn id="115" dur="400" fill="hold"/>
                                        <p:tgtEl>
                                          <p:spTgt spid="47"/>
                                        </p:tgtEl>
                                        <p:attrNameLst>
                                          <p:attrName>ppt_w</p:attrName>
                                        </p:attrNameLst>
                                      </p:cBhvr>
                                      <p:tavLst>
                                        <p:tav tm="0">
                                          <p:val>
                                            <p:fltVal val="0"/>
                                          </p:val>
                                        </p:tav>
                                        <p:tav tm="100000">
                                          <p:val>
                                            <p:strVal val="#ppt_w"/>
                                          </p:val>
                                        </p:tav>
                                      </p:tavLst>
                                    </p:anim>
                                    <p:anim calcmode="lin" valueType="num">
                                      <p:cBhvr>
                                        <p:cTn id="116" dur="400" fill="hold"/>
                                        <p:tgtEl>
                                          <p:spTgt spid="47"/>
                                        </p:tgtEl>
                                        <p:attrNameLst>
                                          <p:attrName>ppt_h</p:attrName>
                                        </p:attrNameLst>
                                      </p:cBhvr>
                                      <p:tavLst>
                                        <p:tav tm="0">
                                          <p:val>
                                            <p:fltVal val="0"/>
                                          </p:val>
                                        </p:tav>
                                        <p:tav tm="100000">
                                          <p:val>
                                            <p:strVal val="#ppt_h"/>
                                          </p:val>
                                        </p:tav>
                                      </p:tavLst>
                                    </p:anim>
                                    <p:animEffect transition="in" filter="fade">
                                      <p:cBhvr>
                                        <p:cTn id="117" dur="400"/>
                                        <p:tgtEl>
                                          <p:spTgt spid="47"/>
                                        </p:tgtEl>
                                      </p:cBhvr>
                                    </p:animEffect>
                                  </p:childTnLst>
                                </p:cTn>
                              </p:par>
                            </p:childTnLst>
                          </p:cTn>
                        </p:par>
                        <p:par>
                          <p:cTn id="118" fill="hold">
                            <p:stCondLst>
                              <p:cond delay="7600"/>
                            </p:stCondLst>
                            <p:childTnLst>
                              <p:par>
                                <p:cTn id="119" presetID="53" presetClass="entr" presetSubtype="16" fill="hold" grpId="0" nodeType="afterEffect" nodePh="1">
                                  <p:stCondLst>
                                    <p:cond delay="0"/>
                                  </p:stCondLst>
                                  <p:endCondLst>
                                    <p:cond evt="begin" delay="0">
                                      <p:tn val="119"/>
                                    </p:cond>
                                  </p:endCondLst>
                                  <p:childTnLst>
                                    <p:set>
                                      <p:cBhvr>
                                        <p:cTn id="120" dur="1" fill="hold">
                                          <p:stCondLst>
                                            <p:cond delay="0"/>
                                          </p:stCondLst>
                                        </p:cTn>
                                        <p:tgtEl>
                                          <p:spTgt spid="57"/>
                                        </p:tgtEl>
                                        <p:attrNameLst>
                                          <p:attrName>style.visibility</p:attrName>
                                        </p:attrNameLst>
                                      </p:cBhvr>
                                      <p:to>
                                        <p:strVal val="visible"/>
                                      </p:to>
                                    </p:set>
                                    <p:anim calcmode="lin" valueType="num">
                                      <p:cBhvr>
                                        <p:cTn id="121" dur="400" fill="hold"/>
                                        <p:tgtEl>
                                          <p:spTgt spid="57"/>
                                        </p:tgtEl>
                                        <p:attrNameLst>
                                          <p:attrName>ppt_w</p:attrName>
                                        </p:attrNameLst>
                                      </p:cBhvr>
                                      <p:tavLst>
                                        <p:tav tm="0">
                                          <p:val>
                                            <p:fltVal val="0"/>
                                          </p:val>
                                        </p:tav>
                                        <p:tav tm="100000">
                                          <p:val>
                                            <p:strVal val="#ppt_w"/>
                                          </p:val>
                                        </p:tav>
                                      </p:tavLst>
                                    </p:anim>
                                    <p:anim calcmode="lin" valueType="num">
                                      <p:cBhvr>
                                        <p:cTn id="122" dur="400" fill="hold"/>
                                        <p:tgtEl>
                                          <p:spTgt spid="57"/>
                                        </p:tgtEl>
                                        <p:attrNameLst>
                                          <p:attrName>ppt_h</p:attrName>
                                        </p:attrNameLst>
                                      </p:cBhvr>
                                      <p:tavLst>
                                        <p:tav tm="0">
                                          <p:val>
                                            <p:fltVal val="0"/>
                                          </p:val>
                                        </p:tav>
                                        <p:tav tm="100000">
                                          <p:val>
                                            <p:strVal val="#ppt_h"/>
                                          </p:val>
                                        </p:tav>
                                      </p:tavLst>
                                    </p:anim>
                                    <p:animEffect transition="in" filter="fade">
                                      <p:cBhvr>
                                        <p:cTn id="123" dur="400"/>
                                        <p:tgtEl>
                                          <p:spTgt spid="57"/>
                                        </p:tgtEl>
                                      </p:cBhvr>
                                    </p:animEffect>
                                  </p:childTnLst>
                                </p:cTn>
                              </p:par>
                            </p:childTnLst>
                          </p:cTn>
                        </p:par>
                        <p:par>
                          <p:cTn id="124" fill="hold">
                            <p:stCondLst>
                              <p:cond delay="8000"/>
                            </p:stCondLst>
                            <p:childTnLst>
                              <p:par>
                                <p:cTn id="125" presetID="10" presetClass="entr" presetSubtype="0" fill="hold" grpId="0" nodeType="after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8500"/>
                            </p:stCondLst>
                            <p:childTnLst>
                              <p:par>
                                <p:cTn id="129" presetID="10" presetClass="entr" presetSubtype="0" fill="hold" grpId="0" nodeType="afterEffect">
                                  <p:stCondLst>
                                    <p:cond delay="0"/>
                                  </p:stCondLst>
                                  <p:childTnLst>
                                    <p:set>
                                      <p:cBhvr>
                                        <p:cTn id="130" dur="1" fill="hold">
                                          <p:stCondLst>
                                            <p:cond delay="0"/>
                                          </p:stCondLst>
                                        </p:cTn>
                                        <p:tgtEl>
                                          <p:spTgt spid="36">
                                            <p:txEl>
                                              <p:pRg st="0" end="0"/>
                                            </p:txEl>
                                          </p:spTgt>
                                        </p:tgtEl>
                                        <p:attrNameLst>
                                          <p:attrName>style.visibility</p:attrName>
                                        </p:attrNameLst>
                                      </p:cBhvr>
                                      <p:to>
                                        <p:strVal val="visible"/>
                                      </p:to>
                                    </p:set>
                                    <p:animEffect transition="in" filter="fade">
                                      <p:cBhvr>
                                        <p:cTn id="131" dur="50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7" grpId="0"/>
      <p:bldP spid="38" grpId="0"/>
      <p:bldP spid="39" grpId="0"/>
      <p:bldP spid="40" grpId="0"/>
      <p:bldP spid="41" grpId="0"/>
      <p:bldP spid="42" grpId="0"/>
      <p:bldP spid="43" grpId="0"/>
      <p:bldP spid="44" grpId="0"/>
      <p:bldP spid="45" grpId="0"/>
      <p:bldP spid="46" grpId="0"/>
      <p:bldP spid="47" grpId="0"/>
      <p:bldP spid="48" grpId="0"/>
      <p:bldP spid="49" grpId="0"/>
      <p:bldP spid="50" grpId="0"/>
      <p:bldP spid="51" grpId="0"/>
      <p:bldP spid="52" grpId="0"/>
      <p:bldP spid="53" grpId="0"/>
      <p:bldP spid="54" grpId="0"/>
      <p:bldP spid="57" grpId="0"/>
      <p:bldP spid="35" grpId="0" build="p">
        <p:tmplLst>
          <p:tmpl lvl="1">
            <p:tnLst>
              <p:par>
                <p:cTn presetID="10" presetClass="entr" presetSubtype="0" fill="hold" nodeType="after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after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ortfolio Four">
    <p:spTree>
      <p:nvGrpSpPr>
        <p:cNvPr id="1" name=""/>
        <p:cNvGrpSpPr/>
        <p:nvPr/>
      </p:nvGrpSpPr>
      <p:grpSpPr>
        <a:xfrm>
          <a:off x="0" y="0"/>
          <a:ext cx="0" cy="0"/>
          <a:chOff x="0" y="0"/>
          <a:chExt cx="0" cy="0"/>
        </a:xfrm>
      </p:grpSpPr>
      <p:sp>
        <p:nvSpPr>
          <p:cNvPr id="9" name="Rectangle 8"/>
          <p:cNvSpPr/>
          <p:nvPr userDrawn="1"/>
        </p:nvSpPr>
        <p:spPr>
          <a:xfrm>
            <a:off x="0" y="6761002"/>
            <a:ext cx="9144000" cy="174252"/>
          </a:xfrm>
          <a:prstGeom prst="rect">
            <a:avLst/>
          </a:prstGeom>
          <a:gradFill flip="none" rotWithShape="1">
            <a:gsLst>
              <a:gs pos="0">
                <a:schemeClr val="accent2"/>
              </a:gs>
              <a:gs pos="100000">
                <a:schemeClr val="accent1"/>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lIns="102393" tIns="51197" rIns="102393" bIns="51197" rtlCol="0" anchor="ctr"/>
          <a:lstStyle/>
          <a:p>
            <a:pPr algn="ctr"/>
            <a:endParaRPr lang="en-US" dirty="0"/>
          </a:p>
        </p:txBody>
      </p:sp>
      <p:sp>
        <p:nvSpPr>
          <p:cNvPr id="3" name="Picture Placeholder 2"/>
          <p:cNvSpPr>
            <a:spLocks noGrp="1"/>
          </p:cNvSpPr>
          <p:nvPr>
            <p:ph type="pic" sz="quarter" idx="15"/>
          </p:nvPr>
        </p:nvSpPr>
        <p:spPr>
          <a:xfrm>
            <a:off x="792163" y="1600200"/>
            <a:ext cx="2895598" cy="3860800"/>
          </a:xfrm>
        </p:spPr>
        <p:txBody>
          <a:bodyPr>
            <a:normAutofit/>
          </a:bodyPr>
          <a:lstStyle>
            <a:lvl1pPr>
              <a:defRPr sz="1300"/>
            </a:lvl1pPr>
          </a:lstStyle>
          <a:p>
            <a:endParaRPr lang="en-US"/>
          </a:p>
        </p:txBody>
      </p:sp>
      <p:sp>
        <p:nvSpPr>
          <p:cNvPr id="8" name="Text Placeholder 10"/>
          <p:cNvSpPr>
            <a:spLocks noGrp="1"/>
          </p:cNvSpPr>
          <p:nvPr>
            <p:ph type="body" sz="quarter" idx="13"/>
          </p:nvPr>
        </p:nvSpPr>
        <p:spPr>
          <a:xfrm>
            <a:off x="229165" y="188154"/>
            <a:ext cx="5771399" cy="731076"/>
          </a:xfrm>
        </p:spPr>
        <p:txBody>
          <a:bodyPr>
            <a:noAutofit/>
          </a:bodyPr>
          <a:lstStyle>
            <a:lvl1pPr>
              <a:defRPr sz="2700" b="1">
                <a:solidFill>
                  <a:schemeClr val="bg2"/>
                </a:solidFill>
                <a:latin typeface="Myriad Pro" pitchFamily="34" charset="0"/>
                <a:cs typeface="Times New Roman" panose="02020603050405020304" pitchFamily="18" charset="0"/>
              </a:defRPr>
            </a:lvl1pPr>
            <a:lvl2pPr>
              <a:defRPr sz="3100">
                <a:solidFill>
                  <a:schemeClr val="accent2"/>
                </a:solidFill>
                <a:latin typeface="Lato Black"/>
                <a:cs typeface="Lato Black"/>
              </a:defRPr>
            </a:lvl2pPr>
            <a:lvl3pPr>
              <a:defRPr sz="3100">
                <a:solidFill>
                  <a:schemeClr val="accent2"/>
                </a:solidFill>
                <a:latin typeface="Lato Black"/>
                <a:cs typeface="Lato Black"/>
              </a:defRPr>
            </a:lvl3pPr>
            <a:lvl4pPr>
              <a:defRPr sz="3100">
                <a:solidFill>
                  <a:schemeClr val="accent2"/>
                </a:solidFill>
                <a:latin typeface="Lato Black"/>
                <a:cs typeface="Lato Black"/>
              </a:defRPr>
            </a:lvl4pPr>
            <a:lvl5pPr>
              <a:defRPr sz="3100">
                <a:solidFill>
                  <a:schemeClr val="accent2"/>
                </a:solidFill>
                <a:latin typeface="Lato Black"/>
                <a:cs typeface="Lato Black"/>
              </a:defRPr>
            </a:lvl5pPr>
          </a:lstStyle>
          <a:p>
            <a:pPr lvl="0"/>
            <a:r>
              <a:rPr lang="en-US" dirty="0"/>
              <a:t>Click to edit Master text styles</a:t>
            </a:r>
          </a:p>
        </p:txBody>
      </p:sp>
      <p:sp>
        <p:nvSpPr>
          <p:cNvPr id="10" name="Text Placeholder 18"/>
          <p:cNvSpPr>
            <a:spLocks noGrp="1"/>
          </p:cNvSpPr>
          <p:nvPr>
            <p:ph type="body" sz="quarter" idx="14"/>
          </p:nvPr>
        </p:nvSpPr>
        <p:spPr>
          <a:xfrm>
            <a:off x="229165" y="685800"/>
            <a:ext cx="5771399" cy="389467"/>
          </a:xfrm>
        </p:spPr>
        <p:txBody>
          <a:bodyPr>
            <a:noAutofit/>
          </a:bodyPr>
          <a:lstStyle>
            <a:lvl1pPr>
              <a:defRPr sz="1200" b="0">
                <a:solidFill>
                  <a:schemeClr val="bg1">
                    <a:lumMod val="75000"/>
                  </a:schemeClr>
                </a:solidFill>
                <a:latin typeface="Myriad Pro" pitchFamily="34" charset="0"/>
                <a:cs typeface="Times New Roman" panose="02020603050405020304" pitchFamily="18" charset="0"/>
              </a:defRPr>
            </a:lvl1pPr>
            <a:lvl2pPr>
              <a:defRPr>
                <a:latin typeface="Lato Light"/>
                <a:cs typeface="Lato Light"/>
              </a:defRPr>
            </a:lvl2pPr>
            <a:lvl3pPr>
              <a:defRPr>
                <a:latin typeface="Lato Light"/>
                <a:cs typeface="Lato Light"/>
              </a:defRPr>
            </a:lvl3pPr>
            <a:lvl4pPr>
              <a:defRPr>
                <a:latin typeface="Lato Light"/>
                <a:cs typeface="Lato Light"/>
              </a:defRPr>
            </a:lvl4pPr>
            <a:lvl5pPr>
              <a:defRPr>
                <a:latin typeface="Lato Light"/>
                <a:cs typeface="Lato Light"/>
              </a:defRPr>
            </a:lvl5pPr>
          </a:lstStyle>
          <a:p>
            <a:pPr lvl="0"/>
            <a:r>
              <a:rPr lang="en-US" dirty="0"/>
              <a:t>Click to edit Master text styles</a:t>
            </a:r>
          </a:p>
        </p:txBody>
      </p:sp>
    </p:spTree>
    <p:extLst>
      <p:ext uri="{BB962C8B-B14F-4D97-AF65-F5344CB8AC3E}">
        <p14:creationId xmlns:p14="http://schemas.microsoft.com/office/powerpoint/2010/main" val="2474268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
                                            <p:txEl>
                                              <p:pRg st="0" end="0"/>
                                            </p:txEl>
                                          </p:spTgt>
                                        </p:tgtEl>
                                        <p:attrNameLst>
                                          <p:attrName>style.visibility</p:attrName>
                                        </p:attrNameLst>
                                      </p:cBhvr>
                                      <p:to>
                                        <p:strVal val="visible"/>
                                      </p:to>
                                    </p:set>
                                    <p:animEffect transition="in" filter="fade">
                                      <p:cBhvr>
                                        <p:cTn id="13" dur="500"/>
                                        <p:tgtEl>
                                          <p:spTgt spid="8">
                                            <p:txEl>
                                              <p:pRg st="0" end="0"/>
                                            </p:txEl>
                                          </p:spTgt>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0">
                                            <p:txEl>
                                              <p:pRg st="0" end="0"/>
                                            </p:txEl>
                                          </p:spTgt>
                                        </p:tgtEl>
                                        <p:attrNameLst>
                                          <p:attrName>style.visibility</p:attrName>
                                        </p:attrNameLst>
                                      </p:cBhvr>
                                      <p:to>
                                        <p:strVal val="visible"/>
                                      </p:to>
                                    </p:set>
                                    <p:animEffect transition="in" filter="fade">
                                      <p:cBhvr>
                                        <p:cTn id="17" dur="500"/>
                                        <p:tgtEl>
                                          <p:spTgt spid="1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tmplLst>
          <p:tmpl lvl="1">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10" presetClass="entr" presetSubtype="0"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fade">
                      <p:cBhvr>
                        <p:cTn dur="500"/>
                        <p:tgtEl>
                          <p:spTgt spid="10"/>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Break">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9144000" cy="4114800"/>
          </a:xfrm>
        </p:spPr>
        <p:txBody>
          <a:bodyPr>
            <a:normAutofit/>
          </a:bodyPr>
          <a:lstStyle>
            <a:lvl1pPr>
              <a:defRPr sz="1500"/>
            </a:lvl1pPr>
          </a:lstStyle>
          <a:p>
            <a:endParaRPr lang="en-US"/>
          </a:p>
        </p:txBody>
      </p:sp>
    </p:spTree>
    <p:extLst>
      <p:ext uri="{BB962C8B-B14F-4D97-AF65-F5344CB8AC3E}">
        <p14:creationId xmlns:p14="http://schemas.microsoft.com/office/powerpoint/2010/main" val="3695346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HHD_Cover_Option 2">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2002" y="0"/>
            <a:ext cx="9139996" cy="6858000"/>
          </a:xfrm>
          <a:prstGeom prst="rect">
            <a:avLst/>
          </a:prstGeom>
        </p:spPr>
      </p:pic>
    </p:spTree>
    <p:extLst>
      <p:ext uri="{BB962C8B-B14F-4D97-AF65-F5344CB8AC3E}">
        <p14:creationId xmlns:p14="http://schemas.microsoft.com/office/powerpoint/2010/main" val="3660441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act us">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0" y="0"/>
            <a:ext cx="4400573" cy="6858000"/>
          </a:xfrm>
        </p:spPr>
        <p:txBody>
          <a:bodyPr>
            <a:normAutofit/>
          </a:bodyPr>
          <a:lstStyle>
            <a:lvl1pPr>
              <a:defRPr sz="1500"/>
            </a:lvl1pPr>
          </a:lstStyle>
          <a:p>
            <a:endParaRPr lang="en-US"/>
          </a:p>
        </p:txBody>
      </p:sp>
    </p:spTree>
    <p:extLst>
      <p:ext uri="{BB962C8B-B14F-4D97-AF65-F5344CB8AC3E}">
        <p14:creationId xmlns:p14="http://schemas.microsoft.com/office/powerpoint/2010/main" val="32965987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nodePh="1">
                                  <p:stCondLst>
                                    <p:cond delay="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0292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001" y="0"/>
            <a:ext cx="9140592" cy="6858447"/>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16817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2">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2001" y="0"/>
            <a:ext cx="9140592" cy="6858447"/>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47969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3">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2001" y="0"/>
            <a:ext cx="9140592" cy="6858447"/>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2185414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HHD_TitlePage_Option 4">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2001" y="0"/>
            <a:ext cx="9140592" cy="6858447"/>
          </a:xfrm>
          <a:prstGeom prst="rect">
            <a:avLst/>
          </a:prstGeom>
        </p:spPr>
      </p:pic>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Tree>
    <p:extLst>
      <p:ext uri="{BB962C8B-B14F-4D97-AF65-F5344CB8AC3E}">
        <p14:creationId xmlns:p14="http://schemas.microsoft.com/office/powerpoint/2010/main" val="307882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2001" y="0"/>
            <a:ext cx="9140592" cy="6858447"/>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1509439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2_HHD_TitlePage_Option 4">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stretch>
            <a:fillRect/>
          </a:stretch>
        </p:blipFill>
        <p:spPr>
          <a:xfrm>
            <a:off x="2001" y="0"/>
            <a:ext cx="9140592" cy="6858447"/>
          </a:xfrm>
          <a:prstGeom prst="rect">
            <a:avLst/>
          </a:prstGeom>
        </p:spPr>
      </p:pic>
      <p:sp>
        <p:nvSpPr>
          <p:cNvPr id="2" name="Title 1"/>
          <p:cNvSpPr>
            <a:spLocks noGrp="1"/>
          </p:cNvSpPr>
          <p:nvPr>
            <p:ph type="title"/>
          </p:nvPr>
        </p:nvSpPr>
        <p:spPr/>
        <p:txBody>
          <a:bodyPr/>
          <a:lstStyle/>
          <a:p>
            <a:r>
              <a:rPr lang="en-US" dirty="0"/>
              <a:t>Click to edit Master title style</a:t>
            </a:r>
          </a:p>
        </p:txBody>
      </p:sp>
    </p:spTree>
    <p:extLst>
      <p:ext uri="{BB962C8B-B14F-4D97-AF65-F5344CB8AC3E}">
        <p14:creationId xmlns:p14="http://schemas.microsoft.com/office/powerpoint/2010/main" val="2823286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2"/>
          <a:srcRect b="86667"/>
          <a:stretch/>
        </p:blipFill>
        <p:spPr>
          <a:xfrm>
            <a:off x="2002" y="0"/>
            <a:ext cx="9139996" cy="914400"/>
          </a:xfrm>
          <a:prstGeom prst="rect">
            <a:avLst/>
          </a:prstGeom>
        </p:spPr>
      </p:pic>
      <p:sp>
        <p:nvSpPr>
          <p:cNvPr id="2" name="Title Placeholder 1"/>
          <p:cNvSpPr>
            <a:spLocks noGrp="1"/>
          </p:cNvSpPr>
          <p:nvPr>
            <p:ph type="title"/>
          </p:nvPr>
        </p:nvSpPr>
        <p:spPr>
          <a:xfrm>
            <a:off x="456664" y="114300"/>
            <a:ext cx="8229600" cy="800100"/>
          </a:xfrm>
          <a:prstGeom prst="rect">
            <a:avLst/>
          </a:prstGeom>
        </p:spPr>
        <p:txBody>
          <a:bodyPr vert="horz" lIns="102393" tIns="51197" rIns="102393" bIns="51197"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2"/>
            <a:ext cx="8229600" cy="4525963"/>
          </a:xfrm>
          <a:prstGeom prst="rect">
            <a:avLst/>
          </a:prstGeom>
        </p:spPr>
        <p:txBody>
          <a:bodyPr vert="horz" lIns="102393" tIns="51197" rIns="102393" bIns="51197"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1"/>
            <a:ext cx="2133600" cy="365126"/>
          </a:xfrm>
          <a:prstGeom prst="rect">
            <a:avLst/>
          </a:prstGeom>
        </p:spPr>
        <p:txBody>
          <a:bodyPr vert="horz" lIns="102393" tIns="51197" rIns="102393" bIns="51197" rtlCol="0" anchor="ctr"/>
          <a:lstStyle>
            <a:lvl1pPr algn="l">
              <a:defRPr sz="13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124200" y="6356351"/>
            <a:ext cx="2895600" cy="365126"/>
          </a:xfrm>
          <a:prstGeom prst="rect">
            <a:avLst/>
          </a:prstGeom>
        </p:spPr>
        <p:txBody>
          <a:bodyPr vert="horz" lIns="102393" tIns="51197" rIns="102393" bIns="51197"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6"/>
          </a:xfrm>
          <a:prstGeom prst="rect">
            <a:avLst/>
          </a:prstGeom>
        </p:spPr>
        <p:txBody>
          <a:bodyPr vert="horz" lIns="102393" tIns="51197" rIns="102393" bIns="51197" rtlCol="0" anchor="ctr"/>
          <a:lstStyle>
            <a:lvl1pPr algn="r">
              <a:defRPr sz="1300">
                <a:solidFill>
                  <a:schemeClr val="tx1">
                    <a:tint val="75000"/>
                  </a:schemeClr>
                </a:solidFill>
              </a:defRPr>
            </a:lvl1pPr>
          </a:lstStyle>
          <a:p>
            <a:fld id="{9DF686B8-C880-FF40-96DC-14FF2413C34E}" type="slidenum">
              <a:rPr lang="en-US" smtClean="0"/>
              <a:t>‹#›</a:t>
            </a:fld>
            <a:endParaRPr lang="en-US"/>
          </a:p>
        </p:txBody>
      </p:sp>
    </p:spTree>
    <p:extLst>
      <p:ext uri="{BB962C8B-B14F-4D97-AF65-F5344CB8AC3E}">
        <p14:creationId xmlns:p14="http://schemas.microsoft.com/office/powerpoint/2010/main" val="4290370451"/>
      </p:ext>
    </p:extLst>
  </p:cSld>
  <p:clrMap bg1="lt1" tx1="dk1" bg2="lt2" tx2="dk2" accent1="accent1" accent2="accent2" accent3="accent3" accent4="accent4" accent5="accent5" accent6="accent6" hlink="hlink" folHlink="folHlink"/>
  <p:sldLayoutIdLst>
    <p:sldLayoutId id="2147483649" r:id="rId1"/>
    <p:sldLayoutId id="2147483680" r:id="rId2"/>
    <p:sldLayoutId id="2147483668" r:id="rId3"/>
    <p:sldLayoutId id="2147483682" r:id="rId4"/>
    <p:sldLayoutId id="2147483684" r:id="rId5"/>
    <p:sldLayoutId id="2147483681" r:id="rId6"/>
    <p:sldLayoutId id="2147483683" r:id="rId7"/>
    <p:sldLayoutId id="2147483685" r:id="rId8"/>
    <p:sldLayoutId id="2147483686" r:id="rId9"/>
    <p:sldLayoutId id="2147483687" r:id="rId10"/>
    <p:sldLayoutId id="2147483661" r:id="rId11"/>
    <p:sldLayoutId id="2147483650" r:id="rId12"/>
    <p:sldLayoutId id="2147483662" r:id="rId13"/>
    <p:sldLayoutId id="2147483663" r:id="rId14"/>
    <p:sldLayoutId id="2147483669" r:id="rId15"/>
    <p:sldLayoutId id="2147483667" r:id="rId16"/>
    <p:sldLayoutId id="2147483666" r:id="rId17"/>
    <p:sldLayoutId id="2147483665" r:id="rId18"/>
    <p:sldLayoutId id="2147483678" r:id="rId19"/>
    <p:sldLayoutId id="2147483679" r:id="rId20"/>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511968" rtl="0" eaLnBrk="1" latinLnBrk="0" hangingPunct="1">
        <a:spcBef>
          <a:spcPct val="0"/>
        </a:spcBef>
        <a:buNone/>
        <a:defRPr sz="3100" b="1" kern="1200">
          <a:solidFill>
            <a:schemeClr val="bg2"/>
          </a:solidFill>
          <a:latin typeface="Myriad Pro" pitchFamily="34" charset="0"/>
          <a:ea typeface="+mj-ea"/>
          <a:cs typeface="Myriad Pro" pitchFamily="34" charset="0"/>
        </a:defRPr>
      </a:lvl1pPr>
    </p:titleStyle>
    <p:bodyStyle>
      <a:lvl1pPr marL="0" indent="0" algn="l" defTabSz="511968" rtl="0" eaLnBrk="1" latinLnBrk="0" hangingPunct="1">
        <a:spcBef>
          <a:spcPct val="20000"/>
        </a:spcBef>
        <a:buFont typeface="Arial"/>
        <a:buNone/>
        <a:defRPr sz="2700" kern="1200">
          <a:solidFill>
            <a:schemeClr val="bg1">
              <a:lumMod val="75000"/>
            </a:schemeClr>
          </a:solidFill>
          <a:latin typeface="Raleway Light"/>
          <a:ea typeface="+mn-ea"/>
          <a:cs typeface="Raleway Light"/>
        </a:defRPr>
      </a:lvl1pPr>
      <a:lvl2pPr marL="511968" indent="0" algn="l" defTabSz="511968" rtl="0" eaLnBrk="1" latinLnBrk="0" hangingPunct="1">
        <a:spcBef>
          <a:spcPct val="20000"/>
        </a:spcBef>
        <a:buFont typeface="Arial"/>
        <a:buNone/>
        <a:defRPr sz="2000" kern="1200">
          <a:solidFill>
            <a:schemeClr val="bg1">
              <a:lumMod val="75000"/>
            </a:schemeClr>
          </a:solidFill>
          <a:latin typeface="Raleway Light"/>
          <a:ea typeface="+mn-ea"/>
          <a:cs typeface="Raleway Light"/>
        </a:defRPr>
      </a:lvl2pPr>
      <a:lvl3pPr marL="1023935" indent="0" algn="l" defTabSz="511968" rtl="0" eaLnBrk="1" latinLnBrk="0" hangingPunct="1">
        <a:spcBef>
          <a:spcPct val="20000"/>
        </a:spcBef>
        <a:buFont typeface="Arial"/>
        <a:buNone/>
        <a:defRPr sz="1800" kern="1200">
          <a:solidFill>
            <a:schemeClr val="bg1">
              <a:lumMod val="75000"/>
            </a:schemeClr>
          </a:solidFill>
          <a:latin typeface="Raleway Light"/>
          <a:ea typeface="+mn-ea"/>
          <a:cs typeface="Raleway Light"/>
        </a:defRPr>
      </a:lvl3pPr>
      <a:lvl4pPr marL="1535903" indent="0" algn="l" defTabSz="511968" rtl="0" eaLnBrk="1" latinLnBrk="0" hangingPunct="1">
        <a:spcBef>
          <a:spcPct val="20000"/>
        </a:spcBef>
        <a:buFont typeface="Arial"/>
        <a:buNone/>
        <a:defRPr sz="1600" kern="1200">
          <a:solidFill>
            <a:schemeClr val="bg1">
              <a:lumMod val="75000"/>
            </a:schemeClr>
          </a:solidFill>
          <a:latin typeface="Raleway Light"/>
          <a:ea typeface="+mn-ea"/>
          <a:cs typeface="Raleway Light"/>
        </a:defRPr>
      </a:lvl4pPr>
      <a:lvl5pPr marL="2047871" indent="0" algn="l" defTabSz="511968" rtl="0" eaLnBrk="1" latinLnBrk="0" hangingPunct="1">
        <a:spcBef>
          <a:spcPct val="20000"/>
        </a:spcBef>
        <a:buFont typeface="Arial"/>
        <a:buNone/>
        <a:defRPr sz="1600" kern="1200">
          <a:solidFill>
            <a:schemeClr val="bg1">
              <a:lumMod val="75000"/>
            </a:schemeClr>
          </a:solidFill>
          <a:latin typeface="Raleway Light"/>
          <a:ea typeface="+mn-ea"/>
          <a:cs typeface="Raleway Light"/>
        </a:defRPr>
      </a:lvl5pPr>
      <a:lvl6pPr marL="2815822" indent="-255984" algn="l" defTabSz="511968" rtl="0" eaLnBrk="1" latinLnBrk="0" hangingPunct="1">
        <a:spcBef>
          <a:spcPct val="20000"/>
        </a:spcBef>
        <a:buFont typeface="Arial"/>
        <a:buChar char="•"/>
        <a:defRPr sz="2200" kern="1200">
          <a:solidFill>
            <a:schemeClr val="tx1"/>
          </a:solidFill>
          <a:latin typeface="+mn-lt"/>
          <a:ea typeface="+mn-ea"/>
          <a:cs typeface="+mn-cs"/>
        </a:defRPr>
      </a:lvl6pPr>
      <a:lvl7pPr marL="3327790" indent="-255984" algn="l" defTabSz="511968" rtl="0" eaLnBrk="1" latinLnBrk="0" hangingPunct="1">
        <a:spcBef>
          <a:spcPct val="20000"/>
        </a:spcBef>
        <a:buFont typeface="Arial"/>
        <a:buChar char="•"/>
        <a:defRPr sz="2200" kern="1200">
          <a:solidFill>
            <a:schemeClr val="tx1"/>
          </a:solidFill>
          <a:latin typeface="+mn-lt"/>
          <a:ea typeface="+mn-ea"/>
          <a:cs typeface="+mn-cs"/>
        </a:defRPr>
      </a:lvl7pPr>
      <a:lvl8pPr marL="3839757" indent="-255984" algn="l" defTabSz="511968" rtl="0" eaLnBrk="1" latinLnBrk="0" hangingPunct="1">
        <a:spcBef>
          <a:spcPct val="20000"/>
        </a:spcBef>
        <a:buFont typeface="Arial"/>
        <a:buChar char="•"/>
        <a:defRPr sz="2200" kern="1200">
          <a:solidFill>
            <a:schemeClr val="tx1"/>
          </a:solidFill>
          <a:latin typeface="+mn-lt"/>
          <a:ea typeface="+mn-ea"/>
          <a:cs typeface="+mn-cs"/>
        </a:defRPr>
      </a:lvl8pPr>
      <a:lvl9pPr marL="4351725" indent="-255984" algn="l" defTabSz="511968"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11968" rtl="0" eaLnBrk="1" latinLnBrk="0" hangingPunct="1">
        <a:defRPr sz="2000" kern="1200">
          <a:solidFill>
            <a:schemeClr val="tx1"/>
          </a:solidFill>
          <a:latin typeface="+mn-lt"/>
          <a:ea typeface="+mn-ea"/>
          <a:cs typeface="+mn-cs"/>
        </a:defRPr>
      </a:lvl1pPr>
      <a:lvl2pPr marL="511968" algn="l" defTabSz="511968" rtl="0" eaLnBrk="1" latinLnBrk="0" hangingPunct="1">
        <a:defRPr sz="2000" kern="1200">
          <a:solidFill>
            <a:schemeClr val="tx1"/>
          </a:solidFill>
          <a:latin typeface="+mn-lt"/>
          <a:ea typeface="+mn-ea"/>
          <a:cs typeface="+mn-cs"/>
        </a:defRPr>
      </a:lvl2pPr>
      <a:lvl3pPr marL="1023935" algn="l" defTabSz="511968" rtl="0" eaLnBrk="1" latinLnBrk="0" hangingPunct="1">
        <a:defRPr sz="2000" kern="1200">
          <a:solidFill>
            <a:schemeClr val="tx1"/>
          </a:solidFill>
          <a:latin typeface="+mn-lt"/>
          <a:ea typeface="+mn-ea"/>
          <a:cs typeface="+mn-cs"/>
        </a:defRPr>
      </a:lvl3pPr>
      <a:lvl4pPr marL="1535903" algn="l" defTabSz="511968" rtl="0" eaLnBrk="1" latinLnBrk="0" hangingPunct="1">
        <a:defRPr sz="2000" kern="1200">
          <a:solidFill>
            <a:schemeClr val="tx1"/>
          </a:solidFill>
          <a:latin typeface="+mn-lt"/>
          <a:ea typeface="+mn-ea"/>
          <a:cs typeface="+mn-cs"/>
        </a:defRPr>
      </a:lvl4pPr>
      <a:lvl5pPr marL="2047871" algn="l" defTabSz="511968" rtl="0" eaLnBrk="1" latinLnBrk="0" hangingPunct="1">
        <a:defRPr sz="2000" kern="1200">
          <a:solidFill>
            <a:schemeClr val="tx1"/>
          </a:solidFill>
          <a:latin typeface="+mn-lt"/>
          <a:ea typeface="+mn-ea"/>
          <a:cs typeface="+mn-cs"/>
        </a:defRPr>
      </a:lvl5pPr>
      <a:lvl6pPr marL="2559838" algn="l" defTabSz="511968" rtl="0" eaLnBrk="1" latinLnBrk="0" hangingPunct="1">
        <a:defRPr sz="2000" kern="1200">
          <a:solidFill>
            <a:schemeClr val="tx1"/>
          </a:solidFill>
          <a:latin typeface="+mn-lt"/>
          <a:ea typeface="+mn-ea"/>
          <a:cs typeface="+mn-cs"/>
        </a:defRPr>
      </a:lvl6pPr>
      <a:lvl7pPr marL="3071806" algn="l" defTabSz="511968" rtl="0" eaLnBrk="1" latinLnBrk="0" hangingPunct="1">
        <a:defRPr sz="2000" kern="1200">
          <a:solidFill>
            <a:schemeClr val="tx1"/>
          </a:solidFill>
          <a:latin typeface="+mn-lt"/>
          <a:ea typeface="+mn-ea"/>
          <a:cs typeface="+mn-cs"/>
        </a:defRPr>
      </a:lvl7pPr>
      <a:lvl8pPr marL="3583774" algn="l" defTabSz="511968" rtl="0" eaLnBrk="1" latinLnBrk="0" hangingPunct="1">
        <a:defRPr sz="2000" kern="1200">
          <a:solidFill>
            <a:schemeClr val="tx1"/>
          </a:solidFill>
          <a:latin typeface="+mn-lt"/>
          <a:ea typeface="+mn-ea"/>
          <a:cs typeface="+mn-cs"/>
        </a:defRPr>
      </a:lvl8pPr>
      <a:lvl9pPr marL="4095742" algn="l" defTabSz="511968"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79400" y="1143000"/>
            <a:ext cx="6914250" cy="2552700"/>
          </a:xfrm>
          <a:prstGeom prst="rect">
            <a:avLst/>
          </a:prstGeom>
        </p:spPr>
        <p:txBody>
          <a:bodyPr vert="horz" lIns="102393" tIns="51197" rIns="102393" bIns="51197" rtlCol="0" anchor="ctr">
            <a:noAutofit/>
          </a:bodyPr>
          <a:lstStyle>
            <a:lvl1pPr algn="l" defTabSz="1219261" rtl="0" eaLnBrk="1" latinLnBrk="0" hangingPunct="1">
              <a:spcBef>
                <a:spcPct val="0"/>
              </a:spcBef>
              <a:buNone/>
              <a:defRPr sz="7500" b="1" kern="1200">
                <a:solidFill>
                  <a:schemeClr val="bg2"/>
                </a:solidFill>
                <a:latin typeface="Myriad Pro" pitchFamily="34" charset="0"/>
                <a:ea typeface="+mj-ea"/>
                <a:cs typeface="Myriad Pro" pitchFamily="34" charset="0"/>
              </a:defRPr>
            </a:lvl1pPr>
          </a:lstStyle>
          <a:p>
            <a:pPr>
              <a:lnSpc>
                <a:spcPts val="7600"/>
              </a:lnSpc>
            </a:pPr>
            <a:r>
              <a:rPr lang="en-US" sz="5400" dirty="0">
                <a:solidFill>
                  <a:schemeClr val="bg1"/>
                </a:solidFill>
                <a:effectLst>
                  <a:outerShdw blurRad="38100" dist="38100" dir="2700000" algn="tl">
                    <a:srgbClr val="000000">
                      <a:alpha val="43137"/>
                    </a:srgbClr>
                  </a:outerShdw>
                </a:effectLst>
              </a:rPr>
              <a:t>Opioids and Behavioral Health in Houston, Texas</a:t>
            </a:r>
          </a:p>
        </p:txBody>
      </p:sp>
      <p:sp>
        <p:nvSpPr>
          <p:cNvPr id="5" name="Subtitle 2"/>
          <p:cNvSpPr txBox="1">
            <a:spLocks/>
          </p:cNvSpPr>
          <p:nvPr/>
        </p:nvSpPr>
        <p:spPr>
          <a:xfrm>
            <a:off x="279400" y="4131887"/>
            <a:ext cx="7264400" cy="440113"/>
          </a:xfrm>
          <a:prstGeom prst="rect">
            <a:avLst/>
          </a:prstGeom>
        </p:spPr>
        <p:txBody>
          <a:bodyPr vert="horz" lIns="102393" tIns="51197" rIns="102393" bIns="51197" rtlCol="0">
            <a:noAutofit/>
          </a:bodyPr>
          <a:lstStyle>
            <a:lvl1pPr marL="0" indent="0" algn="l" defTabSz="1219261" rtl="0" eaLnBrk="1" latinLnBrk="0" hangingPunct="1">
              <a:spcBef>
                <a:spcPct val="20000"/>
              </a:spcBef>
              <a:buFont typeface="Arial"/>
              <a:buNone/>
              <a:defRPr sz="6400" kern="1200">
                <a:solidFill>
                  <a:schemeClr val="bg1">
                    <a:lumMod val="75000"/>
                  </a:schemeClr>
                </a:solidFill>
                <a:latin typeface="Raleway Light"/>
                <a:ea typeface="+mn-ea"/>
                <a:cs typeface="Raleway Light"/>
              </a:defRPr>
            </a:lvl1pPr>
            <a:lvl2pPr marL="1219261" indent="0" algn="l" defTabSz="1219261" rtl="0" eaLnBrk="1" latinLnBrk="0" hangingPunct="1">
              <a:spcBef>
                <a:spcPct val="20000"/>
              </a:spcBef>
              <a:buFont typeface="Arial"/>
              <a:buNone/>
              <a:defRPr sz="4800" kern="1200">
                <a:solidFill>
                  <a:schemeClr val="bg1">
                    <a:lumMod val="75000"/>
                  </a:schemeClr>
                </a:solidFill>
                <a:latin typeface="Raleway Light"/>
                <a:ea typeface="+mn-ea"/>
                <a:cs typeface="Raleway Light"/>
              </a:defRPr>
            </a:lvl2pPr>
            <a:lvl3pPr marL="2438522" indent="0" algn="l" defTabSz="1219261" rtl="0" eaLnBrk="1" latinLnBrk="0" hangingPunct="1">
              <a:spcBef>
                <a:spcPct val="20000"/>
              </a:spcBef>
              <a:buFont typeface="Arial"/>
              <a:buNone/>
              <a:defRPr sz="4300" kern="1200">
                <a:solidFill>
                  <a:schemeClr val="bg1">
                    <a:lumMod val="75000"/>
                  </a:schemeClr>
                </a:solidFill>
                <a:latin typeface="Raleway Light"/>
                <a:ea typeface="+mn-ea"/>
                <a:cs typeface="Raleway Light"/>
              </a:defRPr>
            </a:lvl3pPr>
            <a:lvl4pPr marL="3657783"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4pPr>
            <a:lvl5pPr marL="4877044" indent="0" algn="l" defTabSz="1219261" rtl="0" eaLnBrk="1" latinLnBrk="0" hangingPunct="1">
              <a:spcBef>
                <a:spcPct val="20000"/>
              </a:spcBef>
              <a:buFont typeface="Arial"/>
              <a:buNone/>
              <a:defRPr sz="3700" kern="1200">
                <a:solidFill>
                  <a:schemeClr val="bg1">
                    <a:lumMod val="75000"/>
                  </a:schemeClr>
                </a:solidFill>
                <a:latin typeface="Raleway Light"/>
                <a:ea typeface="+mn-ea"/>
                <a:cs typeface="Raleway Light"/>
              </a:defRPr>
            </a:lvl5pPr>
            <a:lvl6pPr marL="6705935" indent="-609630" algn="l" defTabSz="1219261" rtl="0" eaLnBrk="1" latinLnBrk="0" hangingPunct="1">
              <a:spcBef>
                <a:spcPct val="20000"/>
              </a:spcBef>
              <a:buFont typeface="Arial"/>
              <a:buChar char="•"/>
              <a:defRPr sz="5300" kern="1200">
                <a:solidFill>
                  <a:schemeClr val="tx1"/>
                </a:solidFill>
                <a:latin typeface="+mn-lt"/>
                <a:ea typeface="+mn-ea"/>
                <a:cs typeface="+mn-cs"/>
              </a:defRPr>
            </a:lvl6pPr>
            <a:lvl7pPr marL="7925196" indent="-609630" algn="l" defTabSz="1219261" rtl="0" eaLnBrk="1" latinLnBrk="0" hangingPunct="1">
              <a:spcBef>
                <a:spcPct val="20000"/>
              </a:spcBef>
              <a:buFont typeface="Arial"/>
              <a:buChar char="•"/>
              <a:defRPr sz="5300" kern="1200">
                <a:solidFill>
                  <a:schemeClr val="tx1"/>
                </a:solidFill>
                <a:latin typeface="+mn-lt"/>
                <a:ea typeface="+mn-ea"/>
                <a:cs typeface="+mn-cs"/>
              </a:defRPr>
            </a:lvl7pPr>
            <a:lvl8pPr marL="9144457" indent="-609630" algn="l" defTabSz="1219261" rtl="0" eaLnBrk="1" latinLnBrk="0" hangingPunct="1">
              <a:spcBef>
                <a:spcPct val="20000"/>
              </a:spcBef>
              <a:buFont typeface="Arial"/>
              <a:buChar char="•"/>
              <a:defRPr sz="5300" kern="1200">
                <a:solidFill>
                  <a:schemeClr val="tx1"/>
                </a:solidFill>
                <a:latin typeface="+mn-lt"/>
                <a:ea typeface="+mn-ea"/>
                <a:cs typeface="+mn-cs"/>
              </a:defRPr>
            </a:lvl8pPr>
            <a:lvl9pPr marL="10363718" indent="-609630" algn="l" defTabSz="1219261" rtl="0" eaLnBrk="1" latinLnBrk="0" hangingPunct="1">
              <a:spcBef>
                <a:spcPct val="20000"/>
              </a:spcBef>
              <a:buFont typeface="Arial"/>
              <a:buChar char="•"/>
              <a:defRPr sz="5300" kern="1200">
                <a:solidFill>
                  <a:schemeClr val="tx1"/>
                </a:solidFill>
                <a:latin typeface="+mn-lt"/>
                <a:ea typeface="+mn-ea"/>
                <a:cs typeface="+mn-cs"/>
              </a:defRPr>
            </a:lvl9pPr>
          </a:lstStyle>
          <a:p>
            <a:r>
              <a:rPr lang="en-US" sz="2400" b="1" dirty="0">
                <a:latin typeface="Myriad Pro" pitchFamily="34" charset="0"/>
                <a:cs typeface="Raleway ExtraLight"/>
              </a:rPr>
              <a:t>Presented by Stephen L. Williams, MEd, MPA</a:t>
            </a:r>
          </a:p>
        </p:txBody>
      </p:sp>
    </p:spTree>
    <p:extLst>
      <p:ext uri="{BB962C8B-B14F-4D97-AF65-F5344CB8AC3E}">
        <p14:creationId xmlns:p14="http://schemas.microsoft.com/office/powerpoint/2010/main" val="12512525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grayscl/>
          </a:blip>
          <a:srcRect l="2416" t="18022" r="939"/>
          <a:stretch/>
        </p:blipFill>
        <p:spPr>
          <a:xfrm>
            <a:off x="0" y="0"/>
            <a:ext cx="9144000" cy="5894832"/>
          </a:xfrm>
          <a:prstGeom prst="rect">
            <a:avLst/>
          </a:prstGeom>
        </p:spPr>
      </p:pic>
      <p:sp>
        <p:nvSpPr>
          <p:cNvPr id="6" name="Rectangle 5"/>
          <p:cNvSpPr/>
          <p:nvPr/>
        </p:nvSpPr>
        <p:spPr>
          <a:xfrm>
            <a:off x="-12700" y="1118616"/>
            <a:ext cx="9144000" cy="1828800"/>
          </a:xfrm>
          <a:prstGeom prst="rect">
            <a:avLst/>
          </a:prstGeom>
          <a:solidFill>
            <a:srgbClr val="F16E15">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chemeClr val="bg1"/>
                </a:solidFill>
                <a:effectLst>
                  <a:outerShdw blurRad="38100" dist="38100" dir="2700000" algn="tl">
                    <a:srgbClr val="000000">
                      <a:alpha val="43137"/>
                    </a:srgbClr>
                  </a:outerShdw>
                </a:effectLst>
              </a:rPr>
              <a:t>PEER WELLNESS SPECIALISTS</a:t>
            </a:r>
          </a:p>
          <a:p>
            <a:pPr algn="ctr"/>
            <a:endParaRPr lang="en-US" dirty="0"/>
          </a:p>
        </p:txBody>
      </p:sp>
    </p:spTree>
    <p:extLst>
      <p:ext uri="{BB962C8B-B14F-4D97-AF65-F5344CB8AC3E}">
        <p14:creationId xmlns:p14="http://schemas.microsoft.com/office/powerpoint/2010/main" val="3067846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6664" y="167704"/>
            <a:ext cx="8229600" cy="800100"/>
          </a:xfrm>
        </p:spPr>
        <p:txBody>
          <a:bodyPr>
            <a:normAutofit/>
          </a:bodyPr>
          <a:lstStyle/>
          <a:p>
            <a:r>
              <a:rPr lang="en-US" sz="3600" dirty="0">
                <a:effectLst>
                  <a:outerShdw blurRad="38100" dist="38100" dir="2700000" algn="tl">
                    <a:srgbClr val="000000">
                      <a:alpha val="43137"/>
                    </a:srgbClr>
                  </a:outerShdw>
                </a:effectLst>
              </a:rPr>
              <a:t>Systems of Care (SOC)</a:t>
            </a:r>
          </a:p>
        </p:txBody>
      </p:sp>
      <p:sp>
        <p:nvSpPr>
          <p:cNvPr id="3" name="TextBox 2"/>
          <p:cNvSpPr txBox="1"/>
          <p:nvPr/>
        </p:nvSpPr>
        <p:spPr>
          <a:xfrm>
            <a:off x="-152400" y="1295400"/>
            <a:ext cx="5430519" cy="3970318"/>
          </a:xfrm>
          <a:prstGeom prst="rect">
            <a:avLst/>
          </a:prstGeom>
          <a:noFill/>
        </p:spPr>
        <p:txBody>
          <a:bodyPr wrap="square" rtlCol="0">
            <a:spAutoFit/>
          </a:bodyPr>
          <a:lstStyle/>
          <a:p>
            <a:pPr marL="854868" lvl="1" indent="-342900">
              <a:buFont typeface="Courier New" panose="02070309020205020404" pitchFamily="49" charset="0"/>
              <a:buChar char="o"/>
            </a:pPr>
            <a:r>
              <a:rPr lang="en-US" sz="2800" dirty="0">
                <a:solidFill>
                  <a:schemeClr val="bg1"/>
                </a:solidFill>
              </a:rPr>
              <a:t>Provides wrap-around services to students and families in targeted schools</a:t>
            </a:r>
          </a:p>
          <a:p>
            <a:pPr marL="854868" lvl="1" indent="-342900">
              <a:buFont typeface="Courier New" panose="02070309020205020404" pitchFamily="49" charset="0"/>
              <a:buChar char="o"/>
            </a:pPr>
            <a:endParaRPr lang="en-US" sz="2800" dirty="0">
              <a:solidFill>
                <a:schemeClr val="bg1"/>
              </a:solidFill>
            </a:endParaRPr>
          </a:p>
          <a:p>
            <a:pPr marL="854868" lvl="1" indent="-342900">
              <a:buFont typeface="Courier New" panose="02070309020205020404" pitchFamily="49" charset="0"/>
              <a:buChar char="o"/>
            </a:pPr>
            <a:r>
              <a:rPr lang="en-US" sz="2800" dirty="0">
                <a:solidFill>
                  <a:schemeClr val="bg1"/>
                </a:solidFill>
              </a:rPr>
              <a:t>HHD Senior Counselors and Contracted Case Managers</a:t>
            </a:r>
          </a:p>
          <a:p>
            <a:pPr marL="854868" lvl="1" indent="-342900">
              <a:buFont typeface="Courier New" panose="02070309020205020404" pitchFamily="49" charset="0"/>
              <a:buChar char="o"/>
            </a:pPr>
            <a:endParaRPr lang="en-US" sz="2800" dirty="0">
              <a:solidFill>
                <a:schemeClr val="bg1"/>
              </a:solidFill>
            </a:endParaRPr>
          </a:p>
          <a:p>
            <a:pPr marL="854868" lvl="1" indent="-342900">
              <a:buFont typeface="Courier New" panose="02070309020205020404" pitchFamily="49" charset="0"/>
              <a:buChar char="o"/>
            </a:pPr>
            <a:r>
              <a:rPr lang="en-US" sz="2800" dirty="0">
                <a:solidFill>
                  <a:schemeClr val="bg1"/>
                </a:solidFill>
              </a:rPr>
              <a:t>Therapist from The Harris Centers assigned to project</a:t>
            </a:r>
          </a:p>
        </p:txBody>
      </p:sp>
      <p:pic>
        <p:nvPicPr>
          <p:cNvPr id="8" name="Picture 2" descr="C:\Users\e134327\Desktop\MBK Transparent Logo (Orange).png">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18956"/>
          <a:stretch/>
        </p:blipFill>
        <p:spPr bwMode="auto">
          <a:xfrm>
            <a:off x="5105400" y="1981200"/>
            <a:ext cx="3853181" cy="2144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9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59081" y="1066800"/>
            <a:ext cx="8859519" cy="400110"/>
          </a:xfrm>
          <a:prstGeom prst="rect">
            <a:avLst/>
          </a:prstGeom>
          <a:noFill/>
        </p:spPr>
        <p:txBody>
          <a:bodyPr wrap="square" rtlCol="0">
            <a:spAutoFit/>
          </a:bodyPr>
          <a:lstStyle/>
          <a:p>
            <a:endParaRPr lang="en-US" dirty="0"/>
          </a:p>
        </p:txBody>
      </p:sp>
      <p:pic>
        <p:nvPicPr>
          <p:cNvPr id="4" name="Picture 3"/>
          <p:cNvPicPr>
            <a:picLocks noChangeAspect="1"/>
          </p:cNvPicPr>
          <p:nvPr/>
        </p:nvPicPr>
        <p:blipFill>
          <a:blip r:embed="rId3">
            <a:grayscl/>
          </a:blip>
          <a:stretch>
            <a:fillRect/>
          </a:stretch>
        </p:blipFill>
        <p:spPr>
          <a:xfrm>
            <a:off x="0" y="1"/>
            <a:ext cx="9144000" cy="5943600"/>
          </a:xfrm>
          <a:prstGeom prst="rect">
            <a:avLst/>
          </a:prstGeom>
        </p:spPr>
      </p:pic>
      <p:sp>
        <p:nvSpPr>
          <p:cNvPr id="6" name="Rectangle 5"/>
          <p:cNvSpPr/>
          <p:nvPr/>
        </p:nvSpPr>
        <p:spPr>
          <a:xfrm>
            <a:off x="0" y="1266855"/>
            <a:ext cx="5029200" cy="3200400"/>
          </a:xfrm>
          <a:prstGeom prst="rect">
            <a:avLst/>
          </a:prstGeom>
          <a:solidFill>
            <a:srgbClr val="F16E15">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 Placeholder 1"/>
          <p:cNvSpPr txBox="1">
            <a:spLocks/>
          </p:cNvSpPr>
          <p:nvPr/>
        </p:nvSpPr>
        <p:spPr>
          <a:xfrm>
            <a:off x="284481" y="1489626"/>
            <a:ext cx="4084319" cy="604838"/>
          </a:xfrm>
          <a:prstGeom prst="rect">
            <a:avLst/>
          </a:prstGeom>
        </p:spPr>
        <p:txBody>
          <a:bodyPr vert="horz" lIns="102393" tIns="51197" rIns="102393" bIns="51197" rtlCol="0">
            <a:noAutofit/>
          </a:bodyPr>
          <a:lstStyle>
            <a:lvl1pPr marL="0" indent="0" algn="l" defTabSz="511968" rtl="0" eaLnBrk="1" latinLnBrk="0" hangingPunct="1">
              <a:spcBef>
                <a:spcPct val="20000"/>
              </a:spcBef>
              <a:buFont typeface="Arial"/>
              <a:buNone/>
              <a:defRPr sz="2700" kern="1200">
                <a:solidFill>
                  <a:schemeClr val="bg1">
                    <a:lumMod val="75000"/>
                  </a:schemeClr>
                </a:solidFill>
                <a:latin typeface="Raleway Light"/>
                <a:ea typeface="+mn-ea"/>
                <a:cs typeface="Raleway Light"/>
              </a:defRPr>
            </a:lvl1pPr>
            <a:lvl2pPr marL="511968" indent="0" algn="l" defTabSz="511968" rtl="0" eaLnBrk="1" latinLnBrk="0" hangingPunct="1">
              <a:spcBef>
                <a:spcPct val="20000"/>
              </a:spcBef>
              <a:buFont typeface="Arial"/>
              <a:buNone/>
              <a:defRPr sz="2000" kern="1200">
                <a:solidFill>
                  <a:schemeClr val="bg1">
                    <a:lumMod val="75000"/>
                  </a:schemeClr>
                </a:solidFill>
                <a:latin typeface="Raleway Light"/>
                <a:ea typeface="+mn-ea"/>
                <a:cs typeface="Raleway Light"/>
              </a:defRPr>
            </a:lvl2pPr>
            <a:lvl3pPr marL="1023935" indent="0" algn="l" defTabSz="511968" rtl="0" eaLnBrk="1" latinLnBrk="0" hangingPunct="1">
              <a:spcBef>
                <a:spcPct val="20000"/>
              </a:spcBef>
              <a:buFont typeface="Arial"/>
              <a:buNone/>
              <a:defRPr sz="1800" kern="1200">
                <a:solidFill>
                  <a:schemeClr val="bg1">
                    <a:lumMod val="75000"/>
                  </a:schemeClr>
                </a:solidFill>
                <a:latin typeface="Raleway Light"/>
                <a:ea typeface="+mn-ea"/>
                <a:cs typeface="Raleway Light"/>
              </a:defRPr>
            </a:lvl3pPr>
            <a:lvl4pPr marL="1535903" indent="0" algn="l" defTabSz="511968" rtl="0" eaLnBrk="1" latinLnBrk="0" hangingPunct="1">
              <a:spcBef>
                <a:spcPct val="20000"/>
              </a:spcBef>
              <a:buFont typeface="Arial"/>
              <a:buNone/>
              <a:defRPr sz="1600" kern="1200">
                <a:solidFill>
                  <a:schemeClr val="bg1">
                    <a:lumMod val="75000"/>
                  </a:schemeClr>
                </a:solidFill>
                <a:latin typeface="Raleway Light"/>
                <a:ea typeface="+mn-ea"/>
                <a:cs typeface="Raleway Light"/>
              </a:defRPr>
            </a:lvl4pPr>
            <a:lvl5pPr marL="2047871" indent="0" algn="l" defTabSz="511968" rtl="0" eaLnBrk="1" latinLnBrk="0" hangingPunct="1">
              <a:spcBef>
                <a:spcPct val="20000"/>
              </a:spcBef>
              <a:buFont typeface="Arial"/>
              <a:buNone/>
              <a:defRPr sz="1600" kern="1200">
                <a:solidFill>
                  <a:schemeClr val="bg1">
                    <a:lumMod val="75000"/>
                  </a:schemeClr>
                </a:solidFill>
                <a:latin typeface="Raleway Light"/>
                <a:ea typeface="+mn-ea"/>
                <a:cs typeface="Raleway Light"/>
              </a:defRPr>
            </a:lvl5pPr>
            <a:lvl6pPr marL="2815822" indent="-255984" algn="l" defTabSz="511968" rtl="0" eaLnBrk="1" latinLnBrk="0" hangingPunct="1">
              <a:spcBef>
                <a:spcPct val="20000"/>
              </a:spcBef>
              <a:buFont typeface="Arial"/>
              <a:buChar char="•"/>
              <a:defRPr sz="2200" kern="1200">
                <a:solidFill>
                  <a:schemeClr val="tx1"/>
                </a:solidFill>
                <a:latin typeface="+mn-lt"/>
                <a:ea typeface="+mn-ea"/>
                <a:cs typeface="+mn-cs"/>
              </a:defRPr>
            </a:lvl6pPr>
            <a:lvl7pPr marL="3327790" indent="-255984" algn="l" defTabSz="511968" rtl="0" eaLnBrk="1" latinLnBrk="0" hangingPunct="1">
              <a:spcBef>
                <a:spcPct val="20000"/>
              </a:spcBef>
              <a:buFont typeface="Arial"/>
              <a:buChar char="•"/>
              <a:defRPr sz="2200" kern="1200">
                <a:solidFill>
                  <a:schemeClr val="tx1"/>
                </a:solidFill>
                <a:latin typeface="+mn-lt"/>
                <a:ea typeface="+mn-ea"/>
                <a:cs typeface="+mn-cs"/>
              </a:defRPr>
            </a:lvl7pPr>
            <a:lvl8pPr marL="3839757" indent="-255984" algn="l" defTabSz="511968" rtl="0" eaLnBrk="1" latinLnBrk="0" hangingPunct="1">
              <a:spcBef>
                <a:spcPct val="20000"/>
              </a:spcBef>
              <a:buFont typeface="Arial"/>
              <a:buChar char="•"/>
              <a:defRPr sz="2200" kern="1200">
                <a:solidFill>
                  <a:schemeClr val="tx1"/>
                </a:solidFill>
                <a:latin typeface="+mn-lt"/>
                <a:ea typeface="+mn-ea"/>
                <a:cs typeface="+mn-cs"/>
              </a:defRPr>
            </a:lvl8pPr>
            <a:lvl9pPr marL="4351725" indent="-255984" algn="l" defTabSz="511968" rtl="0" eaLnBrk="1" latinLnBrk="0" hangingPunct="1">
              <a:spcBef>
                <a:spcPct val="20000"/>
              </a:spcBef>
              <a:buFont typeface="Arial"/>
              <a:buChar char="•"/>
              <a:defRPr sz="2200" kern="1200">
                <a:solidFill>
                  <a:schemeClr val="tx1"/>
                </a:solidFill>
                <a:latin typeface="+mn-lt"/>
                <a:ea typeface="+mn-ea"/>
                <a:cs typeface="+mn-cs"/>
              </a:defRPr>
            </a:lvl9pPr>
          </a:lstStyle>
          <a:p>
            <a:r>
              <a:rPr lang="en-US" sz="2800" b="1" dirty="0">
                <a:solidFill>
                  <a:schemeClr val="bg1"/>
                </a:solidFill>
                <a:effectLst>
                  <a:outerShdw blurRad="38100" dist="38100" dir="2700000" algn="tl">
                    <a:srgbClr val="000000">
                      <a:alpha val="43137"/>
                    </a:srgbClr>
                  </a:outerShdw>
                </a:effectLst>
                <a:latin typeface="+mn-lt"/>
                <a:cs typeface="+mn-cs"/>
              </a:rPr>
              <a:t>Community </a:t>
            </a:r>
            <a:r>
              <a:rPr lang="en-US" sz="2800" b="1" dirty="0" err="1">
                <a:solidFill>
                  <a:schemeClr val="bg1"/>
                </a:solidFill>
                <a:effectLst>
                  <a:outerShdw blurRad="38100" dist="38100" dir="2700000" algn="tl">
                    <a:srgbClr val="000000">
                      <a:alpha val="43137"/>
                    </a:srgbClr>
                  </a:outerShdw>
                </a:effectLst>
                <a:latin typeface="+mn-lt"/>
                <a:cs typeface="+mn-cs"/>
              </a:rPr>
              <a:t>ReEntry</a:t>
            </a:r>
            <a:r>
              <a:rPr lang="en-US" sz="2800" b="1" dirty="0">
                <a:solidFill>
                  <a:schemeClr val="bg1"/>
                </a:solidFill>
                <a:effectLst>
                  <a:outerShdw blurRad="38100" dist="38100" dir="2700000" algn="tl">
                    <a:srgbClr val="000000">
                      <a:alpha val="43137"/>
                    </a:srgbClr>
                  </a:outerShdw>
                </a:effectLst>
                <a:latin typeface="+mn-lt"/>
                <a:cs typeface="+mn-cs"/>
              </a:rPr>
              <a:t> Network Program</a:t>
            </a:r>
          </a:p>
        </p:txBody>
      </p:sp>
      <p:sp>
        <p:nvSpPr>
          <p:cNvPr id="8" name="Text Placeholder 1"/>
          <p:cNvSpPr txBox="1">
            <a:spLocks/>
          </p:cNvSpPr>
          <p:nvPr/>
        </p:nvSpPr>
        <p:spPr>
          <a:xfrm>
            <a:off x="609600" y="2431345"/>
            <a:ext cx="2159000" cy="604838"/>
          </a:xfrm>
          <a:prstGeom prst="rect">
            <a:avLst/>
          </a:prstGeom>
        </p:spPr>
        <p:txBody>
          <a:bodyPr vert="horz" lIns="102393" tIns="51197" rIns="102393" bIns="51197" rtlCol="0">
            <a:noAutofit/>
          </a:bodyPr>
          <a:lstStyle>
            <a:lvl1pPr marL="0" indent="0" algn="l" defTabSz="511968" rtl="0" eaLnBrk="1" latinLnBrk="0" hangingPunct="1">
              <a:spcBef>
                <a:spcPct val="20000"/>
              </a:spcBef>
              <a:buFont typeface="Arial"/>
              <a:buNone/>
              <a:defRPr sz="2700" kern="1200">
                <a:solidFill>
                  <a:schemeClr val="bg1">
                    <a:lumMod val="75000"/>
                  </a:schemeClr>
                </a:solidFill>
                <a:latin typeface="Raleway Light"/>
                <a:ea typeface="+mn-ea"/>
                <a:cs typeface="Raleway Light"/>
              </a:defRPr>
            </a:lvl1pPr>
            <a:lvl2pPr marL="511968" indent="0" algn="l" defTabSz="511968" rtl="0" eaLnBrk="1" latinLnBrk="0" hangingPunct="1">
              <a:spcBef>
                <a:spcPct val="20000"/>
              </a:spcBef>
              <a:buFont typeface="Arial"/>
              <a:buNone/>
              <a:defRPr sz="2000" kern="1200">
                <a:solidFill>
                  <a:schemeClr val="bg1">
                    <a:lumMod val="75000"/>
                  </a:schemeClr>
                </a:solidFill>
                <a:latin typeface="Raleway Light"/>
                <a:ea typeface="+mn-ea"/>
                <a:cs typeface="Raleway Light"/>
              </a:defRPr>
            </a:lvl2pPr>
            <a:lvl3pPr marL="1023935" indent="0" algn="l" defTabSz="511968" rtl="0" eaLnBrk="1" latinLnBrk="0" hangingPunct="1">
              <a:spcBef>
                <a:spcPct val="20000"/>
              </a:spcBef>
              <a:buFont typeface="Arial"/>
              <a:buNone/>
              <a:defRPr sz="1800" kern="1200">
                <a:solidFill>
                  <a:schemeClr val="bg1">
                    <a:lumMod val="75000"/>
                  </a:schemeClr>
                </a:solidFill>
                <a:latin typeface="Raleway Light"/>
                <a:ea typeface="+mn-ea"/>
                <a:cs typeface="Raleway Light"/>
              </a:defRPr>
            </a:lvl3pPr>
            <a:lvl4pPr marL="1535903" indent="0" algn="l" defTabSz="511968" rtl="0" eaLnBrk="1" latinLnBrk="0" hangingPunct="1">
              <a:spcBef>
                <a:spcPct val="20000"/>
              </a:spcBef>
              <a:buFont typeface="Arial"/>
              <a:buNone/>
              <a:defRPr sz="1600" kern="1200">
                <a:solidFill>
                  <a:schemeClr val="bg1">
                    <a:lumMod val="75000"/>
                  </a:schemeClr>
                </a:solidFill>
                <a:latin typeface="Raleway Light"/>
                <a:ea typeface="+mn-ea"/>
                <a:cs typeface="Raleway Light"/>
              </a:defRPr>
            </a:lvl4pPr>
            <a:lvl5pPr marL="2047871" indent="0" algn="l" defTabSz="511968" rtl="0" eaLnBrk="1" latinLnBrk="0" hangingPunct="1">
              <a:spcBef>
                <a:spcPct val="20000"/>
              </a:spcBef>
              <a:buFont typeface="Arial"/>
              <a:buNone/>
              <a:defRPr sz="1600" kern="1200">
                <a:solidFill>
                  <a:schemeClr val="bg1">
                    <a:lumMod val="75000"/>
                  </a:schemeClr>
                </a:solidFill>
                <a:latin typeface="Raleway Light"/>
                <a:ea typeface="+mn-ea"/>
                <a:cs typeface="Raleway Light"/>
              </a:defRPr>
            </a:lvl5pPr>
            <a:lvl6pPr marL="2815822" indent="-255984" algn="l" defTabSz="511968" rtl="0" eaLnBrk="1" latinLnBrk="0" hangingPunct="1">
              <a:spcBef>
                <a:spcPct val="20000"/>
              </a:spcBef>
              <a:buFont typeface="Arial"/>
              <a:buChar char="•"/>
              <a:defRPr sz="2200" kern="1200">
                <a:solidFill>
                  <a:schemeClr val="tx1"/>
                </a:solidFill>
                <a:latin typeface="+mn-lt"/>
                <a:ea typeface="+mn-ea"/>
                <a:cs typeface="+mn-cs"/>
              </a:defRPr>
            </a:lvl6pPr>
            <a:lvl7pPr marL="3327790" indent="-255984" algn="l" defTabSz="511968" rtl="0" eaLnBrk="1" latinLnBrk="0" hangingPunct="1">
              <a:spcBef>
                <a:spcPct val="20000"/>
              </a:spcBef>
              <a:buFont typeface="Arial"/>
              <a:buChar char="•"/>
              <a:defRPr sz="2200" kern="1200">
                <a:solidFill>
                  <a:schemeClr val="tx1"/>
                </a:solidFill>
                <a:latin typeface="+mn-lt"/>
                <a:ea typeface="+mn-ea"/>
                <a:cs typeface="+mn-cs"/>
              </a:defRPr>
            </a:lvl7pPr>
            <a:lvl8pPr marL="3839757" indent="-255984" algn="l" defTabSz="511968" rtl="0" eaLnBrk="1" latinLnBrk="0" hangingPunct="1">
              <a:spcBef>
                <a:spcPct val="20000"/>
              </a:spcBef>
              <a:buFont typeface="Arial"/>
              <a:buChar char="•"/>
              <a:defRPr sz="2200" kern="1200">
                <a:solidFill>
                  <a:schemeClr val="tx1"/>
                </a:solidFill>
                <a:latin typeface="+mn-lt"/>
                <a:ea typeface="+mn-ea"/>
                <a:cs typeface="+mn-cs"/>
              </a:defRPr>
            </a:lvl8pPr>
            <a:lvl9pPr marL="4351725" indent="-255984" algn="l" defTabSz="511968" rtl="0" eaLnBrk="1" latinLnBrk="0" hangingPunct="1">
              <a:spcBef>
                <a:spcPct val="20000"/>
              </a:spcBef>
              <a:buFont typeface="Arial"/>
              <a:buChar char="•"/>
              <a:defRPr sz="2200" kern="1200">
                <a:solidFill>
                  <a:schemeClr val="tx1"/>
                </a:solidFill>
                <a:latin typeface="+mn-lt"/>
                <a:ea typeface="+mn-ea"/>
                <a:cs typeface="+mn-cs"/>
              </a:defRPr>
            </a:lvl9pPr>
          </a:lstStyle>
          <a:p>
            <a:r>
              <a:rPr lang="en-US" sz="6000" b="1" dirty="0">
                <a:solidFill>
                  <a:schemeClr val="bg1"/>
                </a:solidFill>
                <a:effectLst>
                  <a:outerShdw blurRad="38100" dist="38100" dir="2700000" algn="tl">
                    <a:srgbClr val="000000">
                      <a:alpha val="43137"/>
                    </a:srgbClr>
                  </a:outerShdw>
                </a:effectLst>
                <a:latin typeface="+mn-lt"/>
                <a:cs typeface="+mn-cs"/>
              </a:rPr>
              <a:t>25.6%</a:t>
            </a:r>
          </a:p>
        </p:txBody>
      </p:sp>
      <p:sp>
        <p:nvSpPr>
          <p:cNvPr id="9" name="TextBox 8"/>
          <p:cNvSpPr txBox="1"/>
          <p:nvPr/>
        </p:nvSpPr>
        <p:spPr>
          <a:xfrm flipH="1">
            <a:off x="1295400" y="3175865"/>
            <a:ext cx="3530600" cy="923330"/>
          </a:xfrm>
          <a:prstGeom prst="rect">
            <a:avLst/>
          </a:prstGeom>
          <a:noFill/>
        </p:spPr>
        <p:txBody>
          <a:bodyPr wrap="square" rtlCol="0">
            <a:spAutoFit/>
          </a:bodyPr>
          <a:lstStyle/>
          <a:p>
            <a:r>
              <a:rPr lang="en-US" sz="1800" b="1" dirty="0">
                <a:solidFill>
                  <a:schemeClr val="bg1"/>
                </a:solidFill>
                <a:effectLst>
                  <a:outerShdw blurRad="38100" dist="38100" dir="2700000" algn="tl">
                    <a:srgbClr val="000000">
                      <a:alpha val="43137"/>
                    </a:srgbClr>
                  </a:outerShdw>
                </a:effectLst>
              </a:rPr>
              <a:t>Of enrolled participants present with at least one serious behavioral health condition</a:t>
            </a:r>
          </a:p>
        </p:txBody>
      </p:sp>
    </p:spTree>
    <p:extLst>
      <p:ext uri="{BB962C8B-B14F-4D97-AF65-F5344CB8AC3E}">
        <p14:creationId xmlns:p14="http://schemas.microsoft.com/office/powerpoint/2010/main" val="705790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88280E3-82C8-4505-A347-B081F6856A05}"/>
              </a:ext>
            </a:extLst>
          </p:cNvPr>
          <p:cNvPicPr>
            <a:picLocks noChangeAspect="1"/>
          </p:cNvPicPr>
          <p:nvPr/>
        </p:nvPicPr>
        <p:blipFill>
          <a:blip r:embed="rId3">
            <a:grayscl/>
          </a:blip>
          <a:stretch>
            <a:fillRect/>
          </a:stretch>
        </p:blipFill>
        <p:spPr>
          <a:xfrm>
            <a:off x="0" y="0"/>
            <a:ext cx="9144000" cy="5943600"/>
          </a:xfrm>
          <a:prstGeom prst="rect">
            <a:avLst/>
          </a:prstGeom>
        </p:spPr>
      </p:pic>
      <p:sp>
        <p:nvSpPr>
          <p:cNvPr id="6" name="Rectangle 5"/>
          <p:cNvSpPr/>
          <p:nvPr/>
        </p:nvSpPr>
        <p:spPr>
          <a:xfrm>
            <a:off x="0" y="2171700"/>
            <a:ext cx="5029200" cy="1600200"/>
          </a:xfrm>
          <a:prstGeom prst="rect">
            <a:avLst/>
          </a:prstGeom>
          <a:solidFill>
            <a:srgbClr val="F16E15">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4800" b="1" dirty="0">
                <a:solidFill>
                  <a:schemeClr val="bg1"/>
                </a:solidFill>
                <a:effectLst>
                  <a:outerShdw blurRad="38100" dist="38100" dir="2700000" algn="tl">
                    <a:srgbClr val="000000">
                      <a:alpha val="43137"/>
                    </a:srgbClr>
                  </a:outerShdw>
                </a:effectLst>
              </a:rPr>
              <a:t>Hurricane Harvey</a:t>
            </a:r>
            <a:endParaRPr lang="en-US" sz="4800" dirty="0"/>
          </a:p>
        </p:txBody>
      </p:sp>
    </p:spTree>
    <p:extLst>
      <p:ext uri="{BB962C8B-B14F-4D97-AF65-F5344CB8AC3E}">
        <p14:creationId xmlns:p14="http://schemas.microsoft.com/office/powerpoint/2010/main" val="2601971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62855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grayscl/>
          </a:blip>
          <a:stretch>
            <a:fillRect/>
          </a:stretch>
        </p:blipFill>
        <p:spPr>
          <a:xfrm flipH="1">
            <a:off x="-1" y="0"/>
            <a:ext cx="9144001" cy="6726646"/>
          </a:xfrm>
          <a:prstGeom prst="rect">
            <a:avLst/>
          </a:prstGeom>
        </p:spPr>
      </p:pic>
      <p:sp>
        <p:nvSpPr>
          <p:cNvPr id="6" name="Rectangle 5"/>
          <p:cNvSpPr/>
          <p:nvPr/>
        </p:nvSpPr>
        <p:spPr>
          <a:xfrm>
            <a:off x="4610099" y="1338262"/>
            <a:ext cx="4572001" cy="3733800"/>
          </a:xfrm>
          <a:prstGeom prst="rect">
            <a:avLst/>
          </a:prstGeom>
          <a:solidFill>
            <a:srgbClr val="F16E15">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457200" indent="-457200">
              <a:buFont typeface="Courier New" panose="02070309020205020404" pitchFamily="49" charset="0"/>
              <a:buChar char="o"/>
            </a:pPr>
            <a:endParaRPr lang="en-US" sz="2800" dirty="0"/>
          </a:p>
          <a:p>
            <a:pPr marL="457200" indent="-457200">
              <a:buFont typeface="Courier New" panose="02070309020205020404" pitchFamily="49" charset="0"/>
              <a:buChar char="o"/>
            </a:pPr>
            <a:endParaRPr lang="en-US" sz="2800" dirty="0"/>
          </a:p>
          <a:p>
            <a:pPr algn="ctr"/>
            <a:r>
              <a:rPr lang="en-US" sz="2400" b="1" dirty="0"/>
              <a:t>Texas has not yet suffered the epidemic of overdoses seen in the Northeast</a:t>
            </a:r>
          </a:p>
          <a:p>
            <a:endParaRPr lang="en-US" sz="1050" dirty="0"/>
          </a:p>
          <a:p>
            <a:pPr algn="ctr"/>
            <a:endParaRPr lang="en-US" dirty="0"/>
          </a:p>
        </p:txBody>
      </p:sp>
      <p:sp>
        <p:nvSpPr>
          <p:cNvPr id="2" name="Text Placeholder 1"/>
          <p:cNvSpPr>
            <a:spLocks noGrp="1"/>
          </p:cNvSpPr>
          <p:nvPr>
            <p:ph type="body" sz="quarter" idx="4294967295"/>
          </p:nvPr>
        </p:nvSpPr>
        <p:spPr>
          <a:xfrm>
            <a:off x="5029200" y="1828800"/>
            <a:ext cx="3886200" cy="604838"/>
          </a:xfrm>
        </p:spPr>
        <p:txBody>
          <a:bodyPr>
            <a:noAutofit/>
          </a:bodyPr>
          <a:lstStyle/>
          <a:p>
            <a:r>
              <a:rPr lang="en-US" sz="3600" b="1" dirty="0">
                <a:solidFill>
                  <a:schemeClr val="bg1"/>
                </a:solidFill>
                <a:effectLst>
                  <a:outerShdw blurRad="38100" dist="38100" dir="2700000" algn="tl">
                    <a:srgbClr val="000000">
                      <a:alpha val="43137"/>
                    </a:srgbClr>
                  </a:outerShdw>
                </a:effectLst>
              </a:rPr>
              <a:t>Opioids in Texas </a:t>
            </a:r>
          </a:p>
        </p:txBody>
      </p:sp>
    </p:spTree>
    <p:extLst>
      <p:ext uri="{BB962C8B-B14F-4D97-AF65-F5344CB8AC3E}">
        <p14:creationId xmlns:p14="http://schemas.microsoft.com/office/powerpoint/2010/main" val="10933814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76200" y="152400"/>
            <a:ext cx="6291943" cy="604195"/>
          </a:xfrm>
        </p:spPr>
        <p:txBody>
          <a:bodyPr/>
          <a:lstStyle/>
          <a:p>
            <a:r>
              <a:rPr lang="en-US" sz="3200" dirty="0">
                <a:effectLst>
                  <a:outerShdw blurRad="38100" dist="38100" dir="2700000" algn="tl">
                    <a:srgbClr val="000000">
                      <a:alpha val="43137"/>
                    </a:srgbClr>
                  </a:outerShdw>
                </a:effectLst>
              </a:rPr>
              <a:t>Opioid-Related Deaths in Texas</a:t>
            </a:r>
          </a:p>
        </p:txBody>
      </p:sp>
      <p:pic>
        <p:nvPicPr>
          <p:cNvPr id="3" name="Picture 2"/>
          <p:cNvPicPr>
            <a:picLocks noChangeAspect="1"/>
          </p:cNvPicPr>
          <p:nvPr/>
        </p:nvPicPr>
        <p:blipFill>
          <a:blip r:embed="rId3"/>
          <a:stretch>
            <a:fillRect/>
          </a:stretch>
        </p:blipFill>
        <p:spPr>
          <a:xfrm>
            <a:off x="152400" y="1752600"/>
            <a:ext cx="8811706" cy="404134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22579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a:xfrm>
            <a:off x="472808" y="-12855"/>
            <a:ext cx="6291943" cy="604195"/>
          </a:xfrm>
        </p:spPr>
        <p:txBody>
          <a:bodyPr/>
          <a:lstStyle/>
          <a:p>
            <a:r>
              <a:rPr lang="en-US" sz="2800" dirty="0"/>
              <a:t>National Drug Early Warning System (NDEWS)</a:t>
            </a:r>
          </a:p>
        </p:txBody>
      </p:sp>
      <p:pic>
        <p:nvPicPr>
          <p:cNvPr id="3" name="Picture 2"/>
          <p:cNvPicPr>
            <a:picLocks noChangeAspect="1"/>
          </p:cNvPicPr>
          <p:nvPr/>
        </p:nvPicPr>
        <p:blipFill>
          <a:blip r:embed="rId3"/>
          <a:stretch>
            <a:fillRect/>
          </a:stretch>
        </p:blipFill>
        <p:spPr>
          <a:xfrm>
            <a:off x="527893" y="1295400"/>
            <a:ext cx="8010525" cy="4048125"/>
          </a:xfrm>
          <a:prstGeom prst="rect">
            <a:avLst/>
          </a:prstGeom>
          <a:ln>
            <a:noFill/>
          </a:ln>
          <a:effectLst>
            <a:outerShdw blurRad="292100" dist="139700" dir="2700000" algn="tl" rotWithShape="0">
              <a:srgbClr val="333333">
                <a:alpha val="65000"/>
              </a:srgbClr>
            </a:outerShdw>
          </a:effectLst>
        </p:spPr>
      </p:pic>
      <p:sp>
        <p:nvSpPr>
          <p:cNvPr id="4" name="TextBox 3"/>
          <p:cNvSpPr txBox="1"/>
          <p:nvPr/>
        </p:nvSpPr>
        <p:spPr>
          <a:xfrm>
            <a:off x="527893" y="5638800"/>
            <a:ext cx="8010525" cy="1015663"/>
          </a:xfrm>
          <a:prstGeom prst="rect">
            <a:avLst/>
          </a:prstGeom>
          <a:noFill/>
        </p:spPr>
        <p:txBody>
          <a:bodyPr wrap="square" rtlCol="0">
            <a:spAutoFit/>
          </a:bodyPr>
          <a:lstStyle/>
          <a:p>
            <a:r>
              <a:rPr lang="en-US" sz="1200" dirty="0"/>
              <a:t>*Treatment Admissions: Includes all admissions reported to the Clinical Management for Behavioral Health Services (CMBHS) of the Department of State Health Services (DSHS). **Methamphetamine: Includes amphetamines and methamphetamine. Percentages may not sum to 100 due to rounding. See Sentinel Community Site (SCS) Data Tables and Overview &amp; Limitations section for more information regarding the data. Source: Data provided by the Texas NDEWS SCE and the Texas Department of State Health Services (DSHS). </a:t>
            </a:r>
          </a:p>
        </p:txBody>
      </p:sp>
    </p:spTree>
    <p:extLst>
      <p:ext uri="{BB962C8B-B14F-4D97-AF65-F5344CB8AC3E}">
        <p14:creationId xmlns:p14="http://schemas.microsoft.com/office/powerpoint/2010/main" val="225860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04800" y="169069"/>
            <a:ext cx="5003800" cy="800100"/>
          </a:xfrm>
        </p:spPr>
        <p:txBody>
          <a:bodyPr>
            <a:normAutofit/>
          </a:bodyPr>
          <a:lstStyle/>
          <a:p>
            <a:r>
              <a:rPr lang="en-US" sz="4000" dirty="0">
                <a:effectLst>
                  <a:outerShdw blurRad="38100" dist="38100" dir="2700000" algn="tl">
                    <a:srgbClr val="000000">
                      <a:alpha val="43137"/>
                    </a:srgbClr>
                  </a:outerShdw>
                </a:effectLst>
              </a:rPr>
              <a:t>Opioids in Houston</a:t>
            </a:r>
          </a:p>
        </p:txBody>
      </p:sp>
      <p:sp>
        <p:nvSpPr>
          <p:cNvPr id="3" name="TextBox 2"/>
          <p:cNvSpPr txBox="1"/>
          <p:nvPr/>
        </p:nvSpPr>
        <p:spPr>
          <a:xfrm>
            <a:off x="-1" y="1552812"/>
            <a:ext cx="7158959" cy="3539430"/>
          </a:xfrm>
          <a:prstGeom prst="rect">
            <a:avLst/>
          </a:prstGeom>
          <a:noFill/>
        </p:spPr>
        <p:txBody>
          <a:bodyPr wrap="square" rtlCol="0">
            <a:spAutoFit/>
          </a:bodyPr>
          <a:lstStyle/>
          <a:p>
            <a:pPr marL="854868" lvl="1" indent="-342900">
              <a:buFont typeface="Courier New" panose="02070309020205020404" pitchFamily="49" charset="0"/>
              <a:buChar char="o"/>
            </a:pPr>
            <a:r>
              <a:rPr lang="en-US" sz="2800" dirty="0">
                <a:solidFill>
                  <a:schemeClr val="bg1"/>
                </a:solidFill>
              </a:rPr>
              <a:t>There were 236 OD deaths in Harris County in first ten months of 2017</a:t>
            </a:r>
          </a:p>
          <a:p>
            <a:pPr marL="854868" lvl="1" indent="-342900">
              <a:buFont typeface="Courier New" panose="02070309020205020404" pitchFamily="49" charset="0"/>
              <a:buChar char="o"/>
            </a:pPr>
            <a:endParaRPr lang="en-US" sz="2800" dirty="0">
              <a:solidFill>
                <a:schemeClr val="bg1"/>
              </a:solidFill>
            </a:endParaRPr>
          </a:p>
          <a:p>
            <a:pPr marL="854868" lvl="1" indent="-342900">
              <a:buFont typeface="Courier New" panose="02070309020205020404" pitchFamily="49" charset="0"/>
              <a:buChar char="o"/>
            </a:pPr>
            <a:r>
              <a:rPr lang="en-US" sz="2800" dirty="0">
                <a:solidFill>
                  <a:schemeClr val="bg1"/>
                </a:solidFill>
              </a:rPr>
              <a:t> 41% of the decedents were found to have a narcotic in their system</a:t>
            </a:r>
          </a:p>
          <a:p>
            <a:pPr marL="854868" lvl="1" indent="-342900">
              <a:buFont typeface="Courier New" panose="02070309020205020404" pitchFamily="49" charset="0"/>
              <a:buChar char="o"/>
            </a:pPr>
            <a:endParaRPr lang="en-US" sz="2800" dirty="0">
              <a:solidFill>
                <a:schemeClr val="bg1"/>
              </a:solidFill>
            </a:endParaRPr>
          </a:p>
          <a:p>
            <a:pPr marL="854868" lvl="1" indent="-342900">
              <a:buFont typeface="Courier New" panose="02070309020205020404" pitchFamily="49" charset="0"/>
              <a:buChar char="o"/>
            </a:pPr>
            <a:r>
              <a:rPr lang="en-US" sz="2800" dirty="0">
                <a:solidFill>
                  <a:schemeClr val="bg1"/>
                </a:solidFill>
              </a:rPr>
              <a:t>Only a handful were opiate-only overdoses. </a:t>
            </a:r>
            <a:endParaRPr lang="en-US" dirty="0"/>
          </a:p>
        </p:txBody>
      </p:sp>
      <p:pic>
        <p:nvPicPr>
          <p:cNvPr id="6" name="Picture 5"/>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rot="18567116">
            <a:off x="7347250" y="1891124"/>
            <a:ext cx="923925" cy="923925"/>
          </a:xfrm>
          <a:prstGeom prst="rect">
            <a:avLst/>
          </a:prstGeom>
        </p:spPr>
      </p:pic>
      <p:pic>
        <p:nvPicPr>
          <p:cNvPr id="7" name="Picture 6"/>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a:off x="7997503" y="722750"/>
            <a:ext cx="923925" cy="923925"/>
          </a:xfrm>
          <a:prstGeom prst="rect">
            <a:avLst/>
          </a:prstGeom>
        </p:spPr>
      </p:pic>
      <p:pic>
        <p:nvPicPr>
          <p:cNvPr id="8" name="Picture 7"/>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rot="13217385">
            <a:off x="8370571" y="2180250"/>
            <a:ext cx="923925" cy="923925"/>
          </a:xfrm>
          <a:prstGeom prst="rect">
            <a:avLst/>
          </a:prstGeom>
        </p:spPr>
      </p:pic>
      <p:pic>
        <p:nvPicPr>
          <p:cNvPr id="9" name="Picture 8"/>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rot="1832416">
            <a:off x="7964943" y="4459628"/>
            <a:ext cx="923925" cy="923925"/>
          </a:xfrm>
          <a:prstGeom prst="rect">
            <a:avLst/>
          </a:prstGeom>
        </p:spPr>
      </p:pic>
      <p:pic>
        <p:nvPicPr>
          <p:cNvPr id="10" name="Picture 9"/>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rot="8820644">
            <a:off x="7766162" y="2860565"/>
            <a:ext cx="923925" cy="923925"/>
          </a:xfrm>
          <a:prstGeom prst="rect">
            <a:avLst/>
          </a:prstGeom>
        </p:spPr>
      </p:pic>
      <p:pic>
        <p:nvPicPr>
          <p:cNvPr id="11" name="Picture 10"/>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rot="9281061">
            <a:off x="8579624" y="3712389"/>
            <a:ext cx="923925" cy="923925"/>
          </a:xfrm>
          <a:prstGeom prst="rect">
            <a:avLst/>
          </a:prstGeom>
        </p:spPr>
      </p:pic>
    </p:spTree>
    <p:extLst>
      <p:ext uri="{BB962C8B-B14F-4D97-AF65-F5344CB8AC3E}">
        <p14:creationId xmlns:p14="http://schemas.microsoft.com/office/powerpoint/2010/main" val="1323379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grayscl/>
          </a:blip>
          <a:stretch>
            <a:fillRect/>
          </a:stretch>
        </p:blipFill>
        <p:spPr>
          <a:xfrm>
            <a:off x="0" y="-25400"/>
            <a:ext cx="9144000" cy="5943600"/>
          </a:xfrm>
          <a:prstGeom prst="rect">
            <a:avLst/>
          </a:prstGeom>
        </p:spPr>
      </p:pic>
      <p:sp>
        <p:nvSpPr>
          <p:cNvPr id="7" name="Rectangle 6"/>
          <p:cNvSpPr/>
          <p:nvPr/>
        </p:nvSpPr>
        <p:spPr>
          <a:xfrm>
            <a:off x="0" y="-63500"/>
            <a:ext cx="4267200" cy="5981700"/>
          </a:xfrm>
          <a:prstGeom prst="rect">
            <a:avLst/>
          </a:prstGeom>
          <a:solidFill>
            <a:srgbClr val="F16E1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flipH="1">
            <a:off x="228600" y="476071"/>
            <a:ext cx="2667000"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rPr>
              <a:t>1,087</a:t>
            </a:r>
          </a:p>
        </p:txBody>
      </p:sp>
      <p:sp>
        <p:nvSpPr>
          <p:cNvPr id="10" name="TextBox 9"/>
          <p:cNvSpPr txBox="1"/>
          <p:nvPr/>
        </p:nvSpPr>
        <p:spPr>
          <a:xfrm flipH="1">
            <a:off x="1371600" y="1488976"/>
            <a:ext cx="2743200" cy="2308324"/>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HFD transports in the first seven months of 2017 were due to suspected drug overdose</a:t>
            </a:r>
          </a:p>
        </p:txBody>
      </p:sp>
      <p:sp>
        <p:nvSpPr>
          <p:cNvPr id="11" name="TextBox 10"/>
          <p:cNvSpPr txBox="1"/>
          <p:nvPr/>
        </p:nvSpPr>
        <p:spPr>
          <a:xfrm flipH="1">
            <a:off x="260350" y="3609876"/>
            <a:ext cx="1917700" cy="1200329"/>
          </a:xfrm>
          <a:prstGeom prst="rect">
            <a:avLst/>
          </a:prstGeom>
          <a:noFill/>
        </p:spPr>
        <p:txBody>
          <a:bodyPr wrap="square" rtlCol="0">
            <a:spAutoFit/>
          </a:bodyPr>
          <a:lstStyle/>
          <a:p>
            <a:r>
              <a:rPr lang="en-US" sz="7200" b="1" dirty="0">
                <a:solidFill>
                  <a:schemeClr val="bg1"/>
                </a:solidFill>
                <a:effectLst>
                  <a:outerShdw blurRad="38100" dist="38100" dir="2700000" algn="tl">
                    <a:srgbClr val="000000">
                      <a:alpha val="43137"/>
                    </a:srgbClr>
                  </a:outerShdw>
                </a:effectLst>
              </a:rPr>
              <a:t>10%</a:t>
            </a:r>
          </a:p>
        </p:txBody>
      </p:sp>
      <p:sp>
        <p:nvSpPr>
          <p:cNvPr id="12" name="TextBox 11"/>
          <p:cNvSpPr txBox="1"/>
          <p:nvPr/>
        </p:nvSpPr>
        <p:spPr>
          <a:xfrm flipH="1">
            <a:off x="1219200" y="4560212"/>
            <a:ext cx="2438400" cy="1200329"/>
          </a:xfrm>
          <a:prstGeom prst="rect">
            <a:avLst/>
          </a:prstGeom>
          <a:noFill/>
        </p:spPr>
        <p:txBody>
          <a:bodyPr wrap="square" rtlCol="0">
            <a:spAutoFit/>
          </a:bodyPr>
          <a:lstStyle/>
          <a:p>
            <a:r>
              <a:rPr lang="en-US" sz="2400" b="1" dirty="0">
                <a:solidFill>
                  <a:schemeClr val="bg1"/>
                </a:solidFill>
                <a:effectLst>
                  <a:outerShdw blurRad="38100" dist="38100" dir="2700000" algn="tl">
                    <a:srgbClr val="000000">
                      <a:alpha val="43137"/>
                    </a:srgbClr>
                  </a:outerShdw>
                </a:effectLst>
              </a:rPr>
              <a:t>Suspected to have abused narcotics/opiates</a:t>
            </a:r>
          </a:p>
        </p:txBody>
      </p:sp>
    </p:spTree>
    <p:extLst>
      <p:ext uri="{BB962C8B-B14F-4D97-AF65-F5344CB8AC3E}">
        <p14:creationId xmlns:p14="http://schemas.microsoft.com/office/powerpoint/2010/main" val="1409048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700" y="0"/>
            <a:ext cx="9144000" cy="6680200"/>
          </a:xfrm>
          <a:prstGeom prst="rect">
            <a:avLst/>
          </a:prstGeom>
        </p:spPr>
      </p:pic>
      <p:sp>
        <p:nvSpPr>
          <p:cNvPr id="5" name="Rectangle 4"/>
          <p:cNvSpPr/>
          <p:nvPr/>
        </p:nvSpPr>
        <p:spPr>
          <a:xfrm>
            <a:off x="0" y="1667505"/>
            <a:ext cx="9144000" cy="3200400"/>
          </a:xfrm>
          <a:prstGeom prst="rect">
            <a:avLst/>
          </a:prstGeom>
          <a:solidFill>
            <a:srgbClr val="F16E15">
              <a:alpha val="81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extBox 7"/>
          <p:cNvSpPr txBox="1"/>
          <p:nvPr/>
        </p:nvSpPr>
        <p:spPr>
          <a:xfrm flipH="1">
            <a:off x="1981200" y="3048000"/>
            <a:ext cx="7010400" cy="1384995"/>
          </a:xfrm>
          <a:prstGeom prst="rect">
            <a:avLst/>
          </a:prstGeom>
          <a:noFill/>
        </p:spPr>
        <p:txBody>
          <a:bodyPr wrap="square" rtlCol="0">
            <a:spAutoFit/>
          </a:bodyPr>
          <a:lstStyle/>
          <a:p>
            <a:r>
              <a:rPr lang="en-US" sz="2800" b="1" dirty="0">
                <a:solidFill>
                  <a:schemeClr val="bg1"/>
                </a:solidFill>
                <a:effectLst>
                  <a:outerShdw blurRad="38100" dist="38100" dir="2700000" algn="tl">
                    <a:srgbClr val="000000">
                      <a:alpha val="43137"/>
                    </a:srgbClr>
                  </a:outerShdw>
                </a:effectLst>
              </a:rPr>
              <a:t>Estimated costs for  transports involving prescription medication overdose in seven month period</a:t>
            </a:r>
          </a:p>
        </p:txBody>
      </p:sp>
      <p:sp>
        <p:nvSpPr>
          <p:cNvPr id="10" name="TextBox 9"/>
          <p:cNvSpPr txBox="1"/>
          <p:nvPr/>
        </p:nvSpPr>
        <p:spPr>
          <a:xfrm flipH="1">
            <a:off x="838200" y="1981200"/>
            <a:ext cx="2896859" cy="1323439"/>
          </a:xfrm>
          <a:prstGeom prst="rect">
            <a:avLst/>
          </a:prstGeom>
          <a:noFill/>
        </p:spPr>
        <p:txBody>
          <a:bodyPr wrap="square" rtlCol="0">
            <a:spAutoFit/>
          </a:bodyPr>
          <a:lstStyle/>
          <a:p>
            <a:r>
              <a:rPr lang="en-US" sz="8000" b="1" dirty="0">
                <a:solidFill>
                  <a:schemeClr val="bg1"/>
                </a:solidFill>
                <a:effectLst>
                  <a:outerShdw blurRad="38100" dist="38100" dir="2700000" algn="tl">
                    <a:srgbClr val="000000">
                      <a:alpha val="43137"/>
                    </a:srgbClr>
                  </a:outerShdw>
                </a:effectLst>
              </a:rPr>
              <a:t>$780K</a:t>
            </a:r>
          </a:p>
        </p:txBody>
      </p:sp>
    </p:spTree>
    <p:extLst>
      <p:ext uri="{BB962C8B-B14F-4D97-AF65-F5344CB8AC3E}">
        <p14:creationId xmlns:p14="http://schemas.microsoft.com/office/powerpoint/2010/main" val="30426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0"/>
            <a:ext cx="8229600" cy="4076700"/>
          </a:xfrm>
        </p:spPr>
        <p:txBody>
          <a:bodyPr>
            <a:noAutofit/>
          </a:bodyPr>
          <a:lstStyle/>
          <a:p>
            <a:pPr algn="ctr"/>
            <a:r>
              <a:rPr lang="en-US" sz="4400" dirty="0">
                <a:effectLst>
                  <a:outerShdw blurRad="38100" dist="38100" dir="2700000" algn="tl">
                    <a:srgbClr val="000000">
                      <a:alpha val="43137"/>
                    </a:srgbClr>
                  </a:outerShdw>
                </a:effectLst>
              </a:rPr>
              <a:t>Houston Health Department</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and</a:t>
            </a:r>
            <a:br>
              <a:rPr lang="en-US" sz="4400" dirty="0">
                <a:effectLst>
                  <a:outerShdw blurRad="38100" dist="38100" dir="2700000" algn="tl">
                    <a:srgbClr val="000000">
                      <a:alpha val="43137"/>
                    </a:srgbClr>
                  </a:outerShdw>
                </a:effectLst>
              </a:rPr>
            </a:br>
            <a:r>
              <a:rPr lang="en-US" sz="4400" dirty="0">
                <a:effectLst>
                  <a:outerShdw blurRad="38100" dist="38100" dir="2700000" algn="tl">
                    <a:srgbClr val="000000">
                      <a:alpha val="43137"/>
                    </a:srgbClr>
                  </a:outerShdw>
                </a:effectLst>
              </a:rPr>
              <a:t>Behavioral Health</a:t>
            </a:r>
          </a:p>
        </p:txBody>
      </p:sp>
    </p:spTree>
    <p:extLst>
      <p:ext uri="{BB962C8B-B14F-4D97-AF65-F5344CB8AC3E}">
        <p14:creationId xmlns:p14="http://schemas.microsoft.com/office/powerpoint/2010/main" val="2311088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668850" y="190500"/>
            <a:ext cx="5981700" cy="800100"/>
          </a:xfrm>
        </p:spPr>
        <p:txBody>
          <a:bodyPr>
            <a:noAutofit/>
          </a:bodyPr>
          <a:lstStyle/>
          <a:p>
            <a:r>
              <a:rPr lang="en-US" sz="3600" dirty="0">
                <a:effectLst>
                  <a:outerShdw blurRad="38100" dist="38100" dir="2700000" algn="tl">
                    <a:srgbClr val="000000">
                      <a:alpha val="43137"/>
                    </a:srgbClr>
                  </a:outerShdw>
                </a:effectLst>
              </a:rPr>
              <a:t>Nurse Family Partnership</a:t>
            </a:r>
          </a:p>
        </p:txBody>
      </p:sp>
      <p:sp>
        <p:nvSpPr>
          <p:cNvPr id="3" name="TextBox 2"/>
          <p:cNvSpPr txBox="1"/>
          <p:nvPr/>
        </p:nvSpPr>
        <p:spPr>
          <a:xfrm>
            <a:off x="3352800" y="990600"/>
            <a:ext cx="5715000" cy="4832092"/>
          </a:xfrm>
          <a:prstGeom prst="rect">
            <a:avLst/>
          </a:prstGeom>
          <a:noFill/>
        </p:spPr>
        <p:txBody>
          <a:bodyPr wrap="square" rtlCol="0">
            <a:spAutoFit/>
          </a:bodyPr>
          <a:lstStyle/>
          <a:p>
            <a:pPr marL="342900" indent="-342900">
              <a:buFont typeface="Courier New" panose="02070309020205020404" pitchFamily="49" charset="0"/>
              <a:buChar char="o"/>
            </a:pPr>
            <a:r>
              <a:rPr lang="en-US" sz="2800" dirty="0">
                <a:solidFill>
                  <a:schemeClr val="bg1"/>
                </a:solidFill>
              </a:rPr>
              <a:t>Nurse Home Visitation Program for first time mothers</a:t>
            </a:r>
          </a:p>
          <a:p>
            <a:pPr marL="342900" indent="-342900">
              <a:buFont typeface="Courier New" panose="02070309020205020404" pitchFamily="49" charset="0"/>
              <a:buChar char="o"/>
            </a:pPr>
            <a:endParaRPr lang="en-US" sz="2800" dirty="0">
              <a:solidFill>
                <a:schemeClr val="bg1"/>
              </a:solidFill>
            </a:endParaRPr>
          </a:p>
          <a:p>
            <a:pPr marL="342900" indent="-342900">
              <a:buFont typeface="Courier New" panose="02070309020205020404" pitchFamily="49" charset="0"/>
              <a:buChar char="o"/>
            </a:pPr>
            <a:r>
              <a:rPr lang="en-US" sz="2800" dirty="0">
                <a:solidFill>
                  <a:schemeClr val="bg1"/>
                </a:solidFill>
              </a:rPr>
              <a:t>Licensed Clinical Social Worker on staff to help clients</a:t>
            </a:r>
          </a:p>
          <a:p>
            <a:pPr marL="342900" indent="-342900">
              <a:buFont typeface="Courier New" panose="02070309020205020404" pitchFamily="49" charset="0"/>
              <a:buChar char="o"/>
            </a:pPr>
            <a:endParaRPr lang="en-US" sz="2800" dirty="0">
              <a:solidFill>
                <a:schemeClr val="bg1"/>
              </a:solidFill>
            </a:endParaRPr>
          </a:p>
          <a:p>
            <a:pPr marL="342900" indent="-342900">
              <a:buFont typeface="Courier New" panose="02070309020205020404" pitchFamily="49" charset="0"/>
              <a:buChar char="o"/>
            </a:pPr>
            <a:r>
              <a:rPr lang="en-US" sz="2800" dirty="0">
                <a:solidFill>
                  <a:schemeClr val="bg1"/>
                </a:solidFill>
              </a:rPr>
              <a:t>Life coach also available to support clients</a:t>
            </a:r>
          </a:p>
          <a:p>
            <a:pPr marL="342900" indent="-342900">
              <a:buFont typeface="Courier New" panose="02070309020205020404" pitchFamily="49" charset="0"/>
              <a:buChar char="o"/>
            </a:pPr>
            <a:endParaRPr lang="en-US" sz="2800" dirty="0">
              <a:solidFill>
                <a:schemeClr val="bg1"/>
              </a:solidFill>
            </a:endParaRPr>
          </a:p>
          <a:p>
            <a:pPr marL="342900" indent="-342900">
              <a:buFont typeface="Courier New" panose="02070309020205020404" pitchFamily="49" charset="0"/>
              <a:buChar char="o"/>
            </a:pPr>
            <a:r>
              <a:rPr lang="en-US" sz="2800" dirty="0">
                <a:solidFill>
                  <a:schemeClr val="bg1"/>
                </a:solidFill>
              </a:rPr>
              <a:t>Access to specialized mental health support</a:t>
            </a:r>
          </a:p>
        </p:txBody>
      </p:sp>
      <p:pic>
        <p:nvPicPr>
          <p:cNvPr id="5" name="Picture 4"/>
          <p:cNvPicPr>
            <a:picLocks noChangeAspect="1"/>
          </p:cNvPicPr>
          <p:nvPr/>
        </p:nvPicPr>
        <p:blipFill>
          <a:blip r:embed="rId3">
            <a:clrChange>
              <a:clrFrom>
                <a:srgbClr val="FFFFFF"/>
              </a:clrFrom>
              <a:clrTo>
                <a:srgbClr val="FFFFFF">
                  <a:alpha val="0"/>
                </a:srgbClr>
              </a:clrTo>
            </a:clrChange>
            <a:lum bright="70000" contrast="-70000"/>
          </a:blip>
          <a:stretch>
            <a:fillRect/>
          </a:stretch>
        </p:blipFill>
        <p:spPr>
          <a:xfrm>
            <a:off x="228600" y="1295400"/>
            <a:ext cx="2880500" cy="4648200"/>
          </a:xfrm>
          <a:prstGeom prst="rect">
            <a:avLst/>
          </a:prstGeom>
        </p:spPr>
      </p:pic>
    </p:spTree>
    <p:extLst>
      <p:ext uri="{BB962C8B-B14F-4D97-AF65-F5344CB8AC3E}">
        <p14:creationId xmlns:p14="http://schemas.microsoft.com/office/powerpoint/2010/main" val="14180858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HHD">
      <a:dk1>
        <a:sysClr val="windowText" lastClr="000000"/>
      </a:dk1>
      <a:lt1>
        <a:sysClr val="window" lastClr="FFFFFF"/>
      </a:lt1>
      <a:dk2>
        <a:srgbClr val="CECECE"/>
      </a:dk2>
      <a:lt2>
        <a:srgbClr val="F09818"/>
      </a:lt2>
      <a:accent1>
        <a:srgbClr val="154872"/>
      </a:accent1>
      <a:accent2>
        <a:srgbClr val="CECECE"/>
      </a:accent2>
      <a:accent3>
        <a:srgbClr val="154872"/>
      </a:accent3>
      <a:accent4>
        <a:srgbClr val="CECECE"/>
      </a:accent4>
      <a:accent5>
        <a:srgbClr val="154872"/>
      </a:accent5>
      <a:accent6>
        <a:srgbClr val="CECECE"/>
      </a:accent6>
      <a:hlink>
        <a:srgbClr val="169EBE"/>
      </a:hlink>
      <a:folHlink>
        <a:srgbClr val="F0981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52B3AF"/>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5447</TotalTime>
  <Words>1129</Words>
  <Application>Microsoft Office PowerPoint</Application>
  <PresentationFormat>On-screen Show (4:3)</PresentationFormat>
  <Paragraphs>175</Paragraphs>
  <Slides>14</Slides>
  <Notes>14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Arial</vt:lpstr>
      <vt:lpstr>Calibri</vt:lpstr>
      <vt:lpstr>Courier New</vt:lpstr>
      <vt:lpstr>Lato Black</vt:lpstr>
      <vt:lpstr>Lato Light</vt:lpstr>
      <vt:lpstr>Lucida Grande</vt:lpstr>
      <vt:lpstr>Myriad Pro</vt:lpstr>
      <vt:lpstr>Raleway ExtraBold</vt:lpstr>
      <vt:lpstr>Raleway ExtraLight</vt:lpstr>
      <vt:lpstr>Raleway Light</vt:lpstr>
      <vt:lpstr>Times New Roman</vt:lpstr>
      <vt:lpstr>Office Theme</vt:lpstr>
      <vt:lpstr>PowerPoint Presentation</vt:lpstr>
      <vt:lpstr>PowerPoint Presentation</vt:lpstr>
      <vt:lpstr>PowerPoint Presentation</vt:lpstr>
      <vt:lpstr>PowerPoint Presentation</vt:lpstr>
      <vt:lpstr>Opioids in Houston</vt:lpstr>
      <vt:lpstr>PowerPoint Presentation</vt:lpstr>
      <vt:lpstr>PowerPoint Presentation</vt:lpstr>
      <vt:lpstr>Houston Health Department and Behavioral Health</vt:lpstr>
      <vt:lpstr>Nurse Family Partnership</vt:lpstr>
      <vt:lpstr>PowerPoint Presentation</vt:lpstr>
      <vt:lpstr>Systems of Care (SOC)</vt:lpstr>
      <vt:lpstr>PowerPoint Presentation</vt:lpstr>
      <vt:lpstr>PowerPoint Presentation</vt:lpstr>
      <vt:lpstr>PowerPoint Presentation</vt:lpstr>
    </vt:vector>
  </TitlesOfParts>
  <Company>Houston Health Department</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Enterprise</dc:title>
  <dc:creator>Houston Health Department</dc:creator>
  <cp:lastModifiedBy>Bryant, William - HHD</cp:lastModifiedBy>
  <cp:revision>616</cp:revision>
  <cp:lastPrinted>2018-04-13T15:36:54Z</cp:lastPrinted>
  <dcterms:created xsi:type="dcterms:W3CDTF">2014-11-10T20:05:35Z</dcterms:created>
  <dcterms:modified xsi:type="dcterms:W3CDTF">2018-04-13T21:49:44Z</dcterms:modified>
</cp:coreProperties>
</file>