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7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8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9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0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1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theme/theme12.xml" ContentType="application/vnd.openxmlformats-officedocument.theme+xml"/>
  <Override PartName="/ppt/slideLayouts/slideLayout150.xml" ContentType="application/vnd.openxmlformats-officedocument.presentationml.slideLayout+xml"/>
  <Override PartName="/ppt/theme/theme13.xml" ContentType="application/vnd.openxmlformats-officedocument.theme+xml"/>
  <Override PartName="/ppt/slideLayouts/slideLayout151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59" r:id="rId4"/>
    <p:sldMasterId id="2147483901" r:id="rId5"/>
    <p:sldMasterId id="2147483733" r:id="rId6"/>
    <p:sldMasterId id="2147484020" r:id="rId7"/>
    <p:sldMasterId id="2147484022" r:id="rId8"/>
    <p:sldMasterId id="2147484031" r:id="rId9"/>
    <p:sldMasterId id="2147484040" r:id="rId10"/>
    <p:sldMasterId id="2147484184" r:id="rId11"/>
    <p:sldMasterId id="2147484187" r:id="rId12"/>
    <p:sldMasterId id="2147484191" r:id="rId13"/>
    <p:sldMasterId id="2147484246" r:id="rId14"/>
    <p:sldMasterId id="2147484276" r:id="rId15"/>
    <p:sldMasterId id="2147484307" r:id="rId16"/>
    <p:sldMasterId id="2147484313" r:id="rId17"/>
  </p:sldMasterIdLst>
  <p:notesMasterIdLst>
    <p:notesMasterId r:id="rId24"/>
  </p:notesMasterIdLst>
  <p:handoutMasterIdLst>
    <p:handoutMasterId r:id="rId25"/>
  </p:handoutMasterIdLst>
  <p:sldIdLst>
    <p:sldId id="611" r:id="rId18"/>
    <p:sldId id="602" r:id="rId19"/>
    <p:sldId id="608" r:id="rId20"/>
    <p:sldId id="603" r:id="rId21"/>
    <p:sldId id="610" r:id="rId22"/>
    <p:sldId id="607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inion Pro"/>
        <a:ea typeface="+mn-ea"/>
        <a:cs typeface="Arial" pitchFamily="34" charset="0"/>
      </a:defRPr>
    </a:lvl1pPr>
    <a:lvl2pPr marL="455613" indent="1588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inion Pro"/>
        <a:ea typeface="+mn-ea"/>
        <a:cs typeface="Arial" pitchFamily="34" charset="0"/>
      </a:defRPr>
    </a:lvl2pPr>
    <a:lvl3pPr marL="912813" indent="1588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inion Pro"/>
        <a:ea typeface="+mn-ea"/>
        <a:cs typeface="Arial" pitchFamily="34" charset="0"/>
      </a:defRPr>
    </a:lvl3pPr>
    <a:lvl4pPr marL="1370013" indent="1588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inion Pro"/>
        <a:ea typeface="+mn-ea"/>
        <a:cs typeface="Arial" pitchFamily="34" charset="0"/>
      </a:defRPr>
    </a:lvl4pPr>
    <a:lvl5pPr marL="1827213" indent="1588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Minion Pro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Minion Pro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Minion Pro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Minion Pro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Minion Pro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6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01D14"/>
    <a:srgbClr val="99CCFF"/>
    <a:srgbClr val="000099"/>
    <a:srgbClr val="001642"/>
    <a:srgbClr val="000B22"/>
    <a:srgbClr val="10243E"/>
    <a:srgbClr val="002D1B"/>
    <a:srgbClr val="C412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5685" autoAdjust="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96"/>
        <p:guide pos="56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24" y="2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6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80" tIns="43991" rIns="87980" bIns="43991" numCol="1" anchor="t" anchorCtr="0" compatLnSpc="1">
            <a:prstTxWarp prst="textNoShape">
              <a:avLst/>
            </a:prstTxWarp>
          </a:bodyPr>
          <a:lstStyle>
            <a:lvl1pPr defTabSz="877251">
              <a:defRPr sz="1100" b="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2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80" tIns="43991" rIns="87980" bIns="43991" numCol="1" anchor="t" anchorCtr="0" compatLnSpc="1">
            <a:prstTxWarp prst="textNoShape">
              <a:avLst/>
            </a:prstTxWarp>
          </a:bodyPr>
          <a:lstStyle>
            <a:lvl1pPr algn="r" defTabSz="877251">
              <a:defRPr sz="1100" b="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80" tIns="43991" rIns="87980" bIns="43991" numCol="1" anchor="b" anchorCtr="0" compatLnSpc="1">
            <a:prstTxWarp prst="textNoShape">
              <a:avLst/>
            </a:prstTxWarp>
          </a:bodyPr>
          <a:lstStyle>
            <a:lvl1pPr defTabSz="877251">
              <a:defRPr sz="1100" b="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80" tIns="43991" rIns="87980" bIns="43991" numCol="1" anchor="b" anchorCtr="0" compatLnSpc="1">
            <a:prstTxWarp prst="textNoShape">
              <a:avLst/>
            </a:prstTxWarp>
          </a:bodyPr>
          <a:lstStyle>
            <a:lvl1pPr algn="r" defTabSz="877251">
              <a:defRPr sz="1100" b="0">
                <a:latin typeface="Arial" pitchFamily="34" charset="0"/>
              </a:defRPr>
            </a:lvl1pPr>
          </a:lstStyle>
          <a:p>
            <a:pPr>
              <a:defRPr/>
            </a:pPr>
            <a:fld id="{08DDF0D1-A395-4BFA-97FE-E5E73E9F2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75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8" tIns="45215" rIns="90428" bIns="45215" numCol="1" anchor="t" anchorCtr="0" compatLnSpc="1">
            <a:prstTxWarp prst="textNoShape">
              <a:avLst/>
            </a:prstTxWarp>
          </a:bodyPr>
          <a:lstStyle>
            <a:lvl1pPr defTabSz="902635">
              <a:defRPr sz="1100" b="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8" tIns="45215" rIns="90428" bIns="45215" numCol="1" anchor="t" anchorCtr="0" compatLnSpc="1">
            <a:prstTxWarp prst="textNoShape">
              <a:avLst/>
            </a:prstTxWarp>
          </a:bodyPr>
          <a:lstStyle>
            <a:lvl1pPr algn="r" defTabSz="902635">
              <a:defRPr sz="1100" b="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7" y="4416429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8" tIns="45215" rIns="90428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6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8" tIns="45215" rIns="90428" bIns="45215" numCol="1" anchor="b" anchorCtr="0" compatLnSpc="1">
            <a:prstTxWarp prst="textNoShape">
              <a:avLst/>
            </a:prstTxWarp>
          </a:bodyPr>
          <a:lstStyle>
            <a:lvl1pPr defTabSz="902635">
              <a:defRPr sz="1100" b="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6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28" tIns="45215" rIns="90428" bIns="45215" numCol="1" anchor="b" anchorCtr="0" compatLnSpc="1">
            <a:prstTxWarp prst="textNoShape">
              <a:avLst/>
            </a:prstTxWarp>
          </a:bodyPr>
          <a:lstStyle>
            <a:lvl1pPr algn="r" defTabSz="902635">
              <a:defRPr sz="1100" b="0">
                <a:latin typeface="Arial" pitchFamily="34" charset="0"/>
              </a:defRPr>
            </a:lvl1pPr>
          </a:lstStyle>
          <a:p>
            <a:pPr>
              <a:defRPr/>
            </a:pPr>
            <a:fld id="{DF35000F-9488-4281-9759-2E903B633F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93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5000F-9488-4281-9759-2E903B633FB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636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5000F-9488-4281-9759-2E903B633FB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90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5000F-9488-4281-9759-2E903B633FB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7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5000F-9488-4281-9759-2E903B633FB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69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5000F-9488-4281-9759-2E903B633FB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miami.cbslocal.com/2013/01/29/broward-school-district-apologizes-for-after-hour-robo-calls/" TargetMode="External"/><Relationship Id="rId1" Type="http://schemas.openxmlformats.org/officeDocument/2006/relationships/slideMaster" Target="../slideMasters/slideMaster10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9" y="626370"/>
            <a:ext cx="2693247" cy="83000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304800" y="1447800"/>
            <a:ext cx="669925" cy="261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defTabSz="4572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100" b="0" dirty="0">
                <a:solidFill>
                  <a:prstClr val="black"/>
                </a:solidFill>
                <a:latin typeface="Arial" pitchFamily="34" charset="0"/>
              </a:rPr>
              <a:t>Contact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87020" y="6360949"/>
            <a:ext cx="2176780" cy="376237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1200">
                <a:solidFill>
                  <a:schemeClr val="tx1"/>
                </a:solidFill>
                <a:latin typeface="Times New Roman"/>
                <a:cs typeface="Times New Roman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311400" y="6170449"/>
            <a:ext cx="6223000" cy="551026"/>
          </a:xfrm>
          <a:prstGeom prst="rect">
            <a:avLst/>
          </a:prstGeom>
        </p:spPr>
        <p:txBody>
          <a:bodyPr vert="horz"/>
          <a:lstStyle>
            <a:lvl1pPr algn="r">
              <a:buNone/>
              <a:defRPr sz="2500">
                <a:solidFill>
                  <a:srgbClr val="B01D14"/>
                </a:solidFill>
                <a:latin typeface="Times New Roman"/>
                <a:cs typeface="Times New Roman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87020" y="1828799"/>
            <a:ext cx="7315200" cy="2475725"/>
          </a:xfrm>
          <a:prstGeom prst="rect">
            <a:avLst/>
          </a:prstGeom>
          <a:ln>
            <a:noFill/>
          </a:ln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1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09600" y="5486400"/>
            <a:ext cx="7924800" cy="668337"/>
          </a:xfrm>
          <a:prstGeom prst="rect">
            <a:avLst/>
          </a:prstGeom>
        </p:spPr>
        <p:txBody>
          <a:bodyPr vert="horz" anchor="ctr" anchorCtr="0"/>
          <a:lstStyle>
            <a:lvl1pPr algn="r">
              <a:buNone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atted bullets one column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E7AC5-C0DF-44A3-B294-0296E3050A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4572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61965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85728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21"/>
          </p:nvPr>
        </p:nvSpPr>
        <p:spPr>
          <a:xfrm>
            <a:off x="44958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5C8A-6F93-4971-9C5F-43A25E069B5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8067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Bullet Column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15"/>
          <p:cNvSpPr>
            <a:spLocks noGrp="1"/>
          </p:cNvSpPr>
          <p:nvPr>
            <p:ph sz="quarter" idx="20"/>
          </p:nvPr>
        </p:nvSpPr>
        <p:spPr>
          <a:xfrm>
            <a:off x="4572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21"/>
          </p:nvPr>
        </p:nvSpPr>
        <p:spPr>
          <a:xfrm>
            <a:off x="44958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6DA4-431A-4F52-90A5-E4FA61B37EDE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9950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2590800" y="914400"/>
            <a:ext cx="59436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14401"/>
            <a:ext cx="2021840" cy="307848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l">
              <a:buFontTx/>
              <a:buNone/>
              <a:defRPr sz="170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text styles	</a:t>
            </a:r>
          </a:p>
          <a:p>
            <a:pPr lvl="3"/>
            <a:r>
              <a:rPr lang="en-US" dirty="0"/>
              <a:t>											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7938-A3B4-4C9A-8276-9BD28856E90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0838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Bullet Column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14400"/>
            <a:ext cx="2021840" cy="307848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l">
              <a:buFontTx/>
              <a:buNone/>
              <a:defRPr sz="170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text styles	</a:t>
            </a:r>
          </a:p>
          <a:p>
            <a:pPr lvl="3"/>
            <a:r>
              <a:rPr lang="en-US" dirty="0"/>
              <a:t>											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15"/>
          <p:cNvSpPr>
            <a:spLocks noGrp="1"/>
          </p:cNvSpPr>
          <p:nvPr>
            <p:ph sz="quarter" idx="20"/>
          </p:nvPr>
        </p:nvSpPr>
        <p:spPr>
          <a:xfrm>
            <a:off x="2590800" y="914400"/>
            <a:ext cx="59436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B8F8-BAB0-4C35-894D-DD6DAC2891A2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493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655820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56137" y="1752600"/>
            <a:ext cx="3992563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+mj-lt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3962400" cy="48514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8AD97-5DEC-424A-9602-53AB9DFEB54A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998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and Graph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615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5"/>
          </p:nvPr>
        </p:nvSpPr>
        <p:spPr>
          <a:xfrm>
            <a:off x="4655820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56137" y="1752600"/>
            <a:ext cx="3992563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+mj-lt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3962400" cy="48514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Arial" pitchFamily="34" charset="0"/>
                <a:cs typeface="Arial" pitchFamily="34" charset="0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340C-D395-4D77-8D77-5841AA3BA08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1671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41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612341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12660" y="1752600"/>
            <a:ext cx="3992563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381000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381001" y="1752602"/>
            <a:ext cx="3992563" cy="40319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27AE-08A9-46CD-8FDF-5B58857A1F2B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7606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Graph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41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5"/>
          </p:nvPr>
        </p:nvSpPr>
        <p:spPr>
          <a:xfrm>
            <a:off x="4606303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06621" y="1752600"/>
            <a:ext cx="3992563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17"/>
          </p:nvPr>
        </p:nvSpPr>
        <p:spPr>
          <a:xfrm>
            <a:off x="381000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381317" y="1752602"/>
            <a:ext cx="3992563" cy="40319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188DF-A252-4FA0-B3F7-945AC2B4589F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0582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graphs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7"/>
          </p:nvPr>
        </p:nvSpPr>
        <p:spPr>
          <a:xfrm>
            <a:off x="417071" y="3471412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3962400"/>
            <a:ext cx="3992563" cy="17983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1"/>
          </p:nvPr>
        </p:nvSpPr>
        <p:spPr>
          <a:xfrm>
            <a:off x="4648200" y="914401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22"/>
          </p:nvPr>
        </p:nvSpPr>
        <p:spPr>
          <a:xfrm>
            <a:off x="4656137" y="1405390"/>
            <a:ext cx="3992563" cy="1967731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23"/>
          </p:nvPr>
        </p:nvSpPr>
        <p:spPr>
          <a:xfrm>
            <a:off x="4655820" y="3471412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Chart Placeholder 12"/>
          <p:cNvSpPr>
            <a:spLocks noGrp="1"/>
          </p:cNvSpPr>
          <p:nvPr>
            <p:ph type="chart" sz="quarter" idx="24"/>
          </p:nvPr>
        </p:nvSpPr>
        <p:spPr>
          <a:xfrm>
            <a:off x="4656137" y="3962400"/>
            <a:ext cx="3992563" cy="17983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5" name="Content Placeholder 26"/>
          <p:cNvSpPr>
            <a:spLocks noGrp="1"/>
          </p:cNvSpPr>
          <p:nvPr>
            <p:ph sz="quarter" idx="25"/>
          </p:nvPr>
        </p:nvSpPr>
        <p:spPr>
          <a:xfrm>
            <a:off x="414023" y="914402"/>
            <a:ext cx="3995928" cy="2458719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D4EB-9975-41F9-967E-AF470887E53B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3344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graphs small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3265" y="914400"/>
            <a:ext cx="41275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7"/>
          </p:nvPr>
        </p:nvSpPr>
        <p:spPr>
          <a:xfrm>
            <a:off x="417071" y="3472767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3964432"/>
            <a:ext cx="3992563" cy="180136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21"/>
          </p:nvPr>
        </p:nvSpPr>
        <p:spPr>
          <a:xfrm>
            <a:off x="4648200" y="914401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22"/>
          </p:nvPr>
        </p:nvSpPr>
        <p:spPr>
          <a:xfrm>
            <a:off x="4656137" y="1406407"/>
            <a:ext cx="3992563" cy="1967731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3"/>
          </p:nvPr>
        </p:nvSpPr>
        <p:spPr>
          <a:xfrm>
            <a:off x="4655820" y="3472767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25"/>
          </p:nvPr>
        </p:nvSpPr>
        <p:spPr>
          <a:xfrm>
            <a:off x="4656137" y="3964432"/>
            <a:ext cx="3992563" cy="180136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3" name="Content Placeholder 26"/>
          <p:cNvSpPr>
            <a:spLocks noGrp="1"/>
          </p:cNvSpPr>
          <p:nvPr>
            <p:ph sz="quarter" idx="26"/>
          </p:nvPr>
        </p:nvSpPr>
        <p:spPr>
          <a:xfrm>
            <a:off x="414023" y="914400"/>
            <a:ext cx="3995928" cy="2459736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606F5-B0EF-492A-817B-A6B872BBAA9A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matted bullets one colum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0A13-5042-46BC-BFE0-345A6FD2CA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914401"/>
            <a:ext cx="8193211" cy="462429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5806055" y="5517351"/>
            <a:ext cx="2804548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45DB5-6535-4845-A851-0D71541994AC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68756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Graphs no sub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914401"/>
            <a:ext cx="8193211" cy="462429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5806055" y="5517351"/>
            <a:ext cx="2804548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C78E-0544-4808-88C9-3A261C239D24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2241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5" y="1524002"/>
            <a:ext cx="8193087" cy="4302125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80C2-30BB-4D6F-B39F-0309132736D9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8531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Layou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5" y="1524002"/>
            <a:ext cx="8193087" cy="4302125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A4BE-5448-4C46-8E39-154EB3286BE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4544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9"/>
          </p:nvPr>
        </p:nvSpPr>
        <p:spPr>
          <a:xfrm>
            <a:off x="417513" y="3369382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5" y="1537898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6" name="Table Placeholder 7"/>
          <p:cNvSpPr>
            <a:spLocks noGrp="1"/>
          </p:cNvSpPr>
          <p:nvPr>
            <p:ph type="tbl" sz="quarter" idx="20"/>
          </p:nvPr>
        </p:nvSpPr>
        <p:spPr>
          <a:xfrm>
            <a:off x="417515" y="3992880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227F-1AC5-4ADD-9C93-A876950F714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1714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table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389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391" y="1536703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9"/>
          </p:nvPr>
        </p:nvSpPr>
        <p:spPr>
          <a:xfrm>
            <a:off x="417389" y="3366992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able Placeholder 7"/>
          <p:cNvSpPr>
            <a:spLocks noGrp="1"/>
          </p:cNvSpPr>
          <p:nvPr>
            <p:ph type="tbl" sz="quarter" idx="20"/>
          </p:nvPr>
        </p:nvSpPr>
        <p:spPr>
          <a:xfrm>
            <a:off x="417391" y="3989294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53E0-D63D-4ADE-BAE8-3BF6F24585BE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430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52400" y="2819400"/>
            <a:ext cx="1524000" cy="228600"/>
          </a:xfrm>
          <a:prstGeom prst="rect">
            <a:avLst/>
          </a:prstGeom>
        </p:spPr>
        <p:txBody>
          <a:bodyPr anchor="ctr"/>
          <a:lstStyle/>
          <a:p>
            <a:pPr defTabSz="457178" fontAlgn="auto">
              <a:spcAft>
                <a:spcPts val="0"/>
              </a:spcAft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  <a:cs typeface="Minion Pro"/>
              </a:rPr>
              <a:t>Contact Info: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4"/>
          </p:nvPr>
        </p:nvSpPr>
        <p:spPr>
          <a:xfrm>
            <a:off x="1828800" y="914400"/>
            <a:ext cx="6781800" cy="472440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900" b="1">
                <a:latin typeface="+mj-lt"/>
              </a:defRPr>
            </a:lvl1pPr>
            <a:lvl2pPr>
              <a:defRPr sz="900" baseline="0">
                <a:latin typeface="+mj-lt"/>
              </a:defRPr>
            </a:lvl2pPr>
            <a:lvl3pPr>
              <a:buFont typeface="Arial" pitchFamily="34" charset="0"/>
              <a:buChar char="•"/>
              <a:defRPr sz="9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266699" y="914400"/>
            <a:ext cx="1295400" cy="1752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25"/>
          </p:nvPr>
        </p:nvSpPr>
        <p:spPr>
          <a:xfrm>
            <a:off x="152403" y="3048000"/>
            <a:ext cx="1523999" cy="2590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300"/>
              </a:spcBef>
              <a:spcAft>
                <a:spcPts val="300"/>
              </a:spcAft>
              <a:buFontTx/>
              <a:buNone/>
              <a:defRPr sz="900" b="0" baseline="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ctr">
              <a:spcBef>
                <a:spcPts val="300"/>
              </a:spcBef>
              <a:spcAft>
                <a:spcPts val="300"/>
              </a:spcAft>
              <a:buFontTx/>
              <a:buNone/>
              <a:defRPr sz="1100" b="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5AB93-9F45-4779-A7E0-D39C667202E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089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667502" y="6446697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8C46-885F-4262-824A-4B7F63570494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 anchor="b" anchorCtr="0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353043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43615" y="1569678"/>
            <a:ext cx="8013700" cy="5006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rgbClr val="C41200"/>
                </a:solidFill>
                <a:latin typeface="+mn-lt"/>
              </a:defRPr>
            </a:lvl1pPr>
            <a:lvl2pPr marL="457178" indent="0" algn="r">
              <a:buNone/>
              <a:defRPr/>
            </a:lvl2pPr>
            <a:lvl3pPr marL="914354" indent="0" algn="r">
              <a:buNone/>
              <a:defRPr/>
            </a:lvl3pPr>
            <a:lvl4pPr marL="1371532" indent="0" algn="r">
              <a:buNone/>
              <a:defRPr/>
            </a:lvl4pPr>
            <a:lvl5pPr marL="1828709" indent="0" algn="r">
              <a:buNone/>
              <a:defRPr/>
            </a:lvl5pPr>
          </a:lstStyle>
          <a:p>
            <a:pPr lvl="0"/>
            <a:r>
              <a:rPr lang="en-US" dirty="0"/>
              <a:t>Click to Add Section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037059" y="2089082"/>
            <a:ext cx="474812" cy="352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sz="1600" dirty="0">
                <a:latin typeface="Calibri" pitchFamily="34" charset="0"/>
              </a:rPr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7618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43615" y="1569678"/>
            <a:ext cx="8013700" cy="5006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rgbClr val="C41200"/>
                </a:solidFill>
                <a:latin typeface="+mn-lt"/>
              </a:defRPr>
            </a:lvl1pPr>
            <a:lvl2pPr marL="457178" indent="0" algn="r">
              <a:buNone/>
              <a:defRPr/>
            </a:lvl2pPr>
            <a:lvl3pPr marL="914354" indent="0" algn="r">
              <a:buNone/>
              <a:defRPr/>
            </a:lvl3pPr>
            <a:lvl4pPr marL="1371532" indent="0" algn="r">
              <a:buNone/>
              <a:defRPr/>
            </a:lvl4pPr>
            <a:lvl5pPr marL="1828709" indent="0" algn="r">
              <a:buNone/>
              <a:defRPr/>
            </a:lvl5pPr>
          </a:lstStyle>
          <a:p>
            <a:pPr lvl="0"/>
            <a:r>
              <a:rPr lang="en-US" dirty="0"/>
              <a:t>Click to Add Section Name</a:t>
            </a:r>
          </a:p>
        </p:txBody>
      </p:sp>
    </p:spTree>
    <p:extLst>
      <p:ext uri="{BB962C8B-B14F-4D97-AF65-F5344CB8AC3E}">
        <p14:creationId xmlns:p14="http://schemas.microsoft.com/office/powerpoint/2010/main" val="1120825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4572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61963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85726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21"/>
          </p:nvPr>
        </p:nvSpPr>
        <p:spPr>
          <a:xfrm>
            <a:off x="44958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5C8A-6F93-4971-9C5F-43A25E069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of content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3078" y="1362974"/>
            <a:ext cx="7944929" cy="4675517"/>
          </a:xfrm>
          <a:prstGeom prst="rect">
            <a:avLst/>
          </a:prstGeom>
        </p:spPr>
        <p:txBody>
          <a:bodyPr/>
          <a:lstStyle>
            <a:lvl1pPr marL="233363" indent="-23336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-223838">
              <a:buClr>
                <a:srgbClr val="5E5C60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+mj-lt"/>
                <a:cs typeface="Arial" pitchFamily="34" charset="0"/>
              </a:defRPr>
            </a:lvl2pPr>
            <a:lvl3pPr marL="690563" indent="-233363">
              <a:buFont typeface="Courier New" pitchFamily="49" charset="0"/>
              <a:buChar char="o"/>
              <a:defRPr sz="1200">
                <a:solidFill>
                  <a:schemeClr val="tx1"/>
                </a:solidFill>
                <a:latin typeface="+mj-lt"/>
                <a:cs typeface="Arial" pitchFamily="34" charset="0"/>
              </a:defRPr>
            </a:lvl3pPr>
            <a:lvl4pPr>
              <a:buFontTx/>
              <a:buNone/>
              <a:defRPr sz="1200">
                <a:solidFill>
                  <a:srgbClr val="5E5C60"/>
                </a:solidFill>
                <a:latin typeface="+mj-lt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3"/>
            <a:r>
              <a:rPr lang="en-US" dirty="0"/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88909-868C-417F-99E1-1828E926F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9433" y="301752"/>
            <a:ext cx="8455609" cy="3810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spcBef>
                <a:spcPts val="0"/>
              </a:spcBef>
              <a:buNone/>
              <a:defRPr sz="2000" b="1" baseline="0">
                <a:solidFill>
                  <a:srgbClr val="C41200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880" y="64008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250165" y="6189451"/>
            <a:ext cx="8341743" cy="22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900" baseline="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Add Sources and Notes </a:t>
            </a:r>
          </a:p>
        </p:txBody>
      </p:sp>
    </p:spTree>
    <p:extLst>
      <p:ext uri="{BB962C8B-B14F-4D97-AF65-F5344CB8AC3E}">
        <p14:creationId xmlns:p14="http://schemas.microsoft.com/office/powerpoint/2010/main" val="119582882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8EBD-0847-4131-A90B-3FC8F94D7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9433" y="381000"/>
            <a:ext cx="8455609" cy="3810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rgbClr val="C41200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274319" y="75194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9"/>
          </p:nvPr>
        </p:nvSpPr>
        <p:spPr>
          <a:xfrm>
            <a:off x="405444" y="1708037"/>
            <a:ext cx="3939448" cy="4201064"/>
          </a:xfrm>
          <a:prstGeom prst="rect">
            <a:avLst/>
          </a:prstGeom>
        </p:spPr>
        <p:txBody>
          <a:bodyPr/>
          <a:lstStyle>
            <a:lvl1pPr marL="236538" indent="-236538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1pPr>
            <a:lvl2pPr marL="508000" indent="-220663">
              <a:lnSpc>
                <a:spcPct val="130000"/>
              </a:lnSpc>
              <a:spcBef>
                <a:spcPts val="0"/>
              </a:spcBef>
              <a:defRPr sz="1200">
                <a:latin typeface="Arial" pitchFamily="34" charset="0"/>
                <a:cs typeface="Arial" pitchFamily="34" charset="0"/>
              </a:defRPr>
            </a:lvl2pPr>
            <a:lvl3pPr marL="795338" indent="-219075"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21"/>
          </p:nvPr>
        </p:nvSpPr>
        <p:spPr>
          <a:xfrm>
            <a:off x="4523068" y="1708037"/>
            <a:ext cx="3939448" cy="4201064"/>
          </a:xfrm>
          <a:prstGeom prst="rect">
            <a:avLst/>
          </a:prstGeom>
        </p:spPr>
        <p:txBody>
          <a:bodyPr/>
          <a:lstStyle>
            <a:lvl1pPr marL="236538" indent="-236538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1pPr>
            <a:lvl2pPr marL="508000" indent="-220663">
              <a:lnSpc>
                <a:spcPct val="130000"/>
              </a:lnSpc>
              <a:spcBef>
                <a:spcPts val="0"/>
              </a:spcBef>
              <a:defRPr sz="1200">
                <a:latin typeface="Arial" pitchFamily="34" charset="0"/>
                <a:cs typeface="Arial" pitchFamily="34" charset="0"/>
              </a:defRPr>
            </a:lvl2pPr>
            <a:lvl3pPr marL="795338" indent="-219075"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405444" y="1403236"/>
            <a:ext cx="3939448" cy="276999"/>
          </a:xfrm>
          <a:prstGeom prst="rect">
            <a:avLst/>
          </a:prstGeom>
          <a:solidFill>
            <a:srgbClr val="10243E"/>
          </a:solidFill>
        </p:spPr>
        <p:txBody>
          <a:bodyPr wrap="square" anchor="b">
            <a:spAutoFit/>
          </a:bodyPr>
          <a:lstStyle>
            <a:lvl1pPr marL="50800" indent="0">
              <a:buFontTx/>
              <a:buNone/>
              <a:defRPr sz="1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4523068" y="1403236"/>
            <a:ext cx="3939448" cy="276999"/>
          </a:xfrm>
          <a:prstGeom prst="rect">
            <a:avLst/>
          </a:prstGeom>
          <a:solidFill>
            <a:srgbClr val="10243E"/>
          </a:solidFill>
        </p:spPr>
        <p:txBody>
          <a:bodyPr wrap="square" anchor="b">
            <a:spAutoFit/>
          </a:bodyPr>
          <a:lstStyle>
            <a:lvl1pPr marL="50800" indent="0">
              <a:buFontTx/>
              <a:buNone/>
              <a:defRPr sz="1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250165" y="6189451"/>
            <a:ext cx="8341743" cy="22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900" baseline="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Add Sources and Notes </a:t>
            </a:r>
          </a:p>
        </p:txBody>
      </p:sp>
    </p:spTree>
    <p:extLst>
      <p:ext uri="{BB962C8B-B14F-4D97-AF65-F5344CB8AC3E}">
        <p14:creationId xmlns:p14="http://schemas.microsoft.com/office/powerpoint/2010/main" val="175159892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40CCD-C4FC-4740-A357-1287581EB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851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18288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A8C0-43C0-4460-8243-047ED1820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880" y="68580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0863388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ted bullets one column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E7AC5-C0DF-44A3-B294-0296E3050A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231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ormatted bullets one colum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0A13-5042-46BC-BFE0-345A6FD2CA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0375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Bullet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4572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61963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85726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21"/>
          </p:nvPr>
        </p:nvSpPr>
        <p:spPr>
          <a:xfrm>
            <a:off x="44958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5C8A-6F93-4971-9C5F-43A25E069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9426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Bullet Column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15"/>
          <p:cNvSpPr>
            <a:spLocks noGrp="1"/>
          </p:cNvSpPr>
          <p:nvPr>
            <p:ph sz="quarter" idx="20"/>
          </p:nvPr>
        </p:nvSpPr>
        <p:spPr>
          <a:xfrm>
            <a:off x="4572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21"/>
          </p:nvPr>
        </p:nvSpPr>
        <p:spPr>
          <a:xfrm>
            <a:off x="44958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6DA4-431A-4F52-90A5-E4FA61B37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9470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Bullet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2590800" y="914400"/>
            <a:ext cx="59436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14401"/>
            <a:ext cx="2021840" cy="307848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l">
              <a:buFontTx/>
              <a:buNone/>
              <a:defRPr sz="170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text styles	</a:t>
            </a:r>
          </a:p>
          <a:p>
            <a:pPr lvl="3"/>
            <a:r>
              <a:rPr lang="en-US" dirty="0"/>
              <a:t>											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7938-A3B4-4C9A-8276-9BD28856E9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45842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Bullet Column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14400"/>
            <a:ext cx="2021840" cy="307848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l">
              <a:buFontTx/>
              <a:buNone/>
              <a:defRPr sz="170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text styles	</a:t>
            </a:r>
          </a:p>
          <a:p>
            <a:pPr lvl="3"/>
            <a:r>
              <a:rPr lang="en-US" dirty="0"/>
              <a:t>											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15"/>
          <p:cNvSpPr>
            <a:spLocks noGrp="1"/>
          </p:cNvSpPr>
          <p:nvPr>
            <p:ph sz="quarter" idx="20"/>
          </p:nvPr>
        </p:nvSpPr>
        <p:spPr>
          <a:xfrm>
            <a:off x="2590800" y="914400"/>
            <a:ext cx="59436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B8F8-BAB0-4C35-894D-DD6DAC289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08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Bullet Column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15"/>
          <p:cNvSpPr>
            <a:spLocks noGrp="1"/>
          </p:cNvSpPr>
          <p:nvPr>
            <p:ph sz="quarter" idx="20"/>
          </p:nvPr>
        </p:nvSpPr>
        <p:spPr>
          <a:xfrm>
            <a:off x="4572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21"/>
          </p:nvPr>
        </p:nvSpPr>
        <p:spPr>
          <a:xfrm>
            <a:off x="44958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6DA4-431A-4F52-90A5-E4FA61B37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y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65582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56138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+mj-lt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3962400" cy="48514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8AD97-5DEC-424A-9602-53AB9DFEB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5196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py and Graph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613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5"/>
          </p:nvPr>
        </p:nvSpPr>
        <p:spPr>
          <a:xfrm>
            <a:off x="465582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56138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+mj-lt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3962400" cy="48514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Arial" pitchFamily="34" charset="0"/>
                <a:cs typeface="Arial" pitchFamily="34" charset="0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340C-D395-4D77-8D77-5841AA3BA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0793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38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612341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12659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38100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381000" y="1752600"/>
            <a:ext cx="3992562" cy="40319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27AE-08A9-46CD-8FDF-5B58857A1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3273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Graph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38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5"/>
          </p:nvPr>
        </p:nvSpPr>
        <p:spPr>
          <a:xfrm>
            <a:off x="4606302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06620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17"/>
          </p:nvPr>
        </p:nvSpPr>
        <p:spPr>
          <a:xfrm>
            <a:off x="38100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381318" y="1752600"/>
            <a:ext cx="3992562" cy="40319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188DF-A252-4FA0-B3F7-945AC2B45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2757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graphs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7"/>
          </p:nvPr>
        </p:nvSpPr>
        <p:spPr>
          <a:xfrm>
            <a:off x="417071" y="3471411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3962400"/>
            <a:ext cx="3992562" cy="17983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1"/>
          </p:nvPr>
        </p:nvSpPr>
        <p:spPr>
          <a:xfrm>
            <a:off x="4648200" y="914400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22"/>
          </p:nvPr>
        </p:nvSpPr>
        <p:spPr>
          <a:xfrm>
            <a:off x="4656138" y="1405388"/>
            <a:ext cx="3992562" cy="1967731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23"/>
          </p:nvPr>
        </p:nvSpPr>
        <p:spPr>
          <a:xfrm>
            <a:off x="4655820" y="3471411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Chart Placeholder 12"/>
          <p:cNvSpPr>
            <a:spLocks noGrp="1"/>
          </p:cNvSpPr>
          <p:nvPr>
            <p:ph type="chart" sz="quarter" idx="24"/>
          </p:nvPr>
        </p:nvSpPr>
        <p:spPr>
          <a:xfrm>
            <a:off x="4656138" y="3962400"/>
            <a:ext cx="3992562" cy="17983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5" name="Content Placeholder 26"/>
          <p:cNvSpPr>
            <a:spLocks noGrp="1"/>
          </p:cNvSpPr>
          <p:nvPr>
            <p:ph sz="quarter" idx="25"/>
          </p:nvPr>
        </p:nvSpPr>
        <p:spPr>
          <a:xfrm>
            <a:off x="414023" y="914400"/>
            <a:ext cx="3995928" cy="2458719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D4EB-9975-41F9-967E-AF470887E5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8731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3 graphs small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3263" y="914400"/>
            <a:ext cx="41275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7"/>
          </p:nvPr>
        </p:nvSpPr>
        <p:spPr>
          <a:xfrm>
            <a:off x="417071" y="3472767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3964432"/>
            <a:ext cx="3992562" cy="180136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21"/>
          </p:nvPr>
        </p:nvSpPr>
        <p:spPr>
          <a:xfrm>
            <a:off x="4648200" y="914400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22"/>
          </p:nvPr>
        </p:nvSpPr>
        <p:spPr>
          <a:xfrm>
            <a:off x="4656138" y="1406405"/>
            <a:ext cx="3992562" cy="1967731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3"/>
          </p:nvPr>
        </p:nvSpPr>
        <p:spPr>
          <a:xfrm>
            <a:off x="4655820" y="3472767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25"/>
          </p:nvPr>
        </p:nvSpPr>
        <p:spPr>
          <a:xfrm>
            <a:off x="4656138" y="3964432"/>
            <a:ext cx="3992562" cy="180136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3" name="Content Placeholder 26"/>
          <p:cNvSpPr>
            <a:spLocks noGrp="1"/>
          </p:cNvSpPr>
          <p:nvPr>
            <p:ph sz="quarter" idx="26"/>
          </p:nvPr>
        </p:nvSpPr>
        <p:spPr>
          <a:xfrm>
            <a:off x="414023" y="914400"/>
            <a:ext cx="3995928" cy="2459736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606F5-B0EF-492A-817B-A6B872BBA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8841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914401"/>
            <a:ext cx="8193211" cy="462429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5806053" y="5517351"/>
            <a:ext cx="2804548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45DB5-6535-4845-A851-0D7154199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0550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Graphs no sub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914401"/>
            <a:ext cx="8193211" cy="462429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5806053" y="5517351"/>
            <a:ext cx="2804548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C78E-0544-4808-88C9-3A261C239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73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3" y="1524000"/>
            <a:ext cx="8193087" cy="4302125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80C2-30BB-4D6F-B39F-030913273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815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Layou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3" y="1524000"/>
            <a:ext cx="8193087" cy="4302125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A4BE-5448-4C46-8E39-154EB3286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9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2590800" y="914400"/>
            <a:ext cx="59436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14401"/>
            <a:ext cx="2021840" cy="307848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l">
              <a:buFontTx/>
              <a:buNone/>
              <a:defRPr sz="170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text styles	</a:t>
            </a:r>
          </a:p>
          <a:p>
            <a:pPr lvl="3"/>
            <a:r>
              <a:rPr lang="en-US" dirty="0"/>
              <a:t>											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7938-A3B4-4C9A-8276-9BD28856E9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9"/>
          </p:nvPr>
        </p:nvSpPr>
        <p:spPr>
          <a:xfrm>
            <a:off x="417513" y="3369382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3" y="1537898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6" name="Table Placeholder 7"/>
          <p:cNvSpPr>
            <a:spLocks noGrp="1"/>
          </p:cNvSpPr>
          <p:nvPr>
            <p:ph type="tbl" sz="quarter" idx="20"/>
          </p:nvPr>
        </p:nvSpPr>
        <p:spPr>
          <a:xfrm>
            <a:off x="417513" y="3992880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227F-1AC5-4ADD-9C93-A876950F71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0295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table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388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388" y="1536703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9"/>
          </p:nvPr>
        </p:nvSpPr>
        <p:spPr>
          <a:xfrm>
            <a:off x="417388" y="3366992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able Placeholder 7"/>
          <p:cNvSpPr>
            <a:spLocks noGrp="1"/>
          </p:cNvSpPr>
          <p:nvPr>
            <p:ph type="tbl" sz="quarter" idx="20"/>
          </p:nvPr>
        </p:nvSpPr>
        <p:spPr>
          <a:xfrm>
            <a:off x="417388" y="3989294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53E0-D63D-4ADE-BAE8-3BF6F2458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665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2819400"/>
            <a:ext cx="1524000" cy="228600"/>
          </a:xfrm>
          <a:prstGeom prst="rect">
            <a:avLst/>
          </a:prstGeom>
        </p:spPr>
        <p:txBody>
          <a:bodyPr anchor="ctr"/>
          <a:lstStyle/>
          <a:p>
            <a:pPr defTabSz="457200" fontAlgn="auto">
              <a:spcAft>
                <a:spcPts val="0"/>
              </a:spcAft>
              <a:defRPr/>
            </a:pPr>
            <a:r>
              <a:rPr lang="en-US" sz="900" dirty="0">
                <a:solidFill>
                  <a:srgbClr val="10243E"/>
                </a:solidFill>
                <a:latin typeface="Arial"/>
                <a:cs typeface="Minion Pro"/>
              </a:rPr>
              <a:t>Contact Info: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4"/>
          </p:nvPr>
        </p:nvSpPr>
        <p:spPr>
          <a:xfrm>
            <a:off x="1828800" y="914400"/>
            <a:ext cx="6781800" cy="472440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900" b="1">
                <a:latin typeface="+mj-lt"/>
              </a:defRPr>
            </a:lvl1pPr>
            <a:lvl2pPr>
              <a:defRPr sz="900" baseline="0">
                <a:latin typeface="+mj-lt"/>
              </a:defRPr>
            </a:lvl2pPr>
            <a:lvl3pPr>
              <a:buFont typeface="Arial" pitchFamily="34" charset="0"/>
              <a:buChar char="•"/>
              <a:defRPr sz="9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266699" y="914400"/>
            <a:ext cx="1295400" cy="1752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25"/>
          </p:nvPr>
        </p:nvSpPr>
        <p:spPr>
          <a:xfrm>
            <a:off x="152400" y="3048000"/>
            <a:ext cx="1523999" cy="2590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300"/>
              </a:spcBef>
              <a:spcAft>
                <a:spcPts val="300"/>
              </a:spcAft>
              <a:buFontTx/>
              <a:buNone/>
              <a:defRPr sz="900" b="0" baseline="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ctr">
              <a:spcBef>
                <a:spcPts val="300"/>
              </a:spcBef>
              <a:spcAft>
                <a:spcPts val="300"/>
              </a:spcAft>
              <a:buFontTx/>
              <a:buNone/>
              <a:defRPr sz="1100" b="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5AB93-9F45-4779-A7E0-D39C667202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1677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667500" y="6446695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8C46-885F-4262-824A-4B7F63570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 anchor="b" anchorCtr="0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617451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able of content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274320" y="309563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09725" y="914400"/>
            <a:ext cx="5516880" cy="461200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Clr>
                <a:srgbClr val="5E5C60"/>
              </a:buClr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Courier New" pitchFamily="49" charset="0"/>
              <a:buChar char="o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1700">
                <a:solidFill>
                  <a:srgbClr val="5E5C60"/>
                </a:solidFill>
                <a:latin typeface="+mn-lt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667500" y="6446695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8C46-885F-4262-824A-4B7F63570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9446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 userDrawn="1"/>
        </p:nvSpPr>
        <p:spPr>
          <a:xfrm>
            <a:off x="1406525" y="2882900"/>
            <a:ext cx="1857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solidFill>
                <a:srgbClr val="10243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87338" y="647700"/>
            <a:ext cx="8589962" cy="48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2819401"/>
            <a:ext cx="4724400" cy="2362200"/>
          </a:xfrm>
          <a:prstGeom prst="rect">
            <a:avLst/>
          </a:prstGeom>
        </p:spPr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100" baseline="0">
                <a:solidFill>
                  <a:srgbClr val="5E5C6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50520" y="2087726"/>
            <a:ext cx="8229600" cy="376237"/>
          </a:xfrm>
          <a:prstGeom prst="rect">
            <a:avLst/>
          </a:prstGeom>
        </p:spPr>
        <p:txBody>
          <a:bodyPr vert="horz"/>
          <a:lstStyle>
            <a:lvl1pPr algn="r">
              <a:buNone/>
              <a:defRPr sz="1600">
                <a:solidFill>
                  <a:srgbClr val="5E5C60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50520" y="1498600"/>
            <a:ext cx="8229600" cy="551026"/>
          </a:xfrm>
          <a:prstGeom prst="rect">
            <a:avLst/>
          </a:prstGeom>
        </p:spPr>
        <p:txBody>
          <a:bodyPr vert="horz"/>
          <a:lstStyle>
            <a:lvl1pPr algn="r">
              <a:buNone/>
              <a:defRPr sz="3000">
                <a:solidFill>
                  <a:srgbClr val="B01D14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200" y="6477000"/>
            <a:ext cx="8229600" cy="304800"/>
          </a:xfrm>
          <a:prstGeom prst="rect">
            <a:avLst/>
          </a:prstGeom>
        </p:spPr>
        <p:txBody>
          <a:bodyPr/>
          <a:lstStyle>
            <a:lvl1pPr>
              <a:defRPr sz="9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563149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pty page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667500" y="6446695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8C46-885F-4262-824A-4B7F63570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63353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Layout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3048000" y="2832847"/>
            <a:ext cx="5562600" cy="2971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>
          <a:xfrm>
            <a:off x="457200" y="914400"/>
            <a:ext cx="8153400" cy="1766047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Box 6"/>
          <p:cNvSpPr txBox="1"/>
          <p:nvPr userDrawn="1"/>
        </p:nvSpPr>
        <p:spPr>
          <a:xfrm>
            <a:off x="2112963" y="717550"/>
            <a:ext cx="18573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solidFill>
                <a:srgbClr val="10243E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667500" y="6446695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8C46-885F-4262-824A-4B7F63570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4873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10243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10243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C71B1-FB91-47E2-B83C-70B212A3E2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1299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33600" y="1981200"/>
            <a:ext cx="3276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981200"/>
            <a:ext cx="3276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258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Bullet Column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14400"/>
            <a:ext cx="2021840" cy="307848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l">
              <a:buFontTx/>
              <a:buNone/>
              <a:defRPr sz="170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text styles	</a:t>
            </a:r>
          </a:p>
          <a:p>
            <a:pPr lvl="3"/>
            <a:r>
              <a:rPr lang="en-US" dirty="0"/>
              <a:t>											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15"/>
          <p:cNvSpPr>
            <a:spLocks noGrp="1"/>
          </p:cNvSpPr>
          <p:nvPr>
            <p:ph sz="quarter" idx="20"/>
          </p:nvPr>
        </p:nvSpPr>
        <p:spPr>
          <a:xfrm>
            <a:off x="2590800" y="914400"/>
            <a:ext cx="59436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B8F8-BAB0-4C35-894D-DD6DAC289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43615" y="1569678"/>
            <a:ext cx="8013700" cy="5006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rgbClr val="C41200"/>
                </a:solidFill>
                <a:latin typeface="+mn-lt"/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Section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883370" y="2089082"/>
            <a:ext cx="628499" cy="352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sz="1600" dirty="0">
                <a:latin typeface="Calibri" pitchFamily="34" charset="0"/>
              </a:rPr>
              <a:t>Tab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9033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1447800"/>
            <a:ext cx="9213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defTabSz="4572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</a:rPr>
              <a:t>Contacts</a:t>
            </a:r>
            <a:endParaRPr lang="en-US" sz="1600" b="0" dirty="0">
              <a:solidFill>
                <a:prstClr val="black">
                  <a:lumMod val="50000"/>
                  <a:lumOff val="50000"/>
                </a:prstClr>
              </a:solidFill>
              <a:latin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304800" y="1905000"/>
            <a:ext cx="1981200" cy="1676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000">
                <a:latin typeface="Arial Narrow" pitchFamily="34" charset="0"/>
                <a:cs typeface="Arial" pitchFamily="34" charset="0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Add Contact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6629400" y="4495800"/>
            <a:ext cx="1981200" cy="228600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 baseline="0">
                <a:latin typeface="Arial" pitchFamily="34" charset="0"/>
                <a:cs typeface="Arial" pitchFamily="34" charset="0"/>
              </a:defRPr>
            </a:lvl1pPr>
            <a:lvl2pPr marL="457200" indent="0" algn="r">
              <a:buFontTx/>
              <a:buNone/>
              <a:defRPr sz="1400"/>
            </a:lvl2pPr>
            <a:lvl3pPr marL="914400" indent="0" algn="r">
              <a:buFontTx/>
              <a:buNone/>
              <a:defRPr sz="1400"/>
            </a:lvl3pPr>
            <a:lvl4pPr marL="1371600" indent="0" algn="r">
              <a:buFontTx/>
              <a:buNone/>
              <a:defRPr sz="1400"/>
            </a:lvl4pPr>
            <a:lvl5pPr marL="1828800" indent="0" algn="r">
              <a:buFontTx/>
              <a:buNone/>
              <a:defRPr sz="1400"/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3276600" y="5715000"/>
            <a:ext cx="5334000" cy="400110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 algn="r">
              <a:spcBef>
                <a:spcPts val="0"/>
              </a:spcBef>
              <a:buFontTx/>
              <a:buNone/>
              <a:defRPr sz="20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FontTx/>
              <a:buNone/>
              <a:defRPr sz="1400"/>
            </a:lvl2pPr>
            <a:lvl3pPr marL="914400" indent="0" algn="r">
              <a:buFontTx/>
              <a:buNone/>
              <a:defRPr sz="1400"/>
            </a:lvl3pPr>
            <a:lvl4pPr marL="1371600" indent="0" algn="r">
              <a:buFontTx/>
              <a:buNone/>
              <a:defRPr sz="1400"/>
            </a:lvl4pPr>
            <a:lvl5pPr marL="1828800" indent="0" algn="r">
              <a:buFontTx/>
              <a:buNone/>
              <a:defRPr sz="1400"/>
            </a:lvl5pPr>
          </a:lstStyle>
          <a:p>
            <a:pPr lvl="0"/>
            <a:r>
              <a:rPr lang="en-US" dirty="0"/>
              <a:t>Click to Insert Presentation Title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76600" y="6110645"/>
            <a:ext cx="53340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spcBef>
                <a:spcPts val="0"/>
              </a:spcBef>
              <a:buFontTx/>
              <a:buNone/>
              <a:defRPr sz="2400" b="1" baseline="0">
                <a:solidFill>
                  <a:srgbClr val="C41200"/>
                </a:solidFill>
              </a:defRPr>
            </a:lvl1pPr>
            <a:lvl2pPr marL="457200" indent="0" algn="r">
              <a:buFontTx/>
              <a:buNone/>
              <a:defRPr sz="1400"/>
            </a:lvl2pPr>
            <a:lvl3pPr marL="914400" indent="0" algn="r">
              <a:buFontTx/>
              <a:buNone/>
              <a:defRPr sz="1400"/>
            </a:lvl3pPr>
            <a:lvl4pPr marL="1371600" indent="0" algn="r">
              <a:buFontTx/>
              <a:buNone/>
              <a:defRPr sz="1400"/>
            </a:lvl4pPr>
            <a:lvl5pPr marL="1828800" indent="0" algn="r">
              <a:buFontTx/>
              <a:buNone/>
              <a:defRPr sz="1400"/>
            </a:lvl5pPr>
          </a:lstStyle>
          <a:p>
            <a:pPr lvl="0"/>
            <a:r>
              <a:rPr lang="en-US" dirty="0"/>
              <a:t>Click to Insert Client Name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04800" y="4343400"/>
            <a:ext cx="8458200" cy="0"/>
          </a:xfrm>
          <a:prstGeom prst="line">
            <a:avLst/>
          </a:prstGeom>
          <a:ln w="44450" cmpd="sng">
            <a:solidFill>
              <a:srgbClr val="AA272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11587"/>
            <a:ext cx="2907792" cy="8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87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65582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56138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+mj-lt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3962400" cy="48514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8AD97-5DEC-424A-9602-53AB9DFEB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and Graph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613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5"/>
          </p:nvPr>
        </p:nvSpPr>
        <p:spPr>
          <a:xfrm>
            <a:off x="465582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56138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+mj-lt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3962400" cy="48514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Arial" pitchFamily="34" charset="0"/>
                <a:cs typeface="Arial" pitchFamily="34" charset="0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340C-D395-4D77-8D77-5841AA3BA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38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612341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12659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38100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381000" y="1752600"/>
            <a:ext cx="3992562" cy="40319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27AE-08A9-46CD-8FDF-5B58857A1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Graph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38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5"/>
          </p:nvPr>
        </p:nvSpPr>
        <p:spPr>
          <a:xfrm>
            <a:off x="4606302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06620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17"/>
          </p:nvPr>
        </p:nvSpPr>
        <p:spPr>
          <a:xfrm>
            <a:off x="38100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381318" y="1752600"/>
            <a:ext cx="3992562" cy="40319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188DF-A252-4FA0-B3F7-945AC2B45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9" y="626370"/>
            <a:ext cx="2693247" cy="83000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04800" y="1447800"/>
            <a:ext cx="9213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defTabSz="4572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600" b="1" i="0" u="none" strike="noStrike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Contacts</a:t>
            </a:r>
            <a:endParaRPr lang="en-US" sz="1600" b="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304800" y="1905000"/>
            <a:ext cx="1981200" cy="1676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000">
                <a:latin typeface="Arial Narrow" pitchFamily="34" charset="0"/>
                <a:cs typeface="Arial" pitchFamily="34" charset="0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Add Contact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6629400" y="4495800"/>
            <a:ext cx="1981200" cy="228600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 baseline="0">
                <a:latin typeface="Arial" pitchFamily="34" charset="0"/>
                <a:cs typeface="Arial" pitchFamily="34" charset="0"/>
              </a:defRPr>
            </a:lvl1pPr>
            <a:lvl2pPr marL="457200" indent="0" algn="r">
              <a:buFontTx/>
              <a:buNone/>
              <a:defRPr sz="1400"/>
            </a:lvl2pPr>
            <a:lvl3pPr marL="914400" indent="0" algn="r">
              <a:buFontTx/>
              <a:buNone/>
              <a:defRPr sz="1400"/>
            </a:lvl3pPr>
            <a:lvl4pPr marL="1371600" indent="0" algn="r">
              <a:buFontTx/>
              <a:buNone/>
              <a:defRPr sz="1400"/>
            </a:lvl4pPr>
            <a:lvl5pPr marL="1828800" indent="0" algn="r">
              <a:buFontTx/>
              <a:buNone/>
              <a:defRPr sz="1400"/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3276600" y="5715000"/>
            <a:ext cx="5334000" cy="400110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 algn="r">
              <a:spcBef>
                <a:spcPts val="0"/>
              </a:spcBef>
              <a:buFontTx/>
              <a:buNone/>
              <a:defRPr sz="20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r">
              <a:buFontTx/>
              <a:buNone/>
              <a:defRPr sz="1400"/>
            </a:lvl2pPr>
            <a:lvl3pPr marL="914400" indent="0" algn="r">
              <a:buFontTx/>
              <a:buNone/>
              <a:defRPr sz="1400"/>
            </a:lvl3pPr>
            <a:lvl4pPr marL="1371600" indent="0" algn="r">
              <a:buFontTx/>
              <a:buNone/>
              <a:defRPr sz="1400"/>
            </a:lvl4pPr>
            <a:lvl5pPr marL="1828800" indent="0" algn="r">
              <a:buFontTx/>
              <a:buNone/>
              <a:defRPr sz="1400"/>
            </a:lvl5pPr>
          </a:lstStyle>
          <a:p>
            <a:pPr lvl="0"/>
            <a:r>
              <a:rPr lang="en-US" dirty="0"/>
              <a:t>Click to Insert Presentation Title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76600" y="6110645"/>
            <a:ext cx="53340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spcBef>
                <a:spcPts val="0"/>
              </a:spcBef>
              <a:buFontTx/>
              <a:buNone/>
              <a:defRPr sz="2400" b="1" baseline="0">
                <a:solidFill>
                  <a:srgbClr val="C41200"/>
                </a:solidFill>
              </a:defRPr>
            </a:lvl1pPr>
            <a:lvl2pPr marL="457200" indent="0" algn="r">
              <a:buFontTx/>
              <a:buNone/>
              <a:defRPr sz="1400"/>
            </a:lvl2pPr>
            <a:lvl3pPr marL="914400" indent="0" algn="r">
              <a:buFontTx/>
              <a:buNone/>
              <a:defRPr sz="1400"/>
            </a:lvl3pPr>
            <a:lvl4pPr marL="1371600" indent="0" algn="r">
              <a:buFontTx/>
              <a:buNone/>
              <a:defRPr sz="1400"/>
            </a:lvl4pPr>
            <a:lvl5pPr marL="1828800" indent="0" algn="r">
              <a:buFontTx/>
              <a:buNone/>
              <a:defRPr sz="1400"/>
            </a:lvl5pPr>
          </a:lstStyle>
          <a:p>
            <a:pPr lvl="0"/>
            <a:r>
              <a:rPr lang="en-US" dirty="0"/>
              <a:t>Click to Insert Client Name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04800" y="4343400"/>
            <a:ext cx="8458200" cy="0"/>
          </a:xfrm>
          <a:prstGeom prst="line">
            <a:avLst/>
          </a:prstGeom>
          <a:ln w="44450" cmpd="sng">
            <a:solidFill>
              <a:srgbClr val="C412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graphs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7"/>
          </p:nvPr>
        </p:nvSpPr>
        <p:spPr>
          <a:xfrm>
            <a:off x="417071" y="3471411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3962400"/>
            <a:ext cx="3992562" cy="17983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1"/>
          </p:nvPr>
        </p:nvSpPr>
        <p:spPr>
          <a:xfrm>
            <a:off x="4648200" y="914400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22"/>
          </p:nvPr>
        </p:nvSpPr>
        <p:spPr>
          <a:xfrm>
            <a:off x="4656138" y="1405388"/>
            <a:ext cx="3992562" cy="1967731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23"/>
          </p:nvPr>
        </p:nvSpPr>
        <p:spPr>
          <a:xfrm>
            <a:off x="4655820" y="3471411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Chart Placeholder 12"/>
          <p:cNvSpPr>
            <a:spLocks noGrp="1"/>
          </p:cNvSpPr>
          <p:nvPr>
            <p:ph type="chart" sz="quarter" idx="24"/>
          </p:nvPr>
        </p:nvSpPr>
        <p:spPr>
          <a:xfrm>
            <a:off x="4656138" y="3962400"/>
            <a:ext cx="3992562" cy="17983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5" name="Content Placeholder 26"/>
          <p:cNvSpPr>
            <a:spLocks noGrp="1"/>
          </p:cNvSpPr>
          <p:nvPr>
            <p:ph sz="quarter" idx="25"/>
          </p:nvPr>
        </p:nvSpPr>
        <p:spPr>
          <a:xfrm>
            <a:off x="414023" y="914400"/>
            <a:ext cx="3995928" cy="2458719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D4EB-9975-41F9-967E-AF470887E5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graphs small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3263" y="914400"/>
            <a:ext cx="41275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7"/>
          </p:nvPr>
        </p:nvSpPr>
        <p:spPr>
          <a:xfrm>
            <a:off x="417071" y="3472767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3964432"/>
            <a:ext cx="3992562" cy="180136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21"/>
          </p:nvPr>
        </p:nvSpPr>
        <p:spPr>
          <a:xfrm>
            <a:off x="4648200" y="914400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22"/>
          </p:nvPr>
        </p:nvSpPr>
        <p:spPr>
          <a:xfrm>
            <a:off x="4656138" y="1406405"/>
            <a:ext cx="3992562" cy="1967731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3"/>
          </p:nvPr>
        </p:nvSpPr>
        <p:spPr>
          <a:xfrm>
            <a:off x="4655820" y="3472767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25"/>
          </p:nvPr>
        </p:nvSpPr>
        <p:spPr>
          <a:xfrm>
            <a:off x="4656138" y="3964432"/>
            <a:ext cx="3992562" cy="180136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3" name="Content Placeholder 26"/>
          <p:cNvSpPr>
            <a:spLocks noGrp="1"/>
          </p:cNvSpPr>
          <p:nvPr>
            <p:ph sz="quarter" idx="26"/>
          </p:nvPr>
        </p:nvSpPr>
        <p:spPr>
          <a:xfrm>
            <a:off x="414023" y="914400"/>
            <a:ext cx="3995928" cy="2459736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606F5-B0EF-492A-817B-A6B872BBA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914401"/>
            <a:ext cx="8193211" cy="462429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5806053" y="5517351"/>
            <a:ext cx="2804548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45DB5-6535-4845-A851-0D7154199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Graphs no sub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914401"/>
            <a:ext cx="8193211" cy="462429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5806053" y="5517351"/>
            <a:ext cx="2804548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C78E-0544-4808-88C9-3A261C239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3" y="1524000"/>
            <a:ext cx="8193087" cy="4302125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80C2-30BB-4D6F-B39F-030913273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Layou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3" y="1524000"/>
            <a:ext cx="8193087" cy="4302125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A4BE-5448-4C46-8E39-154EB3286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9"/>
          </p:nvPr>
        </p:nvSpPr>
        <p:spPr>
          <a:xfrm>
            <a:off x="417513" y="3369382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3" y="1537898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6" name="Table Placeholder 7"/>
          <p:cNvSpPr>
            <a:spLocks noGrp="1"/>
          </p:cNvSpPr>
          <p:nvPr>
            <p:ph type="tbl" sz="quarter" idx="20"/>
          </p:nvPr>
        </p:nvSpPr>
        <p:spPr>
          <a:xfrm>
            <a:off x="417513" y="3992880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227F-1AC5-4ADD-9C93-A876950F71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table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388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388" y="1536703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9"/>
          </p:nvPr>
        </p:nvSpPr>
        <p:spPr>
          <a:xfrm>
            <a:off x="417388" y="3366992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able Placeholder 7"/>
          <p:cNvSpPr>
            <a:spLocks noGrp="1"/>
          </p:cNvSpPr>
          <p:nvPr>
            <p:ph type="tbl" sz="quarter" idx="20"/>
          </p:nvPr>
        </p:nvSpPr>
        <p:spPr>
          <a:xfrm>
            <a:off x="417388" y="3989294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53E0-D63D-4ADE-BAE8-3BF6F2458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52400" y="2819400"/>
            <a:ext cx="1524000" cy="228600"/>
          </a:xfrm>
          <a:prstGeom prst="rect">
            <a:avLst/>
          </a:prstGeom>
        </p:spPr>
        <p:txBody>
          <a:bodyPr anchor="ctr"/>
          <a:lstStyle/>
          <a:p>
            <a:pPr defTabSz="457200" fontAlgn="auto">
              <a:spcAft>
                <a:spcPts val="0"/>
              </a:spcAft>
              <a:defRPr/>
            </a:pPr>
            <a:r>
              <a:rPr lang="en-US" sz="900" dirty="0">
                <a:latin typeface="+mj-lt"/>
                <a:ea typeface="+mj-ea"/>
                <a:cs typeface="Minion Pro"/>
              </a:rPr>
              <a:t>Contact Info: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4"/>
          </p:nvPr>
        </p:nvSpPr>
        <p:spPr>
          <a:xfrm>
            <a:off x="1828800" y="914400"/>
            <a:ext cx="6781800" cy="472440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900" b="1">
                <a:latin typeface="+mj-lt"/>
              </a:defRPr>
            </a:lvl1pPr>
            <a:lvl2pPr>
              <a:defRPr sz="900" baseline="0">
                <a:latin typeface="+mj-lt"/>
              </a:defRPr>
            </a:lvl2pPr>
            <a:lvl3pPr>
              <a:buFont typeface="Arial" pitchFamily="34" charset="0"/>
              <a:buChar char="•"/>
              <a:defRPr sz="9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266699" y="914400"/>
            <a:ext cx="1295400" cy="1752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25"/>
          </p:nvPr>
        </p:nvSpPr>
        <p:spPr>
          <a:xfrm>
            <a:off x="152400" y="3048000"/>
            <a:ext cx="1523999" cy="2590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300"/>
              </a:spcBef>
              <a:spcAft>
                <a:spcPts val="300"/>
              </a:spcAft>
              <a:buFontTx/>
              <a:buNone/>
              <a:defRPr sz="900" b="0" baseline="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ctr">
              <a:spcBef>
                <a:spcPts val="300"/>
              </a:spcBef>
              <a:spcAft>
                <a:spcPts val="300"/>
              </a:spcAft>
              <a:buFontTx/>
              <a:buNone/>
              <a:defRPr sz="1100" b="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6"/>
          </p:nvPr>
        </p:nvSpPr>
        <p:spPr>
          <a:xfrm>
            <a:off x="6667500" y="6446838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5AB93-9F45-4779-A7E0-D39C667202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Bullet Columns v2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30"/>
          </p:nvPr>
        </p:nvSpPr>
        <p:spPr>
          <a:xfrm>
            <a:off x="6667500" y="6446695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8C46-885F-4262-824A-4B7F63570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102" hasCustomPrompt="1"/>
          </p:nvPr>
        </p:nvSpPr>
        <p:spPr>
          <a:xfrm>
            <a:off x="333955" y="5565582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103" hasCustomPrompt="1"/>
          </p:nvPr>
        </p:nvSpPr>
        <p:spPr>
          <a:xfrm>
            <a:off x="333955" y="6000403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105" hasCustomPrompt="1"/>
          </p:nvPr>
        </p:nvSpPr>
        <p:spPr>
          <a:xfrm>
            <a:off x="1512034" y="5566913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106" hasCustomPrompt="1"/>
          </p:nvPr>
        </p:nvSpPr>
        <p:spPr>
          <a:xfrm>
            <a:off x="1512034" y="6001734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108" hasCustomPrompt="1"/>
          </p:nvPr>
        </p:nvSpPr>
        <p:spPr>
          <a:xfrm>
            <a:off x="2698064" y="5568244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109" hasCustomPrompt="1"/>
          </p:nvPr>
        </p:nvSpPr>
        <p:spPr>
          <a:xfrm>
            <a:off x="2698064" y="6003065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111" hasCustomPrompt="1"/>
          </p:nvPr>
        </p:nvSpPr>
        <p:spPr>
          <a:xfrm>
            <a:off x="3876143" y="5569575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112" hasCustomPrompt="1"/>
          </p:nvPr>
        </p:nvSpPr>
        <p:spPr>
          <a:xfrm>
            <a:off x="3876143" y="6004396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114" hasCustomPrompt="1"/>
          </p:nvPr>
        </p:nvSpPr>
        <p:spPr>
          <a:xfrm>
            <a:off x="5046271" y="5570906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115" hasCustomPrompt="1"/>
          </p:nvPr>
        </p:nvSpPr>
        <p:spPr>
          <a:xfrm>
            <a:off x="5046271" y="6005727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117" hasCustomPrompt="1"/>
          </p:nvPr>
        </p:nvSpPr>
        <p:spPr>
          <a:xfrm>
            <a:off x="6232301" y="5572237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118" hasCustomPrompt="1"/>
          </p:nvPr>
        </p:nvSpPr>
        <p:spPr>
          <a:xfrm>
            <a:off x="6232301" y="6007058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298" name="Text Placeholder 2"/>
          <p:cNvSpPr>
            <a:spLocks noGrp="1"/>
          </p:cNvSpPr>
          <p:nvPr>
            <p:ph type="body" sz="quarter" idx="120" hasCustomPrompt="1"/>
          </p:nvPr>
        </p:nvSpPr>
        <p:spPr>
          <a:xfrm>
            <a:off x="7410380" y="5573568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299" name="Text Placeholder 2"/>
          <p:cNvSpPr>
            <a:spLocks noGrp="1"/>
          </p:cNvSpPr>
          <p:nvPr>
            <p:ph type="body" sz="quarter" idx="121" hasCustomPrompt="1"/>
          </p:nvPr>
        </p:nvSpPr>
        <p:spPr>
          <a:xfrm>
            <a:off x="7410380" y="6008389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302" name="Text Placeholder 2"/>
          <p:cNvSpPr>
            <a:spLocks noGrp="1"/>
          </p:cNvSpPr>
          <p:nvPr>
            <p:ph type="body" sz="quarter" idx="122" hasCustomPrompt="1"/>
          </p:nvPr>
        </p:nvSpPr>
        <p:spPr>
          <a:xfrm>
            <a:off x="335286" y="3714173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03" name="Text Placeholder 2"/>
          <p:cNvSpPr>
            <a:spLocks noGrp="1"/>
          </p:cNvSpPr>
          <p:nvPr>
            <p:ph type="body" sz="quarter" idx="123" hasCustomPrompt="1"/>
          </p:nvPr>
        </p:nvSpPr>
        <p:spPr>
          <a:xfrm>
            <a:off x="335286" y="3962142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04" name="Text Placeholder 2"/>
          <p:cNvSpPr>
            <a:spLocks noGrp="1"/>
          </p:cNvSpPr>
          <p:nvPr>
            <p:ph type="body" sz="quarter" idx="124" hasCustomPrompt="1"/>
          </p:nvPr>
        </p:nvSpPr>
        <p:spPr>
          <a:xfrm>
            <a:off x="335286" y="4396963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cxnSp>
        <p:nvCxnSpPr>
          <p:cNvPr id="305" name="Straight Connector 304"/>
          <p:cNvCxnSpPr/>
          <p:nvPr userDrawn="1"/>
        </p:nvCxnSpPr>
        <p:spPr>
          <a:xfrm>
            <a:off x="650028" y="3898533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 userDrawn="1"/>
        </p:nvCxnSpPr>
        <p:spPr>
          <a:xfrm>
            <a:off x="650028" y="3764697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" name="Text Placeholder 2"/>
          <p:cNvSpPr>
            <a:spLocks noGrp="1"/>
          </p:cNvSpPr>
          <p:nvPr>
            <p:ph type="body" sz="quarter" idx="125" hasCustomPrompt="1"/>
          </p:nvPr>
        </p:nvSpPr>
        <p:spPr>
          <a:xfrm>
            <a:off x="1513365" y="3715504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08" name="Text Placeholder 2"/>
          <p:cNvSpPr>
            <a:spLocks noGrp="1"/>
          </p:cNvSpPr>
          <p:nvPr>
            <p:ph type="body" sz="quarter" idx="126" hasCustomPrompt="1"/>
          </p:nvPr>
        </p:nvSpPr>
        <p:spPr>
          <a:xfrm>
            <a:off x="1513365" y="3963473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09" name="Text Placeholder 2"/>
          <p:cNvSpPr>
            <a:spLocks noGrp="1"/>
          </p:cNvSpPr>
          <p:nvPr>
            <p:ph type="body" sz="quarter" idx="127" hasCustomPrompt="1"/>
          </p:nvPr>
        </p:nvSpPr>
        <p:spPr>
          <a:xfrm>
            <a:off x="1513365" y="4398294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cxnSp>
        <p:nvCxnSpPr>
          <p:cNvPr id="310" name="Straight Connector 309"/>
          <p:cNvCxnSpPr/>
          <p:nvPr userDrawn="1"/>
        </p:nvCxnSpPr>
        <p:spPr>
          <a:xfrm>
            <a:off x="1828107" y="3899864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 userDrawn="1"/>
        </p:nvCxnSpPr>
        <p:spPr>
          <a:xfrm>
            <a:off x="1828107" y="3766028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 Placeholder 2"/>
          <p:cNvSpPr>
            <a:spLocks noGrp="1"/>
          </p:cNvSpPr>
          <p:nvPr>
            <p:ph type="body" sz="quarter" idx="128" hasCustomPrompt="1"/>
          </p:nvPr>
        </p:nvSpPr>
        <p:spPr>
          <a:xfrm>
            <a:off x="2699395" y="3716835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13" name="Text Placeholder 2"/>
          <p:cNvSpPr>
            <a:spLocks noGrp="1"/>
          </p:cNvSpPr>
          <p:nvPr>
            <p:ph type="body" sz="quarter" idx="129" hasCustomPrompt="1"/>
          </p:nvPr>
        </p:nvSpPr>
        <p:spPr>
          <a:xfrm>
            <a:off x="2699395" y="3964804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14" name="Text Placeholder 2"/>
          <p:cNvSpPr>
            <a:spLocks noGrp="1"/>
          </p:cNvSpPr>
          <p:nvPr>
            <p:ph type="body" sz="quarter" idx="130" hasCustomPrompt="1"/>
          </p:nvPr>
        </p:nvSpPr>
        <p:spPr>
          <a:xfrm>
            <a:off x="2699395" y="4399625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cxnSp>
        <p:nvCxnSpPr>
          <p:cNvPr id="315" name="Straight Connector 314"/>
          <p:cNvCxnSpPr/>
          <p:nvPr userDrawn="1"/>
        </p:nvCxnSpPr>
        <p:spPr>
          <a:xfrm>
            <a:off x="3014137" y="3901195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 userDrawn="1"/>
        </p:nvCxnSpPr>
        <p:spPr>
          <a:xfrm>
            <a:off x="3014137" y="3767359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" name="Text Placeholder 2"/>
          <p:cNvSpPr>
            <a:spLocks noGrp="1"/>
          </p:cNvSpPr>
          <p:nvPr>
            <p:ph type="body" sz="quarter" idx="131" hasCustomPrompt="1"/>
          </p:nvPr>
        </p:nvSpPr>
        <p:spPr>
          <a:xfrm>
            <a:off x="3877474" y="3718166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18" name="Text Placeholder 2"/>
          <p:cNvSpPr>
            <a:spLocks noGrp="1"/>
          </p:cNvSpPr>
          <p:nvPr>
            <p:ph type="body" sz="quarter" idx="132" hasCustomPrompt="1"/>
          </p:nvPr>
        </p:nvSpPr>
        <p:spPr>
          <a:xfrm>
            <a:off x="3877474" y="3966135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19" name="Text Placeholder 2"/>
          <p:cNvSpPr>
            <a:spLocks noGrp="1"/>
          </p:cNvSpPr>
          <p:nvPr>
            <p:ph type="body" sz="quarter" idx="133" hasCustomPrompt="1"/>
          </p:nvPr>
        </p:nvSpPr>
        <p:spPr>
          <a:xfrm>
            <a:off x="3877474" y="4400956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cxnSp>
        <p:nvCxnSpPr>
          <p:cNvPr id="320" name="Straight Connector 319"/>
          <p:cNvCxnSpPr/>
          <p:nvPr userDrawn="1"/>
        </p:nvCxnSpPr>
        <p:spPr>
          <a:xfrm>
            <a:off x="4192216" y="3902526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 userDrawn="1"/>
        </p:nvCxnSpPr>
        <p:spPr>
          <a:xfrm>
            <a:off x="4192216" y="3768690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2" name="Text Placeholder 2"/>
          <p:cNvSpPr>
            <a:spLocks noGrp="1"/>
          </p:cNvSpPr>
          <p:nvPr>
            <p:ph type="body" sz="quarter" idx="134" hasCustomPrompt="1"/>
          </p:nvPr>
        </p:nvSpPr>
        <p:spPr>
          <a:xfrm>
            <a:off x="5047602" y="3719497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23" name="Text Placeholder 2"/>
          <p:cNvSpPr>
            <a:spLocks noGrp="1"/>
          </p:cNvSpPr>
          <p:nvPr>
            <p:ph type="body" sz="quarter" idx="135" hasCustomPrompt="1"/>
          </p:nvPr>
        </p:nvSpPr>
        <p:spPr>
          <a:xfrm>
            <a:off x="5047602" y="3967466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24" name="Text Placeholder 2"/>
          <p:cNvSpPr>
            <a:spLocks noGrp="1"/>
          </p:cNvSpPr>
          <p:nvPr>
            <p:ph type="body" sz="quarter" idx="136" hasCustomPrompt="1"/>
          </p:nvPr>
        </p:nvSpPr>
        <p:spPr>
          <a:xfrm>
            <a:off x="5047602" y="4402287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cxnSp>
        <p:nvCxnSpPr>
          <p:cNvPr id="325" name="Straight Connector 324"/>
          <p:cNvCxnSpPr/>
          <p:nvPr userDrawn="1"/>
        </p:nvCxnSpPr>
        <p:spPr>
          <a:xfrm>
            <a:off x="5362344" y="3903857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 userDrawn="1"/>
        </p:nvCxnSpPr>
        <p:spPr>
          <a:xfrm>
            <a:off x="5362344" y="3770021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" name="Text Placeholder 2"/>
          <p:cNvSpPr>
            <a:spLocks noGrp="1"/>
          </p:cNvSpPr>
          <p:nvPr>
            <p:ph type="body" sz="quarter" idx="137" hasCustomPrompt="1"/>
          </p:nvPr>
        </p:nvSpPr>
        <p:spPr>
          <a:xfrm>
            <a:off x="6233632" y="3720828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28" name="Text Placeholder 2"/>
          <p:cNvSpPr>
            <a:spLocks noGrp="1"/>
          </p:cNvSpPr>
          <p:nvPr>
            <p:ph type="body" sz="quarter" idx="138" hasCustomPrompt="1"/>
          </p:nvPr>
        </p:nvSpPr>
        <p:spPr>
          <a:xfrm>
            <a:off x="6233632" y="3968797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29" name="Text Placeholder 2"/>
          <p:cNvSpPr>
            <a:spLocks noGrp="1"/>
          </p:cNvSpPr>
          <p:nvPr>
            <p:ph type="body" sz="quarter" idx="139" hasCustomPrompt="1"/>
          </p:nvPr>
        </p:nvSpPr>
        <p:spPr>
          <a:xfrm>
            <a:off x="6233632" y="4403618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cxnSp>
        <p:nvCxnSpPr>
          <p:cNvPr id="330" name="Straight Connector 329"/>
          <p:cNvCxnSpPr/>
          <p:nvPr userDrawn="1"/>
        </p:nvCxnSpPr>
        <p:spPr>
          <a:xfrm>
            <a:off x="6548374" y="3905188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/>
          <p:nvPr userDrawn="1"/>
        </p:nvCxnSpPr>
        <p:spPr>
          <a:xfrm>
            <a:off x="6548374" y="3771352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2" name="Text Placeholder 2"/>
          <p:cNvSpPr>
            <a:spLocks noGrp="1"/>
          </p:cNvSpPr>
          <p:nvPr>
            <p:ph type="body" sz="quarter" idx="140" hasCustomPrompt="1"/>
          </p:nvPr>
        </p:nvSpPr>
        <p:spPr>
          <a:xfrm>
            <a:off x="7411711" y="3722159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33" name="Text Placeholder 2"/>
          <p:cNvSpPr>
            <a:spLocks noGrp="1"/>
          </p:cNvSpPr>
          <p:nvPr>
            <p:ph type="body" sz="quarter" idx="141" hasCustomPrompt="1"/>
          </p:nvPr>
        </p:nvSpPr>
        <p:spPr>
          <a:xfrm>
            <a:off x="7411711" y="3970128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34" name="Text Placeholder 2"/>
          <p:cNvSpPr>
            <a:spLocks noGrp="1"/>
          </p:cNvSpPr>
          <p:nvPr>
            <p:ph type="body" sz="quarter" idx="142" hasCustomPrompt="1"/>
          </p:nvPr>
        </p:nvSpPr>
        <p:spPr>
          <a:xfrm>
            <a:off x="7411711" y="4404949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cxnSp>
        <p:nvCxnSpPr>
          <p:cNvPr id="335" name="Straight Connector 334"/>
          <p:cNvCxnSpPr/>
          <p:nvPr userDrawn="1"/>
        </p:nvCxnSpPr>
        <p:spPr>
          <a:xfrm>
            <a:off x="7726453" y="3906519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 userDrawn="1"/>
        </p:nvCxnSpPr>
        <p:spPr>
          <a:xfrm>
            <a:off x="7726453" y="3772683"/>
            <a:ext cx="461175" cy="0"/>
          </a:xfrm>
          <a:prstGeom prst="line">
            <a:avLst/>
          </a:prstGeom>
          <a:ln w="9525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7" name="Text Placeholder 2"/>
          <p:cNvSpPr>
            <a:spLocks noGrp="1"/>
          </p:cNvSpPr>
          <p:nvPr>
            <p:ph type="body" sz="quarter" idx="143" hasCustomPrompt="1"/>
          </p:nvPr>
        </p:nvSpPr>
        <p:spPr>
          <a:xfrm>
            <a:off x="336617" y="2110733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38" name="Text Placeholder 2"/>
          <p:cNvSpPr>
            <a:spLocks noGrp="1"/>
          </p:cNvSpPr>
          <p:nvPr>
            <p:ph type="body" sz="quarter" idx="144" hasCustomPrompt="1"/>
          </p:nvPr>
        </p:nvSpPr>
        <p:spPr>
          <a:xfrm>
            <a:off x="336617" y="2358702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39" name="Text Placeholder 2"/>
          <p:cNvSpPr>
            <a:spLocks noGrp="1"/>
          </p:cNvSpPr>
          <p:nvPr>
            <p:ph type="body" sz="quarter" idx="145" hasCustomPrompt="1"/>
          </p:nvPr>
        </p:nvSpPr>
        <p:spPr>
          <a:xfrm>
            <a:off x="336617" y="2793523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342" name="Text Placeholder 2"/>
          <p:cNvSpPr>
            <a:spLocks noGrp="1"/>
          </p:cNvSpPr>
          <p:nvPr>
            <p:ph type="body" sz="quarter" idx="146" hasCustomPrompt="1"/>
          </p:nvPr>
        </p:nvSpPr>
        <p:spPr>
          <a:xfrm>
            <a:off x="1514696" y="2112064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43" name="Text Placeholder 2"/>
          <p:cNvSpPr>
            <a:spLocks noGrp="1"/>
          </p:cNvSpPr>
          <p:nvPr>
            <p:ph type="body" sz="quarter" idx="147" hasCustomPrompt="1"/>
          </p:nvPr>
        </p:nvSpPr>
        <p:spPr>
          <a:xfrm>
            <a:off x="1514696" y="2360033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44" name="Text Placeholder 2"/>
          <p:cNvSpPr>
            <a:spLocks noGrp="1"/>
          </p:cNvSpPr>
          <p:nvPr>
            <p:ph type="body" sz="quarter" idx="148" hasCustomPrompt="1"/>
          </p:nvPr>
        </p:nvSpPr>
        <p:spPr>
          <a:xfrm>
            <a:off x="1514696" y="2794854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347" name="Text Placeholder 2"/>
          <p:cNvSpPr>
            <a:spLocks noGrp="1"/>
          </p:cNvSpPr>
          <p:nvPr>
            <p:ph type="body" sz="quarter" idx="149" hasCustomPrompt="1"/>
          </p:nvPr>
        </p:nvSpPr>
        <p:spPr>
          <a:xfrm>
            <a:off x="2700726" y="2113395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48" name="Text Placeholder 2"/>
          <p:cNvSpPr>
            <a:spLocks noGrp="1"/>
          </p:cNvSpPr>
          <p:nvPr>
            <p:ph type="body" sz="quarter" idx="150" hasCustomPrompt="1"/>
          </p:nvPr>
        </p:nvSpPr>
        <p:spPr>
          <a:xfrm>
            <a:off x="2700726" y="2361364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49" name="Text Placeholder 2"/>
          <p:cNvSpPr>
            <a:spLocks noGrp="1"/>
          </p:cNvSpPr>
          <p:nvPr>
            <p:ph type="body" sz="quarter" idx="151" hasCustomPrompt="1"/>
          </p:nvPr>
        </p:nvSpPr>
        <p:spPr>
          <a:xfrm>
            <a:off x="2700726" y="2796185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352" name="Text Placeholder 2"/>
          <p:cNvSpPr>
            <a:spLocks noGrp="1"/>
          </p:cNvSpPr>
          <p:nvPr>
            <p:ph type="body" sz="quarter" idx="152" hasCustomPrompt="1"/>
          </p:nvPr>
        </p:nvSpPr>
        <p:spPr>
          <a:xfrm>
            <a:off x="3878805" y="2114726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53" name="Text Placeholder 2"/>
          <p:cNvSpPr>
            <a:spLocks noGrp="1"/>
          </p:cNvSpPr>
          <p:nvPr>
            <p:ph type="body" sz="quarter" idx="153" hasCustomPrompt="1"/>
          </p:nvPr>
        </p:nvSpPr>
        <p:spPr>
          <a:xfrm>
            <a:off x="3878805" y="2362695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54" name="Text Placeholder 2"/>
          <p:cNvSpPr>
            <a:spLocks noGrp="1"/>
          </p:cNvSpPr>
          <p:nvPr>
            <p:ph type="body" sz="quarter" idx="154" hasCustomPrompt="1"/>
          </p:nvPr>
        </p:nvSpPr>
        <p:spPr>
          <a:xfrm>
            <a:off x="3878805" y="2797516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357" name="Text Placeholder 2"/>
          <p:cNvSpPr>
            <a:spLocks noGrp="1"/>
          </p:cNvSpPr>
          <p:nvPr>
            <p:ph type="body" sz="quarter" idx="155" hasCustomPrompt="1"/>
          </p:nvPr>
        </p:nvSpPr>
        <p:spPr>
          <a:xfrm>
            <a:off x="5048933" y="2116057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58" name="Text Placeholder 2"/>
          <p:cNvSpPr>
            <a:spLocks noGrp="1"/>
          </p:cNvSpPr>
          <p:nvPr>
            <p:ph type="body" sz="quarter" idx="156" hasCustomPrompt="1"/>
          </p:nvPr>
        </p:nvSpPr>
        <p:spPr>
          <a:xfrm>
            <a:off x="5048933" y="2364026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59" name="Text Placeholder 2"/>
          <p:cNvSpPr>
            <a:spLocks noGrp="1"/>
          </p:cNvSpPr>
          <p:nvPr>
            <p:ph type="body" sz="quarter" idx="157" hasCustomPrompt="1"/>
          </p:nvPr>
        </p:nvSpPr>
        <p:spPr>
          <a:xfrm>
            <a:off x="5048933" y="2798847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362" name="Text Placeholder 2"/>
          <p:cNvSpPr>
            <a:spLocks noGrp="1"/>
          </p:cNvSpPr>
          <p:nvPr>
            <p:ph type="body" sz="quarter" idx="158" hasCustomPrompt="1"/>
          </p:nvPr>
        </p:nvSpPr>
        <p:spPr>
          <a:xfrm>
            <a:off x="6234963" y="2117388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63" name="Text Placeholder 2"/>
          <p:cNvSpPr>
            <a:spLocks noGrp="1"/>
          </p:cNvSpPr>
          <p:nvPr>
            <p:ph type="body" sz="quarter" idx="159" hasCustomPrompt="1"/>
          </p:nvPr>
        </p:nvSpPr>
        <p:spPr>
          <a:xfrm>
            <a:off x="6234963" y="2365357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64" name="Text Placeholder 2"/>
          <p:cNvSpPr>
            <a:spLocks noGrp="1"/>
          </p:cNvSpPr>
          <p:nvPr>
            <p:ph type="body" sz="quarter" idx="160" hasCustomPrompt="1"/>
          </p:nvPr>
        </p:nvSpPr>
        <p:spPr>
          <a:xfrm>
            <a:off x="6234963" y="2800178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  <p:sp>
        <p:nvSpPr>
          <p:cNvPr id="367" name="Text Placeholder 2"/>
          <p:cNvSpPr>
            <a:spLocks noGrp="1"/>
          </p:cNvSpPr>
          <p:nvPr>
            <p:ph type="body" sz="quarter" idx="161" hasCustomPrompt="1"/>
          </p:nvPr>
        </p:nvSpPr>
        <p:spPr>
          <a:xfrm>
            <a:off x="7413042" y="2118719"/>
            <a:ext cx="1097281" cy="228600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Par Amount</a:t>
            </a:r>
          </a:p>
        </p:txBody>
      </p:sp>
      <p:sp>
        <p:nvSpPr>
          <p:cNvPr id="368" name="Text Placeholder 2"/>
          <p:cNvSpPr>
            <a:spLocks noGrp="1"/>
          </p:cNvSpPr>
          <p:nvPr>
            <p:ph type="body" sz="quarter" idx="162" hasCustomPrompt="1"/>
          </p:nvPr>
        </p:nvSpPr>
        <p:spPr>
          <a:xfrm>
            <a:off x="7413042" y="2366688"/>
            <a:ext cx="1097281" cy="385785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7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Issue Description</a:t>
            </a:r>
          </a:p>
        </p:txBody>
      </p:sp>
      <p:sp>
        <p:nvSpPr>
          <p:cNvPr id="369" name="Text Placeholder 2"/>
          <p:cNvSpPr>
            <a:spLocks noGrp="1"/>
          </p:cNvSpPr>
          <p:nvPr>
            <p:ph type="body" sz="quarter" idx="163" hasCustomPrompt="1"/>
          </p:nvPr>
        </p:nvSpPr>
        <p:spPr>
          <a:xfrm>
            <a:off x="7413042" y="2801509"/>
            <a:ext cx="1097281" cy="225138"/>
          </a:xfrm>
          <a:prstGeom prst="rect">
            <a:avLst/>
          </a:prstGeom>
        </p:spPr>
        <p:txBody>
          <a:bodyPr lIns="0" rIns="0" anchor="ctr"/>
          <a:lstStyle>
            <a:lvl1pPr marL="0" indent="0" algn="ctr">
              <a:spcBef>
                <a:spcPts val="0"/>
              </a:spcBef>
              <a:buFont typeface="Arial" pitchFamily="34" charset="0"/>
              <a:buNone/>
              <a:defRPr sz="600">
                <a:latin typeface="Arial" pitchFamily="34" charset="0"/>
                <a:cs typeface="Arial" pitchFamily="34" charset="0"/>
              </a:defRPr>
            </a:lvl1pPr>
            <a:lvl2pPr>
              <a:defRPr sz="800">
                <a:latin typeface="+mj-lt"/>
              </a:defRPr>
            </a:lvl2pPr>
            <a:lvl3pPr>
              <a:defRPr sz="8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Sale Date</a:t>
            </a:r>
          </a:p>
          <a:p>
            <a:pPr lvl="0"/>
            <a:r>
              <a:rPr lang="en-US" dirty="0"/>
              <a:t>FSC Role</a:t>
            </a:r>
          </a:p>
        </p:txBody>
      </p:sp>
    </p:spTree>
    <p:extLst>
      <p:ext uri="{BB962C8B-B14F-4D97-AF65-F5344CB8AC3E}">
        <p14:creationId xmlns:p14="http://schemas.microsoft.com/office/powerpoint/2010/main" val="6622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43615" y="1569678"/>
            <a:ext cx="8013700" cy="5006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rgbClr val="C41200"/>
                </a:solidFill>
                <a:latin typeface="+mn-lt"/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Section Name</a:t>
            </a:r>
          </a:p>
        </p:txBody>
      </p:sp>
    </p:spTree>
    <p:extLst>
      <p:ext uri="{BB962C8B-B14F-4D97-AF65-F5344CB8AC3E}">
        <p14:creationId xmlns:p14="http://schemas.microsoft.com/office/powerpoint/2010/main" val="5785885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43615" y="1569678"/>
            <a:ext cx="8013700" cy="5006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rgbClr val="C41200"/>
                </a:solidFill>
                <a:latin typeface="+mn-lt"/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Section Name</a:t>
            </a:r>
          </a:p>
        </p:txBody>
      </p:sp>
    </p:spTree>
    <p:extLst>
      <p:ext uri="{BB962C8B-B14F-4D97-AF65-F5344CB8AC3E}">
        <p14:creationId xmlns:p14="http://schemas.microsoft.com/office/powerpoint/2010/main" val="1815739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matted bullets one column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667500" y="6446695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8C46-885F-4262-824A-4B7F63570494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724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New 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9"/>
          <p:cNvSpPr>
            <a:spLocks noGrp="1"/>
          </p:cNvSpPr>
          <p:nvPr>
            <p:ph sz="quarter" idx="29"/>
          </p:nvPr>
        </p:nvSpPr>
        <p:spPr>
          <a:xfrm>
            <a:off x="292209" y="4083960"/>
            <a:ext cx="4102965" cy="2009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6"/>
          </p:nvPr>
        </p:nvSpPr>
        <p:spPr>
          <a:xfrm>
            <a:off x="292209" y="1589104"/>
            <a:ext cx="4114616" cy="201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28"/>
          </p:nvPr>
        </p:nvSpPr>
        <p:spPr>
          <a:xfrm>
            <a:off x="4516598" y="1577777"/>
            <a:ext cx="3999324" cy="2028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30"/>
          </p:nvPr>
        </p:nvSpPr>
        <p:spPr>
          <a:xfrm>
            <a:off x="4516598" y="4075729"/>
            <a:ext cx="3999323" cy="2009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18288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Calibri" panose="020F0502020204030204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A8C0-43C0-4460-8243-047ED1820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615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matted bullets one column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667500" y="6446695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8C46-885F-4262-824A-4B7F63570494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636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rmatted bullets one column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1"/>
            <a:ext cx="8229600" cy="376237"/>
          </a:xfrm>
          <a:prstGeom prst="rect">
            <a:avLst/>
          </a:prstGeom>
        </p:spPr>
        <p:txBody>
          <a:bodyPr vert="horz" lIns="91432" tIns="45716" rIns="91432" bIns="45716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ED8A-82EC-409C-93BA-925BE612C4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69463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43615" y="1569678"/>
            <a:ext cx="8013700" cy="5006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rgbClr val="C41200"/>
                </a:solidFill>
                <a:latin typeface="+mn-lt"/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Section Name</a:t>
            </a:r>
          </a:p>
        </p:txBody>
      </p:sp>
    </p:spTree>
    <p:extLst>
      <p:ext uri="{BB962C8B-B14F-4D97-AF65-F5344CB8AC3E}">
        <p14:creationId xmlns:p14="http://schemas.microsoft.com/office/powerpoint/2010/main" val="11707425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of content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3081" y="1362976"/>
            <a:ext cx="7944929" cy="4675517"/>
          </a:xfrm>
          <a:prstGeom prst="rect">
            <a:avLst/>
          </a:prstGeom>
        </p:spPr>
        <p:txBody>
          <a:bodyPr/>
          <a:lstStyle>
            <a:lvl1pPr marL="233351" indent="-23335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178" indent="-223828">
              <a:buClr>
                <a:srgbClr val="5E5C60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+mj-lt"/>
                <a:cs typeface="Arial" pitchFamily="34" charset="0"/>
              </a:defRPr>
            </a:lvl2pPr>
            <a:lvl3pPr marL="690528" indent="-233351">
              <a:buFont typeface="Courier New" pitchFamily="49" charset="0"/>
              <a:buChar char="o"/>
              <a:defRPr sz="1200">
                <a:solidFill>
                  <a:schemeClr val="tx1"/>
                </a:solidFill>
                <a:latin typeface="+mj-lt"/>
                <a:cs typeface="Arial" pitchFamily="34" charset="0"/>
              </a:defRPr>
            </a:lvl3pPr>
            <a:lvl4pPr>
              <a:buFontTx/>
              <a:buNone/>
              <a:defRPr sz="1200">
                <a:solidFill>
                  <a:srgbClr val="5E5C60"/>
                </a:solidFill>
                <a:latin typeface="+mj-lt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3"/>
            <a:r>
              <a:rPr lang="en-US" dirty="0"/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88909-868C-417F-99E1-1828E926F449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9436" y="301752"/>
            <a:ext cx="8455609" cy="3810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spcBef>
                <a:spcPts val="0"/>
              </a:spcBef>
              <a:buNone/>
              <a:defRPr sz="2000" b="1" baseline="0">
                <a:solidFill>
                  <a:srgbClr val="C41200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882" y="64008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250167" y="6189451"/>
            <a:ext cx="8341743" cy="22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900" baseline="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Add Sources and Notes </a:t>
            </a:r>
          </a:p>
        </p:txBody>
      </p:sp>
    </p:spTree>
    <p:extLst>
      <p:ext uri="{BB962C8B-B14F-4D97-AF65-F5344CB8AC3E}">
        <p14:creationId xmlns:p14="http://schemas.microsoft.com/office/powerpoint/2010/main" val="33466050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8EBD-0847-4131-A90B-3FC8F94D70B7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9436" y="381000"/>
            <a:ext cx="8455609" cy="3810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rgbClr val="C41200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274322" y="75194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9"/>
          </p:nvPr>
        </p:nvSpPr>
        <p:spPr>
          <a:xfrm>
            <a:off x="405444" y="1708038"/>
            <a:ext cx="3939448" cy="4201064"/>
          </a:xfrm>
          <a:prstGeom prst="rect">
            <a:avLst/>
          </a:prstGeom>
        </p:spPr>
        <p:txBody>
          <a:bodyPr/>
          <a:lstStyle>
            <a:lvl1pPr marL="236527" indent="-236527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1pPr>
            <a:lvl2pPr marL="507974" indent="-220652">
              <a:lnSpc>
                <a:spcPct val="130000"/>
              </a:lnSpc>
              <a:spcBef>
                <a:spcPts val="0"/>
              </a:spcBef>
              <a:defRPr sz="1200">
                <a:latin typeface="Arial" pitchFamily="34" charset="0"/>
                <a:cs typeface="Arial" pitchFamily="34" charset="0"/>
              </a:defRPr>
            </a:lvl2pPr>
            <a:lvl3pPr marL="795299" indent="-219064"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21"/>
          </p:nvPr>
        </p:nvSpPr>
        <p:spPr>
          <a:xfrm>
            <a:off x="4523068" y="1708038"/>
            <a:ext cx="3939448" cy="4201064"/>
          </a:xfrm>
          <a:prstGeom prst="rect">
            <a:avLst/>
          </a:prstGeom>
        </p:spPr>
        <p:txBody>
          <a:bodyPr/>
          <a:lstStyle>
            <a:lvl1pPr marL="236527" indent="-236527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1pPr>
            <a:lvl2pPr marL="507974" indent="-220652">
              <a:lnSpc>
                <a:spcPct val="130000"/>
              </a:lnSpc>
              <a:spcBef>
                <a:spcPts val="0"/>
              </a:spcBef>
              <a:defRPr sz="1200">
                <a:latin typeface="Arial" pitchFamily="34" charset="0"/>
                <a:cs typeface="Arial" pitchFamily="34" charset="0"/>
              </a:defRPr>
            </a:lvl2pPr>
            <a:lvl3pPr marL="795299" indent="-219064"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405444" y="1403237"/>
            <a:ext cx="3939448" cy="276999"/>
          </a:xfrm>
          <a:prstGeom prst="rect">
            <a:avLst/>
          </a:prstGeom>
          <a:solidFill>
            <a:srgbClr val="002D1B"/>
          </a:solidFill>
        </p:spPr>
        <p:txBody>
          <a:bodyPr wrap="square" anchor="b">
            <a:spAutoFit/>
          </a:bodyPr>
          <a:lstStyle>
            <a:lvl1pPr marL="50797" indent="0">
              <a:buFontTx/>
              <a:buNone/>
              <a:defRPr sz="1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4523068" y="1403237"/>
            <a:ext cx="3939448" cy="276999"/>
          </a:xfrm>
          <a:prstGeom prst="rect">
            <a:avLst/>
          </a:prstGeom>
          <a:solidFill>
            <a:srgbClr val="002D1B"/>
          </a:solidFill>
        </p:spPr>
        <p:txBody>
          <a:bodyPr wrap="square" anchor="b">
            <a:spAutoFit/>
          </a:bodyPr>
          <a:lstStyle>
            <a:lvl1pPr marL="50797" indent="0">
              <a:buFontTx/>
              <a:buNone/>
              <a:defRPr sz="1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250167" y="6189451"/>
            <a:ext cx="8341743" cy="22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900" baseline="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Add Sources and Notes </a:t>
            </a:r>
          </a:p>
        </p:txBody>
      </p:sp>
    </p:spTree>
    <p:extLst>
      <p:ext uri="{BB962C8B-B14F-4D97-AF65-F5344CB8AC3E}">
        <p14:creationId xmlns:p14="http://schemas.microsoft.com/office/powerpoint/2010/main" val="33759472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40CCD-C4FC-4740-A357-1287581EBA8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879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18288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A8C0-43C0-4460-8243-047ED1820C3F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882" y="68580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2368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rmatted bullets one column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1"/>
            <a:ext cx="8229600" cy="376237"/>
          </a:xfrm>
          <a:prstGeom prst="rect">
            <a:avLst/>
          </a:prstGeom>
        </p:spPr>
        <p:txBody>
          <a:bodyPr vert="horz" lIns="91432" tIns="45716" rIns="91432" bIns="45716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6096000" y="6447183"/>
            <a:ext cx="4953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EED8A-82EC-409C-93BA-925BE612C4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79563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atted bullets one column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E7AC5-C0DF-44A3-B294-0296E3050AD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181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matted bullets one colum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0A13-5042-46BC-BFE0-345A6FD2CAF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372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4572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61965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85728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21"/>
          </p:nvPr>
        </p:nvSpPr>
        <p:spPr>
          <a:xfrm>
            <a:off x="44958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5C8A-6F93-4971-9C5F-43A25E069B5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832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Bullet Column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15"/>
          <p:cNvSpPr>
            <a:spLocks noGrp="1"/>
          </p:cNvSpPr>
          <p:nvPr>
            <p:ph sz="quarter" idx="20"/>
          </p:nvPr>
        </p:nvSpPr>
        <p:spPr>
          <a:xfrm>
            <a:off x="4572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21"/>
          </p:nvPr>
        </p:nvSpPr>
        <p:spPr>
          <a:xfrm>
            <a:off x="44958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6DA4-431A-4F52-90A5-E4FA61B37EDE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4169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2590800" y="914400"/>
            <a:ext cx="59436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14401"/>
            <a:ext cx="2021840" cy="307848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l">
              <a:buFontTx/>
              <a:buNone/>
              <a:defRPr sz="170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text styles	</a:t>
            </a:r>
          </a:p>
          <a:p>
            <a:pPr lvl="3"/>
            <a:r>
              <a:rPr lang="en-US" dirty="0"/>
              <a:t>											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7938-A3B4-4C9A-8276-9BD28856E90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855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Bullet Column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14400"/>
            <a:ext cx="2021840" cy="307848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l">
              <a:buFontTx/>
              <a:buNone/>
              <a:defRPr sz="170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text styles	</a:t>
            </a:r>
          </a:p>
          <a:p>
            <a:pPr lvl="3"/>
            <a:r>
              <a:rPr lang="en-US" dirty="0"/>
              <a:t>											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15"/>
          <p:cNvSpPr>
            <a:spLocks noGrp="1"/>
          </p:cNvSpPr>
          <p:nvPr>
            <p:ph sz="quarter" idx="20"/>
          </p:nvPr>
        </p:nvSpPr>
        <p:spPr>
          <a:xfrm>
            <a:off x="2590800" y="914400"/>
            <a:ext cx="59436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B8F8-BAB0-4C35-894D-DD6DAC2891A2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9413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655820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56137" y="1752600"/>
            <a:ext cx="3992563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+mj-lt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3962400" cy="48514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8AD97-5DEC-424A-9602-53AB9DFEB54A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9067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and Graph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615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5"/>
          </p:nvPr>
        </p:nvSpPr>
        <p:spPr>
          <a:xfrm>
            <a:off x="4655820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56137" y="1752600"/>
            <a:ext cx="3992563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+mj-lt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3962400" cy="48514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Arial" pitchFamily="34" charset="0"/>
                <a:cs typeface="Arial" pitchFamily="34" charset="0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340C-D395-4D77-8D77-5841AA3BA08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49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41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612341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12660" y="1752600"/>
            <a:ext cx="3992563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381000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381001" y="1752602"/>
            <a:ext cx="3992563" cy="40319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27AE-08A9-46CD-8FDF-5B58857A1F2B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51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Graph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41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5"/>
          </p:nvPr>
        </p:nvSpPr>
        <p:spPr>
          <a:xfrm>
            <a:off x="4606303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06621" y="1752600"/>
            <a:ext cx="3992563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17"/>
          </p:nvPr>
        </p:nvSpPr>
        <p:spPr>
          <a:xfrm>
            <a:off x="381000" y="914402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381317" y="1752602"/>
            <a:ext cx="3992563" cy="40319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188DF-A252-4FA0-B3F7-945AC2B4589F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5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 Layout -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2112963" y="7175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/>
          <a:p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3048000" y="2832847"/>
            <a:ext cx="5562600" cy="2971800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>
          <a:xfrm>
            <a:off x="457200" y="914401"/>
            <a:ext cx="8153400" cy="1766047"/>
          </a:xfrm>
          <a:prstGeom prst="rect">
            <a:avLst/>
          </a:prstGeom>
        </p:spPr>
        <p:txBody>
          <a:bodyPr lIns="91432" tIns="45716" rIns="91432" bIns="45716"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274320" y="304801"/>
            <a:ext cx="8229600" cy="376237"/>
          </a:xfrm>
          <a:prstGeom prst="rect">
            <a:avLst/>
          </a:prstGeom>
        </p:spPr>
        <p:txBody>
          <a:bodyPr vert="horz" lIns="91432" tIns="45716" rIns="91432" bIns="45716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6096000" y="6447183"/>
            <a:ext cx="4953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FFD52-B02E-45AE-A73C-EC23881D44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50100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graphs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7"/>
          </p:nvPr>
        </p:nvSpPr>
        <p:spPr>
          <a:xfrm>
            <a:off x="417071" y="3471412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3962400"/>
            <a:ext cx="3992563" cy="17983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1"/>
          </p:nvPr>
        </p:nvSpPr>
        <p:spPr>
          <a:xfrm>
            <a:off x="4648200" y="914401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22"/>
          </p:nvPr>
        </p:nvSpPr>
        <p:spPr>
          <a:xfrm>
            <a:off x="4656137" y="1405390"/>
            <a:ext cx="3992563" cy="1967731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23"/>
          </p:nvPr>
        </p:nvSpPr>
        <p:spPr>
          <a:xfrm>
            <a:off x="4655820" y="3471412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Chart Placeholder 12"/>
          <p:cNvSpPr>
            <a:spLocks noGrp="1"/>
          </p:cNvSpPr>
          <p:nvPr>
            <p:ph type="chart" sz="quarter" idx="24"/>
          </p:nvPr>
        </p:nvSpPr>
        <p:spPr>
          <a:xfrm>
            <a:off x="4656137" y="3962400"/>
            <a:ext cx="3992563" cy="17983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5" name="Content Placeholder 26"/>
          <p:cNvSpPr>
            <a:spLocks noGrp="1"/>
          </p:cNvSpPr>
          <p:nvPr>
            <p:ph sz="quarter" idx="25"/>
          </p:nvPr>
        </p:nvSpPr>
        <p:spPr>
          <a:xfrm>
            <a:off x="414023" y="914402"/>
            <a:ext cx="3995928" cy="2458719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D4EB-9975-41F9-967E-AF470887E53B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697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graphs small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3265" y="914400"/>
            <a:ext cx="41275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7"/>
          </p:nvPr>
        </p:nvSpPr>
        <p:spPr>
          <a:xfrm>
            <a:off x="417071" y="3472767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3964432"/>
            <a:ext cx="3992563" cy="180136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21"/>
          </p:nvPr>
        </p:nvSpPr>
        <p:spPr>
          <a:xfrm>
            <a:off x="4648200" y="914401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22"/>
          </p:nvPr>
        </p:nvSpPr>
        <p:spPr>
          <a:xfrm>
            <a:off x="4656137" y="1406407"/>
            <a:ext cx="3992563" cy="1967731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3"/>
          </p:nvPr>
        </p:nvSpPr>
        <p:spPr>
          <a:xfrm>
            <a:off x="4655820" y="3472767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25"/>
          </p:nvPr>
        </p:nvSpPr>
        <p:spPr>
          <a:xfrm>
            <a:off x="4656137" y="3964432"/>
            <a:ext cx="3992563" cy="180136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3" name="Content Placeholder 26"/>
          <p:cNvSpPr>
            <a:spLocks noGrp="1"/>
          </p:cNvSpPr>
          <p:nvPr>
            <p:ph sz="quarter" idx="26"/>
          </p:nvPr>
        </p:nvSpPr>
        <p:spPr>
          <a:xfrm>
            <a:off x="414023" y="914400"/>
            <a:ext cx="3995928" cy="2459736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606F5-B0EF-492A-817B-A6B872BBAA9A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678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914401"/>
            <a:ext cx="8193211" cy="462429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5806055" y="5517351"/>
            <a:ext cx="2804548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45DB5-6535-4845-A851-0D71541994AC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913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Graphs no sub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914401"/>
            <a:ext cx="8193211" cy="462429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5806055" y="5517351"/>
            <a:ext cx="2804548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C78E-0544-4808-88C9-3A261C239D24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7078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5" y="1524002"/>
            <a:ext cx="8193087" cy="4302125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80C2-30BB-4D6F-B39F-0309132736D9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3639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Layou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5" y="1524002"/>
            <a:ext cx="8193087" cy="4302125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A4BE-5448-4C46-8E39-154EB3286BE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610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9"/>
          </p:nvPr>
        </p:nvSpPr>
        <p:spPr>
          <a:xfrm>
            <a:off x="417513" y="3369382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5" y="1537898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6" name="Table Placeholder 7"/>
          <p:cNvSpPr>
            <a:spLocks noGrp="1"/>
          </p:cNvSpPr>
          <p:nvPr>
            <p:ph type="tbl" sz="quarter" idx="20"/>
          </p:nvPr>
        </p:nvSpPr>
        <p:spPr>
          <a:xfrm>
            <a:off x="417515" y="3992880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227F-1AC5-4ADD-9C93-A876950F714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870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table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389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391" y="1536703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9"/>
          </p:nvPr>
        </p:nvSpPr>
        <p:spPr>
          <a:xfrm>
            <a:off x="417389" y="3366992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able Placeholder 7"/>
          <p:cNvSpPr>
            <a:spLocks noGrp="1"/>
          </p:cNvSpPr>
          <p:nvPr>
            <p:ph type="tbl" sz="quarter" idx="20"/>
          </p:nvPr>
        </p:nvSpPr>
        <p:spPr>
          <a:xfrm>
            <a:off x="417391" y="3989294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53E0-D63D-4ADE-BAE8-3BF6F24585BE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541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52400" y="2819400"/>
            <a:ext cx="1524000" cy="228600"/>
          </a:xfrm>
          <a:prstGeom prst="rect">
            <a:avLst/>
          </a:prstGeom>
        </p:spPr>
        <p:txBody>
          <a:bodyPr anchor="ctr"/>
          <a:lstStyle/>
          <a:p>
            <a:pPr defTabSz="457178" fontAlgn="auto">
              <a:spcAft>
                <a:spcPts val="0"/>
              </a:spcAft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  <a:cs typeface="Minion Pro"/>
              </a:rPr>
              <a:t>Contact Info: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4"/>
          </p:nvPr>
        </p:nvSpPr>
        <p:spPr>
          <a:xfrm>
            <a:off x="1828800" y="914400"/>
            <a:ext cx="6781800" cy="472440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900" b="1">
                <a:latin typeface="+mj-lt"/>
              </a:defRPr>
            </a:lvl1pPr>
            <a:lvl2pPr>
              <a:defRPr sz="900" baseline="0">
                <a:latin typeface="+mj-lt"/>
              </a:defRPr>
            </a:lvl2pPr>
            <a:lvl3pPr>
              <a:buFont typeface="Arial" pitchFamily="34" charset="0"/>
              <a:buChar char="•"/>
              <a:defRPr sz="9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266699" y="914400"/>
            <a:ext cx="1295400" cy="1752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25"/>
          </p:nvPr>
        </p:nvSpPr>
        <p:spPr>
          <a:xfrm>
            <a:off x="152403" y="3048000"/>
            <a:ext cx="1523999" cy="2590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300"/>
              </a:spcBef>
              <a:spcAft>
                <a:spcPts val="300"/>
              </a:spcAft>
              <a:buFontTx/>
              <a:buNone/>
              <a:defRPr sz="900" b="0" baseline="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ctr">
              <a:spcBef>
                <a:spcPts val="300"/>
              </a:spcBef>
              <a:spcAft>
                <a:spcPts val="300"/>
              </a:spcAft>
              <a:buFontTx/>
              <a:buNone/>
              <a:defRPr sz="1100" b="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5AB93-9F45-4779-A7E0-D39C667202E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758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667502" y="6446697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8C46-885F-4262-824A-4B7F63570494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 anchor="b" anchorCtr="0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411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of content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3078" y="1362974"/>
            <a:ext cx="7944929" cy="4675517"/>
          </a:xfrm>
          <a:prstGeom prst="rect">
            <a:avLst/>
          </a:prstGeom>
        </p:spPr>
        <p:txBody>
          <a:bodyPr/>
          <a:lstStyle>
            <a:lvl1pPr marL="233363" indent="-23336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-223838">
              <a:buClr>
                <a:srgbClr val="5E5C60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+mj-lt"/>
                <a:cs typeface="Arial" pitchFamily="34" charset="0"/>
              </a:defRPr>
            </a:lvl2pPr>
            <a:lvl3pPr marL="690563" indent="-233363">
              <a:buFont typeface="Courier New" pitchFamily="49" charset="0"/>
              <a:buChar char="o"/>
              <a:defRPr sz="1200">
                <a:solidFill>
                  <a:schemeClr val="tx1"/>
                </a:solidFill>
                <a:latin typeface="+mj-lt"/>
                <a:cs typeface="Arial" pitchFamily="34" charset="0"/>
              </a:defRPr>
            </a:lvl3pPr>
            <a:lvl4pPr>
              <a:buFontTx/>
              <a:buNone/>
              <a:defRPr sz="1200">
                <a:solidFill>
                  <a:srgbClr val="5E5C60"/>
                </a:solidFill>
                <a:latin typeface="+mj-lt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3"/>
            <a:r>
              <a:rPr lang="en-US" dirty="0"/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88909-868C-417F-99E1-1828E926F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9433" y="301752"/>
            <a:ext cx="8455609" cy="3810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spcBef>
                <a:spcPts val="0"/>
              </a:spcBef>
              <a:buNone/>
              <a:defRPr sz="2000" b="1" baseline="0">
                <a:solidFill>
                  <a:srgbClr val="C41200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880" y="64008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250165" y="6189451"/>
            <a:ext cx="8341743" cy="22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900" baseline="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Add Sources and Notes 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43615" y="1569678"/>
            <a:ext cx="8013700" cy="5006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rgbClr val="C41200"/>
                </a:solidFill>
                <a:latin typeface="+mn-lt"/>
              </a:defRPr>
            </a:lvl1pPr>
            <a:lvl2pPr marL="457178" indent="0" algn="r">
              <a:buNone/>
              <a:defRPr/>
            </a:lvl2pPr>
            <a:lvl3pPr marL="914354" indent="0" algn="r">
              <a:buNone/>
              <a:defRPr/>
            </a:lvl3pPr>
            <a:lvl4pPr marL="1371532" indent="0" algn="r">
              <a:buNone/>
              <a:defRPr/>
            </a:lvl4pPr>
            <a:lvl5pPr marL="1828709" indent="0" algn="r">
              <a:buNone/>
              <a:defRPr/>
            </a:lvl5pPr>
          </a:lstStyle>
          <a:p>
            <a:pPr lvl="0"/>
            <a:r>
              <a:rPr lang="en-US" dirty="0"/>
              <a:t>Click to Add Section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037059" y="2089082"/>
            <a:ext cx="474812" cy="352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sz="1600" dirty="0">
                <a:latin typeface="Calibri" pitchFamily="34" charset="0"/>
              </a:rPr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092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43615" y="1569678"/>
            <a:ext cx="8013700" cy="5006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rgbClr val="C41200"/>
                </a:solidFill>
                <a:latin typeface="+mn-lt"/>
              </a:defRPr>
            </a:lvl1pPr>
            <a:lvl2pPr marL="457178" indent="0" algn="r">
              <a:buNone/>
              <a:defRPr/>
            </a:lvl2pPr>
            <a:lvl3pPr marL="914354" indent="0" algn="r">
              <a:buNone/>
              <a:defRPr/>
            </a:lvl3pPr>
            <a:lvl4pPr marL="1371532" indent="0" algn="r">
              <a:buNone/>
              <a:defRPr/>
            </a:lvl4pPr>
            <a:lvl5pPr marL="1828709" indent="0" algn="r">
              <a:buNone/>
              <a:defRPr/>
            </a:lvl5pPr>
          </a:lstStyle>
          <a:p>
            <a:pPr lvl="0"/>
            <a:r>
              <a:rPr lang="en-US" dirty="0"/>
              <a:t>Click to Add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9366702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quarter" idx="24"/>
          </p:nvPr>
        </p:nvSpPr>
        <p:spPr>
          <a:xfrm>
            <a:off x="1828800" y="914400"/>
            <a:ext cx="6781800" cy="472440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900" b="1">
                <a:latin typeface="+mj-lt"/>
              </a:defRPr>
            </a:lvl1pPr>
            <a:lvl2pPr>
              <a:defRPr sz="900" baseline="0">
                <a:latin typeface="+mj-lt"/>
              </a:defRPr>
            </a:lvl2pPr>
            <a:lvl3pPr>
              <a:buFont typeface="Arial" pitchFamily="34" charset="0"/>
              <a:buChar char="•"/>
              <a:defRPr sz="9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667502" y="6446697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8C46-885F-4262-824A-4B7F63570494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266699" y="914400"/>
            <a:ext cx="1295400" cy="1752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25" hasCustomPrompt="1"/>
          </p:nvPr>
        </p:nvSpPr>
        <p:spPr>
          <a:xfrm>
            <a:off x="152403" y="3048000"/>
            <a:ext cx="1523999" cy="2590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300"/>
              </a:spcBef>
              <a:spcAft>
                <a:spcPts val="300"/>
              </a:spcAft>
              <a:buFontTx/>
              <a:buNone/>
              <a:defRPr sz="900" b="0" baseline="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ctr">
              <a:spcBef>
                <a:spcPts val="300"/>
              </a:spcBef>
              <a:spcAft>
                <a:spcPts val="300"/>
              </a:spcAft>
              <a:buFontTx/>
              <a:buNone/>
              <a:defRPr sz="1100" b="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	</a:t>
            </a:r>
          </a:p>
          <a:p>
            <a:pPr lvl="3"/>
            <a:r>
              <a:rPr lang="en-US" dirty="0"/>
              <a:t>											</a:t>
            </a:r>
          </a:p>
        </p:txBody>
      </p:sp>
    </p:spTree>
    <p:extLst>
      <p:ext uri="{BB962C8B-B14F-4D97-AF65-F5344CB8AC3E}">
        <p14:creationId xmlns:p14="http://schemas.microsoft.com/office/powerpoint/2010/main" val="11402071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Body Pages Logo - COLOR (no tag line)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46138"/>
            <a:ext cx="2514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304801" y="1447801"/>
            <a:ext cx="6703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882" indent="-342882" defTabSz="457178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100" b="0" dirty="0">
                <a:solidFill>
                  <a:prstClr val="black"/>
                </a:solidFill>
                <a:latin typeface="Arial" pitchFamily="34" charset="0"/>
              </a:rPr>
              <a:t>Contact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87022" y="6360951"/>
            <a:ext cx="2176780" cy="376237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1200">
                <a:solidFill>
                  <a:schemeClr val="tx1"/>
                </a:solidFill>
                <a:latin typeface="Times New Roman"/>
                <a:cs typeface="Times New Roman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311400" y="6170451"/>
            <a:ext cx="6223000" cy="551026"/>
          </a:xfrm>
          <a:prstGeom prst="rect">
            <a:avLst/>
          </a:prstGeom>
        </p:spPr>
        <p:txBody>
          <a:bodyPr vert="horz"/>
          <a:lstStyle>
            <a:lvl1pPr algn="r">
              <a:buNone/>
              <a:defRPr sz="2500">
                <a:solidFill>
                  <a:srgbClr val="B01D14"/>
                </a:solidFill>
                <a:latin typeface="Times New Roman"/>
                <a:cs typeface="Times New Roman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87020" y="1828801"/>
            <a:ext cx="7315200" cy="2475725"/>
          </a:xfrm>
          <a:prstGeom prst="rect">
            <a:avLst/>
          </a:prstGeom>
          <a:ln>
            <a:noFill/>
          </a:ln>
        </p:spPr>
        <p:txBody>
          <a:bodyPr/>
          <a:lstStyle>
            <a:lvl1pPr marL="0" marR="0" indent="0" algn="l" defTabSz="4571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1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09600" y="5486402"/>
            <a:ext cx="7924800" cy="668337"/>
          </a:xfrm>
          <a:prstGeom prst="rect">
            <a:avLst/>
          </a:prstGeom>
        </p:spPr>
        <p:txBody>
          <a:bodyPr vert="horz" anchor="ctr" anchorCtr="0"/>
          <a:lstStyle>
            <a:lvl1pPr algn="r">
              <a:buNone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2" y="626372"/>
            <a:ext cx="2693247" cy="83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847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ody Pages Logo - COLOR (no tag line)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46138"/>
            <a:ext cx="2514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304800" y="1447801"/>
            <a:ext cx="9213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882" indent="-342882" defTabSz="457178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6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</a:rPr>
              <a:t>Contacts</a:t>
            </a:r>
            <a:endParaRPr lang="en-US" sz="1600" b="0" dirty="0">
              <a:solidFill>
                <a:prstClr val="black">
                  <a:lumMod val="50000"/>
                  <a:lumOff val="50000"/>
                </a:prstClr>
              </a:solidFill>
              <a:latin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304800" y="1905000"/>
            <a:ext cx="1981200" cy="1676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000">
                <a:latin typeface="Arial Narrow" pitchFamily="34" charset="0"/>
                <a:cs typeface="Arial" pitchFamily="34" charset="0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Add Contact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6629400" y="4495800"/>
            <a:ext cx="1981200" cy="228600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 baseline="0">
                <a:latin typeface="Arial" pitchFamily="34" charset="0"/>
                <a:cs typeface="Arial" pitchFamily="34" charset="0"/>
              </a:defRPr>
            </a:lvl1pPr>
            <a:lvl2pPr marL="457178" indent="0" algn="r">
              <a:buFontTx/>
              <a:buNone/>
              <a:defRPr sz="1400"/>
            </a:lvl2pPr>
            <a:lvl3pPr marL="914354" indent="0" algn="r">
              <a:buFontTx/>
              <a:buNone/>
              <a:defRPr sz="1400"/>
            </a:lvl3pPr>
            <a:lvl4pPr marL="1371532" indent="0" algn="r">
              <a:buFontTx/>
              <a:buNone/>
              <a:defRPr sz="1400"/>
            </a:lvl4pPr>
            <a:lvl5pPr marL="1828709" indent="0" algn="r">
              <a:buFontTx/>
              <a:buNone/>
              <a:defRPr sz="1400"/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3276600" y="5715001"/>
            <a:ext cx="5334000" cy="400110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 algn="r">
              <a:spcBef>
                <a:spcPts val="0"/>
              </a:spcBef>
              <a:buFontTx/>
              <a:buNone/>
              <a:defRPr sz="20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78" indent="0" algn="r">
              <a:buFontTx/>
              <a:buNone/>
              <a:defRPr sz="1400"/>
            </a:lvl2pPr>
            <a:lvl3pPr marL="914354" indent="0" algn="r">
              <a:buFontTx/>
              <a:buNone/>
              <a:defRPr sz="1400"/>
            </a:lvl3pPr>
            <a:lvl4pPr marL="1371532" indent="0" algn="r">
              <a:buFontTx/>
              <a:buNone/>
              <a:defRPr sz="1400"/>
            </a:lvl4pPr>
            <a:lvl5pPr marL="1828709" indent="0" algn="r">
              <a:buFontTx/>
              <a:buNone/>
              <a:defRPr sz="1400"/>
            </a:lvl5pPr>
          </a:lstStyle>
          <a:p>
            <a:pPr lvl="0"/>
            <a:r>
              <a:rPr lang="en-US" dirty="0"/>
              <a:t>Click to Insert Presentation Title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76600" y="6110647"/>
            <a:ext cx="53340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spcBef>
                <a:spcPts val="0"/>
              </a:spcBef>
              <a:buFontTx/>
              <a:buNone/>
              <a:defRPr sz="2400" b="1" baseline="0">
                <a:solidFill>
                  <a:srgbClr val="C41200"/>
                </a:solidFill>
              </a:defRPr>
            </a:lvl1pPr>
            <a:lvl2pPr marL="457178" indent="0" algn="r">
              <a:buFontTx/>
              <a:buNone/>
              <a:defRPr sz="1400"/>
            </a:lvl2pPr>
            <a:lvl3pPr marL="914354" indent="0" algn="r">
              <a:buFontTx/>
              <a:buNone/>
              <a:defRPr sz="1400"/>
            </a:lvl3pPr>
            <a:lvl4pPr marL="1371532" indent="0" algn="r">
              <a:buFontTx/>
              <a:buNone/>
              <a:defRPr sz="1400"/>
            </a:lvl4pPr>
            <a:lvl5pPr marL="1828709" indent="0" algn="r">
              <a:buFontTx/>
              <a:buNone/>
              <a:defRPr sz="1400"/>
            </a:lvl5pPr>
          </a:lstStyle>
          <a:p>
            <a:pPr lvl="0"/>
            <a:r>
              <a:rPr lang="en-US" dirty="0"/>
              <a:t>Click to Insert Client Name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04800" y="4343400"/>
            <a:ext cx="8458200" cy="0"/>
          </a:xfrm>
          <a:prstGeom prst="line">
            <a:avLst/>
          </a:prstGeom>
          <a:ln w="44450" cmpd="sng">
            <a:solidFill>
              <a:srgbClr val="C412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2" y="626372"/>
            <a:ext cx="2693247" cy="83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7200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43615" y="1569678"/>
            <a:ext cx="8013700" cy="5006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rgbClr val="C41200"/>
                </a:solidFill>
                <a:latin typeface="+mn-lt"/>
              </a:defRPr>
            </a:lvl1pPr>
            <a:lvl2pPr marL="457178" indent="0" algn="r">
              <a:buNone/>
              <a:defRPr/>
            </a:lvl2pPr>
            <a:lvl3pPr marL="914354" indent="0" algn="r">
              <a:buNone/>
              <a:defRPr/>
            </a:lvl3pPr>
            <a:lvl4pPr marL="1371532" indent="0" algn="r">
              <a:buNone/>
              <a:defRPr/>
            </a:lvl4pPr>
            <a:lvl5pPr marL="1828709" indent="0" algn="r">
              <a:buNone/>
              <a:defRPr/>
            </a:lvl5pPr>
          </a:lstStyle>
          <a:p>
            <a:pPr lvl="0"/>
            <a:r>
              <a:rPr lang="en-US" dirty="0"/>
              <a:t>Click to Add Section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130643" y="2089082"/>
            <a:ext cx="1381228" cy="3524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sz="1600" dirty="0">
                <a:latin typeface="Calibri" pitchFamily="34" charset="0"/>
              </a:rPr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3121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matted bullets one column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6667500" y="6446838"/>
            <a:ext cx="4953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E7AC5-C0DF-44A3-B294-0296E3050AD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4288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667500" y="6446838"/>
            <a:ext cx="4953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40CCD-C4FC-4740-A357-1287581EBA8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7056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of content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3078" y="1362974"/>
            <a:ext cx="7944929" cy="4675517"/>
          </a:xfrm>
          <a:prstGeom prst="rect">
            <a:avLst/>
          </a:prstGeom>
        </p:spPr>
        <p:txBody>
          <a:bodyPr/>
          <a:lstStyle>
            <a:lvl1pPr marL="233363" indent="-23336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-223838">
              <a:buClr>
                <a:srgbClr val="5E5C60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+mj-lt"/>
                <a:cs typeface="Arial" pitchFamily="34" charset="0"/>
              </a:defRPr>
            </a:lvl2pPr>
            <a:lvl3pPr marL="690563" indent="-233363">
              <a:buFont typeface="Courier New" pitchFamily="49" charset="0"/>
              <a:buChar char="o"/>
              <a:defRPr sz="1200">
                <a:solidFill>
                  <a:schemeClr val="tx1"/>
                </a:solidFill>
                <a:latin typeface="+mj-lt"/>
                <a:cs typeface="Arial" pitchFamily="34" charset="0"/>
              </a:defRPr>
            </a:lvl3pPr>
            <a:lvl4pPr>
              <a:buFontTx/>
              <a:buNone/>
              <a:defRPr sz="1200">
                <a:solidFill>
                  <a:srgbClr val="5E5C60"/>
                </a:solidFill>
                <a:latin typeface="+mj-lt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3"/>
            <a:r>
              <a:rPr lang="en-US" dirty="0"/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88909-868C-417F-99E1-1828E926F449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9433" y="301752"/>
            <a:ext cx="8455609" cy="3810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spcBef>
                <a:spcPts val="0"/>
              </a:spcBef>
              <a:buNone/>
              <a:defRPr sz="2000" b="1" baseline="0">
                <a:solidFill>
                  <a:srgbClr val="C41200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880" y="64008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250165" y="6189451"/>
            <a:ext cx="8341743" cy="22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900" baseline="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Add Sources and Notes </a:t>
            </a:r>
          </a:p>
        </p:txBody>
      </p:sp>
    </p:spTree>
    <p:extLst>
      <p:ext uri="{BB962C8B-B14F-4D97-AF65-F5344CB8AC3E}">
        <p14:creationId xmlns:p14="http://schemas.microsoft.com/office/powerpoint/2010/main" val="3244184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8EBD-0847-4131-A90B-3FC8F94D70B7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9433" y="381000"/>
            <a:ext cx="8455609" cy="3810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rgbClr val="C41200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274319" y="75194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9"/>
          </p:nvPr>
        </p:nvSpPr>
        <p:spPr>
          <a:xfrm>
            <a:off x="405444" y="1708037"/>
            <a:ext cx="3939448" cy="4201064"/>
          </a:xfrm>
          <a:prstGeom prst="rect">
            <a:avLst/>
          </a:prstGeom>
        </p:spPr>
        <p:txBody>
          <a:bodyPr/>
          <a:lstStyle>
            <a:lvl1pPr marL="236538" indent="-236538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1pPr>
            <a:lvl2pPr marL="508000" indent="-220663">
              <a:lnSpc>
                <a:spcPct val="130000"/>
              </a:lnSpc>
              <a:spcBef>
                <a:spcPts val="0"/>
              </a:spcBef>
              <a:defRPr sz="1200">
                <a:latin typeface="Arial" pitchFamily="34" charset="0"/>
                <a:cs typeface="Arial" pitchFamily="34" charset="0"/>
              </a:defRPr>
            </a:lvl2pPr>
            <a:lvl3pPr marL="795338" indent="-219075"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21"/>
          </p:nvPr>
        </p:nvSpPr>
        <p:spPr>
          <a:xfrm>
            <a:off x="4523068" y="1708037"/>
            <a:ext cx="3939448" cy="4201064"/>
          </a:xfrm>
          <a:prstGeom prst="rect">
            <a:avLst/>
          </a:prstGeom>
        </p:spPr>
        <p:txBody>
          <a:bodyPr/>
          <a:lstStyle>
            <a:lvl1pPr marL="236538" indent="-236538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1pPr>
            <a:lvl2pPr marL="508000" indent="-220663">
              <a:lnSpc>
                <a:spcPct val="130000"/>
              </a:lnSpc>
              <a:spcBef>
                <a:spcPts val="0"/>
              </a:spcBef>
              <a:defRPr sz="1200">
                <a:latin typeface="Arial" pitchFamily="34" charset="0"/>
                <a:cs typeface="Arial" pitchFamily="34" charset="0"/>
              </a:defRPr>
            </a:lvl2pPr>
            <a:lvl3pPr marL="795338" indent="-219075"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405444" y="1403236"/>
            <a:ext cx="3939448" cy="276999"/>
          </a:xfrm>
          <a:prstGeom prst="rect">
            <a:avLst/>
          </a:prstGeom>
          <a:solidFill>
            <a:srgbClr val="002D1B"/>
          </a:solidFill>
        </p:spPr>
        <p:txBody>
          <a:bodyPr wrap="square" anchor="b">
            <a:spAutoFit/>
          </a:bodyPr>
          <a:lstStyle>
            <a:lvl1pPr marL="50800" indent="0">
              <a:buFontTx/>
              <a:buNone/>
              <a:defRPr sz="1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4523068" y="1403236"/>
            <a:ext cx="3939448" cy="276999"/>
          </a:xfrm>
          <a:prstGeom prst="rect">
            <a:avLst/>
          </a:prstGeom>
          <a:solidFill>
            <a:srgbClr val="002D1B"/>
          </a:solidFill>
        </p:spPr>
        <p:txBody>
          <a:bodyPr wrap="square" anchor="b">
            <a:spAutoFit/>
          </a:bodyPr>
          <a:lstStyle>
            <a:lvl1pPr marL="50800" indent="0">
              <a:buFontTx/>
              <a:buNone/>
              <a:defRPr sz="1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250165" y="6189451"/>
            <a:ext cx="8341743" cy="22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900" baseline="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Add Sources and Notes </a:t>
            </a:r>
          </a:p>
        </p:txBody>
      </p:sp>
    </p:spTree>
    <p:extLst>
      <p:ext uri="{BB962C8B-B14F-4D97-AF65-F5344CB8AC3E}">
        <p14:creationId xmlns:p14="http://schemas.microsoft.com/office/powerpoint/2010/main" val="162852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8EBD-0847-4131-A90B-3FC8F94D7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9433" y="381000"/>
            <a:ext cx="8455609" cy="3810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rgbClr val="C41200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274319" y="75194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9"/>
          </p:nvPr>
        </p:nvSpPr>
        <p:spPr>
          <a:xfrm>
            <a:off x="405444" y="1708037"/>
            <a:ext cx="3939448" cy="4201064"/>
          </a:xfrm>
          <a:prstGeom prst="rect">
            <a:avLst/>
          </a:prstGeom>
        </p:spPr>
        <p:txBody>
          <a:bodyPr/>
          <a:lstStyle>
            <a:lvl1pPr marL="236538" indent="-236538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1pPr>
            <a:lvl2pPr marL="508000" indent="-220663">
              <a:lnSpc>
                <a:spcPct val="130000"/>
              </a:lnSpc>
              <a:spcBef>
                <a:spcPts val="0"/>
              </a:spcBef>
              <a:defRPr sz="1200">
                <a:latin typeface="Arial" pitchFamily="34" charset="0"/>
                <a:cs typeface="Arial" pitchFamily="34" charset="0"/>
              </a:defRPr>
            </a:lvl2pPr>
            <a:lvl3pPr marL="795338" indent="-219075"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21"/>
          </p:nvPr>
        </p:nvSpPr>
        <p:spPr>
          <a:xfrm>
            <a:off x="4523068" y="1708037"/>
            <a:ext cx="3939448" cy="4201064"/>
          </a:xfrm>
          <a:prstGeom prst="rect">
            <a:avLst/>
          </a:prstGeom>
        </p:spPr>
        <p:txBody>
          <a:bodyPr/>
          <a:lstStyle>
            <a:lvl1pPr marL="236538" indent="-236538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1pPr>
            <a:lvl2pPr marL="508000" indent="-220663">
              <a:lnSpc>
                <a:spcPct val="130000"/>
              </a:lnSpc>
              <a:spcBef>
                <a:spcPts val="0"/>
              </a:spcBef>
              <a:defRPr sz="1200">
                <a:latin typeface="Arial" pitchFamily="34" charset="0"/>
                <a:cs typeface="Arial" pitchFamily="34" charset="0"/>
              </a:defRPr>
            </a:lvl2pPr>
            <a:lvl3pPr marL="795338" indent="-219075"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405444" y="1403236"/>
            <a:ext cx="3939448" cy="276999"/>
          </a:xfrm>
          <a:prstGeom prst="rect">
            <a:avLst/>
          </a:prstGeom>
          <a:solidFill>
            <a:srgbClr val="002D1B"/>
          </a:solidFill>
        </p:spPr>
        <p:txBody>
          <a:bodyPr wrap="square" anchor="b">
            <a:spAutoFit/>
          </a:bodyPr>
          <a:lstStyle>
            <a:lvl1pPr marL="50800" indent="0">
              <a:buFontTx/>
              <a:buNone/>
              <a:defRPr sz="1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4523068" y="1403236"/>
            <a:ext cx="3939448" cy="276999"/>
          </a:xfrm>
          <a:prstGeom prst="rect">
            <a:avLst/>
          </a:prstGeom>
          <a:solidFill>
            <a:srgbClr val="002D1B"/>
          </a:solidFill>
        </p:spPr>
        <p:txBody>
          <a:bodyPr wrap="square" anchor="b">
            <a:spAutoFit/>
          </a:bodyPr>
          <a:lstStyle>
            <a:lvl1pPr marL="50800" indent="0">
              <a:buFontTx/>
              <a:buNone/>
              <a:defRPr sz="1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250165" y="6189451"/>
            <a:ext cx="8341743" cy="22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900" baseline="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Add Sources and Notes 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40CCD-C4FC-4740-A357-1287581EBA8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4943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18288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A8C0-43C0-4460-8243-047ED1820C3F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880" y="68580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670341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atted bullets one column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E7AC5-C0DF-44A3-B294-0296E3050AD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0359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matted bullets one colum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0A13-5042-46BC-BFE0-345A6FD2CAF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7374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 Column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4572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61963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85726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21"/>
          </p:nvPr>
        </p:nvSpPr>
        <p:spPr>
          <a:xfrm>
            <a:off x="44958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5C8A-6F93-4971-9C5F-43A25E069B5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1597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Bullet Column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15"/>
          <p:cNvSpPr>
            <a:spLocks noGrp="1"/>
          </p:cNvSpPr>
          <p:nvPr>
            <p:ph sz="quarter" idx="20"/>
          </p:nvPr>
        </p:nvSpPr>
        <p:spPr>
          <a:xfrm>
            <a:off x="4572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21"/>
          </p:nvPr>
        </p:nvSpPr>
        <p:spPr>
          <a:xfrm>
            <a:off x="4495800" y="914400"/>
            <a:ext cx="38862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6DA4-431A-4F52-90A5-E4FA61B37EDE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6321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20"/>
          </p:nvPr>
        </p:nvSpPr>
        <p:spPr>
          <a:xfrm>
            <a:off x="2590800" y="914400"/>
            <a:ext cx="59436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14401"/>
            <a:ext cx="2021840" cy="307848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l">
              <a:buFontTx/>
              <a:buNone/>
              <a:defRPr sz="170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text styles	</a:t>
            </a:r>
          </a:p>
          <a:p>
            <a:pPr lvl="3"/>
            <a:r>
              <a:rPr lang="en-US" dirty="0"/>
              <a:t>											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7938-A3B4-4C9A-8276-9BD28856E90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3670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Bullet Column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14400"/>
            <a:ext cx="2021840" cy="3078480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 sz="110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l">
              <a:buFontTx/>
              <a:buNone/>
              <a:defRPr sz="170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</a:t>
            </a:r>
          </a:p>
          <a:p>
            <a:pPr lvl="0"/>
            <a:r>
              <a:rPr lang="en-US" dirty="0"/>
              <a:t>text styles	</a:t>
            </a:r>
          </a:p>
          <a:p>
            <a:pPr lvl="3"/>
            <a:r>
              <a:rPr lang="en-US" dirty="0"/>
              <a:t>											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15"/>
          <p:cNvSpPr>
            <a:spLocks noGrp="1"/>
          </p:cNvSpPr>
          <p:nvPr>
            <p:ph sz="quarter" idx="20"/>
          </p:nvPr>
        </p:nvSpPr>
        <p:spPr>
          <a:xfrm>
            <a:off x="2590800" y="914400"/>
            <a:ext cx="5943600" cy="50292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B8F8-BAB0-4C35-894D-DD6DAC2891A2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3975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65582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56138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+mj-lt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3962400" cy="48514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8AD97-5DEC-424A-9602-53AB9DFEB54A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9925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and Graph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613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5"/>
          </p:nvPr>
        </p:nvSpPr>
        <p:spPr>
          <a:xfrm>
            <a:off x="465582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56138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+mj-lt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3962400" cy="48514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Arial" pitchFamily="34" charset="0"/>
                <a:cs typeface="Arial" pitchFamily="34" charset="0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E340C-D395-4D77-8D77-5841AA3BA08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3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40CCD-C4FC-4740-A357-1287581EB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38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4612341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12659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38100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381000" y="1752600"/>
            <a:ext cx="3992562" cy="40319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27AE-08A9-46CD-8FDF-5B58857A1F2B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285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Graph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8338" y="914400"/>
            <a:ext cx="3968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5"/>
          </p:nvPr>
        </p:nvSpPr>
        <p:spPr>
          <a:xfrm>
            <a:off x="4606302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16"/>
          </p:nvPr>
        </p:nvSpPr>
        <p:spPr>
          <a:xfrm>
            <a:off x="4606620" y="1752600"/>
            <a:ext cx="3992562" cy="40132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17"/>
          </p:nvPr>
        </p:nvSpPr>
        <p:spPr>
          <a:xfrm>
            <a:off x="381000" y="914400"/>
            <a:ext cx="3992880" cy="695909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381318" y="1752600"/>
            <a:ext cx="3992562" cy="4031933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chemeClr val="tx1"/>
                </a:solidFill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188DF-A252-4FA0-B3F7-945AC2B4589F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50351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graphs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7"/>
          </p:nvPr>
        </p:nvSpPr>
        <p:spPr>
          <a:xfrm>
            <a:off x="417071" y="3471411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3962400"/>
            <a:ext cx="3992562" cy="17983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1"/>
          </p:nvPr>
        </p:nvSpPr>
        <p:spPr>
          <a:xfrm>
            <a:off x="4648200" y="914400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22"/>
          </p:nvPr>
        </p:nvSpPr>
        <p:spPr>
          <a:xfrm>
            <a:off x="4656138" y="1405388"/>
            <a:ext cx="3992562" cy="1967731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23"/>
          </p:nvPr>
        </p:nvSpPr>
        <p:spPr>
          <a:xfrm>
            <a:off x="4655820" y="3471411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Chart Placeholder 12"/>
          <p:cNvSpPr>
            <a:spLocks noGrp="1"/>
          </p:cNvSpPr>
          <p:nvPr>
            <p:ph type="chart" sz="quarter" idx="24"/>
          </p:nvPr>
        </p:nvSpPr>
        <p:spPr>
          <a:xfrm>
            <a:off x="4656138" y="3962400"/>
            <a:ext cx="3992562" cy="17983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5" name="Content Placeholder 26"/>
          <p:cNvSpPr>
            <a:spLocks noGrp="1"/>
          </p:cNvSpPr>
          <p:nvPr>
            <p:ph sz="quarter" idx="25"/>
          </p:nvPr>
        </p:nvSpPr>
        <p:spPr>
          <a:xfrm>
            <a:off x="414023" y="914400"/>
            <a:ext cx="3995928" cy="2458719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D4EB-9975-41F9-967E-AF470887E53B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691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graphs small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3263" y="914400"/>
            <a:ext cx="41275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7"/>
          </p:nvPr>
        </p:nvSpPr>
        <p:spPr>
          <a:xfrm>
            <a:off x="417071" y="3472767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3964432"/>
            <a:ext cx="3992562" cy="180136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21"/>
          </p:nvPr>
        </p:nvSpPr>
        <p:spPr>
          <a:xfrm>
            <a:off x="4648200" y="914400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Chart Placeholder 12"/>
          <p:cNvSpPr>
            <a:spLocks noGrp="1"/>
          </p:cNvSpPr>
          <p:nvPr>
            <p:ph type="chart" sz="quarter" idx="22"/>
          </p:nvPr>
        </p:nvSpPr>
        <p:spPr>
          <a:xfrm>
            <a:off x="4656138" y="1406405"/>
            <a:ext cx="3992562" cy="1967731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23"/>
          </p:nvPr>
        </p:nvSpPr>
        <p:spPr>
          <a:xfrm>
            <a:off x="4655820" y="3472767"/>
            <a:ext cx="3992880" cy="392696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Chart Placeholder 12"/>
          <p:cNvSpPr>
            <a:spLocks noGrp="1"/>
          </p:cNvSpPr>
          <p:nvPr>
            <p:ph type="chart" sz="quarter" idx="25"/>
          </p:nvPr>
        </p:nvSpPr>
        <p:spPr>
          <a:xfrm>
            <a:off x="4656138" y="3964432"/>
            <a:ext cx="3992562" cy="1801368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33" name="Content Placeholder 26"/>
          <p:cNvSpPr>
            <a:spLocks noGrp="1"/>
          </p:cNvSpPr>
          <p:nvPr>
            <p:ph sz="quarter" idx="26"/>
          </p:nvPr>
        </p:nvSpPr>
        <p:spPr>
          <a:xfrm>
            <a:off x="414023" y="914400"/>
            <a:ext cx="3995928" cy="2459736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606F5-B0EF-492A-817B-A6B872BBAA9A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5955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914401"/>
            <a:ext cx="8193211" cy="462429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5806053" y="5517351"/>
            <a:ext cx="2804548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45DB5-6535-4845-A851-0D71541994AC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4026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Graphs no sub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417389" y="914401"/>
            <a:ext cx="8193211" cy="462429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Minon Pro"/>
                <a:cs typeface="Minon Pro"/>
              </a:defRPr>
            </a:lvl1pPr>
          </a:lstStyle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5806053" y="5517351"/>
            <a:ext cx="2804548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C78E-0544-4808-88C9-3A261C239D24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18545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3" y="1524000"/>
            <a:ext cx="8193087" cy="4302125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80C2-30BB-4D6F-B39F-0309132736D9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1200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Layou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3" y="1524000"/>
            <a:ext cx="8193087" cy="4302125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A4BE-5448-4C46-8E39-154EB3286BE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906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513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9"/>
          </p:nvPr>
        </p:nvSpPr>
        <p:spPr>
          <a:xfrm>
            <a:off x="417513" y="3369382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513" y="1537898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6" name="Table Placeholder 7"/>
          <p:cNvSpPr>
            <a:spLocks noGrp="1"/>
          </p:cNvSpPr>
          <p:nvPr>
            <p:ph type="tbl" sz="quarter" idx="20"/>
          </p:nvPr>
        </p:nvSpPr>
        <p:spPr>
          <a:xfrm>
            <a:off x="417513" y="3992880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227F-1AC5-4ADD-9C93-A876950F714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009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tables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17388" y="914400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8"/>
          </p:nvPr>
        </p:nvSpPr>
        <p:spPr>
          <a:xfrm>
            <a:off x="417388" y="1536703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9"/>
          </p:nvPr>
        </p:nvSpPr>
        <p:spPr>
          <a:xfrm>
            <a:off x="417388" y="3366992"/>
            <a:ext cx="2880747" cy="437934"/>
          </a:xfrm>
          <a:prstGeom prst="rect">
            <a:avLst/>
          </a:prstGeom>
        </p:spPr>
        <p:txBody>
          <a:bodyPr/>
          <a:lstStyle>
            <a:lvl1pPr>
              <a:buFont typeface="Wingdings" charset="2"/>
              <a:buNone/>
              <a:defRPr sz="1100" baseline="0">
                <a:solidFill>
                  <a:srgbClr val="B01D14"/>
                </a:solidFill>
                <a:latin typeface="+mn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>
              <a:buFont typeface="Wingdings" charset="2"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able Placeholder 7"/>
          <p:cNvSpPr>
            <a:spLocks noGrp="1"/>
          </p:cNvSpPr>
          <p:nvPr>
            <p:ph type="tbl" sz="quarter" idx="20"/>
          </p:nvPr>
        </p:nvSpPr>
        <p:spPr>
          <a:xfrm>
            <a:off x="417388" y="3989294"/>
            <a:ext cx="8193087" cy="1645920"/>
          </a:xfrm>
          <a:custGeom>
            <a:avLst/>
            <a:gdLst>
              <a:gd name="connsiteX0" fmla="*/ 0 w 8269287"/>
              <a:gd name="connsiteY0" fmla="*/ 0 h 4075112"/>
              <a:gd name="connsiteX1" fmla="*/ 8269287 w 8269287"/>
              <a:gd name="connsiteY1" fmla="*/ 0 h 4075112"/>
              <a:gd name="connsiteX2" fmla="*/ 8269287 w 8269287"/>
              <a:gd name="connsiteY2" fmla="*/ 4075112 h 4075112"/>
              <a:gd name="connsiteX3" fmla="*/ 0 w 8269287"/>
              <a:gd name="connsiteY3" fmla="*/ 4075112 h 4075112"/>
              <a:gd name="connsiteX4" fmla="*/ 0 w 8269287"/>
              <a:gd name="connsiteY4" fmla="*/ 0 h 407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9287" h="4075112">
                <a:moveTo>
                  <a:pt x="0" y="0"/>
                </a:moveTo>
                <a:lnTo>
                  <a:pt x="8269287" y="0"/>
                </a:lnTo>
                <a:lnTo>
                  <a:pt x="8269287" y="4075112"/>
                </a:lnTo>
                <a:lnTo>
                  <a:pt x="0" y="4075112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/>
          <a:lstStyle>
            <a:lvl1pPr>
              <a:buFontTx/>
              <a:buNone/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53E0-D63D-4ADE-BAE8-3BF6F24585BE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5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182880" y="3048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A8C0-43C0-4460-8243-047ED1820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880" y="68580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52400" y="2819400"/>
            <a:ext cx="1524000" cy="228600"/>
          </a:xfrm>
          <a:prstGeom prst="rect">
            <a:avLst/>
          </a:prstGeom>
        </p:spPr>
        <p:txBody>
          <a:bodyPr anchor="ctr"/>
          <a:lstStyle/>
          <a:p>
            <a:pPr defTabSz="457200" fontAlgn="auto">
              <a:spcAft>
                <a:spcPts val="0"/>
              </a:spcAft>
              <a:defRPr/>
            </a:pPr>
            <a:r>
              <a:rPr lang="en-US" sz="900" dirty="0">
                <a:solidFill>
                  <a:prstClr val="black"/>
                </a:solidFill>
                <a:latin typeface="Arial"/>
                <a:cs typeface="Minion Pro"/>
              </a:rPr>
              <a:t>Contact Info: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4"/>
          </p:nvPr>
        </p:nvSpPr>
        <p:spPr>
          <a:xfrm>
            <a:off x="1828800" y="914400"/>
            <a:ext cx="6781800" cy="472440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900" b="1">
                <a:latin typeface="+mj-lt"/>
              </a:defRPr>
            </a:lvl1pPr>
            <a:lvl2pPr>
              <a:defRPr sz="900" baseline="0">
                <a:latin typeface="+mj-lt"/>
              </a:defRPr>
            </a:lvl2pPr>
            <a:lvl3pPr>
              <a:buFont typeface="Arial" pitchFamily="34" charset="0"/>
              <a:buChar char="•"/>
              <a:defRPr sz="9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bullet</a:t>
            </a:r>
          </a:p>
          <a:p>
            <a:pPr lvl="2"/>
            <a:r>
              <a:rPr lang="en-US" dirty="0"/>
              <a:t>Third bullet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7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0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266699" y="914400"/>
            <a:ext cx="1295400" cy="1752600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25"/>
          </p:nvPr>
        </p:nvSpPr>
        <p:spPr>
          <a:xfrm>
            <a:off x="152400" y="3048000"/>
            <a:ext cx="1523999" cy="2590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300"/>
              </a:spcBef>
              <a:spcAft>
                <a:spcPts val="300"/>
              </a:spcAft>
              <a:buFontTx/>
              <a:buNone/>
              <a:defRPr sz="900" b="0" baseline="0">
                <a:solidFill>
                  <a:schemeClr val="tx1"/>
                </a:solidFill>
                <a:latin typeface="+mj-lt"/>
                <a:cs typeface="Minion Pro"/>
              </a:defRPr>
            </a:lvl1pPr>
            <a:lvl2pPr>
              <a:buClr>
                <a:srgbClr val="5E5C60"/>
              </a:buClr>
              <a:buFont typeface="Wingdings" charset="2"/>
              <a:buChar char="§"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2pPr>
            <a:lvl3pPr>
              <a:buFont typeface="Wingdings" charset="2"/>
              <a:buNone/>
              <a:defRPr sz="1400">
                <a:solidFill>
                  <a:srgbClr val="5E5C60"/>
                </a:solidFill>
                <a:latin typeface="Minion Pro"/>
                <a:cs typeface="Minion Pro"/>
              </a:defRPr>
            </a:lvl3pPr>
            <a:lvl4pPr algn="ctr">
              <a:spcBef>
                <a:spcPts val="300"/>
              </a:spcBef>
              <a:spcAft>
                <a:spcPts val="300"/>
              </a:spcAft>
              <a:buFontTx/>
              <a:buNone/>
              <a:defRPr sz="1100" b="0">
                <a:solidFill>
                  <a:schemeClr val="tx1"/>
                </a:solidFill>
                <a:latin typeface="Minion Pro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5AB93-9F45-4779-A7E0-D39C667202E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7554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667500" y="6446695"/>
            <a:ext cx="4953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8C46-885F-4262-824A-4B7F63570494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229600" cy="376237"/>
          </a:xfrm>
          <a:prstGeom prst="rect">
            <a:avLst/>
          </a:prstGeom>
        </p:spPr>
        <p:txBody>
          <a:bodyPr vert="horz" anchor="b" anchorCtr="0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863793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 userDrawn="1"/>
        </p:nvSpPr>
        <p:spPr>
          <a:xfrm>
            <a:off x="1406525" y="2882900"/>
            <a:ext cx="1857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52400" y="647700"/>
            <a:ext cx="8724900" cy="48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2819401"/>
            <a:ext cx="4724400" cy="2362200"/>
          </a:xfrm>
          <a:prstGeom prst="rect">
            <a:avLst/>
          </a:prstGeom>
        </p:spPr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100" baseline="0">
                <a:solidFill>
                  <a:srgbClr val="5E5C6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50520" y="2087726"/>
            <a:ext cx="8229600" cy="376237"/>
          </a:xfrm>
          <a:prstGeom prst="rect">
            <a:avLst/>
          </a:prstGeom>
        </p:spPr>
        <p:txBody>
          <a:bodyPr vert="horz"/>
          <a:lstStyle>
            <a:lvl1pPr algn="r">
              <a:buNone/>
              <a:defRPr sz="1600">
                <a:solidFill>
                  <a:srgbClr val="5E5C60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50520" y="1498600"/>
            <a:ext cx="8229600" cy="551026"/>
          </a:xfrm>
          <a:prstGeom prst="rect">
            <a:avLst/>
          </a:prstGeom>
        </p:spPr>
        <p:txBody>
          <a:bodyPr vert="horz"/>
          <a:lstStyle>
            <a:lvl1pPr algn="r">
              <a:buNone/>
              <a:defRPr sz="3000">
                <a:solidFill>
                  <a:srgbClr val="B01D14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2" descr="http://cbsmiami.files.wordpress.com/2013/01/broward-county-public-schools.jpg?w=300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grayscl/>
          </a:blip>
          <a:srcRect l="9434" r="11321"/>
          <a:stretch>
            <a:fillRect/>
          </a:stretch>
        </p:blipFill>
        <p:spPr bwMode="auto">
          <a:xfrm>
            <a:off x="7010400" y="2514606"/>
            <a:ext cx="1600200" cy="1514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483908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43615" y="1569678"/>
            <a:ext cx="8013700" cy="5006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000">
                <a:solidFill>
                  <a:srgbClr val="C41200"/>
                </a:solidFill>
                <a:latin typeface="+mn-lt"/>
              </a:defRPr>
            </a:lvl1pPr>
            <a:lvl2pPr marL="457200" indent="0" algn="r">
              <a:buNone/>
              <a:defRPr/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Section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037058" y="2089082"/>
            <a:ext cx="474812" cy="352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5E5C60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sz="1600" dirty="0">
                <a:latin typeface="Calibri" pitchFamily="34" charset="0"/>
              </a:rPr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274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of content n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3081" y="1362976"/>
            <a:ext cx="7944929" cy="4675517"/>
          </a:xfrm>
          <a:prstGeom prst="rect">
            <a:avLst/>
          </a:prstGeom>
        </p:spPr>
        <p:txBody>
          <a:bodyPr/>
          <a:lstStyle>
            <a:lvl1pPr marL="233351" indent="-23335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178" indent="-223828">
              <a:buClr>
                <a:srgbClr val="5E5C60"/>
              </a:buClr>
              <a:buFont typeface="Arial" pitchFamily="34" charset="0"/>
              <a:buChar char="–"/>
              <a:defRPr sz="1200">
                <a:solidFill>
                  <a:schemeClr val="tx1"/>
                </a:solidFill>
                <a:latin typeface="+mj-lt"/>
                <a:cs typeface="Arial" pitchFamily="34" charset="0"/>
              </a:defRPr>
            </a:lvl2pPr>
            <a:lvl3pPr marL="690528" indent="-233351">
              <a:buFont typeface="Courier New" pitchFamily="49" charset="0"/>
              <a:buChar char="o"/>
              <a:defRPr sz="1200">
                <a:solidFill>
                  <a:schemeClr val="tx1"/>
                </a:solidFill>
                <a:latin typeface="+mj-lt"/>
                <a:cs typeface="Arial" pitchFamily="34" charset="0"/>
              </a:defRPr>
            </a:lvl3pPr>
            <a:lvl4pPr>
              <a:buFontTx/>
              <a:buNone/>
              <a:defRPr sz="1200">
                <a:solidFill>
                  <a:srgbClr val="5E5C60"/>
                </a:solidFill>
                <a:latin typeface="+mj-lt"/>
                <a:cs typeface="Minion Pro"/>
              </a:defRPr>
            </a:lvl4pPr>
            <a:lvl5pPr>
              <a:buFontTx/>
              <a:buNone/>
              <a:defRPr sz="1700">
                <a:solidFill>
                  <a:srgbClr val="5E5C60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3"/>
            <a:r>
              <a:rPr lang="en-US" dirty="0"/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88909-868C-417F-99E1-1828E926F449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9436" y="301752"/>
            <a:ext cx="8455609" cy="3810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spcBef>
                <a:spcPts val="0"/>
              </a:spcBef>
              <a:buNone/>
              <a:defRPr sz="2000" b="1" baseline="0">
                <a:solidFill>
                  <a:srgbClr val="C41200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882" y="64008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250167" y="6189451"/>
            <a:ext cx="8341743" cy="22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900" baseline="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Add Sources and Notes </a:t>
            </a:r>
          </a:p>
        </p:txBody>
      </p:sp>
    </p:spTree>
    <p:extLst>
      <p:ext uri="{BB962C8B-B14F-4D97-AF65-F5344CB8AC3E}">
        <p14:creationId xmlns:p14="http://schemas.microsoft.com/office/powerpoint/2010/main" val="200377702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C8EBD-0847-4131-A90B-3FC8F94D70B7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9436" y="381000"/>
            <a:ext cx="8455609" cy="3810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rgbClr val="C41200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274322" y="75194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9"/>
          </p:nvPr>
        </p:nvSpPr>
        <p:spPr>
          <a:xfrm>
            <a:off x="405444" y="1708038"/>
            <a:ext cx="3939448" cy="4201064"/>
          </a:xfrm>
          <a:prstGeom prst="rect">
            <a:avLst/>
          </a:prstGeom>
        </p:spPr>
        <p:txBody>
          <a:bodyPr/>
          <a:lstStyle>
            <a:lvl1pPr marL="236527" indent="-236527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1pPr>
            <a:lvl2pPr marL="507974" indent="-220652">
              <a:lnSpc>
                <a:spcPct val="130000"/>
              </a:lnSpc>
              <a:spcBef>
                <a:spcPts val="0"/>
              </a:spcBef>
              <a:defRPr sz="1200">
                <a:latin typeface="Arial" pitchFamily="34" charset="0"/>
                <a:cs typeface="Arial" pitchFamily="34" charset="0"/>
              </a:defRPr>
            </a:lvl2pPr>
            <a:lvl3pPr marL="795299" indent="-219064"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21"/>
          </p:nvPr>
        </p:nvSpPr>
        <p:spPr>
          <a:xfrm>
            <a:off x="4523068" y="1708038"/>
            <a:ext cx="3939448" cy="4201064"/>
          </a:xfrm>
          <a:prstGeom prst="rect">
            <a:avLst/>
          </a:prstGeom>
        </p:spPr>
        <p:txBody>
          <a:bodyPr/>
          <a:lstStyle>
            <a:lvl1pPr marL="236527" indent="-236527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1pPr>
            <a:lvl2pPr marL="507974" indent="-220652">
              <a:lnSpc>
                <a:spcPct val="130000"/>
              </a:lnSpc>
              <a:spcBef>
                <a:spcPts val="0"/>
              </a:spcBef>
              <a:defRPr sz="1200">
                <a:latin typeface="Arial" pitchFamily="34" charset="0"/>
                <a:cs typeface="Arial" pitchFamily="34" charset="0"/>
              </a:defRPr>
            </a:lvl2pPr>
            <a:lvl3pPr marL="795299" indent="-219064"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2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405444" y="1403237"/>
            <a:ext cx="3939448" cy="276999"/>
          </a:xfrm>
          <a:prstGeom prst="rect">
            <a:avLst/>
          </a:prstGeom>
          <a:solidFill>
            <a:srgbClr val="002D1B"/>
          </a:solidFill>
        </p:spPr>
        <p:txBody>
          <a:bodyPr wrap="square" anchor="b">
            <a:spAutoFit/>
          </a:bodyPr>
          <a:lstStyle>
            <a:lvl1pPr marL="50797" indent="0">
              <a:buFontTx/>
              <a:buNone/>
              <a:defRPr sz="1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4523068" y="1403237"/>
            <a:ext cx="3939448" cy="276999"/>
          </a:xfrm>
          <a:prstGeom prst="rect">
            <a:avLst/>
          </a:prstGeom>
          <a:solidFill>
            <a:srgbClr val="002D1B"/>
          </a:solidFill>
        </p:spPr>
        <p:txBody>
          <a:bodyPr wrap="square" anchor="b">
            <a:spAutoFit/>
          </a:bodyPr>
          <a:lstStyle>
            <a:lvl1pPr marL="50797" indent="0">
              <a:buFontTx/>
              <a:buNone/>
              <a:defRPr sz="1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250167" y="6189451"/>
            <a:ext cx="8341743" cy="22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900" baseline="0">
                <a:latin typeface="Arial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2pPr>
            <a:lvl3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3pPr>
            <a:lvl4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4pPr>
            <a:lvl5pPr marL="0" indent="0">
              <a:spcBef>
                <a:spcPts val="0"/>
              </a:spcBef>
              <a:buFontTx/>
              <a:buNone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Add Sources and Notes </a:t>
            </a:r>
          </a:p>
        </p:txBody>
      </p:sp>
    </p:spTree>
    <p:extLst>
      <p:ext uri="{BB962C8B-B14F-4D97-AF65-F5344CB8AC3E}">
        <p14:creationId xmlns:p14="http://schemas.microsoft.com/office/powerpoint/2010/main" val="36492211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40CCD-C4FC-4740-A357-1287581EBA8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0140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18288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A8C0-43C0-4460-8243-047ED1820C3F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882" y="685800"/>
            <a:ext cx="8274457" cy="381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42653843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atted bullets one column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3048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E7AC5-C0DF-44A3-B294-0296E3050AD0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2156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matted bullets one colum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4320" y="452439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chemeClr val="tx1"/>
                </a:solidFill>
                <a:latin typeface="+mj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274320" y="76202"/>
            <a:ext cx="8229600" cy="376237"/>
          </a:xfrm>
          <a:prstGeom prst="rect">
            <a:avLst/>
          </a:prstGeom>
        </p:spPr>
        <p:txBody>
          <a:bodyPr vert="horz"/>
          <a:lstStyle>
            <a:lvl1pPr>
              <a:buNone/>
              <a:defRPr sz="2000">
                <a:solidFill>
                  <a:srgbClr val="B01D14"/>
                </a:solidFill>
                <a:latin typeface="+mn-lt"/>
              </a:defRPr>
            </a:lvl1pPr>
            <a:lvl2pPr>
              <a:defRPr sz="1200">
                <a:solidFill>
                  <a:srgbClr val="5E5C60"/>
                </a:solidFill>
                <a:latin typeface="+mj-lt"/>
              </a:defRPr>
            </a:lvl2pPr>
            <a:lvl3pPr>
              <a:defRPr sz="1200">
                <a:solidFill>
                  <a:srgbClr val="5E5C60"/>
                </a:solidFill>
                <a:latin typeface="+mj-lt"/>
              </a:defRPr>
            </a:lvl3pPr>
            <a:lvl4pPr>
              <a:defRPr sz="1200">
                <a:solidFill>
                  <a:srgbClr val="5E5C60"/>
                </a:solidFill>
                <a:latin typeface="+mj-lt"/>
              </a:defRPr>
            </a:lvl4pPr>
            <a:lvl5pPr>
              <a:defRPr sz="1200">
                <a:solidFill>
                  <a:srgbClr val="5E5C6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9"/>
          </p:nvPr>
        </p:nvSpPr>
        <p:spPr>
          <a:xfrm>
            <a:off x="457200" y="914400"/>
            <a:ext cx="8077200" cy="4876800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 sz="1400">
                <a:latin typeface="+mj-lt"/>
              </a:defRPr>
            </a:lvl1pPr>
            <a:lvl2pPr>
              <a:lnSpc>
                <a:spcPct val="130000"/>
              </a:lnSpc>
              <a:spcBef>
                <a:spcPts val="0"/>
              </a:spcBef>
              <a:defRPr sz="1400">
                <a:latin typeface="+mj-lt"/>
              </a:defRPr>
            </a:lvl2pPr>
            <a:lvl3pPr>
              <a:lnSpc>
                <a:spcPct val="130000"/>
              </a:lnSpc>
              <a:spcBef>
                <a:spcPts val="0"/>
              </a:spcBef>
              <a:buFont typeface="Courier New" pitchFamily="49" charset="0"/>
              <a:buChar char="o"/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0A13-5042-46BC-BFE0-345A6FD2CAF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0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18" Type="http://schemas.openxmlformats.org/officeDocument/2006/relationships/slideLayout" Target="../slideLayouts/slideLayout85.xml"/><Relationship Id="rId26" Type="http://schemas.openxmlformats.org/officeDocument/2006/relationships/slideLayout" Target="../slideLayouts/slideLayout93.xml"/><Relationship Id="rId3" Type="http://schemas.openxmlformats.org/officeDocument/2006/relationships/slideLayout" Target="../slideLayouts/slideLayout70.xml"/><Relationship Id="rId21" Type="http://schemas.openxmlformats.org/officeDocument/2006/relationships/slideLayout" Target="../slideLayouts/slideLayout88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5" Type="http://schemas.openxmlformats.org/officeDocument/2006/relationships/slideLayout" Target="../slideLayouts/slideLayout92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2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24" Type="http://schemas.openxmlformats.org/officeDocument/2006/relationships/slideLayout" Target="../slideLayouts/slideLayout91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23" Type="http://schemas.openxmlformats.org/officeDocument/2006/relationships/slideLayout" Target="../slideLayouts/slideLayout90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77.xml"/><Relationship Id="rId19" Type="http://schemas.openxmlformats.org/officeDocument/2006/relationships/slideLayout" Target="../slideLayouts/slideLayout86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Relationship Id="rId22" Type="http://schemas.openxmlformats.org/officeDocument/2006/relationships/slideLayout" Target="../slideLayouts/slideLayout89.xml"/><Relationship Id="rId27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slideLayout" Target="../slideLayouts/slideLayout106.xml"/><Relationship Id="rId18" Type="http://schemas.openxmlformats.org/officeDocument/2006/relationships/slideLayout" Target="../slideLayouts/slideLayout111.xml"/><Relationship Id="rId26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00.xml"/><Relationship Id="rId12" Type="http://schemas.openxmlformats.org/officeDocument/2006/relationships/slideLayout" Target="../slideLayouts/slideLayout105.xml"/><Relationship Id="rId17" Type="http://schemas.openxmlformats.org/officeDocument/2006/relationships/slideLayout" Target="../slideLayouts/slideLayout110.xml"/><Relationship Id="rId25" Type="http://schemas.openxmlformats.org/officeDocument/2006/relationships/slideLayout" Target="../slideLayouts/slideLayout118.xml"/><Relationship Id="rId2" Type="http://schemas.openxmlformats.org/officeDocument/2006/relationships/slideLayout" Target="../slideLayouts/slideLayout95.xml"/><Relationship Id="rId16" Type="http://schemas.openxmlformats.org/officeDocument/2006/relationships/slideLayout" Target="../slideLayouts/slideLayout109.xml"/><Relationship Id="rId20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24" Type="http://schemas.openxmlformats.org/officeDocument/2006/relationships/slideLayout" Target="../slideLayouts/slideLayout117.xml"/><Relationship Id="rId5" Type="http://schemas.openxmlformats.org/officeDocument/2006/relationships/slideLayout" Target="../slideLayouts/slideLayout98.xml"/><Relationship Id="rId15" Type="http://schemas.openxmlformats.org/officeDocument/2006/relationships/slideLayout" Target="../slideLayouts/slideLayout108.xml"/><Relationship Id="rId23" Type="http://schemas.openxmlformats.org/officeDocument/2006/relationships/slideLayout" Target="../slideLayouts/slideLayout116.xml"/><Relationship Id="rId28" Type="http://schemas.openxmlformats.org/officeDocument/2006/relationships/image" Target="../media/image3.png"/><Relationship Id="rId10" Type="http://schemas.openxmlformats.org/officeDocument/2006/relationships/slideLayout" Target="../slideLayouts/slideLayout103.xml"/><Relationship Id="rId19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slideLayout" Target="../slideLayouts/slideLayout107.xml"/><Relationship Id="rId22" Type="http://schemas.openxmlformats.org/officeDocument/2006/relationships/slideLayout" Target="../slideLayouts/slideLayout115.xml"/><Relationship Id="rId27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slideLayout" Target="../slideLayouts/slideLayout132.xml"/><Relationship Id="rId18" Type="http://schemas.openxmlformats.org/officeDocument/2006/relationships/slideLayout" Target="../slideLayouts/slideLayout137.xml"/><Relationship Id="rId26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22.xml"/><Relationship Id="rId21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17" Type="http://schemas.openxmlformats.org/officeDocument/2006/relationships/slideLayout" Target="../slideLayouts/slideLayout136.xml"/><Relationship Id="rId25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21.xml"/><Relationship Id="rId16" Type="http://schemas.openxmlformats.org/officeDocument/2006/relationships/slideLayout" Target="../slideLayouts/slideLayout135.xml"/><Relationship Id="rId20" Type="http://schemas.openxmlformats.org/officeDocument/2006/relationships/slideLayout" Target="../slideLayouts/slideLayout139.xml"/><Relationship Id="rId29" Type="http://schemas.openxmlformats.org/officeDocument/2006/relationships/slideLayout" Target="../slideLayouts/slideLayout148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24" Type="http://schemas.openxmlformats.org/officeDocument/2006/relationships/slideLayout" Target="../slideLayouts/slideLayout143.xml"/><Relationship Id="rId32" Type="http://schemas.openxmlformats.org/officeDocument/2006/relationships/image" Target="../media/image3.png"/><Relationship Id="rId5" Type="http://schemas.openxmlformats.org/officeDocument/2006/relationships/slideLayout" Target="../slideLayouts/slideLayout124.xml"/><Relationship Id="rId15" Type="http://schemas.openxmlformats.org/officeDocument/2006/relationships/slideLayout" Target="../slideLayouts/slideLayout134.xml"/><Relationship Id="rId23" Type="http://schemas.openxmlformats.org/officeDocument/2006/relationships/slideLayout" Target="../slideLayouts/slideLayout142.xml"/><Relationship Id="rId28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29.xml"/><Relationship Id="rId19" Type="http://schemas.openxmlformats.org/officeDocument/2006/relationships/slideLayout" Target="../slideLayouts/slideLayout138.xml"/><Relationship Id="rId31" Type="http://schemas.openxmlformats.org/officeDocument/2006/relationships/theme" Target="../theme/theme12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Relationship Id="rId14" Type="http://schemas.openxmlformats.org/officeDocument/2006/relationships/slideLayout" Target="../slideLayouts/slideLayout133.xml"/><Relationship Id="rId22" Type="http://schemas.openxmlformats.org/officeDocument/2006/relationships/slideLayout" Target="../slideLayouts/slideLayout141.xml"/><Relationship Id="rId27" Type="http://schemas.openxmlformats.org/officeDocument/2006/relationships/slideLayout" Target="../slideLayouts/slideLayout146.xml"/><Relationship Id="rId30" Type="http://schemas.openxmlformats.org/officeDocument/2006/relationships/slideLayout" Target="../slideLayouts/slideLayout149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5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26" Type="http://schemas.openxmlformats.org/officeDocument/2006/relationships/theme" Target="../theme/theme3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30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2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Relationship Id="rId27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1.jpe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slideLayout" Target="../slideLayouts/slideLayout53.xml"/><Relationship Id="rId26" Type="http://schemas.openxmlformats.org/officeDocument/2006/relationships/slideLayout" Target="../slideLayouts/slideLayout61.xml"/><Relationship Id="rId3" Type="http://schemas.openxmlformats.org/officeDocument/2006/relationships/slideLayout" Target="../slideLayouts/slideLayout38.xml"/><Relationship Id="rId21" Type="http://schemas.openxmlformats.org/officeDocument/2006/relationships/slideLayout" Target="../slideLayouts/slideLayout56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2.xml"/><Relationship Id="rId25" Type="http://schemas.openxmlformats.org/officeDocument/2006/relationships/slideLayout" Target="../slideLayouts/slideLayout60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20" Type="http://schemas.openxmlformats.org/officeDocument/2006/relationships/slideLayout" Target="../slideLayouts/slideLayout55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2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23" Type="http://schemas.openxmlformats.org/officeDocument/2006/relationships/slideLayout" Target="../slideLayouts/slideLayout58.xml"/><Relationship Id="rId28" Type="http://schemas.openxmlformats.org/officeDocument/2006/relationships/theme" Target="../theme/theme7.xml"/><Relationship Id="rId10" Type="http://schemas.openxmlformats.org/officeDocument/2006/relationships/slideLayout" Target="../slideLayouts/slideLayout45.xml"/><Relationship Id="rId19" Type="http://schemas.openxmlformats.org/officeDocument/2006/relationships/slideLayout" Target="../slideLayouts/slideLayout54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Relationship Id="rId22" Type="http://schemas.openxmlformats.org/officeDocument/2006/relationships/slideLayout" Target="../slideLayouts/slideLayout57.xml"/><Relationship Id="rId27" Type="http://schemas.openxmlformats.org/officeDocument/2006/relationships/slideLayout" Target="../slideLayouts/slideLayout6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5" Type="http://schemas.openxmlformats.org/officeDocument/2006/relationships/image" Target="../media/image1.jpe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6369486"/>
            <a:ext cx="1435768" cy="44247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7500" y="6446838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30A1448-1663-446C-AE94-327A72ABB19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2799" y="6462713"/>
            <a:ext cx="1780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</a:rPr>
              <a:t>Member FINRA/SIPC/NYSE</a:t>
            </a:r>
          </a:p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</a:rPr>
              <a:t>© 2017 Hilltop Securities Inc.</a:t>
            </a:r>
          </a:p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</a:rPr>
              <a:t>All Rights Reserved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6421438"/>
            <a:ext cx="84582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225425" y="704850"/>
            <a:ext cx="8385175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50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  <p:sldLayoutId id="2147484203" r:id="rId12"/>
    <p:sldLayoutId id="2147484204" r:id="rId13"/>
    <p:sldLayoutId id="2147484205" r:id="rId14"/>
    <p:sldLayoutId id="2147484206" r:id="rId15"/>
    <p:sldLayoutId id="2147484207" r:id="rId16"/>
    <p:sldLayoutId id="2147484208" r:id="rId17"/>
    <p:sldLayoutId id="2147484209" r:id="rId18"/>
    <p:sldLayoutId id="2147484210" r:id="rId19"/>
    <p:sldLayoutId id="2147484211" r:id="rId20"/>
    <p:sldLayoutId id="2147484212" r:id="rId21"/>
    <p:sldLayoutId id="2147484213" r:id="rId22"/>
    <p:sldLayoutId id="2147484214" r:id="rId23"/>
    <p:sldLayoutId id="2147484215" r:id="rId24"/>
    <p:sldLayoutId id="2147484216" r:id="rId25"/>
    <p:sldLayoutId id="2147484217" r:id="rId2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kern="2000">
          <a:solidFill>
            <a:srgbClr val="002D1B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7502" y="6446840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30A1448-1663-446C-AE94-327A72ABB19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2802" y="6462713"/>
            <a:ext cx="1780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</a:rPr>
              <a:t>Member FINRA/SIPC/NYSE</a:t>
            </a:r>
          </a:p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</a:rPr>
              <a:t>© 2018 Hilltop Securities Inc.</a:t>
            </a:r>
          </a:p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</a:rPr>
              <a:t>All Rights Reserved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6421438"/>
            <a:ext cx="84582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225427" y="704850"/>
            <a:ext cx="8385175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8"/>
          <a:stretch>
            <a:fillRect/>
          </a:stretch>
        </p:blipFill>
        <p:spPr>
          <a:xfrm>
            <a:off x="225425" y="6462713"/>
            <a:ext cx="1354395" cy="37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3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  <p:sldLayoutId id="2147484258" r:id="rId12"/>
    <p:sldLayoutId id="2147484259" r:id="rId13"/>
    <p:sldLayoutId id="2147484260" r:id="rId14"/>
    <p:sldLayoutId id="2147484261" r:id="rId15"/>
    <p:sldLayoutId id="2147484262" r:id="rId16"/>
    <p:sldLayoutId id="2147484263" r:id="rId17"/>
    <p:sldLayoutId id="2147484264" r:id="rId18"/>
    <p:sldLayoutId id="2147484265" r:id="rId19"/>
    <p:sldLayoutId id="2147484266" r:id="rId20"/>
    <p:sldLayoutId id="2147484267" r:id="rId21"/>
    <p:sldLayoutId id="2147484268" r:id="rId22"/>
    <p:sldLayoutId id="2147484269" r:id="rId23"/>
    <p:sldLayoutId id="2147484270" r:id="rId24"/>
    <p:sldLayoutId id="2147484271" r:id="rId25"/>
    <p:sldLayoutId id="2147484273" r:id="rId26"/>
  </p:sldLayoutIdLst>
  <p:hf hdr="0" ftr="0" dt="0"/>
  <p:txStyles>
    <p:titleStyle>
      <a:lvl1pPr algn="l" defTabSz="457178" rtl="0" eaLnBrk="0" fontAlgn="base" hangingPunct="0">
        <a:spcBef>
          <a:spcPct val="0"/>
        </a:spcBef>
        <a:spcAft>
          <a:spcPct val="0"/>
        </a:spcAft>
        <a:defRPr sz="2000" kern="2000">
          <a:solidFill>
            <a:srgbClr val="002D1B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1pPr>
      <a:lvl2pPr algn="l" defTabSz="457178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2pPr>
      <a:lvl3pPr algn="l" defTabSz="457178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3pPr>
      <a:lvl4pPr algn="l" defTabSz="457178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4pPr>
      <a:lvl5pPr algn="l" defTabSz="457178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5pPr>
      <a:lvl6pPr marL="457178" algn="l" defTabSz="457178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6pPr>
      <a:lvl7pPr marL="914354" algn="l" defTabSz="457178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7pPr>
      <a:lvl8pPr marL="1371532" algn="l" defTabSz="457178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8pPr>
      <a:lvl9pPr marL="1828709" algn="l" defTabSz="457178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9pPr>
    </p:titleStyle>
    <p:bodyStyle>
      <a:lvl1pPr marL="342882" indent="-342882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7500" y="6446838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292929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30A1448-1663-446C-AE94-327A72ABB1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62799" y="6462713"/>
            <a:ext cx="1780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aseline="30000" dirty="0">
                <a:solidFill>
                  <a:srgbClr val="292929"/>
                </a:solidFill>
                <a:latin typeface="Arial"/>
              </a:rPr>
              <a:t>Member FINRA/SIPC/NYSE</a:t>
            </a:r>
          </a:p>
          <a:p>
            <a:pPr>
              <a:defRPr/>
            </a:pPr>
            <a:r>
              <a:rPr lang="en-US" sz="900" baseline="30000" dirty="0">
                <a:solidFill>
                  <a:srgbClr val="292929"/>
                </a:solidFill>
                <a:latin typeface="Arial"/>
              </a:rPr>
              <a:t>© 2019 Hilltop Securities Inc.</a:t>
            </a:r>
          </a:p>
          <a:p>
            <a:pPr>
              <a:defRPr/>
            </a:pPr>
            <a:r>
              <a:rPr lang="en-US" sz="900" baseline="30000" dirty="0">
                <a:solidFill>
                  <a:srgbClr val="292929"/>
                </a:solidFill>
                <a:latin typeface="Arial"/>
              </a:rPr>
              <a:t>All Rights Reserved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421438"/>
            <a:ext cx="84582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5425" y="704850"/>
            <a:ext cx="8385175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2"/>
          <a:stretch>
            <a:fillRect/>
          </a:stretch>
        </p:blipFill>
        <p:spPr>
          <a:xfrm>
            <a:off x="225425" y="6462713"/>
            <a:ext cx="1354395" cy="37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3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  <p:sldLayoutId id="2147484288" r:id="rId12"/>
    <p:sldLayoutId id="2147484289" r:id="rId13"/>
    <p:sldLayoutId id="2147484290" r:id="rId14"/>
    <p:sldLayoutId id="2147484291" r:id="rId15"/>
    <p:sldLayoutId id="2147484292" r:id="rId16"/>
    <p:sldLayoutId id="2147484293" r:id="rId17"/>
    <p:sldLayoutId id="2147484294" r:id="rId18"/>
    <p:sldLayoutId id="2147484295" r:id="rId19"/>
    <p:sldLayoutId id="2147484296" r:id="rId20"/>
    <p:sldLayoutId id="2147484297" r:id="rId21"/>
    <p:sldLayoutId id="2147484298" r:id="rId22"/>
    <p:sldLayoutId id="2147484299" r:id="rId23"/>
    <p:sldLayoutId id="2147484300" r:id="rId24"/>
    <p:sldLayoutId id="2147484301" r:id="rId25"/>
    <p:sldLayoutId id="2147484302" r:id="rId26"/>
    <p:sldLayoutId id="2147484303" r:id="rId27"/>
    <p:sldLayoutId id="2147484304" r:id="rId28"/>
    <p:sldLayoutId id="2147484305" r:id="rId29"/>
    <p:sldLayoutId id="2147484306" r:id="rId30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kern="2000">
          <a:solidFill>
            <a:srgbClr val="002D1B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051800" y="6415643"/>
            <a:ext cx="14478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Member FINRA/SIPC/NYSE</a:t>
            </a:r>
          </a:p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© 2018 Hilltop Securities Inc.</a:t>
            </a:r>
          </a:p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All Rights Reserved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200" y="2057400"/>
            <a:ext cx="84582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0"/>
          <p:cNvSpPr txBox="1">
            <a:spLocks/>
          </p:cNvSpPr>
          <p:nvPr userDrawn="1"/>
        </p:nvSpPr>
        <p:spPr>
          <a:xfrm>
            <a:off x="350520" y="2087726"/>
            <a:ext cx="7802880" cy="376237"/>
          </a:xfrm>
          <a:prstGeom prst="rect">
            <a:avLst/>
          </a:prstGeom>
        </p:spPr>
        <p:txBody>
          <a:bodyPr vert="horz"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 baseline="0">
                <a:solidFill>
                  <a:srgbClr val="5E5C60"/>
                </a:solidFill>
                <a:latin typeface="Calibri" pitchFamily="34" charset="0"/>
                <a:ea typeface="+mn-ea"/>
                <a:cs typeface="Times New Roman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200" kern="1200">
                <a:solidFill>
                  <a:srgbClr val="5E5C6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200" kern="1200">
                <a:solidFill>
                  <a:srgbClr val="5E5C6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200" kern="1200">
                <a:solidFill>
                  <a:srgbClr val="5E5C6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200" kern="1200">
                <a:solidFill>
                  <a:srgbClr val="5E5C6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780" y="6390167"/>
            <a:ext cx="1354395" cy="37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5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400" cap="small" spc="400">
          <a:solidFill>
            <a:srgbClr val="002D1B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746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200" y="2057400"/>
            <a:ext cx="84582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6369486"/>
            <a:ext cx="1435768" cy="442477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7162802" y="6462713"/>
            <a:ext cx="1780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Member FINRA/SIPC/NYSE</a:t>
            </a:r>
          </a:p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2017 Hilltop Securities Inc.</a:t>
            </a:r>
          </a:p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</a:t>
            </a:r>
            <a:endParaRPr lang="en-US" sz="9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28" r:id="rId2"/>
    <p:sldLayoutId id="2147484029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400" cap="small" spc="400">
          <a:solidFill>
            <a:srgbClr val="002D1B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08161"/>
            <a:ext cx="1435768" cy="44247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7500" y="6446838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30A1448-1663-446C-AE94-327A72ABB1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421438"/>
            <a:ext cx="84582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5425" y="704850"/>
            <a:ext cx="8385175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7266497" y="6488668"/>
            <a:ext cx="1780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Member FINRA/SIPC/NYSE</a:t>
            </a:r>
          </a:p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2017 Hilltop Securities Inc.</a:t>
            </a:r>
          </a:p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</a:t>
            </a:r>
            <a:endParaRPr lang="en-US" sz="9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98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4000" r:id="rId12"/>
    <p:sldLayoutId id="2147484001" r:id="rId13"/>
    <p:sldLayoutId id="2147484002" r:id="rId14"/>
    <p:sldLayoutId id="2147483986" r:id="rId15"/>
    <p:sldLayoutId id="2147484003" r:id="rId16"/>
    <p:sldLayoutId id="2147483987" r:id="rId17"/>
    <p:sldLayoutId id="2147483988" r:id="rId18"/>
    <p:sldLayoutId id="2147483989" r:id="rId19"/>
    <p:sldLayoutId id="2147483990" r:id="rId20"/>
    <p:sldLayoutId id="2147483991" r:id="rId21"/>
    <p:sldLayoutId id="2147483992" r:id="rId22"/>
    <p:sldLayoutId id="2147484006" r:id="rId23"/>
    <p:sldLayoutId id="2147484019" r:id="rId24"/>
    <p:sldLayoutId id="2147484025" r:id="rId25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kern="2000">
          <a:solidFill>
            <a:srgbClr val="002D1B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08161"/>
            <a:ext cx="1435768" cy="44247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7500" y="6446838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30A1448-1663-446C-AE94-327A72ABB19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421438"/>
            <a:ext cx="84582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5425" y="704850"/>
            <a:ext cx="8385175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7429085" y="6488668"/>
            <a:ext cx="1780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Member FINRA/SIPC/NYSE</a:t>
            </a:r>
          </a:p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2017 Hilltop Securities Inc.</a:t>
            </a:r>
          </a:p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</a:t>
            </a:r>
            <a:endParaRPr lang="en-US" sz="9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989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kern="2000">
          <a:solidFill>
            <a:srgbClr val="002D1B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7500" y="6446695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A6BD72-2D2C-4400-A476-652365EC4B4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6421525"/>
            <a:ext cx="84582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225552" y="704272"/>
            <a:ext cx="8385048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7363097" y="6488668"/>
            <a:ext cx="1780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Member FINRA/SIPC/NYSE</a:t>
            </a:r>
          </a:p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2019 Hilltop Securities Inc.</a:t>
            </a:r>
          </a:p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</a:t>
            </a:r>
            <a:endParaRPr lang="en-US" sz="9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5425" y="6462713"/>
            <a:ext cx="1354395" cy="37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1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311" r:id="rId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kern="2000" baseline="0">
          <a:solidFill>
            <a:srgbClr val="002D1B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6369486"/>
            <a:ext cx="1435768" cy="44247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7500" y="6446695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A6BD72-2D2C-4400-A476-652365EC4B48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6421525"/>
            <a:ext cx="84582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225552" y="704272"/>
            <a:ext cx="8385048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7257070" y="6488668"/>
            <a:ext cx="1780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Member FINRA/SIPC/NYSE</a:t>
            </a:r>
          </a:p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2017 Hilltop Securities Inc.</a:t>
            </a:r>
          </a:p>
          <a:p>
            <a:pPr>
              <a:defRPr/>
            </a:pPr>
            <a:r>
              <a:rPr lang="en-US" sz="900" b="1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</a:t>
            </a:r>
            <a:endParaRPr lang="en-US" sz="9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9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kern="2000" baseline="0">
          <a:solidFill>
            <a:srgbClr val="002D1B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6369488"/>
            <a:ext cx="1435768" cy="44247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7502" y="6446840"/>
            <a:ext cx="495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30A1448-1663-446C-AE94-327A72ABB191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2802" y="6462713"/>
            <a:ext cx="1780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</a:rPr>
              <a:t>Member FINRA/SIPC/NYSE</a:t>
            </a:r>
          </a:p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</a:rPr>
              <a:t>© 2017 Hilltop Securities Inc.</a:t>
            </a:r>
          </a:p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</a:rPr>
              <a:t>All Rights Reserved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6421438"/>
            <a:ext cx="84582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225427" y="704850"/>
            <a:ext cx="8385175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  <p:sldLayoutId id="2147484053" r:id="rId13"/>
    <p:sldLayoutId id="2147484054" r:id="rId14"/>
    <p:sldLayoutId id="2147484055" r:id="rId15"/>
    <p:sldLayoutId id="2147484056" r:id="rId16"/>
    <p:sldLayoutId id="2147484057" r:id="rId17"/>
    <p:sldLayoutId id="2147484058" r:id="rId18"/>
    <p:sldLayoutId id="2147484059" r:id="rId19"/>
    <p:sldLayoutId id="2147484060" r:id="rId20"/>
    <p:sldLayoutId id="2147484061" r:id="rId21"/>
    <p:sldLayoutId id="2147484062" r:id="rId22"/>
    <p:sldLayoutId id="2147484063" r:id="rId23"/>
    <p:sldLayoutId id="2147484064" r:id="rId24"/>
    <p:sldLayoutId id="2147484065" r:id="rId25"/>
    <p:sldLayoutId id="2147484067" r:id="rId26"/>
    <p:sldLayoutId id="2147484068" r:id="rId27"/>
  </p:sldLayoutIdLst>
  <p:hf hdr="0" ftr="0" dt="0"/>
  <p:txStyles>
    <p:titleStyle>
      <a:lvl1pPr algn="l" defTabSz="457178" rtl="0" eaLnBrk="0" fontAlgn="base" hangingPunct="0">
        <a:spcBef>
          <a:spcPct val="0"/>
        </a:spcBef>
        <a:spcAft>
          <a:spcPct val="0"/>
        </a:spcAft>
        <a:defRPr sz="2000" kern="2000">
          <a:solidFill>
            <a:srgbClr val="002D1B"/>
          </a:solidFill>
          <a:latin typeface="Times New Roman" pitchFamily="18" charset="0"/>
          <a:ea typeface="Times New Roman" pitchFamily="18" charset="0"/>
          <a:cs typeface="Times New Roman" pitchFamily="18" charset="0"/>
        </a:defRPr>
      </a:lvl1pPr>
      <a:lvl2pPr algn="l" defTabSz="457178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2pPr>
      <a:lvl3pPr algn="l" defTabSz="457178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3pPr>
      <a:lvl4pPr algn="l" defTabSz="457178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4pPr>
      <a:lvl5pPr algn="l" defTabSz="457178" rtl="0" eaLnBrk="0" fontAlgn="base" hangingPunct="0">
        <a:spcBef>
          <a:spcPct val="0"/>
        </a:spcBef>
        <a:spcAft>
          <a:spcPct val="0"/>
        </a:spcAft>
        <a:defRPr sz="2000">
          <a:solidFill>
            <a:srgbClr val="002D1B"/>
          </a:solidFill>
          <a:latin typeface="Times New Roman" pitchFamily="18" charset="0"/>
          <a:ea typeface="Minion Pro" pitchFamily="18" charset="0"/>
          <a:cs typeface="Times New Roman" pitchFamily="18" charset="0"/>
        </a:defRPr>
      </a:lvl5pPr>
      <a:lvl6pPr marL="457178" algn="l" defTabSz="457178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6pPr>
      <a:lvl7pPr marL="914354" algn="l" defTabSz="457178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7pPr>
      <a:lvl8pPr marL="1371532" algn="l" defTabSz="457178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8pPr>
      <a:lvl9pPr marL="1828709" algn="l" defTabSz="457178" rtl="0" fontAlgn="base">
        <a:spcBef>
          <a:spcPct val="0"/>
        </a:spcBef>
        <a:spcAft>
          <a:spcPct val="0"/>
        </a:spcAft>
        <a:defRPr sz="2000">
          <a:solidFill>
            <a:srgbClr val="B01D14"/>
          </a:solidFill>
          <a:latin typeface="Minion Pro" pitchFamily="18" charset="0"/>
          <a:ea typeface="Minion Pro" pitchFamily="18" charset="0"/>
          <a:cs typeface="Minion Pro" pitchFamily="18" charset="0"/>
        </a:defRPr>
      </a:lvl9pPr>
    </p:titleStyle>
    <p:bodyStyle>
      <a:lvl1pPr marL="342882" indent="-342882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539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</p:sldLayoutIdLst>
  <p:hf hdr="0" ftr="0" dt="0"/>
  <p:txStyles>
    <p:titleStyle>
      <a:lvl1pPr algn="ctr" defTabSz="45717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17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17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17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17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78" algn="ctr" defTabSz="45717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54" algn="ctr" defTabSz="45717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32" algn="ctr" defTabSz="45717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09" algn="ctr" defTabSz="45717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82" indent="-342882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45717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45717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6200" y="2057400"/>
            <a:ext cx="84582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0"/>
          <p:cNvSpPr txBox="1">
            <a:spLocks/>
          </p:cNvSpPr>
          <p:nvPr userDrawn="1"/>
        </p:nvSpPr>
        <p:spPr>
          <a:xfrm>
            <a:off x="350520" y="2087728"/>
            <a:ext cx="7802880" cy="376237"/>
          </a:xfrm>
          <a:prstGeom prst="rect">
            <a:avLst/>
          </a:prstGeom>
        </p:spPr>
        <p:txBody>
          <a:bodyPr vert="horz"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 baseline="0">
                <a:solidFill>
                  <a:srgbClr val="5E5C60"/>
                </a:solidFill>
                <a:latin typeface="Calibri" pitchFamily="34" charset="0"/>
                <a:ea typeface="+mn-ea"/>
                <a:cs typeface="Times New Roman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200" kern="1200">
                <a:solidFill>
                  <a:srgbClr val="5E5C6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200" kern="1200">
                <a:solidFill>
                  <a:srgbClr val="5E5C6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200" kern="1200">
                <a:solidFill>
                  <a:srgbClr val="5E5C6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200" kern="1200">
                <a:solidFill>
                  <a:srgbClr val="5E5C6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6369488"/>
            <a:ext cx="1435768" cy="44247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162802" y="6462713"/>
            <a:ext cx="1780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Member FINRA/SIPC/NYSE</a:t>
            </a:r>
          </a:p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© 2017 Hilltop Securities Inc.</a:t>
            </a:r>
          </a:p>
          <a:p>
            <a:pPr>
              <a:defRPr/>
            </a:pPr>
            <a:r>
              <a:rPr lang="en-US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08280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400" cap="small" spc="400">
          <a:solidFill>
            <a:srgbClr val="002D1B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5pPr>
      <a:lvl6pPr marL="457178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6pPr>
      <a:lvl7pPr marL="914354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7pPr>
      <a:lvl8pPr marL="1371532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8pPr>
      <a:lvl9pPr marL="1828709" algn="l" rtl="0" fontAlgn="base">
        <a:spcBef>
          <a:spcPct val="0"/>
        </a:spcBef>
        <a:spcAft>
          <a:spcPct val="0"/>
        </a:spcAft>
        <a:defRPr sz="2400">
          <a:solidFill>
            <a:srgbClr val="002D1B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/>
          <p:cNvSpPr>
            <a:spLocks noGrp="1"/>
          </p:cNvSpPr>
          <p:nvPr>
            <p:ph type="body" sz="quarter" idx="29"/>
          </p:nvPr>
        </p:nvSpPr>
        <p:spPr>
          <a:xfrm>
            <a:off x="1760920" y="6233716"/>
            <a:ext cx="5668796" cy="338554"/>
          </a:xfrm>
        </p:spPr>
        <p:txBody>
          <a:bodyPr wrap="none" tIns="0" bIns="0"/>
          <a:lstStyle/>
          <a:p>
            <a:pPr algn="l"/>
            <a:r>
              <a:rPr lang="en-US" sz="2200" dirty="0">
                <a:solidFill>
                  <a:srgbClr val="AA272F"/>
                </a:solidFill>
                <a:latin typeface="+mj-lt"/>
                <a:cs typeface="Arial" panose="020B0604020202020204" pitchFamily="34" charset="0"/>
              </a:rPr>
              <a:t>National Forum for Black Public Administrators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9"/>
          </p:nvPr>
        </p:nvSpPr>
        <p:spPr>
          <a:xfrm>
            <a:off x="304800" y="1905000"/>
            <a:ext cx="2698168" cy="1676400"/>
          </a:xfrm>
        </p:spPr>
        <p:txBody>
          <a:bodyPr/>
          <a:lstStyle/>
          <a:p>
            <a:r>
              <a:rPr lang="en-US" sz="1300" b="1" dirty="0"/>
              <a:t>Angela Singleton</a:t>
            </a:r>
          </a:p>
          <a:p>
            <a:r>
              <a:rPr lang="en-US" sz="1300" b="1" dirty="0"/>
              <a:t>Assistant Vice President</a:t>
            </a:r>
          </a:p>
          <a:p>
            <a:r>
              <a:rPr lang="en-US" sz="1300" dirty="0"/>
              <a:t>Angela.Singleton@hilltopsecurities.com</a:t>
            </a:r>
          </a:p>
          <a:p>
            <a:r>
              <a:rPr lang="en-US" sz="1300" dirty="0"/>
              <a:t>450 S. Orange Avenue, Suite 460</a:t>
            </a:r>
          </a:p>
          <a:p>
            <a:r>
              <a:rPr lang="en-US" sz="1300" dirty="0"/>
              <a:t>Orlando, Florida 32801</a:t>
            </a:r>
          </a:p>
          <a:p>
            <a:r>
              <a:rPr lang="en-US" sz="1300" dirty="0"/>
              <a:t>407.426.9611 Tel</a:t>
            </a:r>
          </a:p>
          <a:p>
            <a:endParaRPr lang="en-US" sz="1400" dirty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138024" y="4502587"/>
            <a:ext cx="87816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66612" fontAlgn="auto">
              <a:spcBef>
                <a:spcPts val="0"/>
              </a:spcBef>
              <a:spcAft>
                <a:spcPts val="0"/>
              </a:spcAft>
            </a:pPr>
            <a:r>
              <a:rPr lang="en-US" sz="2200" i="1" dirty="0">
                <a:solidFill>
                  <a:srgbClr val="00338D"/>
                </a:solidFill>
                <a:latin typeface="Calibri" panose="020F0502020204030204"/>
                <a:cs typeface="+mn-cs"/>
              </a:rPr>
              <a:t>Strategies Issuers are Using to Fund Large Capital Improvement Projects</a:t>
            </a:r>
          </a:p>
          <a:p>
            <a:pPr defTabSz="966612" fontAlgn="auto">
              <a:spcBef>
                <a:spcPts val="0"/>
              </a:spcBef>
              <a:spcAft>
                <a:spcPts val="0"/>
              </a:spcAft>
            </a:pPr>
            <a:endParaRPr lang="en-US" sz="200" i="1" dirty="0">
              <a:solidFill>
                <a:srgbClr val="4D4F53"/>
              </a:solidFill>
              <a:latin typeface="Calibri" panose="020F0502020204030204"/>
              <a:cs typeface="+mn-cs"/>
            </a:endParaRPr>
          </a:p>
          <a:p>
            <a:pPr defTabSz="966612" fontAlgn="auto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1E1E1E"/>
                </a:solidFill>
                <a:latin typeface="Calibri" panose="020F0502020204030204"/>
                <a:cs typeface="+mn-cs"/>
              </a:rPr>
              <a:t>April 4, 2019</a:t>
            </a:r>
            <a:endParaRPr lang="en-US" b="0" i="1" dirty="0">
              <a:solidFill>
                <a:srgbClr val="1E1E1E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29" y="6158455"/>
            <a:ext cx="1306691" cy="48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2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485216" cy="376237"/>
          </a:xfrm>
        </p:spPr>
        <p:txBody>
          <a:bodyPr/>
          <a:lstStyle/>
          <a:p>
            <a:r>
              <a:rPr lang="en-US" sz="2200" b="1" dirty="0">
                <a:latin typeface="+mj-lt"/>
              </a:rPr>
              <a:t>Development and Execution of a Financing Plan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9"/>
          </p:nvPr>
        </p:nvSpPr>
        <p:spPr>
          <a:xfrm>
            <a:off x="194975" y="1527363"/>
            <a:ext cx="8520399" cy="709439"/>
          </a:xfrm>
        </p:spPr>
        <p:txBody>
          <a:bodyPr/>
          <a:lstStyle/>
          <a:p>
            <a:pPr algn="just"/>
            <a:endParaRPr lang="en-US" dirty="0">
              <a:cs typeface="Times"/>
            </a:endParaRPr>
          </a:p>
          <a:p>
            <a:pPr algn="just"/>
            <a:endParaRPr lang="en-US" dirty="0">
              <a:cs typeface="Time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04870" y="752521"/>
            <a:ext cx="8100607" cy="4946261"/>
          </a:xfrm>
          <a:prstGeom prst="rect">
            <a:avLst/>
          </a:prstGeom>
        </p:spPr>
        <p:txBody>
          <a:bodyPr/>
          <a:lstStyle>
            <a:lvl1pPr marL="233363" indent="-233363" algn="l" defTabSz="457178" rtl="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-223838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E5C60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2pPr>
            <a:lvl3pPr marL="690563" indent="-233363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3pPr>
            <a:lvl4pPr marL="1600120" indent="-228589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kern="1200">
                <a:solidFill>
                  <a:srgbClr val="5E5C60"/>
                </a:solidFill>
                <a:latin typeface="+mj-lt"/>
                <a:ea typeface="+mn-ea"/>
                <a:cs typeface="Minion Pro"/>
              </a:defRPr>
            </a:lvl4pPr>
            <a:lvl5pPr marL="2057298" indent="-228589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700" kern="1200">
                <a:solidFill>
                  <a:srgbClr val="5E5C60"/>
                </a:solidFill>
                <a:latin typeface="Minion Pro"/>
                <a:ea typeface="+mn-ea"/>
                <a:cs typeface="Minion Pro"/>
              </a:defRPr>
            </a:lvl5pPr>
            <a:lvl6pPr marL="2514474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r>
              <a:rPr lang="en-US" sz="1800" b="0" dirty="0"/>
              <a:t>Determine the Issuer’s financial needs and goals</a:t>
            </a: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r>
              <a:rPr lang="en-US" sz="1800" b="0" dirty="0"/>
              <a:t>Perform a detailed review of:</a:t>
            </a:r>
          </a:p>
          <a:p>
            <a:pPr lvl="2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  <a:tabLst>
                <a:tab pos="5033963" algn="l"/>
              </a:tabLst>
              <a:defRPr/>
            </a:pPr>
            <a:r>
              <a:rPr lang="en-US" sz="1800" b="0" dirty="0"/>
              <a:t>Outstanding Debt</a:t>
            </a:r>
          </a:p>
          <a:p>
            <a:pPr lvl="2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  <a:tabLst>
                <a:tab pos="5033963" algn="l"/>
              </a:tabLst>
              <a:defRPr/>
            </a:pPr>
            <a:r>
              <a:rPr lang="en-US" sz="1800" b="0" dirty="0"/>
              <a:t>Covenants</a:t>
            </a:r>
          </a:p>
          <a:p>
            <a:pPr marL="1657281" lvl="3" indent="-2857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5033963" algn="l"/>
              </a:tabLst>
              <a:defRPr/>
            </a:pPr>
            <a:r>
              <a:rPr lang="en-US" sz="1600" b="0" dirty="0">
                <a:solidFill>
                  <a:schemeClr val="tx1"/>
                </a:solidFill>
              </a:rPr>
              <a:t>Additional bonds test</a:t>
            </a:r>
          </a:p>
          <a:p>
            <a:pPr marL="1657281" lvl="3" indent="-2857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5033963" algn="l"/>
              </a:tabLst>
              <a:defRPr/>
            </a:pPr>
            <a:r>
              <a:rPr lang="en-US" sz="1600" b="0" dirty="0">
                <a:solidFill>
                  <a:schemeClr val="tx1"/>
                </a:solidFill>
              </a:rPr>
              <a:t>Anti-dilution test </a:t>
            </a:r>
          </a:p>
          <a:p>
            <a:pPr marL="1657281" lvl="3" indent="-2857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5033963" algn="l"/>
              </a:tabLst>
              <a:defRPr/>
            </a:pPr>
            <a:r>
              <a:rPr lang="en-US" sz="1600" b="0" dirty="0">
                <a:solidFill>
                  <a:schemeClr val="tx1"/>
                </a:solidFill>
              </a:rPr>
              <a:t>Debt service coverage</a:t>
            </a:r>
          </a:p>
          <a:p>
            <a:pPr marL="1657281" lvl="3" indent="-28575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5033963" algn="l"/>
              </a:tabLst>
              <a:defRPr/>
            </a:pPr>
            <a:r>
              <a:rPr lang="en-US" sz="1600" b="0" dirty="0">
                <a:solidFill>
                  <a:schemeClr val="tx1"/>
                </a:solidFill>
              </a:rPr>
              <a:t>Rate Covenants</a:t>
            </a:r>
          </a:p>
          <a:p>
            <a:pPr lvl="2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  <a:tabLst>
                <a:tab pos="5033963" algn="l"/>
              </a:tabLst>
              <a:defRPr/>
            </a:pPr>
            <a:r>
              <a:rPr lang="en-US" sz="1800" b="0" dirty="0"/>
              <a:t>Policies / Charter Provisions</a:t>
            </a:r>
          </a:p>
          <a:p>
            <a:pPr lvl="0" algn="just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r>
              <a:rPr lang="en-US" sz="1800" b="0" dirty="0"/>
              <a:t>Identify the best revenue source to pledge in order to:</a:t>
            </a:r>
          </a:p>
          <a:p>
            <a:pPr lvl="2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  <a:tabLst>
                <a:tab pos="5033963" algn="l"/>
              </a:tabLst>
              <a:defRPr/>
            </a:pPr>
            <a:r>
              <a:rPr lang="en-US" sz="1800" b="0" dirty="0"/>
              <a:t>Obtain best credit ratings</a:t>
            </a:r>
          </a:p>
          <a:p>
            <a:pPr lvl="2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  <a:tabLst>
                <a:tab pos="5033963" algn="l"/>
              </a:tabLst>
              <a:defRPr/>
            </a:pPr>
            <a:r>
              <a:rPr lang="en-US" sz="1800" b="0" dirty="0"/>
              <a:t>Obtain lowest possible borrowing costs</a:t>
            </a:r>
          </a:p>
          <a:p>
            <a:pPr lvl="2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Ø"/>
              <a:tabLst>
                <a:tab pos="5033963" algn="l"/>
              </a:tabLst>
              <a:defRPr/>
            </a:pPr>
            <a:r>
              <a:rPr lang="en-US" sz="1800" b="0" dirty="0"/>
              <a:t>Ensure flexibility for future operating and capital funding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endParaRPr lang="en-US" sz="1800" b="0" dirty="0">
              <a:latin typeface="+mn-lt"/>
            </a:endParaRPr>
          </a:p>
          <a:p>
            <a:pPr lvl="2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457178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>
                <a:tab pos="5033963" algn="l"/>
              </a:tabLst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778C46-885F-4262-824A-4B7F6357049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92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485216" cy="376237"/>
          </a:xfrm>
        </p:spPr>
        <p:txBody>
          <a:bodyPr/>
          <a:lstStyle/>
          <a:p>
            <a:r>
              <a:rPr lang="en-US" sz="2200" b="1" dirty="0">
                <a:solidFill>
                  <a:srgbClr val="AA272F"/>
                </a:solidFill>
                <a:latin typeface="+mj-lt"/>
              </a:rPr>
              <a:t>Evaluation of </a:t>
            </a:r>
            <a:r>
              <a:rPr lang="en-US" sz="2400" b="1" dirty="0">
                <a:latin typeface="+mj-lt"/>
              </a:rPr>
              <a:t>Alternatives</a:t>
            </a:r>
          </a:p>
          <a:p>
            <a:endParaRPr lang="en-US" sz="2200" dirty="0">
              <a:solidFill>
                <a:srgbClr val="AA272F"/>
              </a:solidFill>
              <a:latin typeface="+mj-lt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quarter" idx="19"/>
          </p:nvPr>
        </p:nvSpPr>
        <p:spPr>
          <a:xfrm>
            <a:off x="194975" y="1527363"/>
            <a:ext cx="8520399" cy="709439"/>
          </a:xfrm>
        </p:spPr>
        <p:txBody>
          <a:bodyPr/>
          <a:lstStyle/>
          <a:p>
            <a:pPr algn="just"/>
            <a:endParaRPr lang="en-US" dirty="0">
              <a:cs typeface="Times"/>
            </a:endParaRPr>
          </a:p>
          <a:p>
            <a:pPr algn="just"/>
            <a:endParaRPr lang="en-US" dirty="0">
              <a:cs typeface="Time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04870" y="681014"/>
            <a:ext cx="8100607" cy="482951"/>
          </a:xfrm>
          <a:prstGeom prst="rect">
            <a:avLst/>
          </a:prstGeom>
        </p:spPr>
        <p:txBody>
          <a:bodyPr/>
          <a:lstStyle>
            <a:lvl1pPr marL="233363" indent="-233363" algn="l" defTabSz="457178" rtl="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-223838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E5C60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2pPr>
            <a:lvl3pPr marL="690563" indent="-233363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3pPr>
            <a:lvl4pPr marL="1600120" indent="-228589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kern="1200">
                <a:solidFill>
                  <a:srgbClr val="5E5C60"/>
                </a:solidFill>
                <a:latin typeface="+mj-lt"/>
                <a:ea typeface="+mn-ea"/>
                <a:cs typeface="Minion Pro"/>
              </a:defRPr>
            </a:lvl4pPr>
            <a:lvl5pPr marL="2057298" indent="-228589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700" kern="1200">
                <a:solidFill>
                  <a:srgbClr val="5E5C60"/>
                </a:solidFill>
                <a:latin typeface="Minion Pro"/>
                <a:ea typeface="+mn-ea"/>
                <a:cs typeface="Minion Pro"/>
              </a:defRPr>
            </a:lvl5pPr>
            <a:lvl6pPr marL="2514474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endParaRPr lang="en-US" sz="1800" b="0" dirty="0">
              <a:latin typeface="+mn-lt"/>
            </a:endParaRPr>
          </a:p>
          <a:p>
            <a:pPr lvl="2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457178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>
                <a:tab pos="5033963" algn="l"/>
              </a:tabLst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778C46-885F-4262-824A-4B7F6357049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975" y="695775"/>
            <a:ext cx="8520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66612" fontAlgn="auto"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solidFill>
                  <a:srgbClr val="00338D"/>
                </a:solidFill>
                <a:latin typeface="Arial" panose="020B0604020202020204" pitchFamily="34" charset="0"/>
              </a:rPr>
              <a:t>Our Professionals will provide Expertise and Guidance on the Evaluation of Financing Alternatives and will Recommend the Most Appropriate Approach for a Particular Project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768516"/>
              </p:ext>
            </p:extLst>
          </p:nvPr>
        </p:nvGraphicFramePr>
        <p:xfrm>
          <a:off x="194975" y="1300105"/>
          <a:ext cx="8736589" cy="4998720"/>
        </p:xfrm>
        <a:graphic>
          <a:graphicData uri="http://schemas.openxmlformats.org/drawingml/2006/table">
            <a:tbl>
              <a:tblPr firstRow="1" bandRow="1"/>
              <a:tblGrid>
                <a:gridCol w="2040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96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581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Financing Type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8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General Overview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1E1E1E"/>
                          </a:solidFill>
                        </a:rPr>
                        <a:t>Pay-As-You-Go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dirty="0">
                          <a:solidFill>
                            <a:srgbClr val="1E1E1E"/>
                          </a:solidFill>
                        </a:rPr>
                        <a:t>Issuer pays for projects with funds on-hand</a:t>
                      </a:r>
                      <a:endParaRPr lang="en-US" sz="1000" baseline="0" dirty="0">
                        <a:solidFill>
                          <a:srgbClr val="1E1E1E"/>
                        </a:solidFill>
                      </a:endParaRP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Opportunity cost of using cash vs. borrowing must be analyzed</a:t>
                      </a:r>
                      <a:endParaRPr lang="en-US" sz="1000" dirty="0">
                        <a:solidFill>
                          <a:srgbClr val="1E1E1E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8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1E1E1E"/>
                          </a:solidFill>
                        </a:rPr>
                        <a:t>Bond</a:t>
                      </a:r>
                      <a:r>
                        <a:rPr lang="en-US" sz="1200" b="1" baseline="0" dirty="0">
                          <a:solidFill>
                            <a:srgbClr val="1E1E1E"/>
                          </a:solidFill>
                        </a:rPr>
                        <a:t> Issue</a:t>
                      </a:r>
                      <a:endParaRPr lang="en-US" sz="1200" b="1" dirty="0">
                        <a:solidFill>
                          <a:srgbClr val="1E1E1E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dirty="0">
                          <a:solidFill>
                            <a:srgbClr val="1E1E1E"/>
                          </a:solidFill>
                        </a:rPr>
                        <a:t>Allows</a:t>
                      </a: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 the Issuer to borrow funds through a payment structure of 20-30-years (or longer)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Longer duration and efficiency in the capital markets can help to offset potentially high issuance costs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Significant documentation and ongoing continuing disclosure required</a:t>
                      </a:r>
                      <a:endParaRPr lang="en-US" sz="1000" dirty="0">
                        <a:solidFill>
                          <a:srgbClr val="1E1E1E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1E1E1E"/>
                          </a:solidFill>
                        </a:rPr>
                        <a:t>Bank Loan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dirty="0">
                          <a:solidFill>
                            <a:srgbClr val="1E1E1E"/>
                          </a:solidFill>
                        </a:rPr>
                        <a:t>Often utilized for</a:t>
                      </a: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 shorter duration financings and where the issue size may be relatively small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Do not require as much documentation as a bond offering and generally has limited ongoing reporting requirements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Can contain gross-up provisions and/or capital adequacy provisions</a:t>
                      </a:r>
                      <a:endParaRPr lang="en-US" sz="1000" dirty="0">
                        <a:solidFill>
                          <a:srgbClr val="1E1E1E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1E1E1E"/>
                          </a:solidFill>
                        </a:rPr>
                        <a:t>Pooled</a:t>
                      </a:r>
                      <a:r>
                        <a:rPr lang="en-US" sz="1200" b="1" baseline="0" dirty="0">
                          <a:solidFill>
                            <a:srgbClr val="1E1E1E"/>
                          </a:solidFill>
                        </a:rPr>
                        <a:t> Loan Program</a:t>
                      </a:r>
                      <a:endParaRPr lang="en-US" sz="1200" b="1" dirty="0">
                        <a:solidFill>
                          <a:srgbClr val="1E1E1E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dirty="0">
                          <a:solidFill>
                            <a:srgbClr val="1E1E1E"/>
                          </a:solidFill>
                        </a:rPr>
                        <a:t>Various pooled loan</a:t>
                      </a: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 programs exist to provide economies of scale for smaller or lower rated borrowings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dirty="0">
                          <a:solidFill>
                            <a:srgbClr val="1E1E1E"/>
                          </a:solidFill>
                        </a:rPr>
                        <a:t>Lower</a:t>
                      </a: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 rated credits have historically been subsidized by the higher credits in the pools</a:t>
                      </a:r>
                      <a:endParaRPr lang="en-US" sz="1000" dirty="0">
                        <a:solidFill>
                          <a:srgbClr val="1E1E1E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1E1E1E"/>
                          </a:solidFill>
                        </a:rPr>
                        <a:t>Commercial Paper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dirty="0">
                          <a:solidFill>
                            <a:srgbClr val="1E1E1E"/>
                          </a:solidFill>
                        </a:rPr>
                        <a:t>Can</a:t>
                      </a: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 provide low interest, short-term financing for projects or construction financing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May need economies of scale in order to overcome credit and professional costs</a:t>
                      </a:r>
                      <a:endParaRPr lang="en-US" sz="1000" dirty="0">
                        <a:solidFill>
                          <a:srgbClr val="1E1E1E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1E1E1E"/>
                          </a:solidFill>
                        </a:rPr>
                        <a:t>Letter / Line</a:t>
                      </a:r>
                      <a:r>
                        <a:rPr lang="en-US" sz="1200" b="1" baseline="0" dirty="0">
                          <a:solidFill>
                            <a:srgbClr val="1E1E1E"/>
                          </a:solidFill>
                        </a:rPr>
                        <a:t> of Credit</a:t>
                      </a:r>
                      <a:endParaRPr lang="en-US" sz="1200" b="1" dirty="0">
                        <a:solidFill>
                          <a:srgbClr val="1E1E1E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dirty="0">
                          <a:solidFill>
                            <a:srgbClr val="1E1E1E"/>
                          </a:solidFill>
                        </a:rPr>
                        <a:t>Letter of credit is used</a:t>
                      </a: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 to guaranty a payment; often used as an enhancement to variable rate debt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Line of credit is a loan from a financial institution that allows discretionary use of funds up to a specified limit</a:t>
                      </a:r>
                      <a:endParaRPr lang="en-US" sz="1000" dirty="0">
                        <a:solidFill>
                          <a:srgbClr val="1E1E1E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1E1E1E"/>
                          </a:solidFill>
                        </a:rPr>
                        <a:t>Governmental</a:t>
                      </a:r>
                      <a:r>
                        <a:rPr lang="en-US" sz="1200" b="1" baseline="0" dirty="0">
                          <a:solidFill>
                            <a:srgbClr val="1E1E1E"/>
                          </a:solidFill>
                        </a:rPr>
                        <a:t> Loan</a:t>
                      </a:r>
                      <a:endParaRPr lang="en-US" sz="1200" b="1" dirty="0">
                        <a:solidFill>
                          <a:srgbClr val="1E1E1E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dirty="0">
                          <a:solidFill>
                            <a:srgbClr val="1E1E1E"/>
                          </a:solidFill>
                        </a:rPr>
                        <a:t>SRF</a:t>
                      </a: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 loans have historically provided a relatively low cost of capital to utilities in Florida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SIB loans can provide low financing costs for transportation related projects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TIFIA loans are a useful financing component, but can take significant time to obtain and may contain unwanted stipulations</a:t>
                      </a:r>
                      <a:endParaRPr lang="en-US" sz="1000" dirty="0">
                        <a:solidFill>
                          <a:srgbClr val="1E1E1E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1E1E1E"/>
                          </a:solidFill>
                        </a:rPr>
                        <a:t>Internal Loan Funding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dirty="0">
                          <a:solidFill>
                            <a:srgbClr val="1E1E1E"/>
                          </a:solidFill>
                        </a:rPr>
                        <a:t>A municipality could utilize</a:t>
                      </a: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 internal banking functions to provide loans to other funds 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Can create some risk, use additional staff time, and may not efficiently price risk/reward </a:t>
                      </a:r>
                      <a:endParaRPr lang="en-US" sz="1000" dirty="0">
                        <a:solidFill>
                          <a:srgbClr val="1E1E1E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1E1E1E"/>
                          </a:solidFill>
                        </a:rPr>
                        <a:t>COP / Lease</a:t>
                      </a:r>
                      <a:r>
                        <a:rPr lang="en-US" sz="1200" b="1" baseline="0" dirty="0">
                          <a:solidFill>
                            <a:srgbClr val="1E1E1E"/>
                          </a:solidFill>
                        </a:rPr>
                        <a:t> Backed</a:t>
                      </a:r>
                      <a:endParaRPr lang="en-US" sz="1200" b="1" dirty="0">
                        <a:solidFill>
                          <a:srgbClr val="1E1E1E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COPs can provide for an annual appropriation structure that does not receive a long-term obligation classification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Financing equipment/vehicles that have relatively short useful lives can potentially benefit from a lease structure</a:t>
                      </a:r>
                      <a:endParaRPr lang="en-US" sz="1000" dirty="0">
                        <a:solidFill>
                          <a:srgbClr val="1E1E1E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9149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rgbClr val="1E1E1E"/>
                          </a:solidFill>
                        </a:rPr>
                        <a:t>Public-Private Partnership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dirty="0">
                          <a:solidFill>
                            <a:srgbClr val="1E1E1E"/>
                          </a:solidFill>
                        </a:rPr>
                        <a:t>P3</a:t>
                      </a: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 financings can provide equity capital structure for various projects, but require a ROI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Lease structures and/or divestitures of assets can provide payment streams to use on other projects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Private parties may be willing to take additional risk in certain instances for a start-up project</a:t>
                      </a:r>
                    </a:p>
                    <a:p>
                      <a:pPr marL="117475" indent="-117475" algn="just">
                        <a:buClr>
                          <a:srgbClr val="00338D"/>
                        </a:buClr>
                        <a:buFont typeface="Calibri" panose="020F0502020204030204" pitchFamily="34" charset="0"/>
                        <a:buChar char="−"/>
                      </a:pPr>
                      <a:r>
                        <a:rPr lang="en-US" sz="1000" baseline="0" dirty="0">
                          <a:solidFill>
                            <a:srgbClr val="1E1E1E"/>
                          </a:solidFill>
                        </a:rPr>
                        <a:t>Private entities will more than likely not be able to obtain a lower cost capital structure than a highly rated municipality</a:t>
                      </a:r>
                      <a:endParaRPr lang="en-US" sz="1000" dirty="0">
                        <a:solidFill>
                          <a:srgbClr val="1E1E1E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250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485216" cy="376237"/>
          </a:xfrm>
        </p:spPr>
        <p:txBody>
          <a:bodyPr/>
          <a:lstStyle/>
          <a:p>
            <a:r>
              <a:rPr lang="en-US" sz="2200" b="1" dirty="0">
                <a:latin typeface="+mj-lt"/>
              </a:rPr>
              <a:t>Competitive versus Negotiated Sale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9"/>
          </p:nvPr>
        </p:nvSpPr>
        <p:spPr>
          <a:xfrm>
            <a:off x="194975" y="1527363"/>
            <a:ext cx="8520399" cy="709439"/>
          </a:xfrm>
        </p:spPr>
        <p:txBody>
          <a:bodyPr/>
          <a:lstStyle/>
          <a:p>
            <a:pPr algn="just"/>
            <a:endParaRPr lang="en-US" dirty="0">
              <a:cs typeface="Times"/>
            </a:endParaRPr>
          </a:p>
          <a:p>
            <a:pPr algn="just"/>
            <a:endParaRPr lang="en-US" dirty="0">
              <a:cs typeface="Time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778C46-885F-4262-824A-4B7F6357049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33" y="965199"/>
            <a:ext cx="6968067" cy="5054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25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274320" y="304800"/>
            <a:ext cx="8485216" cy="376237"/>
          </a:xfrm>
        </p:spPr>
        <p:txBody>
          <a:bodyPr/>
          <a:lstStyle/>
          <a:p>
            <a:r>
              <a:rPr lang="en-US" sz="2200" b="1" dirty="0">
                <a:latin typeface="+mj-lt"/>
              </a:rPr>
              <a:t>Credit Rating Process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9"/>
          </p:nvPr>
        </p:nvSpPr>
        <p:spPr>
          <a:xfrm>
            <a:off x="194975" y="1527363"/>
            <a:ext cx="8520399" cy="709439"/>
          </a:xfrm>
        </p:spPr>
        <p:txBody>
          <a:bodyPr/>
          <a:lstStyle/>
          <a:p>
            <a:pPr algn="just"/>
            <a:endParaRPr lang="en-US" dirty="0">
              <a:cs typeface="Times"/>
            </a:endParaRPr>
          </a:p>
          <a:p>
            <a:pPr algn="just"/>
            <a:endParaRPr lang="en-US" dirty="0">
              <a:cs typeface="Time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04870" y="752521"/>
            <a:ext cx="8100607" cy="2611781"/>
          </a:xfrm>
          <a:prstGeom prst="rect">
            <a:avLst/>
          </a:prstGeom>
        </p:spPr>
        <p:txBody>
          <a:bodyPr/>
          <a:lstStyle>
            <a:lvl1pPr marL="233363" indent="-233363" algn="l" defTabSz="457178" rtl="0" eaLnBrk="0" fontAlgn="base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-223838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E5C60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2pPr>
            <a:lvl3pPr marL="690563" indent="-233363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3pPr>
            <a:lvl4pPr marL="1600120" indent="-228589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200" kern="1200">
                <a:solidFill>
                  <a:srgbClr val="5E5C60"/>
                </a:solidFill>
                <a:latin typeface="+mj-lt"/>
                <a:ea typeface="+mn-ea"/>
                <a:cs typeface="Minion Pro"/>
              </a:defRPr>
            </a:lvl4pPr>
            <a:lvl5pPr marL="2057298" indent="-228589" algn="l" defTabSz="45717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1700" kern="1200">
                <a:solidFill>
                  <a:srgbClr val="5E5C60"/>
                </a:solidFill>
                <a:latin typeface="Minion Pro"/>
                <a:ea typeface="+mn-ea"/>
                <a:cs typeface="Minion Pro"/>
              </a:defRPr>
            </a:lvl5pPr>
            <a:lvl6pPr marL="2514474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457178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r>
              <a:rPr lang="en-US" sz="1800" b="0" dirty="0"/>
              <a:t>Assist the Issuer with creating the rating presentation and submitting informational package.</a:t>
            </a:r>
          </a:p>
          <a:p>
            <a:pPr lvl="0"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r>
              <a:rPr lang="en-US" sz="1800" b="0" dirty="0"/>
              <a:t>Review all pertinent information concerning the credit and prepare the Issuer for anticipated questions.</a:t>
            </a:r>
          </a:p>
          <a:p>
            <a:pPr lvl="0" algn="just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r>
              <a:rPr lang="en-US" sz="1800" b="0" dirty="0"/>
              <a:t>Prepare rating agency “scorecard” models to identify potential credit strengths and weakness.</a:t>
            </a:r>
          </a:p>
          <a:p>
            <a:pPr lvl="1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endParaRPr lang="en-US" sz="1800" b="0" dirty="0">
              <a:latin typeface="+mn-lt"/>
            </a:endParaRPr>
          </a:p>
          <a:p>
            <a:pPr lvl="2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5033963" algn="l"/>
              </a:tabLst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457178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>
                <a:tab pos="5033963" algn="l"/>
              </a:tabLst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778C46-885F-4262-824A-4B7F6357049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688181"/>
              </p:ext>
            </p:extLst>
          </p:nvPr>
        </p:nvGraphicFramePr>
        <p:xfrm>
          <a:off x="2492309" y="3364301"/>
          <a:ext cx="4020634" cy="2872592"/>
        </p:xfrm>
        <a:graphic>
          <a:graphicData uri="http://schemas.openxmlformats.org/drawingml/2006/table">
            <a:tbl>
              <a:tblPr firstRow="1" firstCol="1" bandRow="1"/>
              <a:tblGrid>
                <a:gridCol w="3011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9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9537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Moody’s Local Government  GO Scorecard</a:t>
                      </a:r>
                      <a:endParaRPr lang="en-US" sz="1100" dirty="0">
                        <a:effectLst/>
                        <a:latin typeface="+mj-lt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0" algn="r"/>
                        </a:tabLs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Rating Factor</a:t>
                      </a:r>
                      <a:endParaRPr lang="en-US" sz="1000" dirty="0">
                        <a:effectLst/>
                        <a:latin typeface="+mj-lt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0" algn="r"/>
                        </a:tabLst>
                      </a:pPr>
                      <a:r>
                        <a:rPr lang="en-US" sz="1000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Weighting</a:t>
                      </a:r>
                      <a:endParaRPr lang="en-US" sz="1000" dirty="0">
                        <a:effectLst/>
                        <a:latin typeface="+mj-lt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0" algn="r"/>
                        </a:tabLst>
                      </a:pPr>
                      <a:r>
                        <a:rPr lang="en-US" sz="1000" b="1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Economy	20%</a:t>
                      </a:r>
                      <a:endParaRPr lang="en-US" sz="1000" dirty="0">
                        <a:effectLst/>
                        <a:latin typeface="+mj-lt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0" algn="r"/>
                        </a:tabLst>
                      </a:pPr>
                      <a:r>
                        <a:rPr lang="en-US" sz="1000" b="1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+mj-lt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Income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Industrial Diversity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Employment Volatility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0" algn="r"/>
                        </a:tabLst>
                      </a:pPr>
                      <a:r>
                        <a:rPr lang="en-US" sz="1000" b="1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Governance	30%</a:t>
                      </a:r>
                      <a:endParaRPr lang="en-US" sz="1000" dirty="0">
                        <a:effectLst/>
                        <a:latin typeface="+mj-lt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0" algn="r"/>
                        </a:tabLst>
                      </a:pPr>
                      <a:r>
                        <a:rPr lang="en-US" sz="1000" b="1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+mj-lt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Financial Best Practices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Financial Flexibility/Constitutional Constraints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0" algn="r"/>
                        </a:tabLst>
                      </a:pPr>
                      <a:r>
                        <a:rPr lang="en-US" sz="1000" b="1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Finances	30%</a:t>
                      </a:r>
                      <a:endParaRPr lang="en-US" sz="1000" dirty="0">
                        <a:effectLst/>
                        <a:latin typeface="+mj-lt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0" algn="r"/>
                        </a:tabLst>
                      </a:pPr>
                      <a:r>
                        <a:rPr lang="en-US" sz="1000" b="1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+mj-lt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Revenues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Balances &amp; Reserves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Liquidity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0" algn="r"/>
                        </a:tabLst>
                      </a:pPr>
                      <a:r>
                        <a:rPr lang="en-US" sz="1000" b="1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Debt	20%</a:t>
                      </a:r>
                      <a:endParaRPr lang="en-US" sz="1000" dirty="0">
                        <a:effectLst/>
                        <a:latin typeface="+mj-lt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57400" algn="r"/>
                        </a:tabLst>
                      </a:pPr>
                      <a:r>
                        <a:rPr lang="en-US" sz="1000" b="1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+mj-lt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Bonded Debt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9537">
                <a:tc>
                  <a:txBody>
                    <a:bodyPr/>
                    <a:lstStyle/>
                    <a:p>
                      <a:pPr marL="1143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Adjusted Net Pension Liability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PMingLiU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29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82879" y="304800"/>
            <a:ext cx="8728207" cy="376237"/>
          </a:xfrm>
          <a:noFill/>
        </p:spPr>
        <p:txBody>
          <a:bodyPr vert="horz" anchor="b" anchorCtr="0"/>
          <a:lstStyle/>
          <a:p>
            <a:pPr marL="0" indent="0">
              <a:spcBef>
                <a:spcPts val="0"/>
              </a:spcBef>
            </a:pPr>
            <a:r>
              <a:rPr lang="en-US" sz="2200" b="1" dirty="0">
                <a:solidFill>
                  <a:srgbClr val="AA27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 Bond Issuance Statistics | Analysis by Issuance Type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2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6A778C46-885F-4262-824A-4B7F6357049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62564" y="6090407"/>
            <a:ext cx="6474464" cy="323615"/>
          </a:xfrm>
          <a:prstGeom prst="rect">
            <a:avLst/>
          </a:prstGeom>
        </p:spPr>
        <p:txBody>
          <a:bodyPr anchor="b"/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9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Tx/>
              <a:buNone/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dirty="0">
                <a:solidFill>
                  <a:prstClr val="black"/>
                </a:solidFill>
                <a:latin typeface="Calibri" panose="020F0502020204030204" pitchFamily="34" charset="0"/>
              </a:rPr>
              <a:t>* Tax-Exempt Includes AMT Bonds **Taxable Includes Stimulus Bonds</a:t>
            </a:r>
          </a:p>
          <a:p>
            <a:r>
              <a:rPr lang="en-US" sz="800" b="0" dirty="0">
                <a:solidFill>
                  <a:prstClr val="black"/>
                </a:solidFill>
                <a:latin typeface="Calibri" panose="020F0502020204030204" pitchFamily="34" charset="0"/>
              </a:rPr>
              <a:t>Source: The Bond Buyer </a:t>
            </a:r>
            <a:r>
              <a:rPr lang="en-US" sz="800" b="0" i="1" dirty="0">
                <a:solidFill>
                  <a:prstClr val="black"/>
                </a:solidFill>
                <a:latin typeface="Calibri" panose="020F0502020204030204" pitchFamily="34" charset="0"/>
              </a:rPr>
              <a:t>“A Decade of Bond Finance”</a:t>
            </a:r>
            <a:r>
              <a:rPr lang="en-US" sz="800" b="0" dirty="0">
                <a:solidFill>
                  <a:prstClr val="black"/>
                </a:solidFill>
                <a:latin typeface="Calibri" panose="020F0502020204030204" pitchFamily="34" charset="0"/>
              </a:rPr>
              <a:t> and Thomson Reuters (based on data available through February 28, 2019)  Excludes Notes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803741"/>
              </p:ext>
            </p:extLst>
          </p:nvPr>
        </p:nvGraphicFramePr>
        <p:xfrm>
          <a:off x="182880" y="854831"/>
          <a:ext cx="4019731" cy="483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9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9556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Negotiated vs Competitive vs Private Placement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559250"/>
              </p:ext>
            </p:extLst>
          </p:nvPr>
        </p:nvGraphicFramePr>
        <p:xfrm>
          <a:off x="4406900" y="863958"/>
          <a:ext cx="4019731" cy="483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9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9556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vs General Obligation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284126"/>
              </p:ext>
            </p:extLst>
          </p:nvPr>
        </p:nvGraphicFramePr>
        <p:xfrm>
          <a:off x="300711" y="3413744"/>
          <a:ext cx="4019731" cy="483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9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9556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Taxable vs Tax-Exempt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91321"/>
              </p:ext>
            </p:extLst>
          </p:nvPr>
        </p:nvGraphicFramePr>
        <p:xfrm>
          <a:off x="4495619" y="3413744"/>
          <a:ext cx="4019731" cy="483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9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9556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Refunding vs New Money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1" name="Content Placeholder 10"/>
          <p:cNvPicPr>
            <a:picLocks noGrp="1" noChangeAspect="1"/>
          </p:cNvPicPr>
          <p:nvPr>
            <p:ph sz="quarter" idx="26"/>
          </p:nvPr>
        </p:nvPicPr>
        <p:blipFill>
          <a:blip r:embed="rId3"/>
          <a:stretch>
            <a:fillRect/>
          </a:stretch>
        </p:blipFill>
        <p:spPr>
          <a:xfrm>
            <a:off x="246073" y="1184669"/>
            <a:ext cx="4114800" cy="1944624"/>
          </a:xfrm>
          <a:prstGeom prst="rect">
            <a:avLst/>
          </a:prstGeom>
        </p:spPr>
      </p:pic>
      <p:pic>
        <p:nvPicPr>
          <p:cNvPr id="15" name="Content Placeholder 14"/>
          <p:cNvPicPr>
            <a:picLocks noGrp="1" noChangeAspect="1"/>
          </p:cNvPicPr>
          <p:nvPr>
            <p:ph sz="quarter" idx="28"/>
          </p:nvPr>
        </p:nvPicPr>
        <p:blipFill>
          <a:blip r:embed="rId4"/>
          <a:stretch>
            <a:fillRect/>
          </a:stretch>
        </p:blipFill>
        <p:spPr>
          <a:xfrm>
            <a:off x="4406900" y="1183195"/>
            <a:ext cx="3998912" cy="1932807"/>
          </a:xfrm>
          <a:prstGeom prst="rect">
            <a:avLst/>
          </a:prstGeom>
        </p:spPr>
      </p:pic>
      <p:pic>
        <p:nvPicPr>
          <p:cNvPr id="16" name="Content Placeholder 15"/>
          <p:cNvPicPr>
            <a:picLocks noGrp="1" noChangeAspect="1"/>
          </p:cNvPicPr>
          <p:nvPr>
            <p:ph sz="quarter" idx="29"/>
          </p:nvPr>
        </p:nvPicPr>
        <p:blipFill>
          <a:blip r:embed="rId5"/>
          <a:stretch>
            <a:fillRect/>
          </a:stretch>
        </p:blipFill>
        <p:spPr>
          <a:xfrm>
            <a:off x="258732" y="3798106"/>
            <a:ext cx="4103688" cy="1939372"/>
          </a:xfrm>
          <a:prstGeom prst="rect">
            <a:avLst/>
          </a:prstGeom>
        </p:spPr>
      </p:pic>
      <p:pic>
        <p:nvPicPr>
          <p:cNvPr id="19" name="Content Placeholder 18"/>
          <p:cNvPicPr>
            <a:picLocks noGrp="1" noChangeAspect="1"/>
          </p:cNvPicPr>
          <p:nvPr>
            <p:ph sz="quarter" idx="30"/>
          </p:nvPr>
        </p:nvPicPr>
        <p:blipFill>
          <a:blip r:embed="rId6"/>
          <a:stretch>
            <a:fillRect/>
          </a:stretch>
        </p:blipFill>
        <p:spPr>
          <a:xfrm>
            <a:off x="4495619" y="3896909"/>
            <a:ext cx="3998912" cy="194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0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9_FSW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B01D14"/>
            </a:solidFill>
            <a:effectLst/>
            <a:uLnTx/>
            <a:uFillTx/>
            <a:latin typeface="Minion Pro"/>
            <a:ea typeface="+mj-ea"/>
            <a:cs typeface="Minion Pro"/>
          </a:defRPr>
        </a:defPPr>
      </a:lstStyle>
    </a:txDef>
  </a:objectDefaults>
  <a:extraClrSchemeLst/>
</a:theme>
</file>

<file path=ppt/theme/theme11.xml><?xml version="1.0" encoding="utf-8"?>
<a:theme xmlns:a="http://schemas.openxmlformats.org/drawingml/2006/main" name="11_FSW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B01D14"/>
            </a:solidFill>
            <a:effectLst/>
            <a:uLnTx/>
            <a:uFillTx/>
            <a:latin typeface="Minion Pro"/>
            <a:ea typeface="+mj-ea"/>
            <a:cs typeface="Minion Pro"/>
          </a:defRPr>
        </a:defPPr>
      </a:lstStyle>
    </a:txDef>
  </a:objectDefaults>
  <a:extraClrSchemeLst/>
</a:theme>
</file>

<file path=ppt/theme/theme12.xml><?xml version="1.0" encoding="utf-8"?>
<a:theme xmlns:a="http://schemas.openxmlformats.org/drawingml/2006/main" name="12_FSW Powerpoint Presentation">
  <a:themeElements>
    <a:clrScheme name="Custom 2">
      <a:dk1>
        <a:srgbClr val="10243E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B01D14"/>
            </a:solidFill>
            <a:effectLst/>
            <a:uLnTx/>
            <a:uFillTx/>
            <a:latin typeface="Minion Pro"/>
            <a:ea typeface="+mj-ea"/>
            <a:cs typeface="Minion Pro"/>
          </a:defRPr>
        </a:defPPr>
      </a:lstStyle>
    </a:txDef>
  </a:objectDefaults>
  <a:extraClrSchemeLst/>
</a:theme>
</file>

<file path=ppt/theme/theme1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SW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B01D14"/>
            </a:solidFill>
            <a:effectLst/>
            <a:uLnTx/>
            <a:uFillTx/>
            <a:latin typeface="Minion Pro"/>
            <a:ea typeface="+mj-ea"/>
            <a:cs typeface="Minion Pro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1_FSW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B01D14"/>
            </a:solidFill>
            <a:effectLst/>
            <a:uLnTx/>
            <a:uFillTx/>
            <a:latin typeface="Minion Pro"/>
            <a:ea typeface="+mj-ea"/>
            <a:cs typeface="Minion Pro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2_FSW Powerpoint Presentatio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45720" rIns="91440" bIns="45720" rtlCol="0" anchor="ctr">
        <a:no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B01D14"/>
            </a:solidFill>
            <a:effectLst/>
            <a:uLnTx/>
            <a:uFillTx/>
            <a:latin typeface="Minion Pro"/>
            <a:ea typeface="+mj-ea"/>
            <a:cs typeface="Minion Pro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3_FSW Powerpoint Presentatio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B01D14"/>
            </a:solidFill>
            <a:effectLst/>
            <a:uLnTx/>
            <a:uFillTx/>
            <a:latin typeface="Minion Pro"/>
            <a:ea typeface="+mj-ea"/>
            <a:cs typeface="Minion Pro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4_FSW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B01D14"/>
            </a:solidFill>
            <a:effectLst/>
            <a:uLnTx/>
            <a:uFillTx/>
            <a:latin typeface="Minion Pro"/>
            <a:ea typeface="+mj-ea"/>
            <a:cs typeface="Minion Pro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3F29A7151134EB6AC4EE26F2E0537" ma:contentTypeVersion="" ma:contentTypeDescription="Create a new document." ma:contentTypeScope="" ma:versionID="fc6431a63eb28dc7065368ab705c8fd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53A881-39A5-4631-BBF6-4E92CF8313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9B2337-8824-4683-9F46-74A26001941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74FDCD-BE68-4889-BEF0-BB82453780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52390</TotalTime>
  <Words>705</Words>
  <Application>Microsoft Office PowerPoint</Application>
  <PresentationFormat>On-screen Show (4:3)</PresentationFormat>
  <Paragraphs>120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6</vt:i4>
      </vt:variant>
    </vt:vector>
  </HeadingPairs>
  <TitlesOfParts>
    <vt:vector size="30" baseType="lpstr">
      <vt:lpstr>Arial</vt:lpstr>
      <vt:lpstr>Arial Narrow</vt:lpstr>
      <vt:lpstr>Calibri</vt:lpstr>
      <vt:lpstr>Courier New</vt:lpstr>
      <vt:lpstr>Minion Pro</vt:lpstr>
      <vt:lpstr>Minon Pro</vt:lpstr>
      <vt:lpstr>PMingLiU</vt:lpstr>
      <vt:lpstr>Times</vt:lpstr>
      <vt:lpstr>Times New Roman</vt:lpstr>
      <vt:lpstr>Wingdings</vt:lpstr>
      <vt:lpstr>Office Theme</vt:lpstr>
      <vt:lpstr>Custom Design</vt:lpstr>
      <vt:lpstr>FSW Powerpoint Presentation</vt:lpstr>
      <vt:lpstr>1_FSW Powerpoint Presentation</vt:lpstr>
      <vt:lpstr>2_FSW Powerpoint Presentation</vt:lpstr>
      <vt:lpstr>3_FSW Powerpoint Presentation</vt:lpstr>
      <vt:lpstr>4_FSW Powerpoint Presentation</vt:lpstr>
      <vt:lpstr>1_Office Theme</vt:lpstr>
      <vt:lpstr>1_Custom Design</vt:lpstr>
      <vt:lpstr>9_FSW Powerpoint Presentation</vt:lpstr>
      <vt:lpstr>11_FSW Powerpoint Presentation</vt:lpstr>
      <vt:lpstr>12_FSW Powerpoint Presentation</vt:lpstr>
      <vt:lpstr>2_Custom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First Southwest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Financial Advisory Presentation</dc:title>
  <dc:creator>shammel</dc:creator>
  <cp:lastModifiedBy>Marcia Conner</cp:lastModifiedBy>
  <cp:revision>2613</cp:revision>
  <cp:lastPrinted>2019-03-27T20:41:58Z</cp:lastPrinted>
  <dcterms:created xsi:type="dcterms:W3CDTF">2005-05-09T21:08:38Z</dcterms:created>
  <dcterms:modified xsi:type="dcterms:W3CDTF">2019-04-02T21:14:51Z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0x010100B0B3F29A7151134EB6AC4EE26F2E0537</vt:lpwstr>
  </property>
  <property fmtid="{D5CDD505-2E9C-101B-9397-08002B2CF9AE}" pid="3" name="_NewReviewCycle">
    <vt:lpwstr/>
  </property>
</Properties>
</file>