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384" r:id="rId4"/>
  </p:sldMasterIdLst>
  <p:notesMasterIdLst>
    <p:notesMasterId r:id="rId6"/>
  </p:notesMasterIdLst>
  <p:handoutMasterIdLst>
    <p:handoutMasterId r:id="rId7"/>
  </p:handoutMasterIdLst>
  <p:sldIdLst>
    <p:sldId id="295" r:id="rId5"/>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521415D9-36F7-43E2-AB2F-B90AF26B5E84}">
      <p14:sectionLst xmlns:p14="http://schemas.microsoft.com/office/powerpoint/2010/main">
        <p14:section name="Default Section" id="{64304A48-56BA-4EFE-B060-460A5F1F04C3}">
          <p14:sldIdLst>
            <p14:sldId id="295"/>
          </p14:sldIdLst>
        </p14:section>
      </p14:sectionLst>
    </p:ext>
    <p:ext uri="{EFAFB233-063F-42B5-8137-9DF3F51BA10A}">
      <p15:sldGuideLst xmlns="" xmlns:p15="http://schemas.microsoft.com/office/powerpoint/2012/main">
        <p15:guide id="1" orient="horz" pos="652">
          <p15:clr>
            <a:srgbClr val="A4A3A4"/>
          </p15:clr>
        </p15:guide>
        <p15:guide id="2" orient="horz" pos="3814">
          <p15:clr>
            <a:srgbClr val="A4A3A4"/>
          </p15:clr>
        </p15:guide>
        <p15:guide id="3" pos="1608">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rnheim, Amanda  (CTR)      B4MKT" initials="AA(B" lastIdx="20" clrIdx="0"/>
  <p:cmAuthor id="1" name="Tammaro, Angelus E      B6LPA" initials="Ange" lastIdx="20" clrIdx="1"/>
  <p:cmAuthor id="2" name="Khan, Aslam (Ozzie)      390" initials="AMK" lastIdx="17" clrIdx="2"/>
  <p:cmAuthor id="3" name="Palmer, Nicki  (CTR)      HH" initials="PN(H" lastIdx="13" clrIdx="3"/>
  <p:cmAuthor id="4" name="Gintowt, Stephanie  (CTR)      W1CS" initials="GS(W" lastIdx="48" clrIdx="4"/>
  <p:cmAuthor id="5" name="Mak, Johnny  (CTR)      W1CS" initials="MJ(W" lastIdx="0" clrIdx="5"/>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5A6"/>
    <a:srgbClr val="00AAE0"/>
    <a:srgbClr val="002850"/>
    <a:srgbClr val="F68621"/>
    <a:srgbClr val="39B44A"/>
    <a:srgbClr val="969696"/>
    <a:srgbClr val="F0B434"/>
    <a:srgbClr val="C8C8C8"/>
    <a:srgbClr val="E35205"/>
    <a:srgbClr val="007A3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25" autoAdjust="0"/>
    <p:restoredTop sz="78089" autoAdjust="0"/>
  </p:normalViewPr>
  <p:slideViewPr>
    <p:cSldViewPr snapToGrid="0" showGuides="1">
      <p:cViewPr varScale="1">
        <p:scale>
          <a:sx n="70" d="100"/>
          <a:sy n="70" d="100"/>
        </p:scale>
        <p:origin x="-984" y="-90"/>
      </p:cViewPr>
      <p:guideLst>
        <p:guide orient="horz" pos="652"/>
        <p:guide orient="horz" pos="3814"/>
        <p:guide pos="1608"/>
      </p:guideLst>
    </p:cSldViewPr>
  </p:slideViewPr>
  <p:notesTextViewPr>
    <p:cViewPr>
      <p:scale>
        <a:sx n="100" d="100"/>
        <a:sy n="100" d="100"/>
      </p:scale>
      <p:origin x="0" y="0"/>
    </p:cViewPr>
  </p:notesTextViewPr>
  <p:sorterViewPr>
    <p:cViewPr>
      <p:scale>
        <a:sx n="100" d="100"/>
        <a:sy n="100" d="100"/>
      </p:scale>
      <p:origin x="0" y="1836"/>
    </p:cViewPr>
  </p:sorterViewPr>
  <p:notesViewPr>
    <p:cSldViewPr snapToGrid="0" showGuides="1">
      <p:cViewPr varScale="1">
        <p:scale>
          <a:sx n="60" d="100"/>
          <a:sy n="60" d="100"/>
        </p:scale>
        <p:origin x="-276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ea typeface="ＭＳ Ｐゴシック" pitchFamily="34" charset="-128"/>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84" charset="0"/>
                <a:ea typeface="MS PGothic" pitchFamily="34" charset="-128"/>
                <a:cs typeface="Arial" charset="0"/>
              </a:defRPr>
            </a:lvl1pPr>
          </a:lstStyle>
          <a:p>
            <a:pPr>
              <a:defRPr/>
            </a:pPr>
            <a:fld id="{4012FB83-B00E-C046-A9ED-2814F8462CF0}" type="datetime1">
              <a:rPr lang="en-US" altLang="en-US"/>
              <a:pPr>
                <a:defRPr/>
              </a:pPr>
              <a:t>4/16/2018</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ea typeface="ＭＳ Ｐゴシック" pitchFamily="34" charset="-128"/>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84" charset="0"/>
                <a:ea typeface="MS PGothic" pitchFamily="34" charset="-128"/>
                <a:cs typeface="Arial" charset="0"/>
              </a:defRPr>
            </a:lvl1pPr>
          </a:lstStyle>
          <a:p>
            <a:pPr>
              <a:defRPr/>
            </a:pPr>
            <a:fld id="{5CC4928E-8975-884D-8FF2-A6634CFBE293}" type="slidenum">
              <a:rPr lang="en-US" altLang="en-US"/>
              <a:pPr>
                <a:defRPr/>
              </a:pPr>
              <a:t>‹#›</a:t>
            </a:fld>
            <a:endParaRPr lang="en-US" altLang="en-US"/>
          </a:p>
        </p:txBody>
      </p:sp>
    </p:spTree>
    <p:extLst>
      <p:ext uri="{BB962C8B-B14F-4D97-AF65-F5344CB8AC3E}">
        <p14:creationId xmlns:p14="http://schemas.microsoft.com/office/powerpoint/2010/main" val="9976678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ea typeface="ＭＳ Ｐゴシック" pitchFamily="34" charset="-128"/>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84" charset="0"/>
                <a:ea typeface="MS PGothic" pitchFamily="34" charset="-128"/>
                <a:cs typeface="Arial" charset="0"/>
              </a:defRPr>
            </a:lvl1pPr>
          </a:lstStyle>
          <a:p>
            <a:pPr>
              <a:defRPr/>
            </a:pPr>
            <a:fld id="{7DB913C5-18F9-E14D-897B-8BCF0B562FEC}" type="datetime1">
              <a:rPr lang="en-US" altLang="en-US"/>
              <a:pPr>
                <a:defRPr/>
              </a:pPr>
              <a:t>4/16/2018</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ea typeface="ＭＳ Ｐゴシック" pitchFamily="34" charset="-128"/>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84" charset="0"/>
                <a:ea typeface="MS PGothic" pitchFamily="34" charset="-128"/>
                <a:cs typeface="Arial" charset="0"/>
              </a:defRPr>
            </a:lvl1pPr>
          </a:lstStyle>
          <a:p>
            <a:pPr>
              <a:defRPr/>
            </a:pPr>
            <a:fld id="{5013C779-592B-B74A-A394-597EC6758D51}" type="slidenum">
              <a:rPr lang="en-US" altLang="en-US"/>
              <a:pPr>
                <a:defRPr/>
              </a:pPr>
              <a:t>‹#›</a:t>
            </a:fld>
            <a:endParaRPr lang="en-US" altLang="en-US"/>
          </a:p>
        </p:txBody>
      </p:sp>
    </p:spTree>
    <p:extLst>
      <p:ext uri="{BB962C8B-B14F-4D97-AF65-F5344CB8AC3E}">
        <p14:creationId xmlns:p14="http://schemas.microsoft.com/office/powerpoint/2010/main" val="2569986363"/>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pitchFamily="34" charset="-128"/>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ＭＳ Ｐゴシック" pitchFamily="-84" charset="-128"/>
      </a:defRPr>
    </a:lvl2pPr>
    <a:lvl3pPr marL="9144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128"/>
      </a:defRPr>
    </a:lvl3pPr>
    <a:lvl4pPr marL="13716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128"/>
      </a:defRPr>
    </a:lvl4pPr>
    <a:lvl5pPr marL="18288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shatterproof.org/real-cost-substance-use-employers"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xfrm>
            <a:off x="1143000" y="415925"/>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 name="Slide Number Placeholder 3"/>
          <p:cNvSpPr>
            <a:spLocks noGrp="1"/>
          </p:cNvSpPr>
          <p:nvPr>
            <p:ph type="sldNum" sz="quarter" idx="5"/>
          </p:nvPr>
        </p:nvSpPr>
        <p:spPr/>
        <p:txBody>
          <a:bodyPr/>
          <a:lstStyle>
            <a:lvl1pPr eaLnBrk="0" hangingPunct="0">
              <a:defRPr>
                <a:solidFill>
                  <a:schemeClr val="tx1"/>
                </a:solidFill>
                <a:latin typeface="Calibri" charset="0"/>
                <a:ea typeface="ＭＳ Ｐゴシック" charset="0"/>
                <a:cs typeface="Arial" charset="0"/>
              </a:defRPr>
            </a:lvl1pPr>
            <a:lvl2pPr marL="729017" indent="-280391" eaLnBrk="0" hangingPunct="0">
              <a:defRPr>
                <a:solidFill>
                  <a:schemeClr val="tx1"/>
                </a:solidFill>
                <a:latin typeface="Calibri" charset="0"/>
                <a:ea typeface="Arial" charset="0"/>
                <a:cs typeface="Arial" charset="0"/>
              </a:defRPr>
            </a:lvl2pPr>
            <a:lvl3pPr marL="1121564" indent="-224312" eaLnBrk="0" hangingPunct="0">
              <a:defRPr>
                <a:solidFill>
                  <a:schemeClr val="tx1"/>
                </a:solidFill>
                <a:latin typeface="Calibri" charset="0"/>
                <a:ea typeface="Arial" charset="0"/>
                <a:cs typeface="Arial" charset="0"/>
              </a:defRPr>
            </a:lvl3pPr>
            <a:lvl4pPr marL="1570189" indent="-224312" eaLnBrk="0" hangingPunct="0">
              <a:defRPr>
                <a:solidFill>
                  <a:schemeClr val="tx1"/>
                </a:solidFill>
                <a:latin typeface="Calibri" charset="0"/>
                <a:ea typeface="Arial" charset="0"/>
                <a:cs typeface="Arial" charset="0"/>
              </a:defRPr>
            </a:lvl4pPr>
            <a:lvl5pPr marL="2018816" indent="-224312" eaLnBrk="0" hangingPunct="0">
              <a:defRPr>
                <a:solidFill>
                  <a:schemeClr val="tx1"/>
                </a:solidFill>
                <a:latin typeface="Calibri" charset="0"/>
                <a:ea typeface="Arial" charset="0"/>
                <a:cs typeface="Arial" charset="0"/>
              </a:defRPr>
            </a:lvl5pPr>
            <a:lvl6pPr marL="2467441" indent="-224312" eaLnBrk="0" fontAlgn="base" hangingPunct="0">
              <a:spcBef>
                <a:spcPct val="0"/>
              </a:spcBef>
              <a:spcAft>
                <a:spcPct val="0"/>
              </a:spcAft>
              <a:defRPr>
                <a:solidFill>
                  <a:schemeClr val="tx1"/>
                </a:solidFill>
                <a:latin typeface="Calibri" charset="0"/>
                <a:ea typeface="Arial" charset="0"/>
                <a:cs typeface="Arial" charset="0"/>
              </a:defRPr>
            </a:lvl6pPr>
            <a:lvl7pPr marL="2916065" indent="-224312" eaLnBrk="0" fontAlgn="base" hangingPunct="0">
              <a:spcBef>
                <a:spcPct val="0"/>
              </a:spcBef>
              <a:spcAft>
                <a:spcPct val="0"/>
              </a:spcAft>
              <a:defRPr>
                <a:solidFill>
                  <a:schemeClr val="tx1"/>
                </a:solidFill>
                <a:latin typeface="Calibri" charset="0"/>
                <a:ea typeface="Arial" charset="0"/>
                <a:cs typeface="Arial" charset="0"/>
              </a:defRPr>
            </a:lvl7pPr>
            <a:lvl8pPr marL="3364692" indent="-224312" eaLnBrk="0" fontAlgn="base" hangingPunct="0">
              <a:spcBef>
                <a:spcPct val="0"/>
              </a:spcBef>
              <a:spcAft>
                <a:spcPct val="0"/>
              </a:spcAft>
              <a:defRPr>
                <a:solidFill>
                  <a:schemeClr val="tx1"/>
                </a:solidFill>
                <a:latin typeface="Calibri" charset="0"/>
                <a:ea typeface="Arial" charset="0"/>
                <a:cs typeface="Arial" charset="0"/>
              </a:defRPr>
            </a:lvl8pPr>
            <a:lvl9pPr marL="3813317" indent="-224312"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508A4B7D-5545-7A4D-8F51-9480E30C8F46}" type="slidenum">
              <a:rPr lang="en-US">
                <a:solidFill>
                  <a:srgbClr val="000000"/>
                </a:solidFill>
              </a:rPr>
              <a:pPr eaLnBrk="1" hangingPunct="1"/>
              <a:t>1</a:t>
            </a:fld>
            <a:endParaRPr lang="en-US" dirty="0">
              <a:solidFill>
                <a:srgbClr val="000000"/>
              </a:solidFill>
            </a:endParaRPr>
          </a:p>
        </p:txBody>
      </p:sp>
      <p:sp>
        <p:nvSpPr>
          <p:cNvPr id="5" name="Notes Placeholder 1"/>
          <p:cNvSpPr txBox="1">
            <a:spLocks/>
          </p:cNvSpPr>
          <p:nvPr/>
        </p:nvSpPr>
        <p:spPr>
          <a:xfrm>
            <a:off x="44277" y="4042516"/>
            <a:ext cx="6769446" cy="4073780"/>
          </a:xfrm>
          <a:prstGeom prst="rect">
            <a:avLst/>
          </a:prstGeom>
        </p:spPr>
        <p:txBody>
          <a:bodyPr vert="horz" wrap="square" lIns="91435" tIns="45718" rIns="91435" bIns="45718" numCol="1" anchor="t" anchorCtr="0" compatLnSpc="1">
            <a:prstTxWarp prst="textNoShape">
              <a:avLst/>
            </a:prstTxWarp>
            <a:noAutofit/>
          </a:bodyPr>
          <a:lst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pitchFamily="34" charset="-128"/>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ＭＳ Ｐゴシック" pitchFamily="-84" charset="-128"/>
              </a:defRPr>
            </a:lvl2pPr>
            <a:lvl3pPr marL="9144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128"/>
              </a:defRPr>
            </a:lvl3pPr>
            <a:lvl4pPr marL="13716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128"/>
              </a:defRPr>
            </a:lvl4pPr>
            <a:lvl5pPr marL="18288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a:lstStyle>
          <a:p>
            <a:r>
              <a:rPr lang="en-US" sz="1000" dirty="0">
                <a:solidFill>
                  <a:prstClr val="black"/>
                </a:solidFill>
                <a:latin typeface="Arial" panose="020B0604020202020204" pitchFamily="34" charset="0"/>
                <a:cs typeface="Arial" panose="020B0604020202020204" pitchFamily="34" charset="0"/>
              </a:rPr>
              <a:t>When health issues are left unmanaged, it can raise costs and lower productivity. And most importantly, it can impact the life of someone on your team. These issues are more prevalent than you may think.</a:t>
            </a:r>
            <a:endParaRPr lang="en-US" sz="1000" dirty="0">
              <a:solidFill>
                <a:prstClr val="black"/>
              </a:solidFill>
              <a:latin typeface="Arial" panose="020B0604020202020204" pitchFamily="34" charset="0"/>
              <a:ea typeface="ＭＳ Ｐゴシック" charset="0"/>
              <a:cs typeface="Arial" panose="020B0604020202020204" pitchFamily="34" charset="0"/>
            </a:endParaRPr>
          </a:p>
          <a:p>
            <a:endParaRPr lang="en-US" sz="1000" dirty="0">
              <a:solidFill>
                <a:prstClr val="black"/>
              </a:solidFill>
              <a:latin typeface="Arial" charset="0"/>
              <a:ea typeface="ＭＳ Ｐゴシック" charset="0"/>
              <a:cs typeface="Arial" charset="0"/>
            </a:endParaRPr>
          </a:p>
          <a:p>
            <a:r>
              <a:rPr lang="en-US" sz="1000" dirty="0">
                <a:solidFill>
                  <a:prstClr val="black"/>
                </a:solidFill>
                <a:latin typeface="Arial" charset="0"/>
                <a:ea typeface="ＭＳ Ｐゴシック" charset="0"/>
                <a:cs typeface="Arial" charset="0"/>
              </a:rPr>
              <a:t>Let’s look at a few of these points:</a:t>
            </a:r>
          </a:p>
          <a:p>
            <a:r>
              <a:rPr lang="en-US" sz="1000" u="sng" dirty="0">
                <a:solidFill>
                  <a:prstClr val="black"/>
                </a:solidFill>
                <a:latin typeface="Arial" charset="0"/>
                <a:ea typeface="ＭＳ Ｐゴシック" charset="0"/>
                <a:cs typeface="Arial" charset="0"/>
              </a:rPr>
              <a:t>Depression</a:t>
            </a:r>
            <a:r>
              <a:rPr lang="en-US" sz="1000" dirty="0">
                <a:solidFill>
                  <a:prstClr val="black"/>
                </a:solidFill>
                <a:latin typeface="Arial" charset="0"/>
                <a:ea typeface="ＭＳ Ｐゴシック" charset="0"/>
                <a:cs typeface="Arial" charset="0"/>
              </a:rPr>
              <a:t> - </a:t>
            </a:r>
            <a:r>
              <a:rPr lang="en-US" sz="1000" dirty="0">
                <a:solidFill>
                  <a:prstClr val="black"/>
                </a:solidFill>
                <a:latin typeface="Arial" panose="020B0604020202020204" pitchFamily="34" charset="0"/>
                <a:cs typeface="Arial" panose="020B0604020202020204" pitchFamily="34" charset="0"/>
              </a:rPr>
              <a:t>Depression is one of the most common chronic illnesses in the US, and it is the leading cause of disability between ages 15-44.  It’s commonly seen along with other chronic diseases, including diabetes and heart disease.   People with depression are more likely to get diabetes, and those with diabetes are twice as likely to become depressed.   Substance Use Disorders are also very common, and 75% of those with addiction are employed.   If we include family members 1 in 3 people are affected by addiction. </a:t>
            </a:r>
            <a:r>
              <a:rPr lang="en-US" sz="1000" u="sng" dirty="0">
                <a:solidFill>
                  <a:prstClr val="black"/>
                </a:solidFill>
                <a:hlinkClick r:id="rId3"/>
              </a:rPr>
              <a:t>https://www.shatterproof.org/real-cost-substance-use-employers</a:t>
            </a:r>
            <a:endParaRPr lang="en-US" sz="1000" dirty="0">
              <a:solidFill>
                <a:prstClr val="black"/>
              </a:solidFill>
            </a:endParaRPr>
          </a:p>
          <a:p>
            <a:endParaRPr lang="en-US" sz="1000" dirty="0">
              <a:solidFill>
                <a:prstClr val="black"/>
              </a:solidFill>
              <a:latin typeface="Arial" charset="0"/>
              <a:ea typeface="ＭＳ Ｐゴシック" charset="0"/>
              <a:cs typeface="Arial" charset="0"/>
            </a:endParaRPr>
          </a:p>
          <a:p>
            <a:r>
              <a:rPr lang="en-US" sz="1000" b="1" u="sng" dirty="0">
                <a:solidFill>
                  <a:prstClr val="black"/>
                </a:solidFill>
                <a:latin typeface="Arial" charset="0"/>
                <a:ea typeface="ＭＳ Ｐゴシック" charset="0"/>
                <a:cs typeface="Arial" charset="0"/>
              </a:rPr>
              <a:t>Mental Health/Substance Use Disorder (MH/SUD) claims can account for 5-8% of the total medical spend </a:t>
            </a:r>
            <a:r>
              <a:rPr lang="en-US" sz="1000" dirty="0">
                <a:solidFill>
                  <a:prstClr val="black"/>
                </a:solidFill>
                <a:latin typeface="Arial" charset="0"/>
                <a:ea typeface="ＭＳ Ｐゴシック" charset="0"/>
                <a:cs typeface="Arial" charset="0"/>
              </a:rPr>
              <a:t>from a direct benefit cost standpoint.  But these costs increase exponentially when adding the excess medical costs due to treating patients with chronic medical and comorbid MH/SUD conditions</a:t>
            </a:r>
          </a:p>
          <a:p>
            <a:endParaRPr lang="en-US" sz="1000" dirty="0">
              <a:solidFill>
                <a:prstClr val="black"/>
              </a:solidFill>
              <a:latin typeface="Arial" charset="0"/>
              <a:ea typeface="ＭＳ Ｐゴシック" charset="0"/>
              <a:cs typeface="Arial" charset="0"/>
            </a:endParaRPr>
          </a:p>
          <a:p>
            <a:r>
              <a:rPr lang="en-US" sz="1000" dirty="0">
                <a:solidFill>
                  <a:prstClr val="black"/>
                </a:solidFill>
                <a:latin typeface="Arial" charset="0"/>
                <a:ea typeface="ＭＳ Ｐゴシック" charset="0"/>
                <a:cs typeface="Arial" charset="0"/>
              </a:rPr>
              <a:t>With Cigna Total Behavioral Health we manage behavioral health issues before they become more serious through a combination of wellness, medical, and pharmacy components. </a:t>
            </a:r>
          </a:p>
          <a:p>
            <a:endParaRPr lang="en-US" sz="1000" dirty="0">
              <a:solidFill>
                <a:prstClr val="black"/>
              </a:solidFill>
              <a:latin typeface="Arial" charset="0"/>
              <a:ea typeface="ＭＳ Ｐゴシック" charset="0"/>
              <a:cs typeface="Arial" charset="0"/>
            </a:endParaRPr>
          </a:p>
          <a:p>
            <a:pPr>
              <a:lnSpc>
                <a:spcPct val="80000"/>
              </a:lnSpc>
            </a:pPr>
            <a:r>
              <a:rPr lang="en-US" sz="1000" dirty="0">
                <a:solidFill>
                  <a:prstClr val="black"/>
                </a:solidFill>
                <a:latin typeface="Arial" charset="0"/>
                <a:ea typeface="ＭＳ Ｐゴシック" charset="0"/>
                <a:cs typeface="ＭＳ Ｐゴシック" charset="0"/>
              </a:rPr>
              <a:t>Through increasing the use of behavioral services across the employee population, employees can improve their health while the client can decrease total medical costs</a:t>
            </a:r>
            <a:endParaRPr lang="en-US" sz="1000" dirty="0">
              <a:solidFill>
                <a:prstClr val="black"/>
              </a:solidFill>
              <a:latin typeface="Arial" charset="0"/>
              <a:ea typeface="ＭＳ Ｐゴシック" charset="0"/>
              <a:cs typeface="Arial" charset="0"/>
            </a:endParaRPr>
          </a:p>
          <a:p>
            <a:endParaRPr lang="en-US" sz="1000" dirty="0">
              <a:solidFill>
                <a:prstClr val="black"/>
              </a:solidFill>
              <a:latin typeface="Arial" charset="0"/>
              <a:ea typeface="ＭＳ Ｐゴシック" charset="0"/>
              <a:cs typeface="Arial" charset="0"/>
            </a:endParaRPr>
          </a:p>
          <a:p>
            <a:r>
              <a:rPr lang="en-US" sz="1000" dirty="0">
                <a:solidFill>
                  <a:prstClr val="black"/>
                </a:solidFill>
                <a:latin typeface="Arial" charset="0"/>
                <a:ea typeface="ＭＳ Ｐゴシック" charset="0"/>
                <a:cs typeface="Arial" charset="0"/>
              </a:rPr>
              <a:t>With over 40 years experience delivering behavioral programs and a large national networks of providers, Cigna manages the behavioral spend by treating the whole person and through proactive wellness solutions.  </a:t>
            </a:r>
          </a:p>
          <a:p>
            <a:endParaRPr lang="en-US" sz="1000" dirty="0">
              <a:solidFill>
                <a:prstClr val="black"/>
              </a:solidFill>
              <a:latin typeface="Arial" charset="0"/>
              <a:ea typeface="ＭＳ Ｐゴシック" charset="0"/>
              <a:cs typeface="Arial" charset="0"/>
            </a:endParaRPr>
          </a:p>
          <a:p>
            <a:endParaRPr lang="en-US" sz="900" dirty="0">
              <a:solidFill>
                <a:prstClr val="black"/>
              </a:solidFill>
              <a:ea typeface="ＭＳ Ｐゴシック" charset="0"/>
              <a:cs typeface="ＭＳ Ｐゴシック" charset="0"/>
            </a:endParaRPr>
          </a:p>
        </p:txBody>
      </p:sp>
    </p:spTree>
    <p:extLst>
      <p:ext uri="{BB962C8B-B14F-4D97-AF65-F5344CB8AC3E}">
        <p14:creationId xmlns:p14="http://schemas.microsoft.com/office/powerpoint/2010/main" val="3104695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ectangle 3"/>
          <p:cNvSpPr/>
          <p:nvPr userDrawn="1"/>
        </p:nvSpPr>
        <p:spPr bwMode="auto">
          <a:xfrm rot="5400000">
            <a:off x="2370137" y="-2397125"/>
            <a:ext cx="4424363" cy="9174163"/>
          </a:xfrm>
          <a:prstGeom prst="rect">
            <a:avLst/>
          </a:prstGeom>
          <a:solidFill>
            <a:srgbClr val="002850"/>
          </a:solidFill>
          <a:ln w="34925"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FFFF00"/>
              </a:solidFill>
              <a:ea typeface="ＭＳ Ｐゴシック" pitchFamily="34" charset="-128"/>
            </a:endParaRPr>
          </a:p>
        </p:txBody>
      </p:sp>
      <p:sp>
        <p:nvSpPr>
          <p:cNvPr id="5" name="Rectangle 4"/>
          <p:cNvSpPr/>
          <p:nvPr userDrawn="1"/>
        </p:nvSpPr>
        <p:spPr bwMode="auto">
          <a:xfrm rot="5400000">
            <a:off x="3878262" y="519113"/>
            <a:ext cx="1404937" cy="9170988"/>
          </a:xfrm>
          <a:prstGeom prst="rect">
            <a:avLst/>
          </a:prstGeom>
          <a:solidFill>
            <a:srgbClr val="0065A6"/>
          </a:solidFill>
          <a:ln w="34925"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FFFF00"/>
              </a:solidFill>
              <a:ea typeface="ＭＳ Ｐゴシック" pitchFamily="34" charset="-128"/>
            </a:endParaRPr>
          </a:p>
        </p:txBody>
      </p:sp>
      <p:sp>
        <p:nvSpPr>
          <p:cNvPr id="7" name="Text Placeholder 2"/>
          <p:cNvSpPr>
            <a:spLocks noGrp="1"/>
          </p:cNvSpPr>
          <p:nvPr>
            <p:ph type="subTitle" idx="1" hasCustomPrompt="1"/>
          </p:nvPr>
        </p:nvSpPr>
        <p:spPr>
          <a:xfrm>
            <a:off x="457200" y="4402138"/>
            <a:ext cx="7696200" cy="1404938"/>
          </a:xfrm>
        </p:spPr>
        <p:txBody>
          <a:bodyPr anchor="ctr"/>
          <a:lstStyle>
            <a:lvl1pPr marL="0" indent="0">
              <a:lnSpc>
                <a:spcPts val="2200"/>
              </a:lnSpc>
              <a:buFont typeface="Arial" charset="0"/>
              <a:buNone/>
              <a:defRPr sz="2000" b="0">
                <a:solidFill>
                  <a:schemeClr val="bg1"/>
                </a:solidFill>
                <a:latin typeface="Arial" charset="0"/>
              </a:defRPr>
            </a:lvl1pPr>
          </a:lstStyle>
          <a:p>
            <a:r>
              <a:rPr lang="en-US" dirty="0" smtClean="0"/>
              <a:t>Click to edit master subtitle style</a:t>
            </a:r>
            <a:endParaRPr lang="en-US" dirty="0"/>
          </a:p>
        </p:txBody>
      </p:sp>
      <p:sp>
        <p:nvSpPr>
          <p:cNvPr id="8" name="Title Placeholder 1"/>
          <p:cNvSpPr>
            <a:spLocks noGrp="1"/>
          </p:cNvSpPr>
          <p:nvPr>
            <p:ph type="ctrTitle"/>
          </p:nvPr>
        </p:nvSpPr>
        <p:spPr>
          <a:xfrm>
            <a:off x="452439" y="2979738"/>
            <a:ext cx="8716962" cy="957264"/>
          </a:xfrm>
          <a:prstGeom prst="rect">
            <a:avLst/>
          </a:prstGeom>
        </p:spPr>
        <p:txBody>
          <a:bodyPr anchor="b"/>
          <a:lstStyle>
            <a:lvl1pPr>
              <a:lnSpc>
                <a:spcPts val="4000"/>
              </a:lnSpc>
              <a:defRPr sz="3800" b="1" cap="all" baseline="0">
                <a:solidFill>
                  <a:srgbClr val="FFFFFF"/>
                </a:solidFill>
                <a:latin typeface="Arial" charset="0"/>
              </a:defRPr>
            </a:lvl1pPr>
          </a:lstStyle>
          <a:p>
            <a:r>
              <a:rPr lang="en-US" smtClean="0"/>
              <a:t>Click to edit Master title style</a:t>
            </a:r>
            <a:endParaRPr lang="en-US" dirty="0"/>
          </a:p>
        </p:txBody>
      </p:sp>
      <p:sp>
        <p:nvSpPr>
          <p:cNvPr id="6" name="Slide Number Placeholder 5"/>
          <p:cNvSpPr>
            <a:spLocks noGrp="1"/>
          </p:cNvSpPr>
          <p:nvPr>
            <p:ph type="sldNum" sz="quarter" idx="10"/>
          </p:nvPr>
        </p:nvSpPr>
        <p:spPr/>
        <p:txBody>
          <a:bodyPr/>
          <a:lstStyle>
            <a:lvl1pPr>
              <a:defRPr/>
            </a:lvl1pPr>
          </a:lstStyle>
          <a:p>
            <a:fld id="{C8C01F01-A601-4FE5-8E71-6675F782C625}" type="slidenum">
              <a:rPr lang="en-US" altLang="en-US"/>
              <a:pPr/>
              <a:t>‹#›</a:t>
            </a:fld>
            <a:endParaRPr lang="en-US" altLang="en-US" dirty="0"/>
          </a:p>
        </p:txBody>
      </p:sp>
      <p:sp>
        <p:nvSpPr>
          <p:cNvPr id="9" name="Rectangle 7"/>
          <p:cNvSpPr>
            <a:spLocks noGrp="1" noChangeArrowheads="1"/>
          </p:cNvSpPr>
          <p:nvPr>
            <p:ph type="ftr" sz="quarter" idx="11"/>
          </p:nvPr>
        </p:nvSpPr>
        <p:spPr/>
        <p:txBody>
          <a:bodyPr/>
          <a:lstStyle>
            <a:lvl1pPr>
              <a:defRPr/>
            </a:lvl1pPr>
          </a:lstStyle>
          <a:p>
            <a:r>
              <a:rPr lang="en-US" altLang="en-US" dirty="0" smtClean="0"/>
              <a:t>Confidential, unpublished property of Cigna. Do not duplicate or distribute. Use and distribution limited solely to authorized personnel. © 2016 Cigna  </a:t>
            </a:r>
            <a:endParaRPr lang="en-US" altLang="en-US" dirty="0"/>
          </a:p>
        </p:txBody>
      </p:sp>
    </p:spTree>
    <p:extLst>
      <p:ext uri="{BB962C8B-B14F-4D97-AF65-F5344CB8AC3E}">
        <p14:creationId xmlns:p14="http://schemas.microsoft.com/office/powerpoint/2010/main" val="167837362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a:lstStyle>
            <a:lvl1pPr marL="230188" indent="-230188">
              <a:buClr>
                <a:schemeClr val="tx1"/>
              </a:buClr>
              <a:buFont typeface="Arial" panose="020B0604020202020204" pitchFamily="34" charset="0"/>
              <a:buChar cha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a:ln/>
        </p:spPr>
        <p:txBody>
          <a:bodyPr/>
          <a:lstStyle>
            <a:lvl1pPr>
              <a:defRPr/>
            </a:lvl1pPr>
          </a:lstStyle>
          <a:p>
            <a:fld id="{38EC0547-4173-4FD2-B3AD-CE0209F6F09F}" type="slidenum">
              <a:rPr lang="en-US" altLang="en-US"/>
              <a:pPr/>
              <a:t>‹#›</a:t>
            </a:fld>
            <a:endParaRPr lang="en-US" altLang="en-US" dirty="0"/>
          </a:p>
        </p:txBody>
      </p:sp>
      <p:sp>
        <p:nvSpPr>
          <p:cNvPr id="5" name="Rectangle 7"/>
          <p:cNvSpPr>
            <a:spLocks noGrp="1" noChangeArrowheads="1"/>
          </p:cNvSpPr>
          <p:nvPr>
            <p:ph type="ftr" sz="quarter" idx="11"/>
          </p:nvPr>
        </p:nvSpPr>
        <p:spPr>
          <a:ln/>
        </p:spPr>
        <p:txBody>
          <a:bodyPr/>
          <a:lstStyle>
            <a:lvl1pPr>
              <a:defRPr/>
            </a:lvl1pPr>
          </a:lstStyle>
          <a:p>
            <a:r>
              <a:rPr lang="en-US" altLang="en-US" dirty="0" smtClean="0"/>
              <a:t>Confidential, unpublished property of Cigna. Do not duplicate or distribute. Use and distribution limited solely to authorized personnel. © 2016 Cigna  </a:t>
            </a:r>
            <a:endParaRPr lang="en-US" altLang="en-US" dirty="0"/>
          </a:p>
        </p:txBody>
      </p:sp>
    </p:spTree>
    <p:extLst>
      <p:ext uri="{BB962C8B-B14F-4D97-AF65-F5344CB8AC3E}">
        <p14:creationId xmlns:p14="http://schemas.microsoft.com/office/powerpoint/2010/main" val="411357110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Slide Number Placeholder 5"/>
          <p:cNvSpPr>
            <a:spLocks noGrp="1"/>
          </p:cNvSpPr>
          <p:nvPr>
            <p:ph type="sldNum" sz="quarter" idx="10"/>
          </p:nvPr>
        </p:nvSpPr>
        <p:spPr>
          <a:ln/>
        </p:spPr>
        <p:txBody>
          <a:bodyPr/>
          <a:lstStyle>
            <a:lvl1pPr>
              <a:defRPr/>
            </a:lvl1pPr>
          </a:lstStyle>
          <a:p>
            <a:fld id="{97C9F2F1-5B60-4828-8D48-CC3CA0267DF1}" type="slidenum">
              <a:rPr lang="en-US" altLang="en-US"/>
              <a:pPr/>
              <a:t>‹#›</a:t>
            </a:fld>
            <a:endParaRPr lang="en-US" altLang="en-US" dirty="0"/>
          </a:p>
        </p:txBody>
      </p:sp>
      <p:sp>
        <p:nvSpPr>
          <p:cNvPr id="4" name="Rectangle 7"/>
          <p:cNvSpPr>
            <a:spLocks noGrp="1" noChangeArrowheads="1"/>
          </p:cNvSpPr>
          <p:nvPr>
            <p:ph type="ftr" sz="quarter" idx="11"/>
          </p:nvPr>
        </p:nvSpPr>
        <p:spPr>
          <a:ln/>
        </p:spPr>
        <p:txBody>
          <a:bodyPr/>
          <a:lstStyle>
            <a:lvl1pPr>
              <a:defRPr/>
            </a:lvl1pPr>
          </a:lstStyle>
          <a:p>
            <a:r>
              <a:rPr lang="en-US" altLang="en-US" dirty="0" smtClean="0"/>
              <a:t>Confidential, unpublished property of Cigna. Do not duplicate or distribute. Use and distribution limited solely to authorized personnel. © 2016 Cigna  </a:t>
            </a:r>
            <a:endParaRPr lang="en-US" altLang="en-US" dirty="0"/>
          </a:p>
        </p:txBody>
      </p:sp>
    </p:spTree>
    <p:extLst>
      <p:ext uri="{BB962C8B-B14F-4D97-AF65-F5344CB8AC3E}">
        <p14:creationId xmlns:p14="http://schemas.microsoft.com/office/powerpoint/2010/main" val="337076686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Rectangle 3"/>
          <p:cNvSpPr/>
          <p:nvPr userDrawn="1"/>
        </p:nvSpPr>
        <p:spPr>
          <a:xfrm>
            <a:off x="6921500" y="5810250"/>
            <a:ext cx="1915583" cy="952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2" name="Slide Number Placeholder 5"/>
          <p:cNvSpPr>
            <a:spLocks noGrp="1"/>
          </p:cNvSpPr>
          <p:nvPr>
            <p:ph type="sldNum" sz="quarter" idx="10"/>
          </p:nvPr>
        </p:nvSpPr>
        <p:spPr>
          <a:ln/>
        </p:spPr>
        <p:txBody>
          <a:bodyPr/>
          <a:lstStyle>
            <a:lvl1pPr>
              <a:defRPr/>
            </a:lvl1pPr>
          </a:lstStyle>
          <a:p>
            <a:fld id="{E610E1DF-8D3F-4AD8-AE6B-6D4EC949FB90}" type="slidenum">
              <a:rPr lang="en-US" altLang="en-US"/>
              <a:pPr/>
              <a:t>‹#›</a:t>
            </a:fld>
            <a:endParaRPr lang="en-US" altLang="en-US" dirty="0"/>
          </a:p>
        </p:txBody>
      </p:sp>
      <p:sp>
        <p:nvSpPr>
          <p:cNvPr id="3" name="Rectangle 7"/>
          <p:cNvSpPr>
            <a:spLocks noGrp="1" noChangeArrowheads="1"/>
          </p:cNvSpPr>
          <p:nvPr>
            <p:ph type="ftr" sz="quarter" idx="11"/>
          </p:nvPr>
        </p:nvSpPr>
        <p:spPr>
          <a:ln/>
        </p:spPr>
        <p:txBody>
          <a:bodyPr/>
          <a:lstStyle>
            <a:lvl1pPr>
              <a:defRPr/>
            </a:lvl1pPr>
          </a:lstStyle>
          <a:p>
            <a:r>
              <a:rPr lang="en-US" altLang="en-US" dirty="0" smtClean="0"/>
              <a:t>Confidential, unpublished property of Cigna. Do not duplicate or distribute. Use and distribution limited solely to authorized personnel. © 2016 Cigna  </a:t>
            </a:r>
            <a:endParaRPr lang="en-US" altLang="en-US" dirty="0"/>
          </a:p>
        </p:txBody>
      </p:sp>
    </p:spTree>
    <p:extLst>
      <p:ext uri="{BB962C8B-B14F-4D97-AF65-F5344CB8AC3E}">
        <p14:creationId xmlns:p14="http://schemas.microsoft.com/office/powerpoint/2010/main" val="170308602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3" name="Slide Number Placeholder 5"/>
          <p:cNvSpPr>
            <a:spLocks noGrp="1"/>
          </p:cNvSpPr>
          <p:nvPr>
            <p:ph type="sldNum" sz="quarter" idx="10"/>
          </p:nvPr>
        </p:nvSpPr>
        <p:spPr>
          <a:ln/>
        </p:spPr>
        <p:txBody>
          <a:bodyPr/>
          <a:lstStyle>
            <a:lvl1pPr>
              <a:defRPr/>
            </a:lvl1pPr>
          </a:lstStyle>
          <a:p>
            <a:fld id="{97C9F2F1-5B60-4828-8D48-CC3CA0267DF1}" type="slidenum">
              <a:rPr lang="en-US" altLang="en-US"/>
              <a:pPr/>
              <a:t>‹#›</a:t>
            </a:fld>
            <a:endParaRPr lang="en-US" altLang="en-US" dirty="0"/>
          </a:p>
        </p:txBody>
      </p:sp>
      <p:sp>
        <p:nvSpPr>
          <p:cNvPr id="4" name="Rectangle 7"/>
          <p:cNvSpPr>
            <a:spLocks noGrp="1" noChangeArrowheads="1"/>
          </p:cNvSpPr>
          <p:nvPr>
            <p:ph type="ftr" sz="quarter" idx="11"/>
          </p:nvPr>
        </p:nvSpPr>
        <p:spPr>
          <a:ln/>
        </p:spPr>
        <p:txBody>
          <a:bodyPr/>
          <a:lstStyle>
            <a:lvl1pPr>
              <a:defRPr/>
            </a:lvl1pPr>
          </a:lstStyle>
          <a:p>
            <a:r>
              <a:rPr lang="en-US" altLang="en-US" dirty="0" smtClean="0"/>
              <a:t>Confidential, unpublished property of Cigna. Do not duplicate or distribute. Use and distribution limited solely to authorized personnel. © 2016 Cigna  </a:t>
            </a:r>
            <a:endParaRPr lang="en-US" altLang="en-US" dirty="0"/>
          </a:p>
        </p:txBody>
      </p:sp>
    </p:spTree>
    <p:extLst>
      <p:ext uri="{BB962C8B-B14F-4D97-AF65-F5344CB8AC3E}">
        <p14:creationId xmlns:p14="http://schemas.microsoft.com/office/powerpoint/2010/main" val="141710761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401638" y="1600200"/>
            <a:ext cx="8285162"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 16 </a:t>
            </a:r>
            <a:r>
              <a:rPr lang="en-US" altLang="en-US" dirty="0" err="1" smtClean="0"/>
              <a:t>pt</a:t>
            </a:r>
            <a:endParaRPr lang="en-US" altLang="en-US" dirty="0" smtClean="0"/>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6" name="Slide Number Placeholder 5"/>
          <p:cNvSpPr>
            <a:spLocks noGrp="1"/>
          </p:cNvSpPr>
          <p:nvPr>
            <p:ph type="sldNum" sz="quarter" idx="4"/>
          </p:nvPr>
        </p:nvSpPr>
        <p:spPr bwMode="auto">
          <a:xfrm>
            <a:off x="7010400" y="6629400"/>
            <a:ext cx="2133600" cy="212725"/>
          </a:xfrm>
          <a:prstGeom prst="rect">
            <a:avLst/>
          </a:prstGeom>
          <a:noFill/>
          <a:ln w="9525">
            <a:noFill/>
            <a:miter lim="800000"/>
            <a:headEnd/>
            <a:tailEnd/>
          </a:ln>
        </p:spPr>
        <p:txBody>
          <a:bodyPr vert="horz" wrap="none" lIns="91440" tIns="45720" rIns="91440" bIns="45720" numCol="1" anchor="t" anchorCtr="0" compatLnSpc="1">
            <a:prstTxWarp prst="textNoShape">
              <a:avLst/>
            </a:prstTxWarp>
          </a:bodyPr>
          <a:lstStyle>
            <a:lvl1pPr algn="r">
              <a:defRPr sz="1000">
                <a:solidFill>
                  <a:srgbClr val="999999"/>
                </a:solidFill>
              </a:defRPr>
            </a:lvl1pPr>
          </a:lstStyle>
          <a:p>
            <a:fld id="{B96EB2AE-DF96-457D-9F43-958D79343F70}" type="slidenum">
              <a:rPr lang="en-US" altLang="en-US">
                <a:ea typeface="+mn-ea"/>
                <a:cs typeface="Arial" charset="0"/>
              </a:rPr>
              <a:pPr/>
              <a:t>‹#›</a:t>
            </a:fld>
            <a:endParaRPr lang="en-US" altLang="en-US" dirty="0">
              <a:ea typeface="+mn-ea"/>
              <a:cs typeface="Arial" charset="0"/>
            </a:endParaRPr>
          </a:p>
        </p:txBody>
      </p:sp>
      <p:sp>
        <p:nvSpPr>
          <p:cNvPr id="1031" name="Rectangle 7"/>
          <p:cNvSpPr>
            <a:spLocks noGrp="1" noChangeArrowheads="1"/>
          </p:cNvSpPr>
          <p:nvPr>
            <p:ph type="ftr" sz="quarter" idx="3"/>
          </p:nvPr>
        </p:nvSpPr>
        <p:spPr bwMode="auto">
          <a:xfrm>
            <a:off x="0" y="6626225"/>
            <a:ext cx="7011988" cy="2286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defRPr sz="800">
                <a:solidFill>
                  <a:srgbClr val="999999"/>
                </a:solidFill>
                <a:latin typeface="Arial Narrow" pitchFamily="-84" charset="0"/>
                <a:ea typeface="MS PGothic" pitchFamily="34" charset="-128"/>
              </a:defRPr>
            </a:lvl1pPr>
          </a:lstStyle>
          <a:p>
            <a:r>
              <a:rPr lang="en-US" altLang="en-US" dirty="0" smtClean="0">
                <a:cs typeface="Arial" charset="0"/>
              </a:rPr>
              <a:t>Confidential, unpublished property of Cigna. Do not duplicate or distribute. Use and distribution limited solely to authorized personnel. © 2016 Cigna  </a:t>
            </a:r>
            <a:endParaRPr lang="en-US" altLang="en-US" dirty="0">
              <a:cs typeface="Arial" charset="0"/>
            </a:endParaRPr>
          </a:p>
        </p:txBody>
      </p:sp>
      <p:pic>
        <p:nvPicPr>
          <p:cNvPr id="7" name="Picture 6"/>
          <p:cNvPicPr>
            <a:picLocks noChangeAspect="1"/>
          </p:cNvPicPr>
          <p:nvPr userDrawn="1"/>
        </p:nvPicPr>
        <p:blipFill rotWithShape="1">
          <a:blip r:embed="rId7">
            <a:extLst>
              <a:ext uri="{28A0092B-C50C-407E-A947-70E740481C1C}">
                <a14:useLocalDpi xmlns:a14="http://schemas.microsoft.com/office/drawing/2010/main" val="0"/>
              </a:ext>
            </a:extLst>
          </a:blip>
          <a:srcRect r="55752"/>
          <a:stretch/>
        </p:blipFill>
        <p:spPr>
          <a:xfrm>
            <a:off x="6880225" y="5961063"/>
            <a:ext cx="2046288" cy="850899"/>
          </a:xfrm>
          <a:prstGeom prst="rect">
            <a:avLst/>
          </a:prstGeom>
        </p:spPr>
      </p:pic>
    </p:spTree>
    <p:extLst>
      <p:ext uri="{BB962C8B-B14F-4D97-AF65-F5344CB8AC3E}">
        <p14:creationId xmlns:p14="http://schemas.microsoft.com/office/powerpoint/2010/main" val="4128979930"/>
      </p:ext>
    </p:extLst>
  </p:cSld>
  <p:clrMap bg1="lt1" tx1="dk1" bg2="lt2" tx2="dk2" accent1="accent1" accent2="accent2" accent3="accent3" accent4="accent4" accent5="accent5" accent6="accent6" hlink="hlink" folHlink="folHlink"/>
  <p:sldLayoutIdLst>
    <p:sldLayoutId id="2147484385" r:id="rId1"/>
    <p:sldLayoutId id="2147484386" r:id="rId2"/>
    <p:sldLayoutId id="2147484387" r:id="rId3"/>
    <p:sldLayoutId id="2147484388" r:id="rId4"/>
    <p:sldLayoutId id="2147484389" r:id="rId5"/>
  </p:sldLayoutIdLst>
  <p:timing>
    <p:tnLst>
      <p:par>
        <p:cTn id="1" dur="indefinite" restart="never" nodeType="tmRoot"/>
      </p:par>
    </p:tnLst>
  </p:timing>
  <p:hf hdr="0" dt="0"/>
  <p:txStyles>
    <p:titleStyle>
      <a:lvl1pPr algn="l" defTabSz="457200" rtl="0" eaLnBrk="1" fontAlgn="base" hangingPunct="1">
        <a:spcBef>
          <a:spcPct val="0"/>
        </a:spcBef>
        <a:spcAft>
          <a:spcPct val="0"/>
        </a:spcAft>
        <a:defRPr sz="2000" b="1" kern="1200">
          <a:solidFill>
            <a:srgbClr val="0065A6"/>
          </a:solidFill>
          <a:latin typeface="Arial"/>
          <a:ea typeface="MS PGothic" pitchFamily="34" charset="-128"/>
          <a:cs typeface="Arial"/>
        </a:defRPr>
      </a:lvl1pPr>
      <a:lvl2pPr algn="l" defTabSz="457200" rtl="0" eaLnBrk="1" fontAlgn="base" hangingPunct="1">
        <a:spcBef>
          <a:spcPct val="0"/>
        </a:spcBef>
        <a:spcAft>
          <a:spcPct val="0"/>
        </a:spcAft>
        <a:defRPr sz="2000" b="1">
          <a:solidFill>
            <a:srgbClr val="595959"/>
          </a:solidFill>
          <a:latin typeface="Arial" charset="0"/>
          <a:ea typeface="MS PGothic" pitchFamily="34" charset="-128"/>
          <a:cs typeface="Arial" pitchFamily="34" charset="0"/>
        </a:defRPr>
      </a:lvl2pPr>
      <a:lvl3pPr algn="l" defTabSz="457200" rtl="0" eaLnBrk="1" fontAlgn="base" hangingPunct="1">
        <a:spcBef>
          <a:spcPct val="0"/>
        </a:spcBef>
        <a:spcAft>
          <a:spcPct val="0"/>
        </a:spcAft>
        <a:defRPr sz="2000" b="1">
          <a:solidFill>
            <a:srgbClr val="595959"/>
          </a:solidFill>
          <a:latin typeface="Arial" charset="0"/>
          <a:ea typeface="MS PGothic" pitchFamily="34" charset="-128"/>
          <a:cs typeface="Arial" pitchFamily="34" charset="0"/>
        </a:defRPr>
      </a:lvl3pPr>
      <a:lvl4pPr algn="l" defTabSz="457200" rtl="0" eaLnBrk="1" fontAlgn="base" hangingPunct="1">
        <a:spcBef>
          <a:spcPct val="0"/>
        </a:spcBef>
        <a:spcAft>
          <a:spcPct val="0"/>
        </a:spcAft>
        <a:defRPr sz="2000" b="1">
          <a:solidFill>
            <a:srgbClr val="595959"/>
          </a:solidFill>
          <a:latin typeface="Arial" charset="0"/>
          <a:ea typeface="MS PGothic" pitchFamily="34" charset="-128"/>
          <a:cs typeface="Arial" pitchFamily="34" charset="0"/>
        </a:defRPr>
      </a:lvl4pPr>
      <a:lvl5pPr algn="l" defTabSz="457200" rtl="0" eaLnBrk="1" fontAlgn="base" hangingPunct="1">
        <a:spcBef>
          <a:spcPct val="0"/>
        </a:spcBef>
        <a:spcAft>
          <a:spcPct val="0"/>
        </a:spcAft>
        <a:defRPr sz="2000" b="1">
          <a:solidFill>
            <a:srgbClr val="595959"/>
          </a:solidFill>
          <a:latin typeface="Arial" charset="0"/>
          <a:ea typeface="MS PGothic" pitchFamily="34" charset="-128"/>
          <a:cs typeface="Arial" pitchFamily="34" charset="0"/>
        </a:defRPr>
      </a:lvl5pPr>
      <a:lvl6pPr marL="457200" algn="l" defTabSz="457200" rtl="0" eaLnBrk="1" fontAlgn="base" hangingPunct="1">
        <a:spcBef>
          <a:spcPct val="0"/>
        </a:spcBef>
        <a:spcAft>
          <a:spcPct val="0"/>
        </a:spcAft>
        <a:defRPr sz="2400">
          <a:solidFill>
            <a:srgbClr val="4F56AB"/>
          </a:solidFill>
          <a:latin typeface="Arial" charset="0"/>
          <a:ea typeface="ＭＳ Ｐゴシック" charset="-128"/>
        </a:defRPr>
      </a:lvl6pPr>
      <a:lvl7pPr marL="914400" algn="l" defTabSz="457200" rtl="0" eaLnBrk="1" fontAlgn="base" hangingPunct="1">
        <a:spcBef>
          <a:spcPct val="0"/>
        </a:spcBef>
        <a:spcAft>
          <a:spcPct val="0"/>
        </a:spcAft>
        <a:defRPr sz="2400">
          <a:solidFill>
            <a:srgbClr val="4F56AB"/>
          </a:solidFill>
          <a:latin typeface="Arial" charset="0"/>
          <a:ea typeface="ＭＳ Ｐゴシック" charset="-128"/>
        </a:defRPr>
      </a:lvl7pPr>
      <a:lvl8pPr marL="1371600" algn="l" defTabSz="457200" rtl="0" eaLnBrk="1" fontAlgn="base" hangingPunct="1">
        <a:spcBef>
          <a:spcPct val="0"/>
        </a:spcBef>
        <a:spcAft>
          <a:spcPct val="0"/>
        </a:spcAft>
        <a:defRPr sz="2400">
          <a:solidFill>
            <a:srgbClr val="4F56AB"/>
          </a:solidFill>
          <a:latin typeface="Arial" charset="0"/>
          <a:ea typeface="ＭＳ Ｐゴシック" charset="-128"/>
        </a:defRPr>
      </a:lvl8pPr>
      <a:lvl9pPr marL="1828800" algn="l" defTabSz="457200" rtl="0" eaLnBrk="1" fontAlgn="base" hangingPunct="1">
        <a:spcBef>
          <a:spcPct val="0"/>
        </a:spcBef>
        <a:spcAft>
          <a:spcPct val="0"/>
        </a:spcAft>
        <a:defRPr sz="2400">
          <a:solidFill>
            <a:srgbClr val="4F56AB"/>
          </a:solidFill>
          <a:latin typeface="Arial" charset="0"/>
          <a:ea typeface="ＭＳ Ｐゴシック" charset="-128"/>
        </a:defRPr>
      </a:lvl9pPr>
    </p:titleStyle>
    <p:bodyStyle>
      <a:lvl1pPr marL="230188" indent="-230188" algn="l" defTabSz="457200" rtl="0" eaLnBrk="1" fontAlgn="base" hangingPunct="1">
        <a:spcBef>
          <a:spcPct val="20000"/>
        </a:spcBef>
        <a:spcAft>
          <a:spcPct val="0"/>
        </a:spcAft>
        <a:buClr>
          <a:schemeClr val="tx1"/>
        </a:buClr>
        <a:buFont typeface="Arial" charset="0"/>
        <a:buChar char="•"/>
        <a:defRPr sz="1600" kern="1200">
          <a:solidFill>
            <a:schemeClr val="tx1"/>
          </a:solidFill>
          <a:latin typeface="Arial"/>
          <a:ea typeface="MS PGothic" pitchFamily="34" charset="-128"/>
          <a:cs typeface="Arial"/>
        </a:defRPr>
      </a:lvl1pPr>
      <a:lvl2pPr marL="454025" indent="-223838" algn="l" defTabSz="457200" rtl="0" eaLnBrk="1" fontAlgn="base" hangingPunct="1">
        <a:spcBef>
          <a:spcPct val="20000"/>
        </a:spcBef>
        <a:spcAft>
          <a:spcPct val="0"/>
        </a:spcAft>
        <a:buClr>
          <a:schemeClr val="tx1"/>
        </a:buClr>
        <a:buFont typeface="Arial" charset="0"/>
        <a:buChar char="–"/>
        <a:defRPr sz="1600" kern="1200">
          <a:solidFill>
            <a:schemeClr val="tx1"/>
          </a:solidFill>
          <a:latin typeface="Arial"/>
          <a:ea typeface="MS PGothic" pitchFamily="34" charset="-128"/>
          <a:cs typeface="Arial"/>
        </a:defRPr>
      </a:lvl2pPr>
      <a:lvl3pPr marL="684213" indent="-230188" algn="l" defTabSz="457200" rtl="0" eaLnBrk="1" fontAlgn="base" hangingPunct="1">
        <a:spcBef>
          <a:spcPct val="20000"/>
        </a:spcBef>
        <a:spcAft>
          <a:spcPct val="0"/>
        </a:spcAft>
        <a:buClr>
          <a:schemeClr val="tx1"/>
        </a:buClr>
        <a:buFont typeface="Arial" charset="0"/>
        <a:buChar char="–"/>
        <a:defRPr sz="1600" kern="1200">
          <a:solidFill>
            <a:schemeClr val="tx1"/>
          </a:solidFill>
          <a:latin typeface="Arial"/>
          <a:ea typeface="MS PGothic" pitchFamily="34" charset="-128"/>
          <a:cs typeface="Arial"/>
        </a:defRPr>
      </a:lvl3pPr>
      <a:lvl4pPr marL="915988" indent="-231775" algn="l" defTabSz="457200" rtl="0" eaLnBrk="1" fontAlgn="base" hangingPunct="1">
        <a:spcBef>
          <a:spcPct val="20000"/>
        </a:spcBef>
        <a:spcAft>
          <a:spcPct val="0"/>
        </a:spcAft>
        <a:buClr>
          <a:schemeClr val="tx1"/>
        </a:buClr>
        <a:buFont typeface="Arial" charset="0"/>
        <a:buChar char="–"/>
        <a:defRPr sz="1600" kern="1200">
          <a:solidFill>
            <a:schemeClr val="tx1"/>
          </a:solidFill>
          <a:latin typeface="Arial"/>
          <a:ea typeface="MS PGothic" pitchFamily="34" charset="-128"/>
          <a:cs typeface="Arial"/>
        </a:defRPr>
      </a:lvl4pPr>
      <a:lvl5pPr marL="1146175" indent="-230188" algn="l" defTabSz="457200" rtl="0" eaLnBrk="1" fontAlgn="base" hangingPunct="1">
        <a:spcBef>
          <a:spcPct val="20000"/>
        </a:spcBef>
        <a:spcAft>
          <a:spcPct val="0"/>
        </a:spcAft>
        <a:buClr>
          <a:schemeClr val="tx1"/>
        </a:buClr>
        <a:buFont typeface="Arial" charset="0"/>
        <a:buChar char="–"/>
        <a:defRPr sz="1600" kern="1200">
          <a:solidFill>
            <a:schemeClr val="tx1"/>
          </a:solidFill>
          <a:latin typeface="Arial"/>
          <a:ea typeface="MS PGothic"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Slide Number Placehold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MS PGothic" charset="0"/>
                <a:cs typeface="Arial" charset="0"/>
              </a:defRPr>
            </a:lvl1pPr>
            <a:lvl2pPr marL="37931725" indent="-37474525">
              <a:defRPr sz="1600">
                <a:solidFill>
                  <a:schemeClr val="tx1"/>
                </a:solidFill>
                <a:latin typeface="Arial" charset="0"/>
                <a:ea typeface="MS PGothic" charset="0"/>
                <a:cs typeface="Arial" charset="0"/>
              </a:defRPr>
            </a:lvl2pPr>
            <a:lvl3pPr marL="1143000" indent="-228600">
              <a:defRPr sz="1600">
                <a:solidFill>
                  <a:schemeClr val="tx1"/>
                </a:solidFill>
                <a:latin typeface="Arial" charset="0"/>
                <a:ea typeface="MS PGothic" charset="0"/>
                <a:cs typeface="Arial" charset="0"/>
              </a:defRPr>
            </a:lvl3pPr>
            <a:lvl4pPr marL="1600200" indent="-228600">
              <a:defRPr sz="1600">
                <a:solidFill>
                  <a:schemeClr val="tx1"/>
                </a:solidFill>
                <a:latin typeface="Arial" charset="0"/>
                <a:ea typeface="MS PGothic" charset="0"/>
                <a:cs typeface="Arial" charset="0"/>
              </a:defRPr>
            </a:lvl4pPr>
            <a:lvl5pPr marL="2057400" indent="-228600">
              <a:defRPr sz="1600">
                <a:solidFill>
                  <a:schemeClr val="tx1"/>
                </a:solidFill>
                <a:latin typeface="Arial" charset="0"/>
                <a:ea typeface="MS PGothic" charset="0"/>
                <a:cs typeface="Arial" charset="0"/>
              </a:defRPr>
            </a:lvl5pPr>
            <a:lvl6pPr eaLnBrk="0" fontAlgn="base" hangingPunct="0">
              <a:spcAft>
                <a:spcPct val="0"/>
              </a:spcAft>
              <a:buClr>
                <a:schemeClr val="tx1"/>
              </a:buClr>
              <a:buFont typeface="Arial" charset="0"/>
              <a:buChar char="–"/>
              <a:defRPr sz="1600">
                <a:solidFill>
                  <a:schemeClr val="tx1"/>
                </a:solidFill>
                <a:latin typeface="Arial" charset="0"/>
                <a:ea typeface="MS PGothic" charset="0"/>
                <a:cs typeface="Arial" charset="0"/>
              </a:defRPr>
            </a:lvl6pPr>
            <a:lvl7pPr eaLnBrk="0" fontAlgn="base" hangingPunct="0">
              <a:spcAft>
                <a:spcPct val="0"/>
              </a:spcAft>
              <a:buClr>
                <a:schemeClr val="tx1"/>
              </a:buClr>
              <a:buFont typeface="Arial" charset="0"/>
              <a:buChar char="–"/>
              <a:defRPr sz="1600">
                <a:solidFill>
                  <a:schemeClr val="tx1"/>
                </a:solidFill>
                <a:latin typeface="Arial" charset="0"/>
                <a:ea typeface="MS PGothic" charset="0"/>
                <a:cs typeface="Arial" charset="0"/>
              </a:defRPr>
            </a:lvl7pPr>
            <a:lvl8pPr eaLnBrk="0" fontAlgn="base" hangingPunct="0">
              <a:spcAft>
                <a:spcPct val="0"/>
              </a:spcAft>
              <a:buClr>
                <a:schemeClr val="tx1"/>
              </a:buClr>
              <a:buFont typeface="Arial" charset="0"/>
              <a:buChar char="–"/>
              <a:defRPr sz="1600">
                <a:solidFill>
                  <a:schemeClr val="tx1"/>
                </a:solidFill>
                <a:latin typeface="Arial" charset="0"/>
                <a:ea typeface="MS PGothic" charset="0"/>
                <a:cs typeface="Arial" charset="0"/>
              </a:defRPr>
            </a:lvl8pPr>
            <a:lvl9pPr eaLnBrk="0" fontAlgn="base" hangingPunct="0">
              <a:spcAft>
                <a:spcPct val="0"/>
              </a:spcAft>
              <a:buClr>
                <a:schemeClr val="tx1"/>
              </a:buClr>
              <a:buFont typeface="Arial" charset="0"/>
              <a:buChar char="–"/>
              <a:defRPr sz="1600">
                <a:solidFill>
                  <a:schemeClr val="tx1"/>
                </a:solidFill>
                <a:latin typeface="Arial" charset="0"/>
                <a:ea typeface="MS PGothic" charset="0"/>
                <a:cs typeface="Arial" charset="0"/>
              </a:defRPr>
            </a:lvl9pPr>
          </a:lstStyle>
          <a:p>
            <a:fld id="{18CA6D28-977D-2643-B7E6-E1D4B831B7A4}" type="slidenum">
              <a:rPr lang="en-US" sz="1000">
                <a:solidFill>
                  <a:srgbClr val="999999"/>
                </a:solidFill>
              </a:rPr>
              <a:pPr/>
              <a:t>1</a:t>
            </a:fld>
            <a:endParaRPr lang="en-US" sz="1000" dirty="0">
              <a:solidFill>
                <a:srgbClr val="999999"/>
              </a:solidFill>
            </a:endParaRPr>
          </a:p>
        </p:txBody>
      </p:sp>
      <p:sp>
        <p:nvSpPr>
          <p:cNvPr id="24" name="Rectangle 7"/>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itchFamily="34" charset="0"/>
              <a:buChar char="•"/>
              <a:defRPr sz="1600">
                <a:solidFill>
                  <a:schemeClr val="tx1"/>
                </a:solidFill>
                <a:latin typeface="Arial" pitchFamily="34" charset="0"/>
                <a:ea typeface="ＭＳ Ｐゴシック" pitchFamily="34" charset="-128"/>
                <a:cs typeface="Arial" pitchFamily="34" charset="0"/>
              </a:defRPr>
            </a:lvl1pPr>
            <a:lvl2pPr marL="742950" indent="-285750" eaLnBrk="0" hangingPunct="0">
              <a:spcBef>
                <a:spcPct val="20000"/>
              </a:spcBef>
              <a:buClr>
                <a:schemeClr val="tx1"/>
              </a:buClr>
              <a:buFont typeface="Arial" pitchFamily="34" charset="0"/>
              <a:buChar char="–"/>
              <a:defRPr sz="1600">
                <a:solidFill>
                  <a:schemeClr val="tx1"/>
                </a:solidFill>
                <a:latin typeface="Arial" pitchFamily="34" charset="0"/>
                <a:ea typeface="ＭＳ Ｐゴシック" pitchFamily="34" charset="-128"/>
                <a:cs typeface="Arial" pitchFamily="34" charset="0"/>
              </a:defRPr>
            </a:lvl2pPr>
            <a:lvl3pPr marL="1143000" indent="-228600" eaLnBrk="0" hangingPunct="0">
              <a:spcBef>
                <a:spcPct val="20000"/>
              </a:spcBef>
              <a:buClr>
                <a:schemeClr val="tx1"/>
              </a:buClr>
              <a:buFont typeface="Arial" pitchFamily="34" charset="0"/>
              <a:buChar char="–"/>
              <a:defRPr sz="1600">
                <a:solidFill>
                  <a:schemeClr val="tx1"/>
                </a:solidFill>
                <a:latin typeface="Arial" pitchFamily="34" charset="0"/>
                <a:ea typeface="ＭＳ Ｐゴシック" pitchFamily="34" charset="-128"/>
                <a:cs typeface="Arial" pitchFamily="34" charset="0"/>
              </a:defRPr>
            </a:lvl3pPr>
            <a:lvl4pPr marL="1600200" indent="-228600" eaLnBrk="0" hangingPunct="0">
              <a:spcBef>
                <a:spcPct val="20000"/>
              </a:spcBef>
              <a:buClr>
                <a:schemeClr val="tx1"/>
              </a:buClr>
              <a:buFont typeface="Arial" pitchFamily="34" charset="0"/>
              <a:buChar char="–"/>
              <a:defRPr sz="1600">
                <a:solidFill>
                  <a:schemeClr val="tx1"/>
                </a:solidFill>
                <a:latin typeface="Arial" pitchFamily="34" charset="0"/>
                <a:ea typeface="ＭＳ Ｐゴシック" pitchFamily="34" charset="-128"/>
                <a:cs typeface="Arial" pitchFamily="34" charset="0"/>
              </a:defRPr>
            </a:lvl4pPr>
            <a:lvl5pPr marL="2057400" indent="-228600" eaLnBrk="0" hangingPunct="0">
              <a:spcBef>
                <a:spcPct val="20000"/>
              </a:spcBef>
              <a:buClr>
                <a:schemeClr val="tx1"/>
              </a:buClr>
              <a:buFont typeface="Arial" pitchFamily="34" charset="0"/>
              <a:buChar char="–"/>
              <a:defRPr sz="1600">
                <a:solidFill>
                  <a:schemeClr val="tx1"/>
                </a:solidFill>
                <a:latin typeface="Arial" pitchFamily="34" charset="0"/>
                <a:ea typeface="ＭＳ Ｐゴシック" pitchFamily="34" charset="-128"/>
                <a:cs typeface="Arial" pitchFamily="34" charset="0"/>
              </a:defRPr>
            </a:lvl5pPr>
            <a:lvl6pPr marL="2514600" indent="-228600" defTabSz="457200" eaLnBrk="0" fontAlgn="base" hangingPunct="0">
              <a:spcBef>
                <a:spcPct val="20000"/>
              </a:spcBef>
              <a:spcAft>
                <a:spcPct val="0"/>
              </a:spcAft>
              <a:buClr>
                <a:schemeClr val="tx1"/>
              </a:buClr>
              <a:buFont typeface="Arial" pitchFamily="34" charset="0"/>
              <a:buChar char="–"/>
              <a:defRPr sz="1600">
                <a:solidFill>
                  <a:schemeClr val="tx1"/>
                </a:solidFill>
                <a:latin typeface="Arial" pitchFamily="34" charset="0"/>
                <a:ea typeface="ＭＳ Ｐゴシック" pitchFamily="34" charset="-128"/>
                <a:cs typeface="Arial" pitchFamily="34" charset="0"/>
              </a:defRPr>
            </a:lvl6pPr>
            <a:lvl7pPr marL="2971800" indent="-228600" defTabSz="457200" eaLnBrk="0" fontAlgn="base" hangingPunct="0">
              <a:spcBef>
                <a:spcPct val="20000"/>
              </a:spcBef>
              <a:spcAft>
                <a:spcPct val="0"/>
              </a:spcAft>
              <a:buClr>
                <a:schemeClr val="tx1"/>
              </a:buClr>
              <a:buFont typeface="Arial" pitchFamily="34" charset="0"/>
              <a:buChar char="–"/>
              <a:defRPr sz="1600">
                <a:solidFill>
                  <a:schemeClr val="tx1"/>
                </a:solidFill>
                <a:latin typeface="Arial" pitchFamily="34" charset="0"/>
                <a:ea typeface="ＭＳ Ｐゴシック" pitchFamily="34" charset="-128"/>
                <a:cs typeface="Arial" pitchFamily="34" charset="0"/>
              </a:defRPr>
            </a:lvl7pPr>
            <a:lvl8pPr marL="3429000" indent="-228600" defTabSz="457200" eaLnBrk="0" fontAlgn="base" hangingPunct="0">
              <a:spcBef>
                <a:spcPct val="20000"/>
              </a:spcBef>
              <a:spcAft>
                <a:spcPct val="0"/>
              </a:spcAft>
              <a:buClr>
                <a:schemeClr val="tx1"/>
              </a:buClr>
              <a:buFont typeface="Arial" pitchFamily="34" charset="0"/>
              <a:buChar char="–"/>
              <a:defRPr sz="1600">
                <a:solidFill>
                  <a:schemeClr val="tx1"/>
                </a:solidFill>
                <a:latin typeface="Arial" pitchFamily="34" charset="0"/>
                <a:ea typeface="ＭＳ Ｐゴシック" pitchFamily="34" charset="-128"/>
                <a:cs typeface="Arial" pitchFamily="34" charset="0"/>
              </a:defRPr>
            </a:lvl8pPr>
            <a:lvl9pPr marL="3886200" indent="-228600" defTabSz="457200" eaLnBrk="0" fontAlgn="base" hangingPunct="0">
              <a:spcBef>
                <a:spcPct val="20000"/>
              </a:spcBef>
              <a:spcAft>
                <a:spcPct val="0"/>
              </a:spcAft>
              <a:buClr>
                <a:schemeClr val="tx1"/>
              </a:buClr>
              <a:buFont typeface="Arial" pitchFamily="34" charset="0"/>
              <a:buChar char="–"/>
              <a:defRPr sz="1600">
                <a:solidFill>
                  <a:schemeClr val="tx1"/>
                </a:solidFill>
                <a:latin typeface="Arial" pitchFamily="34" charset="0"/>
                <a:ea typeface="ＭＳ Ｐゴシック" pitchFamily="34" charset="-128"/>
                <a:cs typeface="Arial" pitchFamily="34" charset="0"/>
              </a:defRPr>
            </a:lvl9pPr>
          </a:lstStyle>
          <a:p>
            <a:pPr>
              <a:buFont typeface="Arial" pitchFamily="34" charset="0"/>
              <a:buNone/>
            </a:pPr>
            <a:r>
              <a:rPr lang="en-US" altLang="en-US" sz="800" dirty="0" smtClean="0">
                <a:solidFill>
                  <a:srgbClr val="999999"/>
                </a:solidFill>
                <a:latin typeface="Arial Narrow" pitchFamily="34" charset="0"/>
              </a:rPr>
              <a:t>Confidential, unpublished property of Cigna. Do not duplicate or distribute. Use and distribution limited solely to authorized personnel. © 2018 Cigna  </a:t>
            </a:r>
          </a:p>
        </p:txBody>
      </p:sp>
      <p:sp>
        <p:nvSpPr>
          <p:cNvPr id="27" name="TextBox 26"/>
          <p:cNvSpPr txBox="1"/>
          <p:nvPr/>
        </p:nvSpPr>
        <p:spPr>
          <a:xfrm>
            <a:off x="0" y="63499"/>
            <a:ext cx="9144000" cy="307777"/>
          </a:xfrm>
          <a:prstGeom prst="rect">
            <a:avLst/>
          </a:prstGeom>
          <a:noFill/>
        </p:spPr>
        <p:txBody>
          <a:bodyPr wrap="square" rtlCol="0">
            <a:spAutoFit/>
          </a:bodyPr>
          <a:lstStyle/>
          <a:p>
            <a:pPr algn="ctr"/>
            <a:r>
              <a:rPr lang="en-US" sz="1400" cap="all" spc="100" dirty="0" smtClean="0">
                <a:solidFill>
                  <a:srgbClr val="0065A6"/>
                </a:solidFill>
                <a:ea typeface="+mn-ea"/>
                <a:cs typeface="Arial" charset="0"/>
              </a:rPr>
              <a:t>BEHAVIORAL HEALTH AND </a:t>
            </a:r>
            <a:r>
              <a:rPr lang="en-US" sz="1400" cap="all" spc="100" dirty="0" err="1" smtClean="0">
                <a:solidFill>
                  <a:srgbClr val="0065A6"/>
                </a:solidFill>
                <a:ea typeface="+mn-ea"/>
                <a:cs typeface="Arial" charset="0"/>
              </a:rPr>
              <a:t>OPIOId</a:t>
            </a:r>
            <a:r>
              <a:rPr lang="en-US" sz="1400" cap="all" spc="100" dirty="0" smtClean="0">
                <a:solidFill>
                  <a:srgbClr val="0065A6"/>
                </a:solidFill>
                <a:ea typeface="+mn-ea"/>
                <a:cs typeface="Arial" charset="0"/>
              </a:rPr>
              <a:t> ADDICTION</a:t>
            </a:r>
            <a:endParaRPr lang="en-US" sz="1400" cap="all" spc="100" dirty="0">
              <a:solidFill>
                <a:srgbClr val="0065A6"/>
              </a:solidFill>
              <a:ea typeface="+mn-ea"/>
              <a:cs typeface="Arial" charset="0"/>
            </a:endParaRPr>
          </a:p>
        </p:txBody>
      </p:sp>
      <p:sp>
        <p:nvSpPr>
          <p:cNvPr id="28" name="TextBox 27"/>
          <p:cNvSpPr txBox="1"/>
          <p:nvPr/>
        </p:nvSpPr>
        <p:spPr>
          <a:xfrm>
            <a:off x="288695" y="423673"/>
            <a:ext cx="8855305" cy="639021"/>
          </a:xfrm>
          <a:prstGeom prst="rect">
            <a:avLst/>
          </a:prstGeom>
          <a:noFill/>
        </p:spPr>
        <p:txBody>
          <a:bodyPr wrap="square" rtlCol="0">
            <a:spAutoFit/>
          </a:bodyPr>
          <a:lstStyle/>
          <a:p>
            <a:pPr>
              <a:lnSpc>
                <a:spcPts val="4740"/>
              </a:lnSpc>
            </a:pPr>
            <a:r>
              <a:rPr lang="en-US" sz="2800" cap="all" spc="-50" dirty="0" smtClean="0">
                <a:solidFill>
                  <a:srgbClr val="188CCC"/>
                </a:solidFill>
                <a:latin typeface="Arial Black"/>
                <a:ea typeface="+mn-ea"/>
                <a:cs typeface="Arial Black"/>
              </a:rPr>
              <a:t>PANELISTS</a:t>
            </a:r>
            <a:endParaRPr lang="en-US" sz="2800" cap="all" spc="-50" dirty="0">
              <a:solidFill>
                <a:srgbClr val="188CCC"/>
              </a:solidFill>
              <a:latin typeface="Arial Black"/>
              <a:ea typeface="+mn-ea"/>
              <a:cs typeface="Arial Black"/>
            </a:endParaRPr>
          </a:p>
        </p:txBody>
      </p:sp>
      <p:sp>
        <p:nvSpPr>
          <p:cNvPr id="5" name="TextBox 4"/>
          <p:cNvSpPr txBox="1"/>
          <p:nvPr/>
        </p:nvSpPr>
        <p:spPr>
          <a:xfrm>
            <a:off x="832513" y="1351128"/>
            <a:ext cx="9096825" cy="4524315"/>
          </a:xfrm>
          <a:prstGeom prst="rect">
            <a:avLst/>
          </a:prstGeom>
          <a:noFill/>
        </p:spPr>
        <p:txBody>
          <a:bodyPr wrap="square" rtlCol="0">
            <a:spAutoFit/>
          </a:bodyPr>
          <a:lstStyle/>
          <a:p>
            <a:r>
              <a:rPr lang="en-US" dirty="0"/>
              <a:t>Jason Youngblood, MA, LPC, CPT – Moderator</a:t>
            </a:r>
          </a:p>
          <a:p>
            <a:r>
              <a:rPr lang="en-US" dirty="0"/>
              <a:t>Account Executive – Behavioral Health, </a:t>
            </a:r>
            <a:r>
              <a:rPr lang="en-US" dirty="0" smtClean="0"/>
              <a:t>Cigna</a:t>
            </a:r>
          </a:p>
          <a:p>
            <a:endParaRPr lang="en-US" dirty="0"/>
          </a:p>
          <a:p>
            <a:r>
              <a:rPr lang="en-US" dirty="0"/>
              <a:t>Bee Courtois</a:t>
            </a:r>
          </a:p>
          <a:p>
            <a:r>
              <a:rPr lang="en-US" dirty="0"/>
              <a:t>The Center for Health Care </a:t>
            </a:r>
            <a:r>
              <a:rPr lang="en-US" dirty="0" smtClean="0"/>
              <a:t>Services</a:t>
            </a:r>
          </a:p>
          <a:p>
            <a:endParaRPr lang="en-US" dirty="0"/>
          </a:p>
          <a:p>
            <a:r>
              <a:rPr lang="en-US" dirty="0"/>
              <a:t>Stephen Williams, </a:t>
            </a:r>
          </a:p>
          <a:p>
            <a:r>
              <a:rPr lang="en-US" dirty="0"/>
              <a:t>Director Health and Human Services, City of </a:t>
            </a:r>
            <a:r>
              <a:rPr lang="en-US" dirty="0" smtClean="0"/>
              <a:t>Houston</a:t>
            </a:r>
          </a:p>
          <a:p>
            <a:endParaRPr lang="en-US" dirty="0"/>
          </a:p>
          <a:p>
            <a:r>
              <a:rPr lang="en-US" dirty="0"/>
              <a:t>Dr. </a:t>
            </a:r>
            <a:r>
              <a:rPr lang="en-US" dirty="0" err="1"/>
              <a:t>Akunyili</a:t>
            </a:r>
            <a:r>
              <a:rPr lang="en-US" dirty="0"/>
              <a:t> </a:t>
            </a:r>
          </a:p>
          <a:p>
            <a:r>
              <a:rPr lang="en-US" dirty="0"/>
              <a:t>ER – Waterbury Hospital</a:t>
            </a:r>
          </a:p>
          <a:p>
            <a:endParaRPr lang="en-US" dirty="0"/>
          </a:p>
        </p:txBody>
      </p:sp>
    </p:spTree>
    <p:extLst>
      <p:ext uri="{BB962C8B-B14F-4D97-AF65-F5344CB8AC3E}">
        <p14:creationId xmlns:p14="http://schemas.microsoft.com/office/powerpoint/2010/main" val="755994137"/>
      </p:ext>
    </p:extLst>
  </p:cSld>
  <p:clrMapOvr>
    <a:masterClrMapping/>
  </p:clrMapOvr>
  <p:timing>
    <p:tnLst>
      <p:par>
        <p:cTn id="1" dur="indefinite" restart="never" nodeType="tmRoot"/>
      </p:par>
    </p:tnLst>
  </p:timing>
</p:sld>
</file>

<file path=ppt/theme/theme1.xml><?xml version="1.0" encoding="utf-8"?>
<a:theme xmlns:a="http://schemas.openxmlformats.org/drawingml/2006/main" name="Cigna_PPT_PhotoTemplate_B2B_blu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0F10378-0DE2-407B-A0E7-6D42F5DDB5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234391E9-551A-4863-B690-D4D339D775A0}">
  <ds:schemaRefs>
    <ds:schemaRef ds:uri="http://schemas.microsoft.com/office/2006/documentManagement/types"/>
    <ds:schemaRef ds:uri="http://schemas.openxmlformats.org/package/2006/metadata/core-properties"/>
    <ds:schemaRef ds:uri="http://www.w3.org/XML/1998/namespace"/>
    <ds:schemaRef ds:uri="http://purl.org/dc/terms/"/>
    <ds:schemaRef ds:uri="http://purl.org/dc/elements/1.1/"/>
    <ds:schemaRef ds:uri="http://schemas.microsoft.com/office/2006/metadata/properties"/>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5380E8DE-9ABD-456E-A978-22434AF3A6C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Cigna_PPT_Template_B2B_blue</Template>
  <TotalTime>2170</TotalTime>
  <Words>356</Words>
  <Application>Microsoft Office PowerPoint</Application>
  <PresentationFormat>On-screen Show (4:3)</PresentationFormat>
  <Paragraphs>28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Cigna_PPT_PhotoTemplate_B2B_blue</vt:lpstr>
      <vt:lpstr>PowerPoint Presentation</vt:lpstr>
    </vt:vector>
  </TitlesOfParts>
  <Company>Cigna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Opioid epidemic:  Cigna’s Response</dc:title>
  <dc:creator>Mak, Johnny  (CTR)      W1CS</dc:creator>
  <cp:lastModifiedBy>Shaffer, Debra J (Deb)      B4MKT</cp:lastModifiedBy>
  <cp:revision>418</cp:revision>
  <cp:lastPrinted>2014-09-12T14:20:04Z</cp:lastPrinted>
  <dcterms:created xsi:type="dcterms:W3CDTF">2016-12-20T00:10:34Z</dcterms:created>
  <dcterms:modified xsi:type="dcterms:W3CDTF">2018-04-16T16:17:29Z</dcterms:modified>
</cp:coreProperties>
</file>