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3"/>
  </p:notesMasterIdLst>
  <p:sldIdLst>
    <p:sldId id="586" r:id="rId2"/>
    <p:sldId id="588" r:id="rId3"/>
    <p:sldId id="589" r:id="rId4"/>
    <p:sldId id="590" r:id="rId5"/>
    <p:sldId id="591" r:id="rId6"/>
    <p:sldId id="593" r:id="rId7"/>
    <p:sldId id="592" r:id="rId8"/>
    <p:sldId id="595" r:id="rId9"/>
    <p:sldId id="596" r:id="rId10"/>
    <p:sldId id="597" r:id="rId11"/>
    <p:sldId id="598" r:id="rId12"/>
  </p:sldIdLst>
  <p:sldSz cx="10059988" cy="7773988"/>
  <p:notesSz cx="7315200" cy="9601200"/>
  <p:defaultTextStyle>
    <a:defPPr>
      <a:defRPr lang="en-US"/>
    </a:defPPr>
    <a:lvl1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
          <p15:clr>
            <a:srgbClr val="A4A3A4"/>
          </p15:clr>
        </p15:guide>
        <p15:guide id="2" orient="horz" pos="589">
          <p15:clr>
            <a:srgbClr val="A4A3A4"/>
          </p15:clr>
        </p15:guide>
        <p15:guide id="3" orient="horz" pos="813">
          <p15:clr>
            <a:srgbClr val="A4A3A4"/>
          </p15:clr>
        </p15:guide>
        <p15:guide id="4" orient="horz" pos="4403">
          <p15:clr>
            <a:srgbClr val="A4A3A4"/>
          </p15:clr>
        </p15:guide>
        <p15:guide id="5" orient="horz" pos="4762">
          <p15:clr>
            <a:srgbClr val="A4A3A4"/>
          </p15:clr>
        </p15:guide>
        <p15:guide id="6" orient="horz" pos="2661">
          <p15:clr>
            <a:srgbClr val="A4A3A4"/>
          </p15:clr>
        </p15:guide>
        <p15:guide id="7" orient="horz" pos="2552">
          <p15:clr>
            <a:srgbClr val="A4A3A4"/>
          </p15:clr>
        </p15:guide>
        <p15:guide id="8" pos="170">
          <p15:clr>
            <a:srgbClr val="A4A3A4"/>
          </p15:clr>
        </p15:guide>
        <p15:guide id="9" pos="6163">
          <p15:clr>
            <a:srgbClr val="A4A3A4"/>
          </p15:clr>
        </p15:guide>
        <p15:guide id="10" pos="3221">
          <p15:clr>
            <a:srgbClr val="A4A3A4"/>
          </p15:clr>
        </p15:guide>
        <p15:guide id="11" pos="3121">
          <p15:clr>
            <a:srgbClr val="A4A3A4"/>
          </p15:clr>
        </p15:guide>
        <p15:guide id="12" pos="2096">
          <p15:clr>
            <a:srgbClr val="A4A3A4"/>
          </p15:clr>
        </p15:guide>
        <p15:guide id="13" pos="2211">
          <p15:clr>
            <a:srgbClr val="A4A3A4"/>
          </p15:clr>
        </p15:guide>
        <p15:guide id="14" pos="4136">
          <p15:clr>
            <a:srgbClr val="A4A3A4"/>
          </p15:clr>
        </p15:guide>
        <p15:guide id="15" pos="4246">
          <p15:clr>
            <a:srgbClr val="A4A3A4"/>
          </p15:clr>
        </p15:guide>
        <p15:guide id="16" pos="1934">
          <p15:clr>
            <a:srgbClr val="A4A3A4"/>
          </p15:clr>
        </p15:guide>
        <p15:guide id="17" pos="18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836A39"/>
    <a:srgbClr val="C7A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6447A-24EA-4742-A8FB-1DF080B5CEFA}">
  <a:tblStyle styleId="{CEF6447A-24EA-4742-A8FB-1DF080B5CEFA}" styleName="Davenport Table">
    <a:wholeTbl>
      <a:tcTxStyle>
        <a:fontRef idx="minor">
          <a:prstClr val="black"/>
        </a:fontRef>
        <a:schemeClr val="dk1"/>
      </a:tcTxStyle>
      <a:tcStyle>
        <a:tcBdr>
          <a:left>
            <a:ln>
              <a:noFill/>
            </a:ln>
          </a:left>
          <a:right>
            <a:ln>
              <a:noFill/>
            </a:ln>
          </a:right>
          <a:top>
            <a:ln w="12700" cmpd="sng">
              <a:solidFill>
                <a:schemeClr val="accent2"/>
              </a:solidFill>
            </a:ln>
          </a:top>
          <a:bottom>
            <a:ln w="12700" cmpd="sng">
              <a:solidFill>
                <a:schemeClr val="accent2"/>
              </a:solidFill>
            </a:ln>
          </a:bottom>
          <a:insideH>
            <a:ln w="6350" cmpd="sng">
              <a:solidFill>
                <a:schemeClr val="dk2"/>
              </a:solidFill>
            </a:ln>
          </a:insideH>
          <a:insideV>
            <a:ln>
              <a:noFill/>
            </a:ln>
          </a:insideV>
        </a:tcBdr>
        <a:fill>
          <a:solidFill>
            <a:schemeClr val="lt1"/>
          </a:solidFill>
        </a:fill>
      </a:tcStyle>
    </a:wholeTbl>
    <a:band1H>
      <a:tcStyle>
        <a:tcBdr/>
        <a:fill>
          <a:solidFill>
            <a:schemeClr val="lt2"/>
          </a:solidFill>
        </a:fill>
      </a:tcStyle>
    </a:band1H>
    <a:band2H>
      <a:tcStyle>
        <a:tcBdr/>
      </a:tcStyle>
    </a:band2H>
    <a:band1V>
      <a:tcStyle>
        <a:tcBdr/>
      </a:tcStyle>
    </a:band1V>
    <a:band2V>
      <a:tcStyle>
        <a:tcBdr/>
      </a:tcStyle>
    </a:band2V>
    <a:lastCol>
      <a:tcTxStyle>
        <a:fontRef idx="minor">
          <a:prstClr val="black"/>
        </a:fontRef>
        <a:schemeClr val="dk1"/>
      </a:tcTxStyle>
      <a:tcStyle>
        <a:tcBdr/>
      </a:tcStyle>
    </a:lastCol>
    <a:firstCol>
      <a:tcTxStyle b="on">
        <a:fontRef idx="minor">
          <a:prstClr val="black"/>
        </a:fontRef>
        <a:schemeClr val="dk1"/>
      </a:tcTxStyle>
      <a:tcStyle>
        <a:tcBdr/>
      </a:tcStyle>
    </a:firstCol>
    <a:lastRow>
      <a:tcTxStyle b="on">
        <a:fontRef idx="minor">
          <a:prstClr val="black"/>
        </a:fontRef>
        <a:schemeClr val="dk1"/>
      </a:tcTxStyle>
      <a:tcStyle>
        <a:tcBdr>
          <a:top>
            <a:ln w="12700" cmpd="sng">
              <a:solidFill>
                <a:schemeClr val="accent2"/>
              </a:solidFill>
            </a:ln>
          </a:top>
          <a:bottom>
            <a:ln w="12700" cmpd="sng">
              <a:solidFill>
                <a:schemeClr val="accent2"/>
              </a:solidFill>
            </a:ln>
          </a:bottom>
        </a:tcBdr>
        <a:fill>
          <a:solidFill>
            <a:srgbClr val="DEDEDE"/>
          </a:solidFill>
        </a:fill>
      </a:tcStyle>
    </a:lastRow>
    <a:firstRow>
      <a:tcTxStyle b="on">
        <a:fontRef idx="minor">
          <a:prstClr val="black"/>
        </a:fontRef>
        <a:schemeClr val="dk1"/>
      </a:tcTxStyle>
      <a:tcStyle>
        <a:tcBdr>
          <a:top>
            <a:ln w="12700" cmpd="sng">
              <a:solidFill>
                <a:schemeClr val="accent2"/>
              </a:solidFill>
            </a:ln>
          </a:top>
          <a:bottom>
            <a:ln w="12700" cmpd="sng">
              <a:solidFill>
                <a:schemeClr val="accent2"/>
              </a:solidFill>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27" autoAdjust="0"/>
    <p:restoredTop sz="94680" autoAdjust="0"/>
  </p:normalViewPr>
  <p:slideViewPr>
    <p:cSldViewPr snapToGrid="0" showGuides="1">
      <p:cViewPr varScale="1">
        <p:scale>
          <a:sx n="66" d="100"/>
          <a:sy n="66" d="100"/>
        </p:scale>
        <p:origin x="1548" y="66"/>
      </p:cViewPr>
      <p:guideLst>
        <p:guide orient="horz" pos="181"/>
        <p:guide orient="horz" pos="589"/>
        <p:guide orient="horz" pos="813"/>
        <p:guide orient="horz" pos="4403"/>
        <p:guide orient="horz" pos="4762"/>
        <p:guide orient="horz" pos="2661"/>
        <p:guide orient="horz" pos="2552"/>
        <p:guide pos="170"/>
        <p:guide pos="6163"/>
        <p:guide pos="3221"/>
        <p:guide pos="3121"/>
        <p:guide pos="2096"/>
        <p:guide pos="2211"/>
        <p:guide pos="4136"/>
        <p:guide pos="4246"/>
        <p:guide pos="1934"/>
        <p:guide pos="1814"/>
      </p:guideLst>
    </p:cSldViewPr>
  </p:slideViewPr>
  <p:outlineViewPr>
    <p:cViewPr>
      <p:scale>
        <a:sx n="33" d="100"/>
        <a:sy n="33" d="100"/>
      </p:scale>
      <p:origin x="0" y="89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0060"/>
          </a:xfrm>
          <a:prstGeom prst="rect">
            <a:avLst/>
          </a:prstGeom>
        </p:spPr>
        <p:txBody>
          <a:bodyPr vert="horz" lIns="94374" tIns="47187" rIns="94374" bIns="47187" rtlCol="0"/>
          <a:lstStyle>
            <a:lvl1pPr algn="l">
              <a:defRPr sz="1200"/>
            </a:lvl1pPr>
          </a:lstStyle>
          <a:p>
            <a:endParaRPr lang="en-US" dirty="0"/>
          </a:p>
        </p:txBody>
      </p:sp>
      <p:sp>
        <p:nvSpPr>
          <p:cNvPr id="3" name="Date Placeholder 2"/>
          <p:cNvSpPr>
            <a:spLocks noGrp="1"/>
          </p:cNvSpPr>
          <p:nvPr>
            <p:ph type="dt" idx="1"/>
          </p:nvPr>
        </p:nvSpPr>
        <p:spPr>
          <a:xfrm>
            <a:off x="4143590" y="1"/>
            <a:ext cx="3169920" cy="480060"/>
          </a:xfrm>
          <a:prstGeom prst="rect">
            <a:avLst/>
          </a:prstGeom>
        </p:spPr>
        <p:txBody>
          <a:bodyPr vert="horz" lIns="94374" tIns="47187" rIns="94374" bIns="47187" rtlCol="0"/>
          <a:lstStyle>
            <a:lvl1pPr algn="r">
              <a:defRPr sz="1200"/>
            </a:lvl1pPr>
          </a:lstStyle>
          <a:p>
            <a:fld id="{42CD7E8C-FE20-4A09-B202-BEA75A96BB0F}" type="datetimeFigureOut">
              <a:rPr lang="en-US" smtClean="0"/>
              <a:t>4/2/2019</a:t>
            </a:fld>
            <a:endParaRPr lang="en-US" dirty="0"/>
          </a:p>
        </p:txBody>
      </p:sp>
      <p:sp>
        <p:nvSpPr>
          <p:cNvPr id="4" name="Slide Image Placeholder 3"/>
          <p:cNvSpPr>
            <a:spLocks noGrp="1" noRot="1" noChangeAspect="1"/>
          </p:cNvSpPr>
          <p:nvPr>
            <p:ph type="sldImg" idx="2"/>
          </p:nvPr>
        </p:nvSpPr>
        <p:spPr>
          <a:xfrm>
            <a:off x="1328738" y="719138"/>
            <a:ext cx="4657725" cy="3600450"/>
          </a:xfrm>
          <a:prstGeom prst="rect">
            <a:avLst/>
          </a:prstGeom>
          <a:noFill/>
          <a:ln w="12700">
            <a:solidFill>
              <a:prstClr val="black"/>
            </a:solidFill>
          </a:ln>
        </p:spPr>
        <p:txBody>
          <a:bodyPr vert="horz" lIns="94374" tIns="47187" rIns="94374" bIns="47187"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4374" tIns="47187" rIns="94374" bIns="471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5"/>
            <a:ext cx="3169920" cy="480060"/>
          </a:xfrm>
          <a:prstGeom prst="rect">
            <a:avLst/>
          </a:prstGeom>
        </p:spPr>
        <p:txBody>
          <a:bodyPr vert="horz" lIns="94374" tIns="47187" rIns="94374" bIns="471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4374" tIns="47187" rIns="94374" bIns="47187" rtlCol="0" anchor="b"/>
          <a:lstStyle>
            <a:lvl1pPr algn="r">
              <a:defRPr sz="1200"/>
            </a:lvl1pPr>
          </a:lstStyle>
          <a:p>
            <a:fld id="{68187434-6FB4-4E11-BDC5-C83DE5FC668C}" type="slidenum">
              <a:rPr lang="en-US" smtClean="0"/>
              <a:t>‹#›</a:t>
            </a:fld>
            <a:endParaRPr lang="en-US" dirty="0"/>
          </a:p>
        </p:txBody>
      </p:sp>
    </p:spTree>
    <p:extLst>
      <p:ext uri="{BB962C8B-B14F-4D97-AF65-F5344CB8AC3E}">
        <p14:creationId xmlns:p14="http://schemas.microsoft.com/office/powerpoint/2010/main" val="3123931694"/>
      </p:ext>
    </p:extLst>
  </p:cSld>
  <p:clrMap bg1="lt1" tx1="dk1" bg2="lt2" tx2="dk2" accent1="accent1" accent2="accent2" accent3="accent3" accent4="accent4" accent5="accent5" accent6="accent6" hlink="hlink" folHlink="folHlink"/>
  <p:notesStyle>
    <a:lvl1pPr marL="0" algn="l" defTabSz="1018367" rtl="0" eaLnBrk="1" latinLnBrk="0" hangingPunct="1">
      <a:defRPr sz="1300" kern="1200">
        <a:solidFill>
          <a:schemeClr val="tx1"/>
        </a:solidFill>
        <a:latin typeface="+mn-lt"/>
        <a:ea typeface="+mn-ea"/>
        <a:cs typeface="+mn-cs"/>
      </a:defRPr>
    </a:lvl1pPr>
    <a:lvl2pPr marL="509184" algn="l" defTabSz="1018367" rtl="0" eaLnBrk="1" latinLnBrk="0" hangingPunct="1">
      <a:defRPr sz="1300" kern="1200">
        <a:solidFill>
          <a:schemeClr val="tx1"/>
        </a:solidFill>
        <a:latin typeface="+mn-lt"/>
        <a:ea typeface="+mn-ea"/>
        <a:cs typeface="+mn-cs"/>
      </a:defRPr>
    </a:lvl2pPr>
    <a:lvl3pPr marL="1018367" algn="l" defTabSz="1018367" rtl="0" eaLnBrk="1" latinLnBrk="0" hangingPunct="1">
      <a:defRPr sz="1300" kern="1200">
        <a:solidFill>
          <a:schemeClr val="tx1"/>
        </a:solidFill>
        <a:latin typeface="+mn-lt"/>
        <a:ea typeface="+mn-ea"/>
        <a:cs typeface="+mn-cs"/>
      </a:defRPr>
    </a:lvl3pPr>
    <a:lvl4pPr marL="1527551" algn="l" defTabSz="1018367" rtl="0" eaLnBrk="1" latinLnBrk="0" hangingPunct="1">
      <a:defRPr sz="1300" kern="1200">
        <a:solidFill>
          <a:schemeClr val="tx1"/>
        </a:solidFill>
        <a:latin typeface="+mn-lt"/>
        <a:ea typeface="+mn-ea"/>
        <a:cs typeface="+mn-cs"/>
      </a:defRPr>
    </a:lvl4pPr>
    <a:lvl5pPr marL="2036735" algn="l" defTabSz="1018367" rtl="0" eaLnBrk="1" latinLnBrk="0" hangingPunct="1">
      <a:defRPr sz="1300" kern="1200">
        <a:solidFill>
          <a:schemeClr val="tx1"/>
        </a:solidFill>
        <a:latin typeface="+mn-lt"/>
        <a:ea typeface="+mn-ea"/>
        <a:cs typeface="+mn-cs"/>
      </a:defRPr>
    </a:lvl5pPr>
    <a:lvl6pPr marL="2545918" algn="l" defTabSz="1018367" rtl="0" eaLnBrk="1" latinLnBrk="0" hangingPunct="1">
      <a:defRPr sz="1300" kern="1200">
        <a:solidFill>
          <a:schemeClr val="tx1"/>
        </a:solidFill>
        <a:latin typeface="+mn-lt"/>
        <a:ea typeface="+mn-ea"/>
        <a:cs typeface="+mn-cs"/>
      </a:defRPr>
    </a:lvl6pPr>
    <a:lvl7pPr marL="3055102" algn="l" defTabSz="1018367" rtl="0" eaLnBrk="1" latinLnBrk="0" hangingPunct="1">
      <a:defRPr sz="1300" kern="1200">
        <a:solidFill>
          <a:schemeClr val="tx1"/>
        </a:solidFill>
        <a:latin typeface="+mn-lt"/>
        <a:ea typeface="+mn-ea"/>
        <a:cs typeface="+mn-cs"/>
      </a:defRPr>
    </a:lvl7pPr>
    <a:lvl8pPr marL="3564285" algn="l" defTabSz="1018367" rtl="0" eaLnBrk="1" latinLnBrk="0" hangingPunct="1">
      <a:defRPr sz="1300" kern="1200">
        <a:solidFill>
          <a:schemeClr val="tx1"/>
        </a:solidFill>
        <a:latin typeface="+mn-lt"/>
        <a:ea typeface="+mn-ea"/>
        <a:cs typeface="+mn-cs"/>
      </a:defRPr>
    </a:lvl8pPr>
    <a:lvl9pPr marL="4073469" algn="l" defTabSz="101836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sp>
        <p:nvSpPr>
          <p:cNvPr id="13" name="Date Placeholder 12"/>
          <p:cNvSpPr>
            <a:spLocks noGrp="1"/>
          </p:cNvSpPr>
          <p:nvPr>
            <p:ph type="dt" sz="half" idx="13"/>
          </p:nvPr>
        </p:nvSpPr>
        <p:spPr bwMode="gray">
          <a:xfrm>
            <a:off x="275950" y="6734165"/>
            <a:ext cx="4752750" cy="244219"/>
          </a:xfrm>
        </p:spPr>
        <p:txBody>
          <a:bodyPr vert="horz" lIns="0" tIns="0" rIns="0" bIns="0" rtlCol="0">
            <a:noAutofit/>
          </a:bodyPr>
          <a:lstStyle>
            <a:lvl1pPr>
              <a:defRPr lang="en-US" sz="1400" smtClean="0">
                <a:solidFill>
                  <a:srgbClr val="9B9B9B"/>
                </a:solidFill>
              </a:defRPr>
            </a:lvl1pPr>
          </a:lstStyle>
          <a:p>
            <a:pPr>
              <a:spcBef>
                <a:spcPts val="1336"/>
              </a:spcBef>
            </a:pPr>
            <a:r>
              <a:rPr lang="en-US" noProof="0" smtClean="0"/>
              <a:t>April, 2019</a:t>
            </a:r>
            <a:endParaRPr lang="en-US" noProof="0" dirty="0"/>
          </a:p>
        </p:txBody>
      </p:sp>
      <p:sp>
        <p:nvSpPr>
          <p:cNvPr id="2" name="Title 1"/>
          <p:cNvSpPr>
            <a:spLocks noGrp="1"/>
          </p:cNvSpPr>
          <p:nvPr>
            <p:ph type="ctrTitle"/>
          </p:nvPr>
        </p:nvSpPr>
        <p:spPr bwMode="gray">
          <a:xfrm>
            <a:off x="274544" y="2665707"/>
            <a:ext cx="7921250" cy="1020208"/>
          </a:xfrm>
        </p:spPr>
        <p:txBody>
          <a:bodyPr>
            <a:noAutofit/>
          </a:bodyPr>
          <a:lstStyle>
            <a:lvl1pPr algn="l">
              <a:defRPr sz="3200"/>
            </a:lvl1pPr>
          </a:lstStyle>
          <a:p>
            <a:r>
              <a:rPr lang="en-US" noProof="0" smtClean="0"/>
              <a:t>Click to edit Master title style</a:t>
            </a:r>
            <a:endParaRPr lang="en-US" noProof="0"/>
          </a:p>
        </p:txBody>
      </p:sp>
      <p:sp>
        <p:nvSpPr>
          <p:cNvPr id="3" name="Subtitle 2"/>
          <p:cNvSpPr>
            <a:spLocks noGrp="1"/>
          </p:cNvSpPr>
          <p:nvPr>
            <p:ph type="subTitle" idx="1"/>
          </p:nvPr>
        </p:nvSpPr>
        <p:spPr bwMode="gray">
          <a:xfrm>
            <a:off x="274544" y="3758483"/>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smtClean="0"/>
              <a:t>Click to edit Master subtitle style</a:t>
            </a:r>
            <a:endParaRPr lang="en-US" noProof="0"/>
          </a:p>
        </p:txBody>
      </p:sp>
      <p:sp>
        <p:nvSpPr>
          <p:cNvPr id="21" name="Rectangle 20"/>
          <p:cNvSpPr/>
          <p:nvPr userDrawn="1"/>
        </p:nvSpPr>
        <p:spPr bwMode="gray">
          <a:xfrm>
            <a:off x="274545" y="5029755"/>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dirty="0" smtClean="0">
                <a:solidFill>
                  <a:schemeClr val="tx1"/>
                </a:solidFill>
              </a:rPr>
              <a:t>Delete this placeholder </a:t>
            </a:r>
            <a:br>
              <a:rPr lang="en-US" sz="900" noProof="0" dirty="0" smtClean="0">
                <a:solidFill>
                  <a:schemeClr val="tx1"/>
                </a:solidFill>
              </a:rPr>
            </a:br>
            <a:r>
              <a:rPr lang="en-US" sz="900" noProof="0" dirty="0" smtClean="0">
                <a:solidFill>
                  <a:schemeClr val="tx1"/>
                </a:solidFill>
              </a:rPr>
              <a:t>from Master slide </a:t>
            </a:r>
            <a:br>
              <a:rPr lang="en-US" sz="900" noProof="0" dirty="0" smtClean="0">
                <a:solidFill>
                  <a:schemeClr val="tx1"/>
                </a:solidFill>
              </a:rPr>
            </a:br>
            <a:r>
              <a:rPr lang="en-US" sz="900" noProof="0" dirty="0" smtClean="0">
                <a:solidFill>
                  <a:schemeClr val="tx1"/>
                </a:solidFill>
              </a:rPr>
              <a:t>and Insert Client Logo</a:t>
            </a:r>
          </a:p>
        </p:txBody>
      </p:sp>
      <p:sp>
        <p:nvSpPr>
          <p:cNvPr id="23" name="Content Placeholder 22"/>
          <p:cNvSpPr>
            <a:spLocks noGrp="1"/>
          </p:cNvSpPr>
          <p:nvPr>
            <p:ph sz="quarter" idx="11" hasCustomPrompt="1"/>
          </p:nvPr>
        </p:nvSpPr>
        <p:spPr bwMode="gray">
          <a:xfrm>
            <a:off x="274544" y="5764386"/>
            <a:ext cx="4752750" cy="244850"/>
          </a:xfrm>
        </p:spPr>
        <p:txBody>
          <a:bodyPr>
            <a:noAutofit/>
          </a:bodyPr>
          <a:lstStyle>
            <a:lvl1pPr algn="l">
              <a:defRPr>
                <a:solidFill>
                  <a:srgbClr val="9B9B9B"/>
                </a:solidFill>
              </a:defRPr>
            </a:lvl1pPr>
            <a:lvl2pPr algn="r">
              <a:defRPr/>
            </a:lvl2pPr>
            <a:lvl3pPr algn="r">
              <a:defRPr/>
            </a:lvl3pPr>
            <a:lvl4pPr algn="r">
              <a:defRPr/>
            </a:lvl4pPr>
            <a:lvl5pPr algn="r">
              <a:defRPr/>
            </a:lvl5pPr>
          </a:lstStyle>
          <a:p>
            <a:pPr lvl="0"/>
            <a:r>
              <a:rPr lang="en-US" noProof="0" smtClean="0"/>
              <a:t>Insert Client Name</a:t>
            </a:r>
            <a:endParaRPr lang="en-US" noProof="0"/>
          </a:p>
        </p:txBody>
      </p:sp>
      <p:sp>
        <p:nvSpPr>
          <p:cNvPr id="11" name="Rectangle 10"/>
          <p:cNvSpPr/>
          <p:nvPr/>
        </p:nvSpPr>
        <p:spPr bwMode="gray">
          <a:xfrm rot="16200000">
            <a:off x="4886384" y="-4886384"/>
            <a:ext cx="287220"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049" name="Freeform 18"/>
          <p:cNvSpPr>
            <a:spLocks noEditPoints="1"/>
          </p:cNvSpPr>
          <p:nvPr userDrawn="1"/>
        </p:nvSpPr>
        <p:spPr bwMode="gray">
          <a:xfrm>
            <a:off x="5288417" y="2101693"/>
            <a:ext cx="4771572" cy="5667541"/>
          </a:xfrm>
          <a:custGeom>
            <a:avLst/>
            <a:gdLst>
              <a:gd name="T0" fmla="*/ 556 w 1424"/>
              <a:gd name="T1" fmla="*/ 818 h 1621"/>
              <a:gd name="T2" fmla="*/ 1360 w 1424"/>
              <a:gd name="T3" fmla="*/ 1535 h 1621"/>
              <a:gd name="T4" fmla="*/ 1286 w 1424"/>
              <a:gd name="T5" fmla="*/ 951 h 1621"/>
              <a:gd name="T6" fmla="*/ 1374 w 1424"/>
              <a:gd name="T7" fmla="*/ 860 h 1621"/>
              <a:gd name="T8" fmla="*/ 1347 w 1424"/>
              <a:gd name="T9" fmla="*/ 886 h 1621"/>
              <a:gd name="T10" fmla="*/ 741 w 1424"/>
              <a:gd name="T11" fmla="*/ 763 h 1621"/>
              <a:gd name="T12" fmla="*/ 712 w 1424"/>
              <a:gd name="T13" fmla="*/ 613 h 1621"/>
              <a:gd name="T14" fmla="*/ 697 w 1424"/>
              <a:gd name="T15" fmla="*/ 854 h 1621"/>
              <a:gd name="T16" fmla="*/ 1121 w 1424"/>
              <a:gd name="T17" fmla="*/ 527 h 1621"/>
              <a:gd name="T18" fmla="*/ 879 w 1424"/>
              <a:gd name="T19" fmla="*/ 661 h 1621"/>
              <a:gd name="T20" fmla="*/ 895 w 1424"/>
              <a:gd name="T21" fmla="*/ 702 h 1621"/>
              <a:gd name="T22" fmla="*/ 933 w 1424"/>
              <a:gd name="T23" fmla="*/ 907 h 1621"/>
              <a:gd name="T24" fmla="*/ 993 w 1424"/>
              <a:gd name="T25" fmla="*/ 632 h 1621"/>
              <a:gd name="T26" fmla="*/ 1006 w 1424"/>
              <a:gd name="T27" fmla="*/ 1044 h 1621"/>
              <a:gd name="T28" fmla="*/ 867 w 1424"/>
              <a:gd name="T29" fmla="*/ 715 h 1621"/>
              <a:gd name="T30" fmla="*/ 1043 w 1424"/>
              <a:gd name="T31" fmla="*/ 1031 h 1621"/>
              <a:gd name="T32" fmla="*/ 858 w 1424"/>
              <a:gd name="T33" fmla="*/ 681 h 1621"/>
              <a:gd name="T34" fmla="*/ 1044 w 1424"/>
              <a:gd name="T35" fmla="*/ 1102 h 1621"/>
              <a:gd name="T36" fmla="*/ 865 w 1424"/>
              <a:gd name="T37" fmla="*/ 658 h 1621"/>
              <a:gd name="T38" fmla="*/ 1014 w 1424"/>
              <a:gd name="T39" fmla="*/ 1165 h 1621"/>
              <a:gd name="T40" fmla="*/ 924 w 1424"/>
              <a:gd name="T41" fmla="*/ 568 h 1621"/>
              <a:gd name="T42" fmla="*/ 814 w 1424"/>
              <a:gd name="T43" fmla="*/ 978 h 1621"/>
              <a:gd name="T44" fmla="*/ 1113 w 1424"/>
              <a:gd name="T45" fmla="*/ 559 h 1621"/>
              <a:gd name="T46" fmla="*/ 837 w 1424"/>
              <a:gd name="T47" fmla="*/ 706 h 1621"/>
              <a:gd name="T48" fmla="*/ 1080 w 1424"/>
              <a:gd name="T49" fmla="*/ 1136 h 1621"/>
              <a:gd name="T50" fmla="*/ 905 w 1424"/>
              <a:gd name="T51" fmla="*/ 578 h 1621"/>
              <a:gd name="T52" fmla="*/ 814 w 1424"/>
              <a:gd name="T53" fmla="*/ 1068 h 1621"/>
              <a:gd name="T54" fmla="*/ 1141 w 1424"/>
              <a:gd name="T55" fmla="*/ 544 h 1621"/>
              <a:gd name="T56" fmla="*/ 850 w 1424"/>
              <a:gd name="T57" fmla="*/ 661 h 1621"/>
              <a:gd name="T58" fmla="*/ 966 w 1424"/>
              <a:gd name="T59" fmla="*/ 1272 h 1621"/>
              <a:gd name="T60" fmla="*/ 1142 w 1424"/>
              <a:gd name="T61" fmla="*/ 469 h 1621"/>
              <a:gd name="T62" fmla="*/ 811 w 1424"/>
              <a:gd name="T63" fmla="*/ 711 h 1621"/>
              <a:gd name="T64" fmla="*/ 1015 w 1424"/>
              <a:gd name="T65" fmla="*/ 1314 h 1621"/>
              <a:gd name="T66" fmla="*/ 1167 w 1424"/>
              <a:gd name="T67" fmla="*/ 445 h 1621"/>
              <a:gd name="T68" fmla="*/ 800 w 1424"/>
              <a:gd name="T69" fmla="*/ 713 h 1621"/>
              <a:gd name="T70" fmla="*/ 1040 w 1424"/>
              <a:gd name="T71" fmla="*/ 1323 h 1621"/>
              <a:gd name="T72" fmla="*/ 1154 w 1424"/>
              <a:gd name="T73" fmla="*/ 417 h 1621"/>
              <a:gd name="T74" fmla="*/ 767 w 1424"/>
              <a:gd name="T75" fmla="*/ 756 h 1621"/>
              <a:gd name="T76" fmla="*/ 948 w 1424"/>
              <a:gd name="T77" fmla="*/ 1381 h 1621"/>
              <a:gd name="T78" fmla="*/ 1236 w 1424"/>
              <a:gd name="T79" fmla="*/ 473 h 1621"/>
              <a:gd name="T80" fmla="*/ 741 w 1424"/>
              <a:gd name="T81" fmla="*/ 616 h 1621"/>
              <a:gd name="T82" fmla="*/ 982 w 1424"/>
              <a:gd name="T83" fmla="*/ 1420 h 1621"/>
              <a:gd name="T84" fmla="*/ 1276 w 1424"/>
              <a:gd name="T85" fmla="*/ 428 h 1621"/>
              <a:gd name="T86" fmla="*/ 687 w 1424"/>
              <a:gd name="T87" fmla="*/ 622 h 1621"/>
              <a:gd name="T88" fmla="*/ 1055 w 1424"/>
              <a:gd name="T89" fmla="*/ 1379 h 1621"/>
              <a:gd name="T90" fmla="*/ 1236 w 1424"/>
              <a:gd name="T91" fmla="*/ 360 h 1621"/>
              <a:gd name="T92" fmla="*/ 814 w 1424"/>
              <a:gd name="T93" fmla="*/ 1491 h 1621"/>
              <a:gd name="T94" fmla="*/ 1210 w 1424"/>
              <a:gd name="T95" fmla="*/ 1078 h 1621"/>
              <a:gd name="T96" fmla="*/ 1115 w 1424"/>
              <a:gd name="T97" fmla="*/ 286 h 1621"/>
              <a:gd name="T98" fmla="*/ 887 w 1424"/>
              <a:gd name="T99" fmla="*/ 1510 h 1621"/>
              <a:gd name="T100" fmla="*/ 1225 w 1424"/>
              <a:gd name="T101" fmla="*/ 1052 h 1621"/>
              <a:gd name="T102" fmla="*/ 1002 w 1424"/>
              <a:gd name="T103" fmla="*/ 344 h 1621"/>
              <a:gd name="T104" fmla="*/ 902 w 1424"/>
              <a:gd name="T105" fmla="*/ 1519 h 1621"/>
              <a:gd name="T106" fmla="*/ 1276 w 1424"/>
              <a:gd name="T107" fmla="*/ 1012 h 1621"/>
              <a:gd name="T108" fmla="*/ 1230 w 1424"/>
              <a:gd name="T109" fmla="*/ 79 h 1621"/>
              <a:gd name="T110" fmla="*/ 659 w 1424"/>
              <a:gd name="T111" fmla="*/ 614 h 1621"/>
              <a:gd name="T112" fmla="*/ 1007 w 1424"/>
              <a:gd name="T113" fmla="*/ 1525 h 1621"/>
              <a:gd name="T114" fmla="*/ 1298 w 1424"/>
              <a:gd name="T115" fmla="*/ 970 h 1621"/>
              <a:gd name="T116" fmla="*/ 1268 w 1424"/>
              <a:gd name="T117" fmla="*/ 44 h 1621"/>
              <a:gd name="T118" fmla="*/ 640 w 1424"/>
              <a:gd name="T119" fmla="*/ 621 h 1621"/>
              <a:gd name="T120" fmla="*/ 960 w 1424"/>
              <a:gd name="T121" fmla="*/ 1620 h 1621"/>
              <a:gd name="T122" fmla="*/ 1351 w 1424"/>
              <a:gd name="T123" fmla="*/ 901 h 1621"/>
              <a:gd name="T124" fmla="*/ 1288 w 1424"/>
              <a:gd name="T125" fmla="*/ 984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4" h="1621">
                <a:moveTo>
                  <a:pt x="1258" y="38"/>
                </a:moveTo>
                <a:cubicBezTo>
                  <a:pt x="1250" y="45"/>
                  <a:pt x="1242" y="54"/>
                  <a:pt x="1237" y="63"/>
                </a:cubicBezTo>
                <a:cubicBezTo>
                  <a:pt x="1228" y="71"/>
                  <a:pt x="1221" y="79"/>
                  <a:pt x="1215" y="89"/>
                </a:cubicBezTo>
                <a:cubicBezTo>
                  <a:pt x="1207" y="96"/>
                  <a:pt x="1200" y="105"/>
                  <a:pt x="1194" y="114"/>
                </a:cubicBezTo>
                <a:cubicBezTo>
                  <a:pt x="1186" y="121"/>
                  <a:pt x="1179" y="130"/>
                  <a:pt x="1173" y="139"/>
                </a:cubicBezTo>
                <a:cubicBezTo>
                  <a:pt x="1165" y="146"/>
                  <a:pt x="1157" y="155"/>
                  <a:pt x="1151" y="165"/>
                </a:cubicBezTo>
                <a:cubicBezTo>
                  <a:pt x="1143" y="172"/>
                  <a:pt x="1136" y="180"/>
                  <a:pt x="1131" y="189"/>
                </a:cubicBezTo>
                <a:cubicBezTo>
                  <a:pt x="1112" y="200"/>
                  <a:pt x="1098" y="213"/>
                  <a:pt x="1088" y="229"/>
                </a:cubicBezTo>
                <a:cubicBezTo>
                  <a:pt x="1079" y="237"/>
                  <a:pt x="1071" y="245"/>
                  <a:pt x="1065" y="254"/>
                </a:cubicBezTo>
                <a:cubicBezTo>
                  <a:pt x="1057" y="261"/>
                  <a:pt x="1050" y="269"/>
                  <a:pt x="1044" y="277"/>
                </a:cubicBezTo>
                <a:cubicBezTo>
                  <a:pt x="1038" y="282"/>
                  <a:pt x="1032" y="287"/>
                  <a:pt x="1028" y="293"/>
                </a:cubicBezTo>
                <a:cubicBezTo>
                  <a:pt x="1019" y="299"/>
                  <a:pt x="1011" y="306"/>
                  <a:pt x="1004" y="314"/>
                </a:cubicBezTo>
                <a:cubicBezTo>
                  <a:pt x="994" y="321"/>
                  <a:pt x="985" y="328"/>
                  <a:pt x="978" y="336"/>
                </a:cubicBezTo>
                <a:cubicBezTo>
                  <a:pt x="969" y="343"/>
                  <a:pt x="961" y="349"/>
                  <a:pt x="955" y="357"/>
                </a:cubicBezTo>
                <a:cubicBezTo>
                  <a:pt x="944" y="364"/>
                  <a:pt x="936" y="371"/>
                  <a:pt x="928" y="380"/>
                </a:cubicBezTo>
                <a:cubicBezTo>
                  <a:pt x="919" y="386"/>
                  <a:pt x="911" y="393"/>
                  <a:pt x="904" y="400"/>
                </a:cubicBezTo>
                <a:cubicBezTo>
                  <a:pt x="895" y="406"/>
                  <a:pt x="886" y="414"/>
                  <a:pt x="879" y="421"/>
                </a:cubicBezTo>
                <a:cubicBezTo>
                  <a:pt x="869" y="428"/>
                  <a:pt x="861" y="436"/>
                  <a:pt x="853" y="443"/>
                </a:cubicBezTo>
                <a:cubicBezTo>
                  <a:pt x="844" y="450"/>
                  <a:pt x="836" y="457"/>
                  <a:pt x="829" y="464"/>
                </a:cubicBezTo>
                <a:cubicBezTo>
                  <a:pt x="820" y="470"/>
                  <a:pt x="812" y="477"/>
                  <a:pt x="804" y="485"/>
                </a:cubicBezTo>
                <a:cubicBezTo>
                  <a:pt x="795" y="492"/>
                  <a:pt x="786" y="499"/>
                  <a:pt x="779" y="506"/>
                </a:cubicBezTo>
                <a:cubicBezTo>
                  <a:pt x="770" y="512"/>
                  <a:pt x="763" y="519"/>
                  <a:pt x="756" y="525"/>
                </a:cubicBezTo>
                <a:cubicBezTo>
                  <a:pt x="747" y="532"/>
                  <a:pt x="738" y="539"/>
                  <a:pt x="731" y="546"/>
                </a:cubicBezTo>
                <a:cubicBezTo>
                  <a:pt x="721" y="553"/>
                  <a:pt x="712" y="561"/>
                  <a:pt x="704" y="568"/>
                </a:cubicBezTo>
                <a:cubicBezTo>
                  <a:pt x="696" y="574"/>
                  <a:pt x="689" y="580"/>
                  <a:pt x="683" y="586"/>
                </a:cubicBezTo>
                <a:cubicBezTo>
                  <a:pt x="673" y="593"/>
                  <a:pt x="664" y="600"/>
                  <a:pt x="657" y="607"/>
                </a:cubicBezTo>
                <a:cubicBezTo>
                  <a:pt x="649" y="613"/>
                  <a:pt x="642" y="619"/>
                  <a:pt x="636" y="624"/>
                </a:cubicBezTo>
                <a:cubicBezTo>
                  <a:pt x="627" y="631"/>
                  <a:pt x="618" y="638"/>
                  <a:pt x="611" y="645"/>
                </a:cubicBezTo>
                <a:cubicBezTo>
                  <a:pt x="604" y="650"/>
                  <a:pt x="597" y="655"/>
                  <a:pt x="591" y="661"/>
                </a:cubicBezTo>
                <a:cubicBezTo>
                  <a:pt x="581" y="668"/>
                  <a:pt x="572" y="675"/>
                  <a:pt x="564" y="683"/>
                </a:cubicBezTo>
                <a:cubicBezTo>
                  <a:pt x="558" y="687"/>
                  <a:pt x="552" y="692"/>
                  <a:pt x="547" y="697"/>
                </a:cubicBezTo>
                <a:cubicBezTo>
                  <a:pt x="542" y="700"/>
                  <a:pt x="538" y="704"/>
                  <a:pt x="534" y="707"/>
                </a:cubicBezTo>
                <a:cubicBezTo>
                  <a:pt x="518" y="717"/>
                  <a:pt x="502" y="729"/>
                  <a:pt x="484" y="743"/>
                </a:cubicBezTo>
                <a:cubicBezTo>
                  <a:pt x="321" y="870"/>
                  <a:pt x="204" y="975"/>
                  <a:pt x="126" y="1064"/>
                </a:cubicBezTo>
                <a:cubicBezTo>
                  <a:pt x="51" y="1150"/>
                  <a:pt x="11" y="1224"/>
                  <a:pt x="5" y="1288"/>
                </a:cubicBezTo>
                <a:cubicBezTo>
                  <a:pt x="2" y="1317"/>
                  <a:pt x="5" y="1344"/>
                  <a:pt x="15" y="1371"/>
                </a:cubicBezTo>
                <a:cubicBezTo>
                  <a:pt x="24" y="1396"/>
                  <a:pt x="39" y="1420"/>
                  <a:pt x="60" y="1445"/>
                </a:cubicBezTo>
                <a:cubicBezTo>
                  <a:pt x="90" y="1480"/>
                  <a:pt x="132" y="1515"/>
                  <a:pt x="192" y="1557"/>
                </a:cubicBezTo>
                <a:cubicBezTo>
                  <a:pt x="221" y="1578"/>
                  <a:pt x="254" y="1599"/>
                  <a:pt x="289" y="1621"/>
                </a:cubicBezTo>
                <a:cubicBezTo>
                  <a:pt x="290" y="1621"/>
                  <a:pt x="290" y="1621"/>
                  <a:pt x="290" y="1621"/>
                </a:cubicBezTo>
                <a:cubicBezTo>
                  <a:pt x="190" y="1558"/>
                  <a:pt x="111" y="1504"/>
                  <a:pt x="61" y="1445"/>
                </a:cubicBezTo>
                <a:cubicBezTo>
                  <a:pt x="18" y="1394"/>
                  <a:pt x="0" y="1343"/>
                  <a:pt x="5" y="1288"/>
                </a:cubicBezTo>
                <a:cubicBezTo>
                  <a:pt x="12" y="1224"/>
                  <a:pt x="51" y="1150"/>
                  <a:pt x="126" y="1064"/>
                </a:cubicBezTo>
                <a:cubicBezTo>
                  <a:pt x="204" y="976"/>
                  <a:pt x="321" y="870"/>
                  <a:pt x="485" y="743"/>
                </a:cubicBezTo>
                <a:cubicBezTo>
                  <a:pt x="501" y="731"/>
                  <a:pt x="516" y="720"/>
                  <a:pt x="530" y="710"/>
                </a:cubicBezTo>
                <a:cubicBezTo>
                  <a:pt x="530" y="711"/>
                  <a:pt x="529" y="711"/>
                  <a:pt x="529" y="711"/>
                </a:cubicBezTo>
                <a:cubicBezTo>
                  <a:pt x="519" y="718"/>
                  <a:pt x="511" y="725"/>
                  <a:pt x="503" y="732"/>
                </a:cubicBezTo>
                <a:cubicBezTo>
                  <a:pt x="358" y="841"/>
                  <a:pt x="255" y="932"/>
                  <a:pt x="189" y="1010"/>
                </a:cubicBezTo>
                <a:cubicBezTo>
                  <a:pt x="146" y="1061"/>
                  <a:pt x="112" y="1105"/>
                  <a:pt x="88" y="1144"/>
                </a:cubicBezTo>
                <a:cubicBezTo>
                  <a:pt x="62" y="1185"/>
                  <a:pt x="46" y="1220"/>
                  <a:pt x="37" y="1253"/>
                </a:cubicBezTo>
                <a:cubicBezTo>
                  <a:pt x="28" y="1286"/>
                  <a:pt x="27" y="1316"/>
                  <a:pt x="34" y="1345"/>
                </a:cubicBezTo>
                <a:cubicBezTo>
                  <a:pt x="41" y="1373"/>
                  <a:pt x="55" y="1401"/>
                  <a:pt x="77" y="1428"/>
                </a:cubicBezTo>
                <a:cubicBezTo>
                  <a:pt x="129" y="1493"/>
                  <a:pt x="215" y="1552"/>
                  <a:pt x="323" y="1621"/>
                </a:cubicBezTo>
                <a:cubicBezTo>
                  <a:pt x="324" y="1621"/>
                  <a:pt x="324" y="1621"/>
                  <a:pt x="324" y="1621"/>
                </a:cubicBezTo>
                <a:cubicBezTo>
                  <a:pt x="215" y="1552"/>
                  <a:pt x="129" y="1492"/>
                  <a:pt x="78" y="1428"/>
                </a:cubicBezTo>
                <a:cubicBezTo>
                  <a:pt x="33" y="1373"/>
                  <a:pt x="20" y="1317"/>
                  <a:pt x="37" y="1253"/>
                </a:cubicBezTo>
                <a:cubicBezTo>
                  <a:pt x="54" y="1190"/>
                  <a:pt x="103" y="1113"/>
                  <a:pt x="189" y="1011"/>
                </a:cubicBezTo>
                <a:cubicBezTo>
                  <a:pt x="254" y="934"/>
                  <a:pt x="353" y="846"/>
                  <a:pt x="492" y="740"/>
                </a:cubicBezTo>
                <a:cubicBezTo>
                  <a:pt x="489" y="743"/>
                  <a:pt x="486" y="745"/>
                  <a:pt x="483" y="748"/>
                </a:cubicBezTo>
                <a:cubicBezTo>
                  <a:pt x="474" y="755"/>
                  <a:pt x="465" y="762"/>
                  <a:pt x="457" y="769"/>
                </a:cubicBezTo>
                <a:cubicBezTo>
                  <a:pt x="345" y="854"/>
                  <a:pt x="267" y="928"/>
                  <a:pt x="216" y="995"/>
                </a:cubicBezTo>
                <a:cubicBezTo>
                  <a:pt x="142" y="1093"/>
                  <a:pt x="88" y="1172"/>
                  <a:pt x="66" y="1239"/>
                </a:cubicBezTo>
                <a:cubicBezTo>
                  <a:pt x="55" y="1272"/>
                  <a:pt x="52" y="1302"/>
                  <a:pt x="56" y="1329"/>
                </a:cubicBezTo>
                <a:cubicBezTo>
                  <a:pt x="61" y="1357"/>
                  <a:pt x="73" y="1384"/>
                  <a:pt x="94" y="1412"/>
                </a:cubicBezTo>
                <a:cubicBezTo>
                  <a:pt x="147" y="1482"/>
                  <a:pt x="239" y="1546"/>
                  <a:pt x="357" y="1621"/>
                </a:cubicBezTo>
                <a:cubicBezTo>
                  <a:pt x="358" y="1621"/>
                  <a:pt x="358" y="1621"/>
                  <a:pt x="358" y="1621"/>
                </a:cubicBezTo>
                <a:cubicBezTo>
                  <a:pt x="240" y="1546"/>
                  <a:pt x="147" y="1481"/>
                  <a:pt x="95" y="1412"/>
                </a:cubicBezTo>
                <a:cubicBezTo>
                  <a:pt x="54" y="1357"/>
                  <a:pt x="45" y="1304"/>
                  <a:pt x="66" y="1239"/>
                </a:cubicBezTo>
                <a:cubicBezTo>
                  <a:pt x="88" y="1173"/>
                  <a:pt x="142" y="1094"/>
                  <a:pt x="216" y="995"/>
                </a:cubicBezTo>
                <a:cubicBezTo>
                  <a:pt x="264" y="932"/>
                  <a:pt x="338" y="862"/>
                  <a:pt x="440" y="782"/>
                </a:cubicBezTo>
                <a:cubicBezTo>
                  <a:pt x="435" y="786"/>
                  <a:pt x="431" y="790"/>
                  <a:pt x="427" y="793"/>
                </a:cubicBezTo>
                <a:cubicBezTo>
                  <a:pt x="342" y="861"/>
                  <a:pt x="282" y="922"/>
                  <a:pt x="244" y="980"/>
                </a:cubicBezTo>
                <a:cubicBezTo>
                  <a:pt x="236" y="991"/>
                  <a:pt x="229" y="1002"/>
                  <a:pt x="222" y="1013"/>
                </a:cubicBezTo>
                <a:cubicBezTo>
                  <a:pt x="158" y="1107"/>
                  <a:pt x="113" y="1176"/>
                  <a:pt x="92" y="1235"/>
                </a:cubicBezTo>
                <a:cubicBezTo>
                  <a:pt x="69" y="1296"/>
                  <a:pt x="75" y="1345"/>
                  <a:pt x="111" y="1396"/>
                </a:cubicBezTo>
                <a:cubicBezTo>
                  <a:pt x="164" y="1471"/>
                  <a:pt x="264" y="1539"/>
                  <a:pt x="391" y="1621"/>
                </a:cubicBezTo>
                <a:cubicBezTo>
                  <a:pt x="392" y="1621"/>
                  <a:pt x="392" y="1621"/>
                  <a:pt x="392" y="1621"/>
                </a:cubicBezTo>
                <a:cubicBezTo>
                  <a:pt x="264" y="1539"/>
                  <a:pt x="165" y="1470"/>
                  <a:pt x="112" y="1396"/>
                </a:cubicBezTo>
                <a:cubicBezTo>
                  <a:pt x="76" y="1344"/>
                  <a:pt x="70" y="1296"/>
                  <a:pt x="92" y="1235"/>
                </a:cubicBezTo>
                <a:cubicBezTo>
                  <a:pt x="113" y="1176"/>
                  <a:pt x="159" y="1108"/>
                  <a:pt x="222" y="1013"/>
                </a:cubicBezTo>
                <a:cubicBezTo>
                  <a:pt x="229" y="1002"/>
                  <a:pt x="236" y="991"/>
                  <a:pt x="244" y="980"/>
                </a:cubicBezTo>
                <a:cubicBezTo>
                  <a:pt x="281" y="924"/>
                  <a:pt x="339" y="865"/>
                  <a:pt x="420" y="800"/>
                </a:cubicBezTo>
                <a:cubicBezTo>
                  <a:pt x="416" y="803"/>
                  <a:pt x="413" y="806"/>
                  <a:pt x="410" y="809"/>
                </a:cubicBezTo>
                <a:cubicBezTo>
                  <a:pt x="347" y="863"/>
                  <a:pt x="301" y="914"/>
                  <a:pt x="271" y="964"/>
                </a:cubicBezTo>
                <a:cubicBezTo>
                  <a:pt x="246" y="1007"/>
                  <a:pt x="222" y="1045"/>
                  <a:pt x="201" y="1078"/>
                </a:cubicBezTo>
                <a:cubicBezTo>
                  <a:pt x="159" y="1145"/>
                  <a:pt x="125" y="1199"/>
                  <a:pt x="111" y="1246"/>
                </a:cubicBezTo>
                <a:cubicBezTo>
                  <a:pt x="103" y="1270"/>
                  <a:pt x="100" y="1292"/>
                  <a:pt x="103" y="1313"/>
                </a:cubicBezTo>
                <a:cubicBezTo>
                  <a:pt x="106" y="1335"/>
                  <a:pt x="114" y="1357"/>
                  <a:pt x="129" y="1379"/>
                </a:cubicBezTo>
                <a:cubicBezTo>
                  <a:pt x="182" y="1459"/>
                  <a:pt x="288" y="1533"/>
                  <a:pt x="424" y="1621"/>
                </a:cubicBezTo>
                <a:cubicBezTo>
                  <a:pt x="425" y="1621"/>
                  <a:pt x="425" y="1621"/>
                  <a:pt x="425" y="1621"/>
                </a:cubicBezTo>
                <a:cubicBezTo>
                  <a:pt x="288" y="1533"/>
                  <a:pt x="182" y="1459"/>
                  <a:pt x="129" y="1379"/>
                </a:cubicBezTo>
                <a:cubicBezTo>
                  <a:pt x="101" y="1336"/>
                  <a:pt x="95" y="1295"/>
                  <a:pt x="111" y="1246"/>
                </a:cubicBezTo>
                <a:cubicBezTo>
                  <a:pt x="126" y="1199"/>
                  <a:pt x="159" y="1146"/>
                  <a:pt x="202" y="1078"/>
                </a:cubicBezTo>
                <a:cubicBezTo>
                  <a:pt x="223" y="1045"/>
                  <a:pt x="247" y="1007"/>
                  <a:pt x="272" y="964"/>
                </a:cubicBezTo>
                <a:cubicBezTo>
                  <a:pt x="301" y="916"/>
                  <a:pt x="344" y="867"/>
                  <a:pt x="404" y="815"/>
                </a:cubicBezTo>
                <a:cubicBezTo>
                  <a:pt x="396" y="823"/>
                  <a:pt x="388" y="831"/>
                  <a:pt x="381" y="839"/>
                </a:cubicBezTo>
                <a:cubicBezTo>
                  <a:pt x="345" y="876"/>
                  <a:pt x="318" y="912"/>
                  <a:pt x="299" y="949"/>
                </a:cubicBezTo>
                <a:cubicBezTo>
                  <a:pt x="266" y="1013"/>
                  <a:pt x="233" y="1065"/>
                  <a:pt x="205" y="1110"/>
                </a:cubicBezTo>
                <a:cubicBezTo>
                  <a:pt x="138" y="1217"/>
                  <a:pt x="97" y="1282"/>
                  <a:pt x="147" y="1363"/>
                </a:cubicBezTo>
                <a:cubicBezTo>
                  <a:pt x="198" y="1448"/>
                  <a:pt x="311" y="1527"/>
                  <a:pt x="456" y="1621"/>
                </a:cubicBezTo>
                <a:cubicBezTo>
                  <a:pt x="457" y="1621"/>
                  <a:pt x="457" y="1621"/>
                  <a:pt x="457" y="1621"/>
                </a:cubicBezTo>
                <a:cubicBezTo>
                  <a:pt x="312" y="1527"/>
                  <a:pt x="199" y="1448"/>
                  <a:pt x="147" y="1363"/>
                </a:cubicBezTo>
                <a:cubicBezTo>
                  <a:pt x="124" y="1325"/>
                  <a:pt x="119" y="1289"/>
                  <a:pt x="132" y="1247"/>
                </a:cubicBezTo>
                <a:cubicBezTo>
                  <a:pt x="145" y="1207"/>
                  <a:pt x="171" y="1165"/>
                  <a:pt x="205" y="1111"/>
                </a:cubicBezTo>
                <a:cubicBezTo>
                  <a:pt x="234" y="1065"/>
                  <a:pt x="266" y="1013"/>
                  <a:pt x="299" y="949"/>
                </a:cubicBezTo>
                <a:cubicBezTo>
                  <a:pt x="318" y="914"/>
                  <a:pt x="343" y="879"/>
                  <a:pt x="377" y="844"/>
                </a:cubicBezTo>
                <a:cubicBezTo>
                  <a:pt x="353" y="874"/>
                  <a:pt x="337" y="905"/>
                  <a:pt x="330" y="937"/>
                </a:cubicBezTo>
                <a:cubicBezTo>
                  <a:pt x="319" y="952"/>
                  <a:pt x="308" y="966"/>
                  <a:pt x="298" y="981"/>
                </a:cubicBezTo>
                <a:cubicBezTo>
                  <a:pt x="237" y="1063"/>
                  <a:pt x="189" y="1129"/>
                  <a:pt x="164" y="1187"/>
                </a:cubicBezTo>
                <a:cubicBezTo>
                  <a:pt x="137" y="1248"/>
                  <a:pt x="138" y="1298"/>
                  <a:pt x="167" y="1349"/>
                </a:cubicBezTo>
                <a:cubicBezTo>
                  <a:pt x="218" y="1439"/>
                  <a:pt x="335" y="1522"/>
                  <a:pt x="486" y="1621"/>
                </a:cubicBezTo>
                <a:cubicBezTo>
                  <a:pt x="487" y="1621"/>
                  <a:pt x="487" y="1621"/>
                  <a:pt x="487" y="1621"/>
                </a:cubicBezTo>
                <a:cubicBezTo>
                  <a:pt x="335" y="1522"/>
                  <a:pt x="218" y="1439"/>
                  <a:pt x="167" y="1349"/>
                </a:cubicBezTo>
                <a:cubicBezTo>
                  <a:pt x="139" y="1298"/>
                  <a:pt x="138" y="1248"/>
                  <a:pt x="164" y="1187"/>
                </a:cubicBezTo>
                <a:cubicBezTo>
                  <a:pt x="189" y="1129"/>
                  <a:pt x="237" y="1064"/>
                  <a:pt x="298" y="981"/>
                </a:cubicBezTo>
                <a:cubicBezTo>
                  <a:pt x="308" y="967"/>
                  <a:pt x="319" y="952"/>
                  <a:pt x="330" y="937"/>
                </a:cubicBezTo>
                <a:cubicBezTo>
                  <a:pt x="330" y="937"/>
                  <a:pt x="330" y="937"/>
                  <a:pt x="330" y="937"/>
                </a:cubicBezTo>
                <a:cubicBezTo>
                  <a:pt x="338" y="903"/>
                  <a:pt x="355" y="871"/>
                  <a:pt x="382" y="839"/>
                </a:cubicBezTo>
                <a:cubicBezTo>
                  <a:pt x="394" y="826"/>
                  <a:pt x="408" y="813"/>
                  <a:pt x="423" y="800"/>
                </a:cubicBezTo>
                <a:cubicBezTo>
                  <a:pt x="386" y="839"/>
                  <a:pt x="365" y="879"/>
                  <a:pt x="358" y="922"/>
                </a:cubicBezTo>
                <a:cubicBezTo>
                  <a:pt x="336" y="953"/>
                  <a:pt x="316" y="982"/>
                  <a:pt x="296" y="1009"/>
                </a:cubicBezTo>
                <a:cubicBezTo>
                  <a:pt x="245" y="1080"/>
                  <a:pt x="205" y="1135"/>
                  <a:pt x="184" y="1186"/>
                </a:cubicBezTo>
                <a:cubicBezTo>
                  <a:pt x="160" y="1241"/>
                  <a:pt x="161" y="1286"/>
                  <a:pt x="185" y="1333"/>
                </a:cubicBezTo>
                <a:cubicBezTo>
                  <a:pt x="211" y="1382"/>
                  <a:pt x="258" y="1433"/>
                  <a:pt x="333" y="1491"/>
                </a:cubicBezTo>
                <a:cubicBezTo>
                  <a:pt x="386" y="1532"/>
                  <a:pt x="448" y="1574"/>
                  <a:pt x="518" y="1621"/>
                </a:cubicBezTo>
                <a:cubicBezTo>
                  <a:pt x="519" y="1621"/>
                  <a:pt x="519" y="1621"/>
                  <a:pt x="519" y="1621"/>
                </a:cubicBezTo>
                <a:cubicBezTo>
                  <a:pt x="448" y="1574"/>
                  <a:pt x="386" y="1532"/>
                  <a:pt x="333" y="1491"/>
                </a:cubicBezTo>
                <a:cubicBezTo>
                  <a:pt x="258" y="1432"/>
                  <a:pt x="211" y="1382"/>
                  <a:pt x="186" y="1333"/>
                </a:cubicBezTo>
                <a:cubicBezTo>
                  <a:pt x="161" y="1286"/>
                  <a:pt x="161" y="1241"/>
                  <a:pt x="184" y="1186"/>
                </a:cubicBezTo>
                <a:cubicBezTo>
                  <a:pt x="206" y="1135"/>
                  <a:pt x="246" y="1080"/>
                  <a:pt x="296" y="1010"/>
                </a:cubicBezTo>
                <a:cubicBezTo>
                  <a:pt x="316" y="982"/>
                  <a:pt x="337" y="954"/>
                  <a:pt x="359" y="922"/>
                </a:cubicBezTo>
                <a:cubicBezTo>
                  <a:pt x="359" y="922"/>
                  <a:pt x="359" y="922"/>
                  <a:pt x="359" y="922"/>
                </a:cubicBezTo>
                <a:cubicBezTo>
                  <a:pt x="365" y="878"/>
                  <a:pt x="388" y="837"/>
                  <a:pt x="428" y="796"/>
                </a:cubicBezTo>
                <a:cubicBezTo>
                  <a:pt x="436" y="789"/>
                  <a:pt x="446" y="781"/>
                  <a:pt x="455" y="773"/>
                </a:cubicBezTo>
                <a:cubicBezTo>
                  <a:pt x="413" y="815"/>
                  <a:pt x="391" y="859"/>
                  <a:pt x="387" y="907"/>
                </a:cubicBezTo>
                <a:cubicBezTo>
                  <a:pt x="357" y="952"/>
                  <a:pt x="328" y="992"/>
                  <a:pt x="302" y="1028"/>
                </a:cubicBezTo>
                <a:cubicBezTo>
                  <a:pt x="216" y="1147"/>
                  <a:pt x="159" y="1225"/>
                  <a:pt x="204" y="1317"/>
                </a:cubicBezTo>
                <a:cubicBezTo>
                  <a:pt x="228" y="1369"/>
                  <a:pt x="276" y="1422"/>
                  <a:pt x="355" y="1484"/>
                </a:cubicBezTo>
                <a:cubicBezTo>
                  <a:pt x="410" y="1527"/>
                  <a:pt x="475" y="1572"/>
                  <a:pt x="549" y="1621"/>
                </a:cubicBezTo>
                <a:cubicBezTo>
                  <a:pt x="550" y="1621"/>
                  <a:pt x="550" y="1621"/>
                  <a:pt x="550" y="1621"/>
                </a:cubicBezTo>
                <a:cubicBezTo>
                  <a:pt x="476" y="1572"/>
                  <a:pt x="410" y="1527"/>
                  <a:pt x="355" y="1484"/>
                </a:cubicBezTo>
                <a:cubicBezTo>
                  <a:pt x="277" y="1422"/>
                  <a:pt x="229" y="1369"/>
                  <a:pt x="204" y="1317"/>
                </a:cubicBezTo>
                <a:cubicBezTo>
                  <a:pt x="160" y="1225"/>
                  <a:pt x="217" y="1147"/>
                  <a:pt x="302" y="1028"/>
                </a:cubicBezTo>
                <a:cubicBezTo>
                  <a:pt x="328" y="992"/>
                  <a:pt x="358" y="952"/>
                  <a:pt x="387" y="907"/>
                </a:cubicBezTo>
                <a:cubicBezTo>
                  <a:pt x="387" y="907"/>
                  <a:pt x="387" y="907"/>
                  <a:pt x="387" y="907"/>
                </a:cubicBezTo>
                <a:cubicBezTo>
                  <a:pt x="391" y="858"/>
                  <a:pt x="415" y="813"/>
                  <a:pt x="459" y="770"/>
                </a:cubicBezTo>
                <a:cubicBezTo>
                  <a:pt x="464" y="766"/>
                  <a:pt x="470" y="761"/>
                  <a:pt x="476" y="757"/>
                </a:cubicBezTo>
                <a:cubicBezTo>
                  <a:pt x="436" y="798"/>
                  <a:pt x="416" y="842"/>
                  <a:pt x="415" y="891"/>
                </a:cubicBezTo>
                <a:cubicBezTo>
                  <a:pt x="381" y="947"/>
                  <a:pt x="346" y="994"/>
                  <a:pt x="315" y="1036"/>
                </a:cubicBezTo>
                <a:cubicBezTo>
                  <a:pt x="277" y="1088"/>
                  <a:pt x="243" y="1133"/>
                  <a:pt x="225" y="1175"/>
                </a:cubicBezTo>
                <a:cubicBezTo>
                  <a:pt x="215" y="1197"/>
                  <a:pt x="210" y="1218"/>
                  <a:pt x="209" y="1237"/>
                </a:cubicBezTo>
                <a:cubicBezTo>
                  <a:pt x="208" y="1259"/>
                  <a:pt x="212" y="1279"/>
                  <a:pt x="221" y="1301"/>
                </a:cubicBezTo>
                <a:cubicBezTo>
                  <a:pt x="245" y="1356"/>
                  <a:pt x="295" y="1411"/>
                  <a:pt x="377" y="1477"/>
                </a:cubicBezTo>
                <a:cubicBezTo>
                  <a:pt x="434" y="1522"/>
                  <a:pt x="503" y="1569"/>
                  <a:pt x="581" y="1621"/>
                </a:cubicBezTo>
                <a:cubicBezTo>
                  <a:pt x="582" y="1621"/>
                  <a:pt x="582" y="1621"/>
                  <a:pt x="582" y="1621"/>
                </a:cubicBezTo>
                <a:cubicBezTo>
                  <a:pt x="504" y="1569"/>
                  <a:pt x="435" y="1522"/>
                  <a:pt x="377" y="1476"/>
                </a:cubicBezTo>
                <a:cubicBezTo>
                  <a:pt x="295" y="1411"/>
                  <a:pt x="246" y="1355"/>
                  <a:pt x="222" y="1300"/>
                </a:cubicBezTo>
                <a:cubicBezTo>
                  <a:pt x="204" y="1260"/>
                  <a:pt x="206" y="1221"/>
                  <a:pt x="225" y="1175"/>
                </a:cubicBezTo>
                <a:cubicBezTo>
                  <a:pt x="244" y="1133"/>
                  <a:pt x="277" y="1088"/>
                  <a:pt x="315" y="1036"/>
                </a:cubicBezTo>
                <a:cubicBezTo>
                  <a:pt x="346" y="994"/>
                  <a:pt x="381" y="947"/>
                  <a:pt x="416" y="891"/>
                </a:cubicBezTo>
                <a:cubicBezTo>
                  <a:pt x="416" y="891"/>
                  <a:pt x="416" y="891"/>
                  <a:pt x="416" y="891"/>
                </a:cubicBezTo>
                <a:cubicBezTo>
                  <a:pt x="416" y="891"/>
                  <a:pt x="416" y="891"/>
                  <a:pt x="416" y="891"/>
                </a:cubicBezTo>
                <a:cubicBezTo>
                  <a:pt x="416" y="842"/>
                  <a:pt x="437" y="797"/>
                  <a:pt x="479" y="755"/>
                </a:cubicBezTo>
                <a:cubicBezTo>
                  <a:pt x="484" y="751"/>
                  <a:pt x="490" y="746"/>
                  <a:pt x="495" y="742"/>
                </a:cubicBezTo>
                <a:cubicBezTo>
                  <a:pt x="495" y="742"/>
                  <a:pt x="495" y="742"/>
                  <a:pt x="495" y="742"/>
                </a:cubicBezTo>
                <a:cubicBezTo>
                  <a:pt x="496" y="742"/>
                  <a:pt x="497" y="741"/>
                  <a:pt x="499" y="740"/>
                </a:cubicBezTo>
                <a:cubicBezTo>
                  <a:pt x="460" y="781"/>
                  <a:pt x="442" y="826"/>
                  <a:pt x="444" y="877"/>
                </a:cubicBezTo>
                <a:cubicBezTo>
                  <a:pt x="407" y="940"/>
                  <a:pt x="367" y="993"/>
                  <a:pt x="331" y="1039"/>
                </a:cubicBezTo>
                <a:cubicBezTo>
                  <a:pt x="259" y="1134"/>
                  <a:pt x="207" y="1202"/>
                  <a:pt x="240" y="1284"/>
                </a:cubicBezTo>
                <a:cubicBezTo>
                  <a:pt x="263" y="1342"/>
                  <a:pt x="313" y="1401"/>
                  <a:pt x="399" y="1470"/>
                </a:cubicBezTo>
                <a:cubicBezTo>
                  <a:pt x="459" y="1517"/>
                  <a:pt x="531" y="1567"/>
                  <a:pt x="613" y="1621"/>
                </a:cubicBezTo>
                <a:cubicBezTo>
                  <a:pt x="614" y="1621"/>
                  <a:pt x="614" y="1621"/>
                  <a:pt x="614" y="1621"/>
                </a:cubicBezTo>
                <a:cubicBezTo>
                  <a:pt x="532" y="1566"/>
                  <a:pt x="459" y="1517"/>
                  <a:pt x="400" y="1469"/>
                </a:cubicBezTo>
                <a:cubicBezTo>
                  <a:pt x="314" y="1401"/>
                  <a:pt x="263" y="1342"/>
                  <a:pt x="240" y="1284"/>
                </a:cubicBezTo>
                <a:cubicBezTo>
                  <a:pt x="208" y="1202"/>
                  <a:pt x="260" y="1134"/>
                  <a:pt x="332" y="1039"/>
                </a:cubicBezTo>
                <a:cubicBezTo>
                  <a:pt x="367" y="993"/>
                  <a:pt x="407" y="941"/>
                  <a:pt x="445" y="877"/>
                </a:cubicBezTo>
                <a:cubicBezTo>
                  <a:pt x="445" y="877"/>
                  <a:pt x="445" y="877"/>
                  <a:pt x="445" y="877"/>
                </a:cubicBezTo>
                <a:cubicBezTo>
                  <a:pt x="445" y="877"/>
                  <a:pt x="445" y="877"/>
                  <a:pt x="445" y="877"/>
                </a:cubicBezTo>
                <a:cubicBezTo>
                  <a:pt x="443" y="826"/>
                  <a:pt x="461" y="780"/>
                  <a:pt x="501" y="738"/>
                </a:cubicBezTo>
                <a:cubicBezTo>
                  <a:pt x="504" y="736"/>
                  <a:pt x="508" y="733"/>
                  <a:pt x="511" y="731"/>
                </a:cubicBezTo>
                <a:cubicBezTo>
                  <a:pt x="513" y="729"/>
                  <a:pt x="515" y="728"/>
                  <a:pt x="517" y="727"/>
                </a:cubicBezTo>
                <a:cubicBezTo>
                  <a:pt x="483" y="767"/>
                  <a:pt x="468" y="811"/>
                  <a:pt x="473" y="861"/>
                </a:cubicBezTo>
                <a:cubicBezTo>
                  <a:pt x="434" y="932"/>
                  <a:pt x="389" y="988"/>
                  <a:pt x="350" y="1038"/>
                </a:cubicBezTo>
                <a:cubicBezTo>
                  <a:pt x="315" y="1081"/>
                  <a:pt x="286" y="1118"/>
                  <a:pt x="268" y="1155"/>
                </a:cubicBezTo>
                <a:cubicBezTo>
                  <a:pt x="248" y="1195"/>
                  <a:pt x="245" y="1231"/>
                  <a:pt x="258" y="1267"/>
                </a:cubicBezTo>
                <a:cubicBezTo>
                  <a:pt x="280" y="1329"/>
                  <a:pt x="333" y="1392"/>
                  <a:pt x="424" y="1465"/>
                </a:cubicBezTo>
                <a:cubicBezTo>
                  <a:pt x="486" y="1514"/>
                  <a:pt x="560" y="1565"/>
                  <a:pt x="645" y="1621"/>
                </a:cubicBezTo>
                <a:cubicBezTo>
                  <a:pt x="646" y="1621"/>
                  <a:pt x="646" y="1621"/>
                  <a:pt x="646" y="1621"/>
                </a:cubicBezTo>
                <a:cubicBezTo>
                  <a:pt x="561" y="1565"/>
                  <a:pt x="486" y="1514"/>
                  <a:pt x="424" y="1465"/>
                </a:cubicBezTo>
                <a:cubicBezTo>
                  <a:pt x="333" y="1392"/>
                  <a:pt x="280" y="1329"/>
                  <a:pt x="259" y="1267"/>
                </a:cubicBezTo>
                <a:cubicBezTo>
                  <a:pt x="231" y="1188"/>
                  <a:pt x="281" y="1125"/>
                  <a:pt x="350" y="1038"/>
                </a:cubicBezTo>
                <a:cubicBezTo>
                  <a:pt x="390" y="988"/>
                  <a:pt x="434" y="932"/>
                  <a:pt x="473" y="861"/>
                </a:cubicBezTo>
                <a:cubicBezTo>
                  <a:pt x="473" y="861"/>
                  <a:pt x="473" y="861"/>
                  <a:pt x="473" y="861"/>
                </a:cubicBezTo>
                <a:cubicBezTo>
                  <a:pt x="473" y="861"/>
                  <a:pt x="473" y="861"/>
                  <a:pt x="473" y="861"/>
                </a:cubicBezTo>
                <a:cubicBezTo>
                  <a:pt x="469" y="811"/>
                  <a:pt x="484" y="766"/>
                  <a:pt x="519" y="726"/>
                </a:cubicBezTo>
                <a:cubicBezTo>
                  <a:pt x="524" y="722"/>
                  <a:pt x="528" y="719"/>
                  <a:pt x="533" y="716"/>
                </a:cubicBezTo>
                <a:cubicBezTo>
                  <a:pt x="504" y="755"/>
                  <a:pt x="493" y="798"/>
                  <a:pt x="500" y="847"/>
                </a:cubicBezTo>
                <a:cubicBezTo>
                  <a:pt x="460" y="924"/>
                  <a:pt x="411" y="983"/>
                  <a:pt x="368" y="1035"/>
                </a:cubicBezTo>
                <a:cubicBezTo>
                  <a:pt x="335" y="1075"/>
                  <a:pt x="306" y="1110"/>
                  <a:pt x="288" y="1144"/>
                </a:cubicBezTo>
                <a:cubicBezTo>
                  <a:pt x="268" y="1183"/>
                  <a:pt x="264" y="1217"/>
                  <a:pt x="275" y="1252"/>
                </a:cubicBezTo>
                <a:cubicBezTo>
                  <a:pt x="286" y="1286"/>
                  <a:pt x="305" y="1320"/>
                  <a:pt x="335" y="1356"/>
                </a:cubicBezTo>
                <a:cubicBezTo>
                  <a:pt x="363" y="1389"/>
                  <a:pt x="399" y="1423"/>
                  <a:pt x="446" y="1461"/>
                </a:cubicBezTo>
                <a:cubicBezTo>
                  <a:pt x="509" y="1511"/>
                  <a:pt x="586" y="1563"/>
                  <a:pt x="674" y="1621"/>
                </a:cubicBezTo>
                <a:cubicBezTo>
                  <a:pt x="675" y="1621"/>
                  <a:pt x="675" y="1621"/>
                  <a:pt x="675" y="1621"/>
                </a:cubicBezTo>
                <a:cubicBezTo>
                  <a:pt x="587" y="1563"/>
                  <a:pt x="509" y="1511"/>
                  <a:pt x="446" y="1460"/>
                </a:cubicBezTo>
                <a:cubicBezTo>
                  <a:pt x="350" y="1383"/>
                  <a:pt x="296" y="1317"/>
                  <a:pt x="276" y="1252"/>
                </a:cubicBezTo>
                <a:cubicBezTo>
                  <a:pt x="251" y="1176"/>
                  <a:pt x="303" y="1114"/>
                  <a:pt x="368" y="1035"/>
                </a:cubicBezTo>
                <a:cubicBezTo>
                  <a:pt x="412" y="983"/>
                  <a:pt x="461" y="924"/>
                  <a:pt x="500" y="848"/>
                </a:cubicBezTo>
                <a:cubicBezTo>
                  <a:pt x="500" y="847"/>
                  <a:pt x="500" y="847"/>
                  <a:pt x="500" y="847"/>
                </a:cubicBezTo>
                <a:cubicBezTo>
                  <a:pt x="500" y="847"/>
                  <a:pt x="500" y="847"/>
                  <a:pt x="500" y="847"/>
                </a:cubicBezTo>
                <a:cubicBezTo>
                  <a:pt x="493" y="798"/>
                  <a:pt x="504" y="755"/>
                  <a:pt x="535" y="715"/>
                </a:cubicBezTo>
                <a:cubicBezTo>
                  <a:pt x="540" y="712"/>
                  <a:pt x="546" y="708"/>
                  <a:pt x="553" y="704"/>
                </a:cubicBezTo>
                <a:cubicBezTo>
                  <a:pt x="541" y="722"/>
                  <a:pt x="532" y="741"/>
                  <a:pt x="528" y="762"/>
                </a:cubicBezTo>
                <a:cubicBezTo>
                  <a:pt x="523" y="783"/>
                  <a:pt x="523" y="807"/>
                  <a:pt x="528" y="832"/>
                </a:cubicBezTo>
                <a:cubicBezTo>
                  <a:pt x="489" y="914"/>
                  <a:pt x="436" y="975"/>
                  <a:pt x="388" y="1029"/>
                </a:cubicBezTo>
                <a:cubicBezTo>
                  <a:pt x="323" y="1103"/>
                  <a:pt x="272" y="1161"/>
                  <a:pt x="293" y="1236"/>
                </a:cubicBezTo>
                <a:cubicBezTo>
                  <a:pt x="311" y="1302"/>
                  <a:pt x="363" y="1369"/>
                  <a:pt x="459" y="1447"/>
                </a:cubicBezTo>
                <a:cubicBezTo>
                  <a:pt x="525" y="1502"/>
                  <a:pt x="608" y="1558"/>
                  <a:pt x="705" y="1621"/>
                </a:cubicBezTo>
                <a:cubicBezTo>
                  <a:pt x="706" y="1621"/>
                  <a:pt x="706" y="1621"/>
                  <a:pt x="706" y="1621"/>
                </a:cubicBezTo>
                <a:cubicBezTo>
                  <a:pt x="471" y="1469"/>
                  <a:pt x="327" y="1359"/>
                  <a:pt x="293" y="1236"/>
                </a:cubicBezTo>
                <a:cubicBezTo>
                  <a:pt x="273" y="1161"/>
                  <a:pt x="324" y="1103"/>
                  <a:pt x="389" y="1029"/>
                </a:cubicBezTo>
                <a:cubicBezTo>
                  <a:pt x="436" y="975"/>
                  <a:pt x="490" y="914"/>
                  <a:pt x="529" y="832"/>
                </a:cubicBezTo>
                <a:cubicBezTo>
                  <a:pt x="529" y="832"/>
                  <a:pt x="529" y="832"/>
                  <a:pt x="529" y="832"/>
                </a:cubicBezTo>
                <a:cubicBezTo>
                  <a:pt x="529" y="832"/>
                  <a:pt x="529" y="832"/>
                  <a:pt x="529" y="832"/>
                </a:cubicBezTo>
                <a:cubicBezTo>
                  <a:pt x="519" y="784"/>
                  <a:pt x="528" y="741"/>
                  <a:pt x="554" y="703"/>
                </a:cubicBezTo>
                <a:cubicBezTo>
                  <a:pt x="560" y="700"/>
                  <a:pt x="566" y="696"/>
                  <a:pt x="572" y="692"/>
                </a:cubicBezTo>
                <a:cubicBezTo>
                  <a:pt x="562" y="709"/>
                  <a:pt x="555" y="728"/>
                  <a:pt x="552" y="748"/>
                </a:cubicBezTo>
                <a:cubicBezTo>
                  <a:pt x="549" y="770"/>
                  <a:pt x="550" y="793"/>
                  <a:pt x="556" y="817"/>
                </a:cubicBezTo>
                <a:cubicBezTo>
                  <a:pt x="518" y="903"/>
                  <a:pt x="461" y="965"/>
                  <a:pt x="410" y="1020"/>
                </a:cubicBezTo>
                <a:cubicBezTo>
                  <a:pt x="378" y="1055"/>
                  <a:pt x="349" y="1087"/>
                  <a:pt x="330" y="1119"/>
                </a:cubicBezTo>
                <a:cubicBezTo>
                  <a:pt x="309" y="1154"/>
                  <a:pt x="303" y="1186"/>
                  <a:pt x="310" y="1220"/>
                </a:cubicBezTo>
                <a:cubicBezTo>
                  <a:pt x="319" y="1254"/>
                  <a:pt x="336" y="1289"/>
                  <a:pt x="363" y="1325"/>
                </a:cubicBezTo>
                <a:cubicBezTo>
                  <a:pt x="389" y="1358"/>
                  <a:pt x="422" y="1392"/>
                  <a:pt x="467" y="1430"/>
                </a:cubicBezTo>
                <a:cubicBezTo>
                  <a:pt x="536" y="1489"/>
                  <a:pt x="626" y="1550"/>
                  <a:pt x="736" y="1621"/>
                </a:cubicBezTo>
                <a:cubicBezTo>
                  <a:pt x="737" y="1621"/>
                  <a:pt x="737" y="1621"/>
                  <a:pt x="737" y="1621"/>
                </a:cubicBezTo>
                <a:cubicBezTo>
                  <a:pt x="626" y="1550"/>
                  <a:pt x="537" y="1488"/>
                  <a:pt x="467" y="1429"/>
                </a:cubicBezTo>
                <a:cubicBezTo>
                  <a:pt x="376" y="1353"/>
                  <a:pt x="327" y="1286"/>
                  <a:pt x="311" y="1220"/>
                </a:cubicBezTo>
                <a:cubicBezTo>
                  <a:pt x="294" y="1147"/>
                  <a:pt x="345" y="1091"/>
                  <a:pt x="410" y="1021"/>
                </a:cubicBezTo>
                <a:cubicBezTo>
                  <a:pt x="461" y="966"/>
                  <a:pt x="519" y="903"/>
                  <a:pt x="556" y="818"/>
                </a:cubicBezTo>
                <a:cubicBezTo>
                  <a:pt x="556" y="817"/>
                  <a:pt x="556" y="817"/>
                  <a:pt x="556" y="817"/>
                </a:cubicBezTo>
                <a:cubicBezTo>
                  <a:pt x="556" y="817"/>
                  <a:pt x="556" y="817"/>
                  <a:pt x="556" y="817"/>
                </a:cubicBezTo>
                <a:cubicBezTo>
                  <a:pt x="546" y="770"/>
                  <a:pt x="551" y="728"/>
                  <a:pt x="573" y="691"/>
                </a:cubicBezTo>
                <a:cubicBezTo>
                  <a:pt x="579" y="687"/>
                  <a:pt x="586" y="683"/>
                  <a:pt x="593" y="679"/>
                </a:cubicBezTo>
                <a:cubicBezTo>
                  <a:pt x="584" y="696"/>
                  <a:pt x="579" y="715"/>
                  <a:pt x="577" y="735"/>
                </a:cubicBezTo>
                <a:cubicBezTo>
                  <a:pt x="576" y="756"/>
                  <a:pt x="578" y="778"/>
                  <a:pt x="584" y="802"/>
                </a:cubicBezTo>
                <a:cubicBezTo>
                  <a:pt x="548" y="891"/>
                  <a:pt x="486" y="955"/>
                  <a:pt x="432" y="1011"/>
                </a:cubicBezTo>
                <a:cubicBezTo>
                  <a:pt x="400" y="1043"/>
                  <a:pt x="370" y="1074"/>
                  <a:pt x="351" y="1105"/>
                </a:cubicBezTo>
                <a:cubicBezTo>
                  <a:pt x="329" y="1139"/>
                  <a:pt x="322" y="1171"/>
                  <a:pt x="328" y="1204"/>
                </a:cubicBezTo>
                <a:cubicBezTo>
                  <a:pt x="335" y="1238"/>
                  <a:pt x="351" y="1272"/>
                  <a:pt x="376" y="1308"/>
                </a:cubicBezTo>
                <a:cubicBezTo>
                  <a:pt x="400" y="1341"/>
                  <a:pt x="432" y="1375"/>
                  <a:pt x="474" y="1412"/>
                </a:cubicBezTo>
                <a:cubicBezTo>
                  <a:pt x="555" y="1483"/>
                  <a:pt x="666" y="1556"/>
                  <a:pt x="769" y="1621"/>
                </a:cubicBezTo>
                <a:cubicBezTo>
                  <a:pt x="770" y="1621"/>
                  <a:pt x="770" y="1621"/>
                  <a:pt x="770" y="1621"/>
                </a:cubicBezTo>
                <a:cubicBezTo>
                  <a:pt x="667" y="1556"/>
                  <a:pt x="556" y="1482"/>
                  <a:pt x="475" y="1412"/>
                </a:cubicBezTo>
                <a:cubicBezTo>
                  <a:pt x="388" y="1336"/>
                  <a:pt x="342" y="1270"/>
                  <a:pt x="329" y="1204"/>
                </a:cubicBezTo>
                <a:cubicBezTo>
                  <a:pt x="315" y="1132"/>
                  <a:pt x="369" y="1076"/>
                  <a:pt x="432" y="1011"/>
                </a:cubicBezTo>
                <a:cubicBezTo>
                  <a:pt x="487" y="955"/>
                  <a:pt x="549" y="891"/>
                  <a:pt x="585" y="802"/>
                </a:cubicBezTo>
                <a:cubicBezTo>
                  <a:pt x="585" y="802"/>
                  <a:pt x="585" y="802"/>
                  <a:pt x="585" y="802"/>
                </a:cubicBezTo>
                <a:cubicBezTo>
                  <a:pt x="585" y="802"/>
                  <a:pt x="585" y="802"/>
                  <a:pt x="585" y="802"/>
                </a:cubicBezTo>
                <a:cubicBezTo>
                  <a:pt x="572" y="755"/>
                  <a:pt x="575" y="715"/>
                  <a:pt x="594" y="679"/>
                </a:cubicBezTo>
                <a:cubicBezTo>
                  <a:pt x="598" y="676"/>
                  <a:pt x="603" y="673"/>
                  <a:pt x="607" y="671"/>
                </a:cubicBezTo>
                <a:cubicBezTo>
                  <a:pt x="609" y="670"/>
                  <a:pt x="611" y="669"/>
                  <a:pt x="613" y="669"/>
                </a:cubicBezTo>
                <a:cubicBezTo>
                  <a:pt x="607" y="685"/>
                  <a:pt x="603" y="703"/>
                  <a:pt x="603" y="722"/>
                </a:cubicBezTo>
                <a:cubicBezTo>
                  <a:pt x="603" y="742"/>
                  <a:pt x="606" y="764"/>
                  <a:pt x="613" y="787"/>
                </a:cubicBezTo>
                <a:cubicBezTo>
                  <a:pt x="579" y="879"/>
                  <a:pt x="513" y="943"/>
                  <a:pt x="455" y="1000"/>
                </a:cubicBezTo>
                <a:cubicBezTo>
                  <a:pt x="423" y="1031"/>
                  <a:pt x="392" y="1061"/>
                  <a:pt x="372" y="1091"/>
                </a:cubicBezTo>
                <a:cubicBezTo>
                  <a:pt x="350" y="1124"/>
                  <a:pt x="341" y="1155"/>
                  <a:pt x="347" y="1187"/>
                </a:cubicBezTo>
                <a:cubicBezTo>
                  <a:pt x="352" y="1222"/>
                  <a:pt x="366" y="1256"/>
                  <a:pt x="390" y="1291"/>
                </a:cubicBezTo>
                <a:cubicBezTo>
                  <a:pt x="412" y="1324"/>
                  <a:pt x="443" y="1358"/>
                  <a:pt x="483" y="1394"/>
                </a:cubicBezTo>
                <a:cubicBezTo>
                  <a:pt x="551" y="1456"/>
                  <a:pt x="646" y="1524"/>
                  <a:pt x="792" y="1614"/>
                </a:cubicBezTo>
                <a:cubicBezTo>
                  <a:pt x="792" y="1616"/>
                  <a:pt x="792" y="1618"/>
                  <a:pt x="792" y="1621"/>
                </a:cubicBezTo>
                <a:cubicBezTo>
                  <a:pt x="793" y="1621"/>
                  <a:pt x="793" y="1621"/>
                  <a:pt x="793" y="1621"/>
                </a:cubicBezTo>
                <a:cubicBezTo>
                  <a:pt x="793" y="1619"/>
                  <a:pt x="793" y="1617"/>
                  <a:pt x="792" y="1614"/>
                </a:cubicBezTo>
                <a:cubicBezTo>
                  <a:pt x="796" y="1617"/>
                  <a:pt x="799" y="1619"/>
                  <a:pt x="802" y="1621"/>
                </a:cubicBezTo>
                <a:cubicBezTo>
                  <a:pt x="803" y="1621"/>
                  <a:pt x="803" y="1621"/>
                  <a:pt x="803" y="1621"/>
                </a:cubicBezTo>
                <a:cubicBezTo>
                  <a:pt x="800" y="1618"/>
                  <a:pt x="796" y="1616"/>
                  <a:pt x="792" y="1614"/>
                </a:cubicBezTo>
                <a:cubicBezTo>
                  <a:pt x="792" y="1606"/>
                  <a:pt x="791" y="1599"/>
                  <a:pt x="790" y="1591"/>
                </a:cubicBezTo>
                <a:cubicBezTo>
                  <a:pt x="795" y="1594"/>
                  <a:pt x="800" y="1597"/>
                  <a:pt x="805" y="1600"/>
                </a:cubicBezTo>
                <a:cubicBezTo>
                  <a:pt x="805" y="1607"/>
                  <a:pt x="806" y="1614"/>
                  <a:pt x="807" y="1621"/>
                </a:cubicBezTo>
                <a:cubicBezTo>
                  <a:pt x="807" y="1621"/>
                  <a:pt x="807" y="1621"/>
                  <a:pt x="807" y="1621"/>
                </a:cubicBezTo>
                <a:cubicBezTo>
                  <a:pt x="806" y="1614"/>
                  <a:pt x="806" y="1607"/>
                  <a:pt x="805" y="1600"/>
                </a:cubicBezTo>
                <a:cubicBezTo>
                  <a:pt x="805" y="1600"/>
                  <a:pt x="805" y="1600"/>
                  <a:pt x="805" y="1600"/>
                </a:cubicBezTo>
                <a:cubicBezTo>
                  <a:pt x="810" y="1603"/>
                  <a:pt x="815" y="1606"/>
                  <a:pt x="819" y="1608"/>
                </a:cubicBezTo>
                <a:cubicBezTo>
                  <a:pt x="819" y="1612"/>
                  <a:pt x="820" y="1617"/>
                  <a:pt x="820" y="1621"/>
                </a:cubicBezTo>
                <a:cubicBezTo>
                  <a:pt x="821" y="1621"/>
                  <a:pt x="821" y="1621"/>
                  <a:pt x="821" y="1621"/>
                </a:cubicBezTo>
                <a:cubicBezTo>
                  <a:pt x="820" y="1617"/>
                  <a:pt x="820" y="1613"/>
                  <a:pt x="820" y="1609"/>
                </a:cubicBezTo>
                <a:cubicBezTo>
                  <a:pt x="824" y="1612"/>
                  <a:pt x="829" y="1615"/>
                  <a:pt x="834" y="1617"/>
                </a:cubicBezTo>
                <a:cubicBezTo>
                  <a:pt x="834" y="1618"/>
                  <a:pt x="834" y="1620"/>
                  <a:pt x="834" y="1621"/>
                </a:cubicBezTo>
                <a:cubicBezTo>
                  <a:pt x="835" y="1621"/>
                  <a:pt x="835" y="1621"/>
                  <a:pt x="835" y="1621"/>
                </a:cubicBezTo>
                <a:cubicBezTo>
                  <a:pt x="835" y="1620"/>
                  <a:pt x="835" y="1619"/>
                  <a:pt x="835" y="1618"/>
                </a:cubicBezTo>
                <a:cubicBezTo>
                  <a:pt x="836" y="1619"/>
                  <a:pt x="838" y="1620"/>
                  <a:pt x="839" y="1621"/>
                </a:cubicBezTo>
                <a:cubicBezTo>
                  <a:pt x="840" y="1621"/>
                  <a:pt x="840" y="1621"/>
                  <a:pt x="840" y="1621"/>
                </a:cubicBezTo>
                <a:cubicBezTo>
                  <a:pt x="838" y="1619"/>
                  <a:pt x="836" y="1618"/>
                  <a:pt x="835" y="1617"/>
                </a:cubicBezTo>
                <a:cubicBezTo>
                  <a:pt x="834" y="1609"/>
                  <a:pt x="833" y="1602"/>
                  <a:pt x="833" y="1594"/>
                </a:cubicBezTo>
                <a:cubicBezTo>
                  <a:pt x="838" y="1597"/>
                  <a:pt x="842" y="1599"/>
                  <a:pt x="847" y="1602"/>
                </a:cubicBezTo>
                <a:cubicBezTo>
                  <a:pt x="847" y="1608"/>
                  <a:pt x="848" y="1614"/>
                  <a:pt x="849" y="1621"/>
                </a:cubicBezTo>
                <a:cubicBezTo>
                  <a:pt x="849" y="1621"/>
                  <a:pt x="849" y="1621"/>
                  <a:pt x="849" y="1621"/>
                </a:cubicBezTo>
                <a:cubicBezTo>
                  <a:pt x="849" y="1615"/>
                  <a:pt x="848" y="1609"/>
                  <a:pt x="848" y="1603"/>
                </a:cubicBezTo>
                <a:cubicBezTo>
                  <a:pt x="852" y="1605"/>
                  <a:pt x="857" y="1608"/>
                  <a:pt x="862" y="1611"/>
                </a:cubicBezTo>
                <a:cubicBezTo>
                  <a:pt x="862" y="1614"/>
                  <a:pt x="863" y="1617"/>
                  <a:pt x="863" y="1621"/>
                </a:cubicBezTo>
                <a:cubicBezTo>
                  <a:pt x="864" y="1621"/>
                  <a:pt x="864" y="1621"/>
                  <a:pt x="864" y="1621"/>
                </a:cubicBezTo>
                <a:cubicBezTo>
                  <a:pt x="863" y="1618"/>
                  <a:pt x="863" y="1615"/>
                  <a:pt x="863" y="1612"/>
                </a:cubicBezTo>
                <a:cubicBezTo>
                  <a:pt x="868" y="1615"/>
                  <a:pt x="873" y="1618"/>
                  <a:pt x="878" y="1621"/>
                </a:cubicBezTo>
                <a:cubicBezTo>
                  <a:pt x="879" y="1621"/>
                  <a:pt x="879" y="1621"/>
                  <a:pt x="879" y="1621"/>
                </a:cubicBezTo>
                <a:cubicBezTo>
                  <a:pt x="874" y="1617"/>
                  <a:pt x="868" y="1614"/>
                  <a:pt x="863" y="1611"/>
                </a:cubicBezTo>
                <a:cubicBezTo>
                  <a:pt x="862" y="1603"/>
                  <a:pt x="861" y="1595"/>
                  <a:pt x="861" y="1588"/>
                </a:cubicBezTo>
                <a:cubicBezTo>
                  <a:pt x="866" y="1591"/>
                  <a:pt x="872" y="1594"/>
                  <a:pt x="878" y="1598"/>
                </a:cubicBezTo>
                <a:cubicBezTo>
                  <a:pt x="879" y="1605"/>
                  <a:pt x="879" y="1613"/>
                  <a:pt x="880" y="1621"/>
                </a:cubicBezTo>
                <a:cubicBezTo>
                  <a:pt x="881" y="1621"/>
                  <a:pt x="881" y="1621"/>
                  <a:pt x="881" y="1621"/>
                </a:cubicBezTo>
                <a:cubicBezTo>
                  <a:pt x="880" y="1613"/>
                  <a:pt x="879" y="1605"/>
                  <a:pt x="879" y="1598"/>
                </a:cubicBezTo>
                <a:cubicBezTo>
                  <a:pt x="884" y="1601"/>
                  <a:pt x="889" y="1604"/>
                  <a:pt x="894" y="1607"/>
                </a:cubicBezTo>
                <a:cubicBezTo>
                  <a:pt x="894" y="1611"/>
                  <a:pt x="895" y="1616"/>
                  <a:pt x="895" y="1621"/>
                </a:cubicBezTo>
                <a:cubicBezTo>
                  <a:pt x="896" y="1621"/>
                  <a:pt x="896" y="1621"/>
                  <a:pt x="896" y="1621"/>
                </a:cubicBezTo>
                <a:cubicBezTo>
                  <a:pt x="895" y="1616"/>
                  <a:pt x="895" y="1612"/>
                  <a:pt x="894" y="1607"/>
                </a:cubicBezTo>
                <a:cubicBezTo>
                  <a:pt x="900" y="1610"/>
                  <a:pt x="905" y="1613"/>
                  <a:pt x="910" y="1616"/>
                </a:cubicBezTo>
                <a:cubicBezTo>
                  <a:pt x="911" y="1618"/>
                  <a:pt x="911" y="1619"/>
                  <a:pt x="911" y="1621"/>
                </a:cubicBezTo>
                <a:cubicBezTo>
                  <a:pt x="912" y="1621"/>
                  <a:pt x="912" y="1621"/>
                  <a:pt x="912" y="1621"/>
                </a:cubicBezTo>
                <a:cubicBezTo>
                  <a:pt x="911" y="1619"/>
                  <a:pt x="911" y="1618"/>
                  <a:pt x="911" y="1617"/>
                </a:cubicBezTo>
                <a:cubicBezTo>
                  <a:pt x="913" y="1618"/>
                  <a:pt x="916" y="1619"/>
                  <a:pt x="918" y="1621"/>
                </a:cubicBezTo>
                <a:cubicBezTo>
                  <a:pt x="919" y="1621"/>
                  <a:pt x="919" y="1621"/>
                  <a:pt x="919" y="1621"/>
                </a:cubicBezTo>
                <a:cubicBezTo>
                  <a:pt x="916" y="1619"/>
                  <a:pt x="914" y="1618"/>
                  <a:pt x="911" y="1616"/>
                </a:cubicBezTo>
                <a:cubicBezTo>
                  <a:pt x="911" y="1616"/>
                  <a:pt x="911" y="1616"/>
                  <a:pt x="911" y="1616"/>
                </a:cubicBezTo>
                <a:cubicBezTo>
                  <a:pt x="910" y="1608"/>
                  <a:pt x="909" y="1600"/>
                  <a:pt x="908" y="1592"/>
                </a:cubicBezTo>
                <a:cubicBezTo>
                  <a:pt x="913" y="1595"/>
                  <a:pt x="919" y="1598"/>
                  <a:pt x="924" y="1601"/>
                </a:cubicBezTo>
                <a:cubicBezTo>
                  <a:pt x="925" y="1607"/>
                  <a:pt x="926" y="1614"/>
                  <a:pt x="927" y="1621"/>
                </a:cubicBezTo>
                <a:cubicBezTo>
                  <a:pt x="927" y="1621"/>
                  <a:pt x="927" y="1621"/>
                  <a:pt x="927" y="1621"/>
                </a:cubicBezTo>
                <a:cubicBezTo>
                  <a:pt x="926" y="1614"/>
                  <a:pt x="925" y="1608"/>
                  <a:pt x="925" y="1601"/>
                </a:cubicBezTo>
                <a:cubicBezTo>
                  <a:pt x="930" y="1604"/>
                  <a:pt x="936" y="1607"/>
                  <a:pt x="942" y="1611"/>
                </a:cubicBezTo>
                <a:cubicBezTo>
                  <a:pt x="942" y="1614"/>
                  <a:pt x="943" y="1617"/>
                  <a:pt x="943" y="1621"/>
                </a:cubicBezTo>
                <a:cubicBezTo>
                  <a:pt x="944" y="1621"/>
                  <a:pt x="944" y="1621"/>
                  <a:pt x="944" y="1621"/>
                </a:cubicBezTo>
                <a:cubicBezTo>
                  <a:pt x="943" y="1617"/>
                  <a:pt x="943" y="1614"/>
                  <a:pt x="942" y="1611"/>
                </a:cubicBezTo>
                <a:cubicBezTo>
                  <a:pt x="948" y="1614"/>
                  <a:pt x="954" y="1617"/>
                  <a:pt x="960" y="1621"/>
                </a:cubicBezTo>
                <a:cubicBezTo>
                  <a:pt x="961" y="1621"/>
                  <a:pt x="961" y="1621"/>
                  <a:pt x="961" y="1621"/>
                </a:cubicBezTo>
                <a:cubicBezTo>
                  <a:pt x="959" y="1612"/>
                  <a:pt x="958" y="1603"/>
                  <a:pt x="956" y="1595"/>
                </a:cubicBezTo>
                <a:cubicBezTo>
                  <a:pt x="961" y="1597"/>
                  <a:pt x="965" y="1599"/>
                  <a:pt x="969" y="1601"/>
                </a:cubicBezTo>
                <a:cubicBezTo>
                  <a:pt x="970" y="1602"/>
                  <a:pt x="971" y="1602"/>
                  <a:pt x="972" y="1603"/>
                </a:cubicBezTo>
                <a:cubicBezTo>
                  <a:pt x="973" y="1609"/>
                  <a:pt x="974" y="1615"/>
                  <a:pt x="975" y="1621"/>
                </a:cubicBezTo>
                <a:cubicBezTo>
                  <a:pt x="976" y="1621"/>
                  <a:pt x="976" y="1621"/>
                  <a:pt x="976" y="1621"/>
                </a:cubicBezTo>
                <a:cubicBezTo>
                  <a:pt x="975" y="1615"/>
                  <a:pt x="973" y="1609"/>
                  <a:pt x="972" y="1603"/>
                </a:cubicBezTo>
                <a:cubicBezTo>
                  <a:pt x="974" y="1604"/>
                  <a:pt x="974" y="1604"/>
                  <a:pt x="974" y="1604"/>
                </a:cubicBezTo>
                <a:cubicBezTo>
                  <a:pt x="980" y="1608"/>
                  <a:pt x="986" y="1611"/>
                  <a:pt x="992" y="1615"/>
                </a:cubicBezTo>
                <a:cubicBezTo>
                  <a:pt x="992" y="1617"/>
                  <a:pt x="992" y="1619"/>
                  <a:pt x="993" y="1621"/>
                </a:cubicBezTo>
                <a:cubicBezTo>
                  <a:pt x="993" y="1621"/>
                  <a:pt x="993" y="1621"/>
                  <a:pt x="993" y="1621"/>
                </a:cubicBezTo>
                <a:cubicBezTo>
                  <a:pt x="993" y="1619"/>
                  <a:pt x="993" y="1617"/>
                  <a:pt x="992" y="1615"/>
                </a:cubicBezTo>
                <a:cubicBezTo>
                  <a:pt x="994" y="1617"/>
                  <a:pt x="996" y="1618"/>
                  <a:pt x="998" y="1619"/>
                </a:cubicBezTo>
                <a:cubicBezTo>
                  <a:pt x="998" y="1620"/>
                  <a:pt x="999" y="1620"/>
                  <a:pt x="1000" y="1621"/>
                </a:cubicBezTo>
                <a:cubicBezTo>
                  <a:pt x="1001" y="1621"/>
                  <a:pt x="1001" y="1621"/>
                  <a:pt x="1001" y="1621"/>
                </a:cubicBezTo>
                <a:cubicBezTo>
                  <a:pt x="1000" y="1620"/>
                  <a:pt x="999" y="1619"/>
                  <a:pt x="998" y="1619"/>
                </a:cubicBezTo>
                <a:cubicBezTo>
                  <a:pt x="996" y="1617"/>
                  <a:pt x="994" y="1616"/>
                  <a:pt x="992" y="1615"/>
                </a:cubicBezTo>
                <a:cubicBezTo>
                  <a:pt x="990" y="1605"/>
                  <a:pt x="988" y="1596"/>
                  <a:pt x="986" y="1587"/>
                </a:cubicBezTo>
                <a:cubicBezTo>
                  <a:pt x="992" y="1590"/>
                  <a:pt x="998" y="1594"/>
                  <a:pt x="1005" y="1598"/>
                </a:cubicBezTo>
                <a:cubicBezTo>
                  <a:pt x="1007" y="1606"/>
                  <a:pt x="1009" y="1613"/>
                  <a:pt x="1011" y="1621"/>
                </a:cubicBezTo>
                <a:cubicBezTo>
                  <a:pt x="1011" y="1621"/>
                  <a:pt x="1011" y="1621"/>
                  <a:pt x="1011" y="1621"/>
                </a:cubicBezTo>
                <a:cubicBezTo>
                  <a:pt x="1009" y="1613"/>
                  <a:pt x="1007" y="1606"/>
                  <a:pt x="1006" y="1599"/>
                </a:cubicBezTo>
                <a:cubicBezTo>
                  <a:pt x="1006" y="1599"/>
                  <a:pt x="1006" y="1599"/>
                  <a:pt x="1006" y="1599"/>
                </a:cubicBezTo>
                <a:cubicBezTo>
                  <a:pt x="1013" y="1604"/>
                  <a:pt x="1020" y="1609"/>
                  <a:pt x="1027" y="1614"/>
                </a:cubicBezTo>
                <a:cubicBezTo>
                  <a:pt x="1028" y="1616"/>
                  <a:pt x="1028" y="1618"/>
                  <a:pt x="1029" y="1621"/>
                </a:cubicBezTo>
                <a:cubicBezTo>
                  <a:pt x="1029" y="1621"/>
                  <a:pt x="1029" y="1621"/>
                  <a:pt x="1029" y="1621"/>
                </a:cubicBezTo>
                <a:cubicBezTo>
                  <a:pt x="1029" y="1619"/>
                  <a:pt x="1028" y="1617"/>
                  <a:pt x="1028" y="1615"/>
                </a:cubicBezTo>
                <a:cubicBezTo>
                  <a:pt x="1030" y="1617"/>
                  <a:pt x="1033" y="1619"/>
                  <a:pt x="1036" y="1621"/>
                </a:cubicBezTo>
                <a:cubicBezTo>
                  <a:pt x="1036" y="1621"/>
                  <a:pt x="1036" y="1621"/>
                  <a:pt x="1036" y="1621"/>
                </a:cubicBezTo>
                <a:cubicBezTo>
                  <a:pt x="1033" y="1618"/>
                  <a:pt x="1031" y="1616"/>
                  <a:pt x="1028" y="1614"/>
                </a:cubicBezTo>
                <a:cubicBezTo>
                  <a:pt x="1025" y="1604"/>
                  <a:pt x="1022" y="1593"/>
                  <a:pt x="1020" y="1583"/>
                </a:cubicBezTo>
                <a:cubicBezTo>
                  <a:pt x="1027" y="1588"/>
                  <a:pt x="1034" y="1593"/>
                  <a:pt x="1041" y="1599"/>
                </a:cubicBezTo>
                <a:cubicBezTo>
                  <a:pt x="1043" y="1606"/>
                  <a:pt x="1045" y="1613"/>
                  <a:pt x="1048" y="1621"/>
                </a:cubicBezTo>
                <a:cubicBezTo>
                  <a:pt x="1048" y="1621"/>
                  <a:pt x="1048" y="1621"/>
                  <a:pt x="1048" y="1621"/>
                </a:cubicBezTo>
                <a:cubicBezTo>
                  <a:pt x="1046" y="1613"/>
                  <a:pt x="1044" y="1606"/>
                  <a:pt x="1042" y="1599"/>
                </a:cubicBezTo>
                <a:cubicBezTo>
                  <a:pt x="1051" y="1606"/>
                  <a:pt x="1060" y="1613"/>
                  <a:pt x="1069" y="1620"/>
                </a:cubicBezTo>
                <a:cubicBezTo>
                  <a:pt x="1069" y="1620"/>
                  <a:pt x="1069" y="1620"/>
                  <a:pt x="1069" y="1621"/>
                </a:cubicBezTo>
                <a:cubicBezTo>
                  <a:pt x="1070" y="1621"/>
                  <a:pt x="1070" y="1621"/>
                  <a:pt x="1070" y="1621"/>
                </a:cubicBezTo>
                <a:cubicBezTo>
                  <a:pt x="1070" y="1620"/>
                  <a:pt x="1070" y="1620"/>
                  <a:pt x="1070" y="1620"/>
                </a:cubicBezTo>
                <a:cubicBezTo>
                  <a:pt x="1066" y="1609"/>
                  <a:pt x="1062" y="1597"/>
                  <a:pt x="1059" y="1586"/>
                </a:cubicBezTo>
                <a:cubicBezTo>
                  <a:pt x="1068" y="1593"/>
                  <a:pt x="1077" y="1600"/>
                  <a:pt x="1087" y="1608"/>
                </a:cubicBezTo>
                <a:cubicBezTo>
                  <a:pt x="1088" y="1612"/>
                  <a:pt x="1090" y="1616"/>
                  <a:pt x="1091" y="1621"/>
                </a:cubicBezTo>
                <a:cubicBezTo>
                  <a:pt x="1092" y="1621"/>
                  <a:pt x="1092" y="1621"/>
                  <a:pt x="1092" y="1621"/>
                </a:cubicBezTo>
                <a:cubicBezTo>
                  <a:pt x="1090" y="1616"/>
                  <a:pt x="1089" y="1612"/>
                  <a:pt x="1087" y="1608"/>
                </a:cubicBezTo>
                <a:cubicBezTo>
                  <a:pt x="1092" y="1612"/>
                  <a:pt x="1097" y="1616"/>
                  <a:pt x="1102" y="1621"/>
                </a:cubicBezTo>
                <a:cubicBezTo>
                  <a:pt x="1103" y="1621"/>
                  <a:pt x="1103" y="1621"/>
                  <a:pt x="1103" y="1621"/>
                </a:cubicBezTo>
                <a:cubicBezTo>
                  <a:pt x="1098" y="1616"/>
                  <a:pt x="1092" y="1612"/>
                  <a:pt x="1087" y="1607"/>
                </a:cubicBezTo>
                <a:cubicBezTo>
                  <a:pt x="1083" y="1595"/>
                  <a:pt x="1079" y="1583"/>
                  <a:pt x="1075" y="1572"/>
                </a:cubicBezTo>
                <a:cubicBezTo>
                  <a:pt x="1085" y="1579"/>
                  <a:pt x="1095" y="1587"/>
                  <a:pt x="1105" y="1595"/>
                </a:cubicBezTo>
                <a:cubicBezTo>
                  <a:pt x="1108" y="1603"/>
                  <a:pt x="1111" y="1612"/>
                  <a:pt x="1114" y="1621"/>
                </a:cubicBezTo>
                <a:cubicBezTo>
                  <a:pt x="1115" y="1621"/>
                  <a:pt x="1115" y="1621"/>
                  <a:pt x="1115" y="1621"/>
                </a:cubicBezTo>
                <a:cubicBezTo>
                  <a:pt x="1111" y="1612"/>
                  <a:pt x="1108" y="1604"/>
                  <a:pt x="1105" y="1596"/>
                </a:cubicBezTo>
                <a:cubicBezTo>
                  <a:pt x="1115" y="1604"/>
                  <a:pt x="1125" y="1612"/>
                  <a:pt x="1135" y="1621"/>
                </a:cubicBezTo>
                <a:cubicBezTo>
                  <a:pt x="1135" y="1621"/>
                  <a:pt x="1135" y="1621"/>
                  <a:pt x="1135" y="1621"/>
                </a:cubicBezTo>
                <a:cubicBezTo>
                  <a:pt x="1125" y="1612"/>
                  <a:pt x="1115" y="1603"/>
                  <a:pt x="1105" y="1595"/>
                </a:cubicBezTo>
                <a:cubicBezTo>
                  <a:pt x="1100" y="1582"/>
                  <a:pt x="1096" y="1570"/>
                  <a:pt x="1092" y="1558"/>
                </a:cubicBezTo>
                <a:cubicBezTo>
                  <a:pt x="1102" y="1566"/>
                  <a:pt x="1113" y="1574"/>
                  <a:pt x="1123" y="1583"/>
                </a:cubicBezTo>
                <a:cubicBezTo>
                  <a:pt x="1127" y="1595"/>
                  <a:pt x="1132" y="1608"/>
                  <a:pt x="1138" y="1621"/>
                </a:cubicBezTo>
                <a:cubicBezTo>
                  <a:pt x="1138" y="1621"/>
                  <a:pt x="1138" y="1621"/>
                  <a:pt x="1138" y="1621"/>
                </a:cubicBezTo>
                <a:cubicBezTo>
                  <a:pt x="1133" y="1608"/>
                  <a:pt x="1128" y="1596"/>
                  <a:pt x="1124" y="1584"/>
                </a:cubicBezTo>
                <a:cubicBezTo>
                  <a:pt x="1135" y="1593"/>
                  <a:pt x="1147" y="1604"/>
                  <a:pt x="1159" y="1615"/>
                </a:cubicBezTo>
                <a:cubicBezTo>
                  <a:pt x="1160" y="1617"/>
                  <a:pt x="1161" y="1619"/>
                  <a:pt x="1162" y="1621"/>
                </a:cubicBezTo>
                <a:cubicBezTo>
                  <a:pt x="1162" y="1621"/>
                  <a:pt x="1162" y="1621"/>
                  <a:pt x="1162" y="1621"/>
                </a:cubicBezTo>
                <a:cubicBezTo>
                  <a:pt x="1162" y="1619"/>
                  <a:pt x="1161" y="1617"/>
                  <a:pt x="1160" y="1615"/>
                </a:cubicBezTo>
                <a:cubicBezTo>
                  <a:pt x="1162" y="1617"/>
                  <a:pt x="1164" y="1619"/>
                  <a:pt x="1166" y="1621"/>
                </a:cubicBezTo>
                <a:cubicBezTo>
                  <a:pt x="1166" y="1621"/>
                  <a:pt x="1166" y="1621"/>
                  <a:pt x="1166" y="1621"/>
                </a:cubicBezTo>
                <a:cubicBezTo>
                  <a:pt x="1164" y="1618"/>
                  <a:pt x="1162" y="1616"/>
                  <a:pt x="1160" y="1614"/>
                </a:cubicBezTo>
                <a:cubicBezTo>
                  <a:pt x="1153" y="1600"/>
                  <a:pt x="1147" y="1585"/>
                  <a:pt x="1142" y="1572"/>
                </a:cubicBezTo>
                <a:cubicBezTo>
                  <a:pt x="1155" y="1583"/>
                  <a:pt x="1168" y="1594"/>
                  <a:pt x="1181" y="1606"/>
                </a:cubicBezTo>
                <a:cubicBezTo>
                  <a:pt x="1183" y="1611"/>
                  <a:pt x="1185" y="1616"/>
                  <a:pt x="1187" y="1621"/>
                </a:cubicBezTo>
                <a:cubicBezTo>
                  <a:pt x="1188" y="1621"/>
                  <a:pt x="1188" y="1621"/>
                  <a:pt x="1188" y="1621"/>
                </a:cubicBezTo>
                <a:cubicBezTo>
                  <a:pt x="1186" y="1616"/>
                  <a:pt x="1184" y="1612"/>
                  <a:pt x="1182" y="1607"/>
                </a:cubicBezTo>
                <a:cubicBezTo>
                  <a:pt x="1186" y="1612"/>
                  <a:pt x="1191" y="1616"/>
                  <a:pt x="1196" y="1621"/>
                </a:cubicBezTo>
                <a:cubicBezTo>
                  <a:pt x="1196" y="1621"/>
                  <a:pt x="1196" y="1621"/>
                  <a:pt x="1196" y="1621"/>
                </a:cubicBezTo>
                <a:cubicBezTo>
                  <a:pt x="1191" y="1616"/>
                  <a:pt x="1186" y="1611"/>
                  <a:pt x="1181" y="1606"/>
                </a:cubicBezTo>
                <a:cubicBezTo>
                  <a:pt x="1174" y="1591"/>
                  <a:pt x="1168" y="1576"/>
                  <a:pt x="1162" y="1562"/>
                </a:cubicBezTo>
                <a:cubicBezTo>
                  <a:pt x="1175" y="1574"/>
                  <a:pt x="1189" y="1586"/>
                  <a:pt x="1202" y="1599"/>
                </a:cubicBezTo>
                <a:cubicBezTo>
                  <a:pt x="1202" y="1599"/>
                  <a:pt x="1202" y="1599"/>
                  <a:pt x="1202" y="1599"/>
                </a:cubicBezTo>
                <a:cubicBezTo>
                  <a:pt x="1206" y="1606"/>
                  <a:pt x="1209" y="1613"/>
                  <a:pt x="1213" y="1621"/>
                </a:cubicBezTo>
                <a:cubicBezTo>
                  <a:pt x="1213" y="1621"/>
                  <a:pt x="1213" y="1621"/>
                  <a:pt x="1213" y="1621"/>
                </a:cubicBezTo>
                <a:cubicBezTo>
                  <a:pt x="1210" y="1614"/>
                  <a:pt x="1207" y="1607"/>
                  <a:pt x="1203" y="1600"/>
                </a:cubicBezTo>
                <a:cubicBezTo>
                  <a:pt x="1210" y="1607"/>
                  <a:pt x="1217" y="1614"/>
                  <a:pt x="1224" y="1621"/>
                </a:cubicBezTo>
                <a:cubicBezTo>
                  <a:pt x="1225" y="1621"/>
                  <a:pt x="1225" y="1621"/>
                  <a:pt x="1225" y="1621"/>
                </a:cubicBezTo>
                <a:cubicBezTo>
                  <a:pt x="1218" y="1613"/>
                  <a:pt x="1210" y="1606"/>
                  <a:pt x="1203" y="1599"/>
                </a:cubicBezTo>
                <a:cubicBezTo>
                  <a:pt x="1195" y="1582"/>
                  <a:pt x="1188" y="1566"/>
                  <a:pt x="1182" y="1551"/>
                </a:cubicBezTo>
                <a:cubicBezTo>
                  <a:pt x="1196" y="1564"/>
                  <a:pt x="1211" y="1578"/>
                  <a:pt x="1225" y="1592"/>
                </a:cubicBezTo>
                <a:cubicBezTo>
                  <a:pt x="1230" y="1602"/>
                  <a:pt x="1234" y="1611"/>
                  <a:pt x="1239" y="1621"/>
                </a:cubicBezTo>
                <a:cubicBezTo>
                  <a:pt x="1240" y="1621"/>
                  <a:pt x="1240" y="1621"/>
                  <a:pt x="1240" y="1621"/>
                </a:cubicBezTo>
                <a:cubicBezTo>
                  <a:pt x="1235" y="1611"/>
                  <a:pt x="1231" y="1602"/>
                  <a:pt x="1226" y="1593"/>
                </a:cubicBezTo>
                <a:cubicBezTo>
                  <a:pt x="1235" y="1602"/>
                  <a:pt x="1244" y="1611"/>
                  <a:pt x="1253" y="1621"/>
                </a:cubicBezTo>
                <a:cubicBezTo>
                  <a:pt x="1254" y="1621"/>
                  <a:pt x="1254" y="1621"/>
                  <a:pt x="1254" y="1621"/>
                </a:cubicBezTo>
                <a:cubicBezTo>
                  <a:pt x="1244" y="1611"/>
                  <a:pt x="1235" y="1601"/>
                  <a:pt x="1226" y="1592"/>
                </a:cubicBezTo>
                <a:cubicBezTo>
                  <a:pt x="1217" y="1575"/>
                  <a:pt x="1210" y="1559"/>
                  <a:pt x="1203" y="1543"/>
                </a:cubicBezTo>
                <a:cubicBezTo>
                  <a:pt x="1219" y="1558"/>
                  <a:pt x="1235" y="1574"/>
                  <a:pt x="1251" y="1591"/>
                </a:cubicBezTo>
                <a:cubicBezTo>
                  <a:pt x="1256" y="1600"/>
                  <a:pt x="1261" y="1610"/>
                  <a:pt x="1267" y="1621"/>
                </a:cubicBezTo>
                <a:cubicBezTo>
                  <a:pt x="1267" y="1621"/>
                  <a:pt x="1267" y="1621"/>
                  <a:pt x="1267" y="1621"/>
                </a:cubicBezTo>
                <a:cubicBezTo>
                  <a:pt x="1262" y="1611"/>
                  <a:pt x="1257" y="1601"/>
                  <a:pt x="1252" y="1592"/>
                </a:cubicBezTo>
                <a:cubicBezTo>
                  <a:pt x="1261" y="1601"/>
                  <a:pt x="1270" y="1611"/>
                  <a:pt x="1279" y="1621"/>
                </a:cubicBezTo>
                <a:cubicBezTo>
                  <a:pt x="1280" y="1621"/>
                  <a:pt x="1280" y="1621"/>
                  <a:pt x="1280" y="1621"/>
                </a:cubicBezTo>
                <a:cubicBezTo>
                  <a:pt x="1270" y="1610"/>
                  <a:pt x="1261" y="1600"/>
                  <a:pt x="1251" y="1590"/>
                </a:cubicBezTo>
                <a:cubicBezTo>
                  <a:pt x="1242" y="1571"/>
                  <a:pt x="1233" y="1553"/>
                  <a:pt x="1225" y="1536"/>
                </a:cubicBezTo>
                <a:cubicBezTo>
                  <a:pt x="1242" y="1553"/>
                  <a:pt x="1260" y="1571"/>
                  <a:pt x="1279" y="1591"/>
                </a:cubicBezTo>
                <a:cubicBezTo>
                  <a:pt x="1279" y="1591"/>
                  <a:pt x="1279" y="1591"/>
                  <a:pt x="1279" y="1591"/>
                </a:cubicBezTo>
                <a:cubicBezTo>
                  <a:pt x="1283" y="1598"/>
                  <a:pt x="1287" y="1605"/>
                  <a:pt x="1291" y="1613"/>
                </a:cubicBezTo>
                <a:cubicBezTo>
                  <a:pt x="1292" y="1615"/>
                  <a:pt x="1293" y="1618"/>
                  <a:pt x="1295" y="1621"/>
                </a:cubicBezTo>
                <a:cubicBezTo>
                  <a:pt x="1295" y="1621"/>
                  <a:pt x="1295" y="1621"/>
                  <a:pt x="1295" y="1621"/>
                </a:cubicBezTo>
                <a:cubicBezTo>
                  <a:pt x="1294" y="1618"/>
                  <a:pt x="1293" y="1615"/>
                  <a:pt x="1291" y="1613"/>
                </a:cubicBezTo>
                <a:cubicBezTo>
                  <a:pt x="1287" y="1606"/>
                  <a:pt x="1284" y="1599"/>
                  <a:pt x="1280" y="1592"/>
                </a:cubicBezTo>
                <a:cubicBezTo>
                  <a:pt x="1289" y="1601"/>
                  <a:pt x="1297" y="1611"/>
                  <a:pt x="1306" y="1621"/>
                </a:cubicBezTo>
                <a:cubicBezTo>
                  <a:pt x="1307" y="1621"/>
                  <a:pt x="1307" y="1621"/>
                  <a:pt x="1307" y="1621"/>
                </a:cubicBezTo>
                <a:cubicBezTo>
                  <a:pt x="1297" y="1610"/>
                  <a:pt x="1288" y="1600"/>
                  <a:pt x="1279" y="1590"/>
                </a:cubicBezTo>
                <a:cubicBezTo>
                  <a:pt x="1268" y="1569"/>
                  <a:pt x="1257" y="1548"/>
                  <a:pt x="1247" y="1529"/>
                </a:cubicBezTo>
                <a:cubicBezTo>
                  <a:pt x="1266" y="1548"/>
                  <a:pt x="1286" y="1568"/>
                  <a:pt x="1306" y="1590"/>
                </a:cubicBezTo>
                <a:cubicBezTo>
                  <a:pt x="1308" y="1594"/>
                  <a:pt x="1308" y="1594"/>
                  <a:pt x="1308" y="1594"/>
                </a:cubicBezTo>
                <a:cubicBezTo>
                  <a:pt x="1311" y="1600"/>
                  <a:pt x="1315" y="1606"/>
                  <a:pt x="1318" y="1612"/>
                </a:cubicBezTo>
                <a:cubicBezTo>
                  <a:pt x="1320" y="1615"/>
                  <a:pt x="1321" y="1618"/>
                  <a:pt x="1323" y="1621"/>
                </a:cubicBezTo>
                <a:cubicBezTo>
                  <a:pt x="1323" y="1621"/>
                  <a:pt x="1323" y="1621"/>
                  <a:pt x="1323" y="1621"/>
                </a:cubicBezTo>
                <a:cubicBezTo>
                  <a:pt x="1322" y="1618"/>
                  <a:pt x="1320" y="1615"/>
                  <a:pt x="1318" y="1612"/>
                </a:cubicBezTo>
                <a:cubicBezTo>
                  <a:pt x="1315" y="1606"/>
                  <a:pt x="1312" y="1600"/>
                  <a:pt x="1308" y="1593"/>
                </a:cubicBezTo>
                <a:cubicBezTo>
                  <a:pt x="1307" y="1592"/>
                  <a:pt x="1307" y="1592"/>
                  <a:pt x="1307" y="1592"/>
                </a:cubicBezTo>
                <a:cubicBezTo>
                  <a:pt x="1316" y="1601"/>
                  <a:pt x="1324" y="1611"/>
                  <a:pt x="1333" y="1621"/>
                </a:cubicBezTo>
                <a:cubicBezTo>
                  <a:pt x="1333" y="1621"/>
                  <a:pt x="1333" y="1621"/>
                  <a:pt x="1333" y="1621"/>
                </a:cubicBezTo>
                <a:cubicBezTo>
                  <a:pt x="1324" y="1610"/>
                  <a:pt x="1315" y="1600"/>
                  <a:pt x="1306" y="1590"/>
                </a:cubicBezTo>
                <a:cubicBezTo>
                  <a:pt x="1293" y="1566"/>
                  <a:pt x="1282" y="1545"/>
                  <a:pt x="1271" y="1524"/>
                </a:cubicBezTo>
                <a:cubicBezTo>
                  <a:pt x="1293" y="1547"/>
                  <a:pt x="1317" y="1573"/>
                  <a:pt x="1341" y="1601"/>
                </a:cubicBezTo>
                <a:cubicBezTo>
                  <a:pt x="1345" y="1607"/>
                  <a:pt x="1348" y="1614"/>
                  <a:pt x="1352" y="1621"/>
                </a:cubicBezTo>
                <a:cubicBezTo>
                  <a:pt x="1353" y="1621"/>
                  <a:pt x="1353" y="1621"/>
                  <a:pt x="1353" y="1621"/>
                </a:cubicBezTo>
                <a:cubicBezTo>
                  <a:pt x="1349" y="1615"/>
                  <a:pt x="1346" y="1609"/>
                  <a:pt x="1343" y="1603"/>
                </a:cubicBezTo>
                <a:cubicBezTo>
                  <a:pt x="1348" y="1609"/>
                  <a:pt x="1353" y="1615"/>
                  <a:pt x="1358" y="1621"/>
                </a:cubicBezTo>
                <a:cubicBezTo>
                  <a:pt x="1358" y="1621"/>
                  <a:pt x="1358" y="1621"/>
                  <a:pt x="1358" y="1621"/>
                </a:cubicBezTo>
                <a:cubicBezTo>
                  <a:pt x="1353" y="1614"/>
                  <a:pt x="1347" y="1607"/>
                  <a:pt x="1341" y="1601"/>
                </a:cubicBezTo>
                <a:cubicBezTo>
                  <a:pt x="1338" y="1596"/>
                  <a:pt x="1336" y="1591"/>
                  <a:pt x="1333" y="1586"/>
                </a:cubicBezTo>
                <a:cubicBezTo>
                  <a:pt x="1326" y="1573"/>
                  <a:pt x="1326" y="1573"/>
                  <a:pt x="1326" y="1573"/>
                </a:cubicBezTo>
                <a:cubicBezTo>
                  <a:pt x="1316" y="1556"/>
                  <a:pt x="1307" y="1539"/>
                  <a:pt x="1298" y="1523"/>
                </a:cubicBezTo>
                <a:cubicBezTo>
                  <a:pt x="1325" y="1552"/>
                  <a:pt x="1352" y="1583"/>
                  <a:pt x="1380" y="1618"/>
                </a:cubicBezTo>
                <a:cubicBezTo>
                  <a:pt x="1381" y="1619"/>
                  <a:pt x="1381" y="1620"/>
                  <a:pt x="1382" y="1621"/>
                </a:cubicBezTo>
                <a:cubicBezTo>
                  <a:pt x="1383" y="1621"/>
                  <a:pt x="1383" y="1621"/>
                  <a:pt x="1383" y="1621"/>
                </a:cubicBezTo>
                <a:cubicBezTo>
                  <a:pt x="1382" y="1620"/>
                  <a:pt x="1382" y="1619"/>
                  <a:pt x="1381" y="1618"/>
                </a:cubicBezTo>
                <a:cubicBezTo>
                  <a:pt x="1369" y="1598"/>
                  <a:pt x="1357" y="1577"/>
                  <a:pt x="1345" y="1558"/>
                </a:cubicBezTo>
                <a:cubicBezTo>
                  <a:pt x="1344" y="1554"/>
                  <a:pt x="1344" y="1554"/>
                  <a:pt x="1344" y="1554"/>
                </a:cubicBezTo>
                <a:cubicBezTo>
                  <a:pt x="1339" y="1546"/>
                  <a:pt x="1334" y="1537"/>
                  <a:pt x="1329" y="1529"/>
                </a:cubicBezTo>
                <a:cubicBezTo>
                  <a:pt x="1353" y="1557"/>
                  <a:pt x="1379" y="1587"/>
                  <a:pt x="1406" y="1621"/>
                </a:cubicBezTo>
                <a:cubicBezTo>
                  <a:pt x="1406" y="1621"/>
                  <a:pt x="1406" y="1621"/>
                  <a:pt x="1406" y="1621"/>
                </a:cubicBezTo>
                <a:cubicBezTo>
                  <a:pt x="1379" y="1586"/>
                  <a:pt x="1353" y="1555"/>
                  <a:pt x="1328" y="1527"/>
                </a:cubicBezTo>
                <a:cubicBezTo>
                  <a:pt x="1314" y="1502"/>
                  <a:pt x="1301" y="1479"/>
                  <a:pt x="1289" y="1456"/>
                </a:cubicBezTo>
                <a:cubicBezTo>
                  <a:pt x="1312" y="1480"/>
                  <a:pt x="1335" y="1506"/>
                  <a:pt x="1360" y="1535"/>
                </a:cubicBezTo>
                <a:cubicBezTo>
                  <a:pt x="1360" y="1535"/>
                  <a:pt x="1360" y="1535"/>
                  <a:pt x="1360" y="1535"/>
                </a:cubicBezTo>
                <a:cubicBezTo>
                  <a:pt x="1363" y="1541"/>
                  <a:pt x="1367" y="1546"/>
                  <a:pt x="1370" y="1552"/>
                </a:cubicBezTo>
                <a:cubicBezTo>
                  <a:pt x="1384" y="1575"/>
                  <a:pt x="1397" y="1598"/>
                  <a:pt x="1412" y="1621"/>
                </a:cubicBezTo>
                <a:cubicBezTo>
                  <a:pt x="1412" y="1621"/>
                  <a:pt x="1412" y="1621"/>
                  <a:pt x="1412" y="1621"/>
                </a:cubicBezTo>
                <a:cubicBezTo>
                  <a:pt x="1398" y="1598"/>
                  <a:pt x="1384" y="1574"/>
                  <a:pt x="1371" y="1552"/>
                </a:cubicBezTo>
                <a:cubicBezTo>
                  <a:pt x="1368" y="1547"/>
                  <a:pt x="1365" y="1542"/>
                  <a:pt x="1362" y="1537"/>
                </a:cubicBezTo>
                <a:cubicBezTo>
                  <a:pt x="1383" y="1562"/>
                  <a:pt x="1403" y="1587"/>
                  <a:pt x="1424" y="1613"/>
                </a:cubicBezTo>
                <a:cubicBezTo>
                  <a:pt x="1424" y="1612"/>
                  <a:pt x="1424" y="1612"/>
                  <a:pt x="1424" y="1612"/>
                </a:cubicBezTo>
                <a:cubicBezTo>
                  <a:pt x="1403" y="1586"/>
                  <a:pt x="1382" y="1560"/>
                  <a:pt x="1360" y="1534"/>
                </a:cubicBezTo>
                <a:cubicBezTo>
                  <a:pt x="1343" y="1506"/>
                  <a:pt x="1328" y="1480"/>
                  <a:pt x="1315" y="1455"/>
                </a:cubicBezTo>
                <a:cubicBezTo>
                  <a:pt x="1343" y="1485"/>
                  <a:pt x="1372" y="1519"/>
                  <a:pt x="1404" y="1559"/>
                </a:cubicBezTo>
                <a:cubicBezTo>
                  <a:pt x="1410" y="1569"/>
                  <a:pt x="1417" y="1580"/>
                  <a:pt x="1424" y="1591"/>
                </a:cubicBezTo>
                <a:cubicBezTo>
                  <a:pt x="1424" y="1590"/>
                  <a:pt x="1424" y="1590"/>
                  <a:pt x="1424" y="1590"/>
                </a:cubicBezTo>
                <a:cubicBezTo>
                  <a:pt x="1418" y="1580"/>
                  <a:pt x="1412" y="1571"/>
                  <a:pt x="1406" y="1561"/>
                </a:cubicBezTo>
                <a:cubicBezTo>
                  <a:pt x="1412" y="1569"/>
                  <a:pt x="1418" y="1576"/>
                  <a:pt x="1424" y="1583"/>
                </a:cubicBezTo>
                <a:cubicBezTo>
                  <a:pt x="1424" y="1583"/>
                  <a:pt x="1424" y="1583"/>
                  <a:pt x="1424" y="1583"/>
                </a:cubicBezTo>
                <a:cubicBezTo>
                  <a:pt x="1417" y="1575"/>
                  <a:pt x="1411" y="1566"/>
                  <a:pt x="1404" y="1558"/>
                </a:cubicBezTo>
                <a:cubicBezTo>
                  <a:pt x="1395" y="1544"/>
                  <a:pt x="1387" y="1530"/>
                  <a:pt x="1378" y="1515"/>
                </a:cubicBezTo>
                <a:cubicBezTo>
                  <a:pt x="1366" y="1495"/>
                  <a:pt x="1355" y="1477"/>
                  <a:pt x="1345" y="1459"/>
                </a:cubicBezTo>
                <a:cubicBezTo>
                  <a:pt x="1369" y="1487"/>
                  <a:pt x="1395" y="1517"/>
                  <a:pt x="1424" y="1553"/>
                </a:cubicBezTo>
                <a:cubicBezTo>
                  <a:pt x="1424" y="1552"/>
                  <a:pt x="1424" y="1552"/>
                  <a:pt x="1424" y="1552"/>
                </a:cubicBezTo>
                <a:cubicBezTo>
                  <a:pt x="1394" y="1516"/>
                  <a:pt x="1368" y="1485"/>
                  <a:pt x="1344" y="1456"/>
                </a:cubicBezTo>
                <a:cubicBezTo>
                  <a:pt x="1330" y="1432"/>
                  <a:pt x="1317" y="1409"/>
                  <a:pt x="1306" y="1387"/>
                </a:cubicBezTo>
                <a:cubicBezTo>
                  <a:pt x="1329" y="1412"/>
                  <a:pt x="1353" y="1439"/>
                  <a:pt x="1379" y="1469"/>
                </a:cubicBezTo>
                <a:cubicBezTo>
                  <a:pt x="1383" y="1477"/>
                  <a:pt x="1388" y="1485"/>
                  <a:pt x="1393" y="1493"/>
                </a:cubicBezTo>
                <a:cubicBezTo>
                  <a:pt x="1398" y="1500"/>
                  <a:pt x="1402" y="1508"/>
                  <a:pt x="1407" y="1515"/>
                </a:cubicBezTo>
                <a:cubicBezTo>
                  <a:pt x="1413" y="1524"/>
                  <a:pt x="1418" y="1533"/>
                  <a:pt x="1424" y="1542"/>
                </a:cubicBezTo>
                <a:cubicBezTo>
                  <a:pt x="1424" y="1541"/>
                  <a:pt x="1424" y="1541"/>
                  <a:pt x="1424" y="1541"/>
                </a:cubicBezTo>
                <a:cubicBezTo>
                  <a:pt x="1418" y="1532"/>
                  <a:pt x="1413" y="1524"/>
                  <a:pt x="1407" y="1515"/>
                </a:cubicBezTo>
                <a:cubicBezTo>
                  <a:pt x="1403" y="1508"/>
                  <a:pt x="1398" y="1500"/>
                  <a:pt x="1394" y="1493"/>
                </a:cubicBezTo>
                <a:cubicBezTo>
                  <a:pt x="1389" y="1486"/>
                  <a:pt x="1385" y="1479"/>
                  <a:pt x="1381" y="1472"/>
                </a:cubicBezTo>
                <a:cubicBezTo>
                  <a:pt x="1395" y="1489"/>
                  <a:pt x="1410" y="1506"/>
                  <a:pt x="1424" y="1524"/>
                </a:cubicBezTo>
                <a:cubicBezTo>
                  <a:pt x="1424" y="1523"/>
                  <a:pt x="1424" y="1523"/>
                  <a:pt x="1424" y="1523"/>
                </a:cubicBezTo>
                <a:cubicBezTo>
                  <a:pt x="1409" y="1505"/>
                  <a:pt x="1394" y="1487"/>
                  <a:pt x="1379" y="1469"/>
                </a:cubicBezTo>
                <a:cubicBezTo>
                  <a:pt x="1361" y="1439"/>
                  <a:pt x="1346" y="1412"/>
                  <a:pt x="1332" y="1386"/>
                </a:cubicBezTo>
                <a:cubicBezTo>
                  <a:pt x="1359" y="1416"/>
                  <a:pt x="1388" y="1450"/>
                  <a:pt x="1421" y="1490"/>
                </a:cubicBezTo>
                <a:cubicBezTo>
                  <a:pt x="1423" y="1495"/>
                  <a:pt x="1423" y="1495"/>
                  <a:pt x="1423" y="1495"/>
                </a:cubicBezTo>
                <a:cubicBezTo>
                  <a:pt x="1424" y="1495"/>
                  <a:pt x="1424" y="1495"/>
                  <a:pt x="1424" y="1495"/>
                </a:cubicBezTo>
                <a:cubicBezTo>
                  <a:pt x="1424" y="1494"/>
                  <a:pt x="1424" y="1494"/>
                  <a:pt x="1424" y="1494"/>
                </a:cubicBezTo>
                <a:cubicBezTo>
                  <a:pt x="1423" y="1493"/>
                  <a:pt x="1423" y="1493"/>
                  <a:pt x="1423" y="1493"/>
                </a:cubicBezTo>
                <a:cubicBezTo>
                  <a:pt x="1423" y="1494"/>
                  <a:pt x="1424" y="1494"/>
                  <a:pt x="1424" y="1494"/>
                </a:cubicBezTo>
                <a:cubicBezTo>
                  <a:pt x="1424" y="1493"/>
                  <a:pt x="1424" y="1493"/>
                  <a:pt x="1424" y="1493"/>
                </a:cubicBezTo>
                <a:cubicBezTo>
                  <a:pt x="1423" y="1492"/>
                  <a:pt x="1422" y="1491"/>
                  <a:pt x="1421" y="1490"/>
                </a:cubicBezTo>
                <a:cubicBezTo>
                  <a:pt x="1417" y="1483"/>
                  <a:pt x="1412" y="1476"/>
                  <a:pt x="1408" y="1470"/>
                </a:cubicBezTo>
                <a:cubicBezTo>
                  <a:pt x="1390" y="1440"/>
                  <a:pt x="1374" y="1414"/>
                  <a:pt x="1359" y="1388"/>
                </a:cubicBezTo>
                <a:cubicBezTo>
                  <a:pt x="1381" y="1413"/>
                  <a:pt x="1403" y="1440"/>
                  <a:pt x="1424" y="1465"/>
                </a:cubicBezTo>
                <a:cubicBezTo>
                  <a:pt x="1424" y="1464"/>
                  <a:pt x="1424" y="1464"/>
                  <a:pt x="1424" y="1464"/>
                </a:cubicBezTo>
                <a:cubicBezTo>
                  <a:pt x="1402" y="1438"/>
                  <a:pt x="1380" y="1412"/>
                  <a:pt x="1358" y="1386"/>
                </a:cubicBezTo>
                <a:cubicBezTo>
                  <a:pt x="1344" y="1361"/>
                  <a:pt x="1331" y="1338"/>
                  <a:pt x="1320" y="1316"/>
                </a:cubicBezTo>
                <a:cubicBezTo>
                  <a:pt x="1342" y="1339"/>
                  <a:pt x="1366" y="1366"/>
                  <a:pt x="1392" y="1397"/>
                </a:cubicBezTo>
                <a:cubicBezTo>
                  <a:pt x="1401" y="1413"/>
                  <a:pt x="1412" y="1430"/>
                  <a:pt x="1423" y="1447"/>
                </a:cubicBezTo>
                <a:cubicBezTo>
                  <a:pt x="1423" y="1447"/>
                  <a:pt x="1424" y="1448"/>
                  <a:pt x="1424" y="1448"/>
                </a:cubicBezTo>
                <a:cubicBezTo>
                  <a:pt x="1424" y="1447"/>
                  <a:pt x="1424" y="1447"/>
                  <a:pt x="1424" y="1447"/>
                </a:cubicBezTo>
                <a:cubicBezTo>
                  <a:pt x="1424" y="1447"/>
                  <a:pt x="1424" y="1447"/>
                  <a:pt x="1424" y="1447"/>
                </a:cubicBezTo>
                <a:cubicBezTo>
                  <a:pt x="1413" y="1430"/>
                  <a:pt x="1403" y="1414"/>
                  <a:pt x="1394" y="1399"/>
                </a:cubicBezTo>
                <a:cubicBezTo>
                  <a:pt x="1404" y="1411"/>
                  <a:pt x="1414" y="1423"/>
                  <a:pt x="1424" y="1435"/>
                </a:cubicBezTo>
                <a:cubicBezTo>
                  <a:pt x="1424" y="1435"/>
                  <a:pt x="1424" y="1435"/>
                  <a:pt x="1424" y="1435"/>
                </a:cubicBezTo>
                <a:cubicBezTo>
                  <a:pt x="1413" y="1422"/>
                  <a:pt x="1403" y="1409"/>
                  <a:pt x="1392" y="1397"/>
                </a:cubicBezTo>
                <a:cubicBezTo>
                  <a:pt x="1374" y="1366"/>
                  <a:pt x="1358" y="1339"/>
                  <a:pt x="1344" y="1312"/>
                </a:cubicBezTo>
                <a:cubicBezTo>
                  <a:pt x="1368" y="1339"/>
                  <a:pt x="1393" y="1369"/>
                  <a:pt x="1424" y="1405"/>
                </a:cubicBezTo>
                <a:cubicBezTo>
                  <a:pt x="1424" y="1405"/>
                  <a:pt x="1424" y="1405"/>
                  <a:pt x="1424" y="1405"/>
                </a:cubicBezTo>
                <a:cubicBezTo>
                  <a:pt x="1393" y="1367"/>
                  <a:pt x="1367" y="1337"/>
                  <a:pt x="1343" y="1310"/>
                </a:cubicBezTo>
                <a:cubicBezTo>
                  <a:pt x="1332" y="1290"/>
                  <a:pt x="1322" y="1270"/>
                  <a:pt x="1314" y="1251"/>
                </a:cubicBezTo>
                <a:cubicBezTo>
                  <a:pt x="1331" y="1269"/>
                  <a:pt x="1348" y="1288"/>
                  <a:pt x="1367" y="1310"/>
                </a:cubicBezTo>
                <a:cubicBezTo>
                  <a:pt x="1383" y="1339"/>
                  <a:pt x="1402" y="1370"/>
                  <a:pt x="1424" y="1404"/>
                </a:cubicBezTo>
                <a:cubicBezTo>
                  <a:pt x="1424" y="1403"/>
                  <a:pt x="1424" y="1403"/>
                  <a:pt x="1424" y="1403"/>
                </a:cubicBezTo>
                <a:cubicBezTo>
                  <a:pt x="1403" y="1370"/>
                  <a:pt x="1384" y="1340"/>
                  <a:pt x="1369" y="1312"/>
                </a:cubicBezTo>
                <a:cubicBezTo>
                  <a:pt x="1387" y="1333"/>
                  <a:pt x="1405" y="1354"/>
                  <a:pt x="1424" y="1377"/>
                </a:cubicBezTo>
                <a:cubicBezTo>
                  <a:pt x="1424" y="1376"/>
                  <a:pt x="1424" y="1376"/>
                  <a:pt x="1424" y="1376"/>
                </a:cubicBezTo>
                <a:cubicBezTo>
                  <a:pt x="1405" y="1353"/>
                  <a:pt x="1386" y="1331"/>
                  <a:pt x="1367" y="1309"/>
                </a:cubicBezTo>
                <a:cubicBezTo>
                  <a:pt x="1354" y="1286"/>
                  <a:pt x="1342" y="1263"/>
                  <a:pt x="1332" y="1242"/>
                </a:cubicBezTo>
                <a:cubicBezTo>
                  <a:pt x="1352" y="1263"/>
                  <a:pt x="1373" y="1288"/>
                  <a:pt x="1397" y="1316"/>
                </a:cubicBezTo>
                <a:cubicBezTo>
                  <a:pt x="1406" y="1330"/>
                  <a:pt x="1414" y="1344"/>
                  <a:pt x="1424" y="1359"/>
                </a:cubicBezTo>
                <a:cubicBezTo>
                  <a:pt x="1424" y="1358"/>
                  <a:pt x="1424" y="1358"/>
                  <a:pt x="1424" y="1358"/>
                </a:cubicBezTo>
                <a:cubicBezTo>
                  <a:pt x="1415" y="1344"/>
                  <a:pt x="1407" y="1331"/>
                  <a:pt x="1399" y="1318"/>
                </a:cubicBezTo>
                <a:cubicBezTo>
                  <a:pt x="1407" y="1328"/>
                  <a:pt x="1416" y="1337"/>
                  <a:pt x="1424" y="1347"/>
                </a:cubicBezTo>
                <a:cubicBezTo>
                  <a:pt x="1424" y="1346"/>
                  <a:pt x="1424" y="1346"/>
                  <a:pt x="1424" y="1346"/>
                </a:cubicBezTo>
                <a:cubicBezTo>
                  <a:pt x="1415" y="1336"/>
                  <a:pt x="1406" y="1326"/>
                  <a:pt x="1398" y="1315"/>
                </a:cubicBezTo>
                <a:cubicBezTo>
                  <a:pt x="1381" y="1288"/>
                  <a:pt x="1367" y="1262"/>
                  <a:pt x="1355" y="1238"/>
                </a:cubicBezTo>
                <a:cubicBezTo>
                  <a:pt x="1375" y="1261"/>
                  <a:pt x="1397" y="1286"/>
                  <a:pt x="1424" y="1318"/>
                </a:cubicBezTo>
                <a:cubicBezTo>
                  <a:pt x="1424" y="1317"/>
                  <a:pt x="1424" y="1317"/>
                  <a:pt x="1424" y="1317"/>
                </a:cubicBezTo>
                <a:cubicBezTo>
                  <a:pt x="1396" y="1285"/>
                  <a:pt x="1374" y="1259"/>
                  <a:pt x="1354" y="1237"/>
                </a:cubicBezTo>
                <a:cubicBezTo>
                  <a:pt x="1344" y="1217"/>
                  <a:pt x="1335" y="1197"/>
                  <a:pt x="1327" y="1179"/>
                </a:cubicBezTo>
                <a:cubicBezTo>
                  <a:pt x="1343" y="1196"/>
                  <a:pt x="1360" y="1215"/>
                  <a:pt x="1379" y="1237"/>
                </a:cubicBezTo>
                <a:cubicBezTo>
                  <a:pt x="1392" y="1261"/>
                  <a:pt x="1407" y="1286"/>
                  <a:pt x="1424" y="1313"/>
                </a:cubicBezTo>
                <a:cubicBezTo>
                  <a:pt x="1424" y="1312"/>
                  <a:pt x="1424" y="1312"/>
                  <a:pt x="1424" y="1312"/>
                </a:cubicBezTo>
                <a:cubicBezTo>
                  <a:pt x="1407" y="1286"/>
                  <a:pt x="1393" y="1262"/>
                  <a:pt x="1380" y="1238"/>
                </a:cubicBezTo>
                <a:cubicBezTo>
                  <a:pt x="1394" y="1255"/>
                  <a:pt x="1409" y="1272"/>
                  <a:pt x="1424" y="1289"/>
                </a:cubicBezTo>
                <a:cubicBezTo>
                  <a:pt x="1424" y="1288"/>
                  <a:pt x="1424" y="1288"/>
                  <a:pt x="1424" y="1288"/>
                </a:cubicBezTo>
                <a:cubicBezTo>
                  <a:pt x="1409" y="1271"/>
                  <a:pt x="1394" y="1253"/>
                  <a:pt x="1379" y="1236"/>
                </a:cubicBezTo>
                <a:cubicBezTo>
                  <a:pt x="1367" y="1214"/>
                  <a:pt x="1355" y="1192"/>
                  <a:pt x="1346" y="1171"/>
                </a:cubicBezTo>
                <a:cubicBezTo>
                  <a:pt x="1364" y="1191"/>
                  <a:pt x="1383" y="1213"/>
                  <a:pt x="1407" y="1241"/>
                </a:cubicBezTo>
                <a:cubicBezTo>
                  <a:pt x="1412" y="1250"/>
                  <a:pt x="1418" y="1259"/>
                  <a:pt x="1424" y="1268"/>
                </a:cubicBezTo>
                <a:cubicBezTo>
                  <a:pt x="1424" y="1267"/>
                  <a:pt x="1424" y="1267"/>
                  <a:pt x="1424" y="1267"/>
                </a:cubicBezTo>
                <a:cubicBezTo>
                  <a:pt x="1419" y="1259"/>
                  <a:pt x="1414" y="1251"/>
                  <a:pt x="1409" y="1243"/>
                </a:cubicBezTo>
                <a:cubicBezTo>
                  <a:pt x="1414" y="1249"/>
                  <a:pt x="1419" y="1254"/>
                  <a:pt x="1424" y="1260"/>
                </a:cubicBezTo>
                <a:cubicBezTo>
                  <a:pt x="1424" y="1259"/>
                  <a:pt x="1424" y="1259"/>
                  <a:pt x="1424" y="1259"/>
                </a:cubicBezTo>
                <a:cubicBezTo>
                  <a:pt x="1418" y="1253"/>
                  <a:pt x="1413" y="1247"/>
                  <a:pt x="1408" y="1240"/>
                </a:cubicBezTo>
                <a:cubicBezTo>
                  <a:pt x="1392" y="1214"/>
                  <a:pt x="1378" y="1189"/>
                  <a:pt x="1367" y="1166"/>
                </a:cubicBezTo>
                <a:cubicBezTo>
                  <a:pt x="1386" y="1187"/>
                  <a:pt x="1405" y="1210"/>
                  <a:pt x="1424" y="1231"/>
                </a:cubicBezTo>
                <a:cubicBezTo>
                  <a:pt x="1424" y="1231"/>
                  <a:pt x="1424" y="1231"/>
                  <a:pt x="1424" y="1231"/>
                </a:cubicBezTo>
                <a:cubicBezTo>
                  <a:pt x="1405" y="1209"/>
                  <a:pt x="1385" y="1186"/>
                  <a:pt x="1366" y="1164"/>
                </a:cubicBezTo>
                <a:cubicBezTo>
                  <a:pt x="1357" y="1145"/>
                  <a:pt x="1349" y="1127"/>
                  <a:pt x="1342" y="1109"/>
                </a:cubicBezTo>
                <a:cubicBezTo>
                  <a:pt x="1356" y="1125"/>
                  <a:pt x="1371" y="1142"/>
                  <a:pt x="1389" y="1163"/>
                </a:cubicBezTo>
                <a:cubicBezTo>
                  <a:pt x="1399" y="1182"/>
                  <a:pt x="1411" y="1202"/>
                  <a:pt x="1424" y="1223"/>
                </a:cubicBezTo>
                <a:cubicBezTo>
                  <a:pt x="1424" y="1222"/>
                  <a:pt x="1424" y="1222"/>
                  <a:pt x="1424" y="1222"/>
                </a:cubicBezTo>
                <a:cubicBezTo>
                  <a:pt x="1412" y="1202"/>
                  <a:pt x="1401" y="1183"/>
                  <a:pt x="1391" y="1164"/>
                </a:cubicBezTo>
                <a:cubicBezTo>
                  <a:pt x="1402" y="1177"/>
                  <a:pt x="1413" y="1190"/>
                  <a:pt x="1424" y="1203"/>
                </a:cubicBezTo>
                <a:cubicBezTo>
                  <a:pt x="1424" y="1202"/>
                  <a:pt x="1424" y="1202"/>
                  <a:pt x="1424" y="1202"/>
                </a:cubicBezTo>
                <a:cubicBezTo>
                  <a:pt x="1412" y="1189"/>
                  <a:pt x="1401" y="1175"/>
                  <a:pt x="1390" y="1162"/>
                </a:cubicBezTo>
                <a:cubicBezTo>
                  <a:pt x="1378" y="1141"/>
                  <a:pt x="1369" y="1121"/>
                  <a:pt x="1360" y="1102"/>
                </a:cubicBezTo>
                <a:cubicBezTo>
                  <a:pt x="1380" y="1124"/>
                  <a:pt x="1400" y="1147"/>
                  <a:pt x="1417" y="1166"/>
                </a:cubicBezTo>
                <a:cubicBezTo>
                  <a:pt x="1419" y="1170"/>
                  <a:pt x="1421" y="1174"/>
                  <a:pt x="1424" y="1178"/>
                </a:cubicBezTo>
                <a:cubicBezTo>
                  <a:pt x="1424" y="1177"/>
                  <a:pt x="1424" y="1177"/>
                  <a:pt x="1424" y="1177"/>
                </a:cubicBezTo>
                <a:cubicBezTo>
                  <a:pt x="1422" y="1174"/>
                  <a:pt x="1420" y="1171"/>
                  <a:pt x="1419" y="1168"/>
                </a:cubicBezTo>
                <a:cubicBezTo>
                  <a:pt x="1420" y="1170"/>
                  <a:pt x="1422" y="1172"/>
                  <a:pt x="1424" y="1174"/>
                </a:cubicBezTo>
                <a:cubicBezTo>
                  <a:pt x="1424" y="1173"/>
                  <a:pt x="1424" y="1173"/>
                  <a:pt x="1424" y="1173"/>
                </a:cubicBezTo>
                <a:cubicBezTo>
                  <a:pt x="1422" y="1171"/>
                  <a:pt x="1419" y="1168"/>
                  <a:pt x="1417" y="1166"/>
                </a:cubicBezTo>
                <a:cubicBezTo>
                  <a:pt x="1360" y="1066"/>
                  <a:pt x="1335" y="988"/>
                  <a:pt x="1339" y="924"/>
                </a:cubicBezTo>
                <a:cubicBezTo>
                  <a:pt x="1343" y="920"/>
                  <a:pt x="1346" y="915"/>
                  <a:pt x="1350" y="911"/>
                </a:cubicBezTo>
                <a:cubicBezTo>
                  <a:pt x="1348" y="959"/>
                  <a:pt x="1364" y="1017"/>
                  <a:pt x="1398" y="1085"/>
                </a:cubicBezTo>
                <a:cubicBezTo>
                  <a:pt x="1406" y="1101"/>
                  <a:pt x="1414" y="1116"/>
                  <a:pt x="1424" y="1133"/>
                </a:cubicBezTo>
                <a:cubicBezTo>
                  <a:pt x="1424" y="1132"/>
                  <a:pt x="1424" y="1132"/>
                  <a:pt x="1424" y="1132"/>
                </a:cubicBezTo>
                <a:cubicBezTo>
                  <a:pt x="1415" y="1116"/>
                  <a:pt x="1406" y="1100"/>
                  <a:pt x="1399" y="1085"/>
                </a:cubicBezTo>
                <a:cubicBezTo>
                  <a:pt x="1364" y="1016"/>
                  <a:pt x="1349" y="959"/>
                  <a:pt x="1351" y="910"/>
                </a:cubicBezTo>
                <a:cubicBezTo>
                  <a:pt x="1352" y="908"/>
                  <a:pt x="1353" y="906"/>
                  <a:pt x="1354" y="905"/>
                </a:cubicBezTo>
                <a:cubicBezTo>
                  <a:pt x="1357" y="902"/>
                  <a:pt x="1359" y="899"/>
                  <a:pt x="1362" y="896"/>
                </a:cubicBezTo>
                <a:cubicBezTo>
                  <a:pt x="1362" y="944"/>
                  <a:pt x="1379" y="1000"/>
                  <a:pt x="1413" y="1067"/>
                </a:cubicBezTo>
                <a:cubicBezTo>
                  <a:pt x="1417" y="1073"/>
                  <a:pt x="1420" y="1080"/>
                  <a:pt x="1424" y="1087"/>
                </a:cubicBezTo>
                <a:cubicBezTo>
                  <a:pt x="1424" y="1085"/>
                  <a:pt x="1424" y="1085"/>
                  <a:pt x="1424" y="1085"/>
                </a:cubicBezTo>
                <a:cubicBezTo>
                  <a:pt x="1420" y="1079"/>
                  <a:pt x="1417" y="1073"/>
                  <a:pt x="1414" y="1067"/>
                </a:cubicBezTo>
                <a:cubicBezTo>
                  <a:pt x="1379" y="999"/>
                  <a:pt x="1362" y="943"/>
                  <a:pt x="1362" y="895"/>
                </a:cubicBezTo>
                <a:cubicBezTo>
                  <a:pt x="1366" y="891"/>
                  <a:pt x="1370" y="886"/>
                  <a:pt x="1373" y="881"/>
                </a:cubicBezTo>
                <a:cubicBezTo>
                  <a:pt x="1375" y="926"/>
                  <a:pt x="1392" y="979"/>
                  <a:pt x="1424" y="1041"/>
                </a:cubicBezTo>
                <a:cubicBezTo>
                  <a:pt x="1424" y="1039"/>
                  <a:pt x="1424" y="1039"/>
                  <a:pt x="1424" y="1039"/>
                </a:cubicBezTo>
                <a:cubicBezTo>
                  <a:pt x="1396" y="984"/>
                  <a:pt x="1376" y="929"/>
                  <a:pt x="1374" y="881"/>
                </a:cubicBezTo>
                <a:cubicBezTo>
                  <a:pt x="1378" y="876"/>
                  <a:pt x="1381" y="871"/>
                  <a:pt x="1386" y="866"/>
                </a:cubicBezTo>
                <a:cubicBezTo>
                  <a:pt x="1388" y="903"/>
                  <a:pt x="1401" y="944"/>
                  <a:pt x="1424" y="992"/>
                </a:cubicBezTo>
                <a:cubicBezTo>
                  <a:pt x="1424" y="991"/>
                  <a:pt x="1424" y="991"/>
                  <a:pt x="1424" y="991"/>
                </a:cubicBezTo>
                <a:cubicBezTo>
                  <a:pt x="1401" y="943"/>
                  <a:pt x="1389" y="902"/>
                  <a:pt x="1386" y="865"/>
                </a:cubicBezTo>
                <a:cubicBezTo>
                  <a:pt x="1387" y="864"/>
                  <a:pt x="1387" y="864"/>
                  <a:pt x="1387" y="864"/>
                </a:cubicBezTo>
                <a:cubicBezTo>
                  <a:pt x="1391" y="859"/>
                  <a:pt x="1396" y="853"/>
                  <a:pt x="1401" y="847"/>
                </a:cubicBezTo>
                <a:cubicBezTo>
                  <a:pt x="1403" y="874"/>
                  <a:pt x="1411" y="904"/>
                  <a:pt x="1424" y="938"/>
                </a:cubicBezTo>
                <a:cubicBezTo>
                  <a:pt x="1424" y="936"/>
                  <a:pt x="1424" y="936"/>
                  <a:pt x="1424" y="936"/>
                </a:cubicBezTo>
                <a:cubicBezTo>
                  <a:pt x="1412" y="905"/>
                  <a:pt x="1403" y="874"/>
                  <a:pt x="1401" y="846"/>
                </a:cubicBezTo>
                <a:cubicBezTo>
                  <a:pt x="1405" y="842"/>
                  <a:pt x="1409" y="837"/>
                  <a:pt x="1413" y="832"/>
                </a:cubicBezTo>
                <a:cubicBezTo>
                  <a:pt x="1415" y="848"/>
                  <a:pt x="1418" y="865"/>
                  <a:pt x="1424" y="882"/>
                </a:cubicBezTo>
                <a:cubicBezTo>
                  <a:pt x="1424" y="881"/>
                  <a:pt x="1424" y="881"/>
                  <a:pt x="1424" y="881"/>
                </a:cubicBezTo>
                <a:cubicBezTo>
                  <a:pt x="1419" y="863"/>
                  <a:pt x="1415" y="847"/>
                  <a:pt x="1413" y="832"/>
                </a:cubicBezTo>
                <a:cubicBezTo>
                  <a:pt x="1417" y="827"/>
                  <a:pt x="1420" y="823"/>
                  <a:pt x="1424" y="818"/>
                </a:cubicBezTo>
                <a:cubicBezTo>
                  <a:pt x="1424" y="818"/>
                  <a:pt x="1424" y="818"/>
                  <a:pt x="1424" y="818"/>
                </a:cubicBezTo>
                <a:cubicBezTo>
                  <a:pt x="1420" y="822"/>
                  <a:pt x="1416" y="827"/>
                  <a:pt x="1413" y="831"/>
                </a:cubicBezTo>
                <a:cubicBezTo>
                  <a:pt x="1413" y="831"/>
                  <a:pt x="1413" y="830"/>
                  <a:pt x="1413" y="830"/>
                </a:cubicBezTo>
                <a:cubicBezTo>
                  <a:pt x="1424" y="816"/>
                  <a:pt x="1424" y="816"/>
                  <a:pt x="1424" y="816"/>
                </a:cubicBezTo>
                <a:cubicBezTo>
                  <a:pt x="1424" y="815"/>
                  <a:pt x="1424" y="815"/>
                  <a:pt x="1424" y="815"/>
                </a:cubicBezTo>
                <a:cubicBezTo>
                  <a:pt x="1420" y="819"/>
                  <a:pt x="1416" y="823"/>
                  <a:pt x="1413" y="828"/>
                </a:cubicBezTo>
                <a:cubicBezTo>
                  <a:pt x="1413" y="827"/>
                  <a:pt x="1413" y="827"/>
                  <a:pt x="1413" y="826"/>
                </a:cubicBezTo>
                <a:cubicBezTo>
                  <a:pt x="1416" y="822"/>
                  <a:pt x="1420" y="818"/>
                  <a:pt x="1424" y="814"/>
                </a:cubicBezTo>
                <a:cubicBezTo>
                  <a:pt x="1424" y="813"/>
                  <a:pt x="1424" y="813"/>
                  <a:pt x="1424" y="813"/>
                </a:cubicBezTo>
                <a:cubicBezTo>
                  <a:pt x="1420" y="818"/>
                  <a:pt x="1416" y="822"/>
                  <a:pt x="1413" y="826"/>
                </a:cubicBezTo>
                <a:cubicBezTo>
                  <a:pt x="1413" y="825"/>
                  <a:pt x="1413" y="825"/>
                  <a:pt x="1413" y="825"/>
                </a:cubicBezTo>
                <a:cubicBezTo>
                  <a:pt x="1413" y="825"/>
                  <a:pt x="1413" y="825"/>
                  <a:pt x="1413" y="825"/>
                </a:cubicBezTo>
                <a:cubicBezTo>
                  <a:pt x="1416" y="821"/>
                  <a:pt x="1419" y="817"/>
                  <a:pt x="1422" y="813"/>
                </a:cubicBezTo>
                <a:cubicBezTo>
                  <a:pt x="1424" y="811"/>
                  <a:pt x="1424" y="811"/>
                  <a:pt x="1424" y="811"/>
                </a:cubicBezTo>
                <a:cubicBezTo>
                  <a:pt x="1424" y="811"/>
                  <a:pt x="1424" y="811"/>
                  <a:pt x="1424" y="811"/>
                </a:cubicBezTo>
                <a:cubicBezTo>
                  <a:pt x="1424" y="811"/>
                  <a:pt x="1424" y="811"/>
                  <a:pt x="1424" y="811"/>
                </a:cubicBezTo>
                <a:cubicBezTo>
                  <a:pt x="1424" y="807"/>
                  <a:pt x="1424" y="807"/>
                  <a:pt x="1424" y="807"/>
                </a:cubicBezTo>
                <a:cubicBezTo>
                  <a:pt x="1424" y="807"/>
                  <a:pt x="1424" y="807"/>
                  <a:pt x="1424" y="806"/>
                </a:cubicBezTo>
                <a:cubicBezTo>
                  <a:pt x="1424" y="806"/>
                  <a:pt x="1424" y="806"/>
                  <a:pt x="1424" y="806"/>
                </a:cubicBezTo>
                <a:cubicBezTo>
                  <a:pt x="1424" y="806"/>
                  <a:pt x="1424" y="806"/>
                  <a:pt x="1424" y="806"/>
                </a:cubicBezTo>
                <a:cubicBezTo>
                  <a:pt x="1424" y="806"/>
                  <a:pt x="1424" y="806"/>
                  <a:pt x="1424" y="806"/>
                </a:cubicBezTo>
                <a:cubicBezTo>
                  <a:pt x="1424" y="805"/>
                  <a:pt x="1424" y="805"/>
                  <a:pt x="1424" y="805"/>
                </a:cubicBezTo>
                <a:cubicBezTo>
                  <a:pt x="1424" y="805"/>
                  <a:pt x="1424" y="805"/>
                  <a:pt x="1424" y="805"/>
                </a:cubicBezTo>
                <a:cubicBezTo>
                  <a:pt x="1424" y="805"/>
                  <a:pt x="1424" y="805"/>
                  <a:pt x="1424" y="804"/>
                </a:cubicBezTo>
                <a:cubicBezTo>
                  <a:pt x="1424" y="804"/>
                  <a:pt x="1424" y="804"/>
                  <a:pt x="1424" y="804"/>
                </a:cubicBezTo>
                <a:cubicBezTo>
                  <a:pt x="1424" y="804"/>
                  <a:pt x="1424" y="804"/>
                  <a:pt x="1423" y="804"/>
                </a:cubicBezTo>
                <a:cubicBezTo>
                  <a:pt x="1423" y="803"/>
                  <a:pt x="1423" y="801"/>
                  <a:pt x="1423" y="800"/>
                </a:cubicBezTo>
                <a:cubicBezTo>
                  <a:pt x="1423" y="799"/>
                  <a:pt x="1424" y="799"/>
                  <a:pt x="1424" y="799"/>
                </a:cubicBezTo>
                <a:cubicBezTo>
                  <a:pt x="1424" y="798"/>
                  <a:pt x="1424" y="798"/>
                  <a:pt x="1424" y="798"/>
                </a:cubicBezTo>
                <a:cubicBezTo>
                  <a:pt x="1424" y="799"/>
                  <a:pt x="1423" y="799"/>
                  <a:pt x="1423" y="799"/>
                </a:cubicBezTo>
                <a:cubicBezTo>
                  <a:pt x="1423" y="797"/>
                  <a:pt x="1423" y="794"/>
                  <a:pt x="1423" y="792"/>
                </a:cubicBezTo>
                <a:cubicBezTo>
                  <a:pt x="1423" y="791"/>
                  <a:pt x="1423" y="791"/>
                  <a:pt x="1424" y="791"/>
                </a:cubicBezTo>
                <a:cubicBezTo>
                  <a:pt x="1424" y="790"/>
                  <a:pt x="1424" y="790"/>
                  <a:pt x="1424" y="790"/>
                </a:cubicBezTo>
                <a:cubicBezTo>
                  <a:pt x="1423" y="790"/>
                  <a:pt x="1423" y="791"/>
                  <a:pt x="1423" y="791"/>
                </a:cubicBezTo>
                <a:cubicBezTo>
                  <a:pt x="1423" y="790"/>
                  <a:pt x="1423" y="790"/>
                  <a:pt x="1423" y="790"/>
                </a:cubicBezTo>
                <a:cubicBezTo>
                  <a:pt x="1423" y="790"/>
                  <a:pt x="1423" y="789"/>
                  <a:pt x="1424" y="789"/>
                </a:cubicBezTo>
                <a:cubicBezTo>
                  <a:pt x="1424" y="788"/>
                  <a:pt x="1424" y="788"/>
                  <a:pt x="1424" y="788"/>
                </a:cubicBezTo>
                <a:cubicBezTo>
                  <a:pt x="1423" y="788"/>
                  <a:pt x="1423" y="789"/>
                  <a:pt x="1423" y="790"/>
                </a:cubicBezTo>
                <a:cubicBezTo>
                  <a:pt x="1422" y="787"/>
                  <a:pt x="1422" y="784"/>
                  <a:pt x="1422" y="781"/>
                </a:cubicBezTo>
                <a:cubicBezTo>
                  <a:pt x="1423" y="781"/>
                  <a:pt x="1423" y="780"/>
                  <a:pt x="1424" y="780"/>
                </a:cubicBezTo>
                <a:cubicBezTo>
                  <a:pt x="1424" y="779"/>
                  <a:pt x="1424" y="779"/>
                  <a:pt x="1424" y="779"/>
                </a:cubicBezTo>
                <a:cubicBezTo>
                  <a:pt x="1423" y="780"/>
                  <a:pt x="1423" y="780"/>
                  <a:pt x="1422" y="780"/>
                </a:cubicBezTo>
                <a:cubicBezTo>
                  <a:pt x="1423" y="777"/>
                  <a:pt x="1423" y="773"/>
                  <a:pt x="1423" y="770"/>
                </a:cubicBezTo>
                <a:cubicBezTo>
                  <a:pt x="1423" y="769"/>
                  <a:pt x="1424" y="769"/>
                  <a:pt x="1424" y="769"/>
                </a:cubicBezTo>
                <a:cubicBezTo>
                  <a:pt x="1424" y="768"/>
                  <a:pt x="1424" y="768"/>
                  <a:pt x="1424" y="768"/>
                </a:cubicBezTo>
                <a:cubicBezTo>
                  <a:pt x="1424" y="769"/>
                  <a:pt x="1423" y="769"/>
                  <a:pt x="1423" y="769"/>
                </a:cubicBezTo>
                <a:cubicBezTo>
                  <a:pt x="1423" y="767"/>
                  <a:pt x="1424" y="765"/>
                  <a:pt x="1424" y="764"/>
                </a:cubicBezTo>
                <a:cubicBezTo>
                  <a:pt x="1424" y="761"/>
                  <a:pt x="1424" y="761"/>
                  <a:pt x="1424" y="761"/>
                </a:cubicBezTo>
                <a:cubicBezTo>
                  <a:pt x="1423" y="764"/>
                  <a:pt x="1423" y="766"/>
                  <a:pt x="1423" y="769"/>
                </a:cubicBezTo>
                <a:cubicBezTo>
                  <a:pt x="1420" y="771"/>
                  <a:pt x="1418" y="773"/>
                  <a:pt x="1415" y="776"/>
                </a:cubicBezTo>
                <a:cubicBezTo>
                  <a:pt x="1416" y="771"/>
                  <a:pt x="1417" y="767"/>
                  <a:pt x="1418" y="763"/>
                </a:cubicBezTo>
                <a:cubicBezTo>
                  <a:pt x="1420" y="761"/>
                  <a:pt x="1422" y="760"/>
                  <a:pt x="1424" y="758"/>
                </a:cubicBezTo>
                <a:cubicBezTo>
                  <a:pt x="1424" y="757"/>
                  <a:pt x="1424" y="757"/>
                  <a:pt x="1424" y="757"/>
                </a:cubicBezTo>
                <a:cubicBezTo>
                  <a:pt x="1422" y="759"/>
                  <a:pt x="1421" y="760"/>
                  <a:pt x="1419" y="762"/>
                </a:cubicBezTo>
                <a:cubicBezTo>
                  <a:pt x="1421" y="759"/>
                  <a:pt x="1422" y="756"/>
                  <a:pt x="1424" y="752"/>
                </a:cubicBezTo>
                <a:cubicBezTo>
                  <a:pt x="1424" y="751"/>
                  <a:pt x="1424" y="751"/>
                  <a:pt x="1424" y="751"/>
                </a:cubicBezTo>
                <a:cubicBezTo>
                  <a:pt x="1422" y="754"/>
                  <a:pt x="1421" y="757"/>
                  <a:pt x="1419" y="760"/>
                </a:cubicBezTo>
                <a:cubicBezTo>
                  <a:pt x="1420" y="759"/>
                  <a:pt x="1420" y="757"/>
                  <a:pt x="1421" y="756"/>
                </a:cubicBezTo>
                <a:cubicBezTo>
                  <a:pt x="1422" y="754"/>
                  <a:pt x="1423" y="753"/>
                  <a:pt x="1424" y="751"/>
                </a:cubicBezTo>
                <a:cubicBezTo>
                  <a:pt x="1424" y="750"/>
                  <a:pt x="1424" y="750"/>
                  <a:pt x="1424" y="750"/>
                </a:cubicBezTo>
                <a:cubicBezTo>
                  <a:pt x="1423" y="751"/>
                  <a:pt x="1422" y="752"/>
                  <a:pt x="1422" y="753"/>
                </a:cubicBezTo>
                <a:cubicBezTo>
                  <a:pt x="1422" y="752"/>
                  <a:pt x="1423" y="750"/>
                  <a:pt x="1424" y="749"/>
                </a:cubicBezTo>
                <a:cubicBezTo>
                  <a:pt x="1424" y="747"/>
                  <a:pt x="1424" y="747"/>
                  <a:pt x="1424" y="747"/>
                </a:cubicBezTo>
                <a:cubicBezTo>
                  <a:pt x="1424" y="748"/>
                  <a:pt x="1424" y="748"/>
                  <a:pt x="1424" y="748"/>
                </a:cubicBezTo>
                <a:cubicBezTo>
                  <a:pt x="1412" y="760"/>
                  <a:pt x="1403" y="773"/>
                  <a:pt x="1397" y="788"/>
                </a:cubicBezTo>
                <a:cubicBezTo>
                  <a:pt x="1393" y="795"/>
                  <a:pt x="1389" y="802"/>
                  <a:pt x="1385" y="810"/>
                </a:cubicBezTo>
                <a:cubicBezTo>
                  <a:pt x="1382" y="815"/>
                  <a:pt x="1378" y="821"/>
                  <a:pt x="1376" y="827"/>
                </a:cubicBezTo>
                <a:cubicBezTo>
                  <a:pt x="1371" y="834"/>
                  <a:pt x="1367" y="841"/>
                  <a:pt x="1364" y="848"/>
                </a:cubicBezTo>
                <a:cubicBezTo>
                  <a:pt x="1360" y="854"/>
                  <a:pt x="1357" y="860"/>
                  <a:pt x="1354" y="866"/>
                </a:cubicBezTo>
                <a:cubicBezTo>
                  <a:pt x="1349" y="873"/>
                  <a:pt x="1346" y="879"/>
                  <a:pt x="1342" y="886"/>
                </a:cubicBezTo>
                <a:cubicBezTo>
                  <a:pt x="1339" y="891"/>
                  <a:pt x="1336" y="897"/>
                  <a:pt x="1333" y="902"/>
                </a:cubicBezTo>
                <a:cubicBezTo>
                  <a:pt x="1328" y="909"/>
                  <a:pt x="1323" y="917"/>
                  <a:pt x="1320" y="924"/>
                </a:cubicBezTo>
                <a:cubicBezTo>
                  <a:pt x="1316" y="930"/>
                  <a:pt x="1312" y="936"/>
                  <a:pt x="1309" y="942"/>
                </a:cubicBezTo>
                <a:cubicBezTo>
                  <a:pt x="1305" y="949"/>
                  <a:pt x="1301" y="955"/>
                  <a:pt x="1298" y="961"/>
                </a:cubicBezTo>
                <a:cubicBezTo>
                  <a:pt x="1287" y="977"/>
                  <a:pt x="1278" y="991"/>
                  <a:pt x="1269" y="1004"/>
                </a:cubicBezTo>
                <a:cubicBezTo>
                  <a:pt x="1267" y="1003"/>
                  <a:pt x="1266" y="1002"/>
                  <a:pt x="1265" y="1001"/>
                </a:cubicBezTo>
                <a:cubicBezTo>
                  <a:pt x="1281" y="976"/>
                  <a:pt x="1296" y="950"/>
                  <a:pt x="1311" y="926"/>
                </a:cubicBezTo>
                <a:cubicBezTo>
                  <a:pt x="1318" y="914"/>
                  <a:pt x="1325" y="903"/>
                  <a:pt x="1332" y="891"/>
                </a:cubicBezTo>
                <a:cubicBezTo>
                  <a:pt x="1369" y="830"/>
                  <a:pt x="1400" y="771"/>
                  <a:pt x="1424" y="716"/>
                </a:cubicBezTo>
                <a:cubicBezTo>
                  <a:pt x="1424" y="715"/>
                  <a:pt x="1424" y="715"/>
                  <a:pt x="1424" y="715"/>
                </a:cubicBezTo>
                <a:cubicBezTo>
                  <a:pt x="1400" y="770"/>
                  <a:pt x="1369" y="829"/>
                  <a:pt x="1332" y="891"/>
                </a:cubicBezTo>
                <a:cubicBezTo>
                  <a:pt x="1325" y="902"/>
                  <a:pt x="1318" y="914"/>
                  <a:pt x="1311" y="926"/>
                </a:cubicBezTo>
                <a:cubicBezTo>
                  <a:pt x="1296" y="950"/>
                  <a:pt x="1281" y="975"/>
                  <a:pt x="1265" y="1001"/>
                </a:cubicBezTo>
                <a:cubicBezTo>
                  <a:pt x="1263" y="999"/>
                  <a:pt x="1262" y="998"/>
                  <a:pt x="1260" y="996"/>
                </a:cubicBezTo>
                <a:cubicBezTo>
                  <a:pt x="1269" y="981"/>
                  <a:pt x="1278" y="966"/>
                  <a:pt x="1286" y="951"/>
                </a:cubicBezTo>
                <a:cubicBezTo>
                  <a:pt x="1295" y="936"/>
                  <a:pt x="1303" y="922"/>
                  <a:pt x="1311" y="908"/>
                </a:cubicBezTo>
                <a:cubicBezTo>
                  <a:pt x="1362" y="819"/>
                  <a:pt x="1400" y="738"/>
                  <a:pt x="1424" y="664"/>
                </a:cubicBezTo>
                <a:cubicBezTo>
                  <a:pt x="1424" y="662"/>
                  <a:pt x="1424" y="662"/>
                  <a:pt x="1424" y="662"/>
                </a:cubicBezTo>
                <a:cubicBezTo>
                  <a:pt x="1400" y="736"/>
                  <a:pt x="1362" y="818"/>
                  <a:pt x="1311" y="907"/>
                </a:cubicBezTo>
                <a:cubicBezTo>
                  <a:pt x="1302" y="922"/>
                  <a:pt x="1294" y="936"/>
                  <a:pt x="1286" y="951"/>
                </a:cubicBezTo>
                <a:cubicBezTo>
                  <a:pt x="1277" y="966"/>
                  <a:pt x="1268" y="981"/>
                  <a:pt x="1260" y="996"/>
                </a:cubicBezTo>
                <a:cubicBezTo>
                  <a:pt x="1257" y="994"/>
                  <a:pt x="1255" y="992"/>
                  <a:pt x="1253" y="990"/>
                </a:cubicBezTo>
                <a:cubicBezTo>
                  <a:pt x="1256" y="984"/>
                  <a:pt x="1260" y="979"/>
                  <a:pt x="1263" y="973"/>
                </a:cubicBezTo>
                <a:cubicBezTo>
                  <a:pt x="1272" y="956"/>
                  <a:pt x="1281" y="940"/>
                  <a:pt x="1290" y="924"/>
                </a:cubicBezTo>
                <a:cubicBezTo>
                  <a:pt x="1358" y="800"/>
                  <a:pt x="1401" y="689"/>
                  <a:pt x="1419" y="596"/>
                </a:cubicBezTo>
                <a:cubicBezTo>
                  <a:pt x="1421" y="585"/>
                  <a:pt x="1423" y="575"/>
                  <a:pt x="1424" y="565"/>
                </a:cubicBezTo>
                <a:cubicBezTo>
                  <a:pt x="1424" y="561"/>
                  <a:pt x="1424" y="561"/>
                  <a:pt x="1424" y="561"/>
                </a:cubicBezTo>
                <a:cubicBezTo>
                  <a:pt x="1422" y="572"/>
                  <a:pt x="1421" y="584"/>
                  <a:pt x="1418" y="596"/>
                </a:cubicBezTo>
                <a:cubicBezTo>
                  <a:pt x="1401" y="689"/>
                  <a:pt x="1357" y="800"/>
                  <a:pt x="1289" y="923"/>
                </a:cubicBezTo>
                <a:cubicBezTo>
                  <a:pt x="1280" y="939"/>
                  <a:pt x="1272" y="956"/>
                  <a:pt x="1262" y="973"/>
                </a:cubicBezTo>
                <a:cubicBezTo>
                  <a:pt x="1259" y="978"/>
                  <a:pt x="1256" y="984"/>
                  <a:pt x="1253" y="990"/>
                </a:cubicBezTo>
                <a:cubicBezTo>
                  <a:pt x="1251" y="988"/>
                  <a:pt x="1248" y="986"/>
                  <a:pt x="1246" y="984"/>
                </a:cubicBezTo>
                <a:cubicBezTo>
                  <a:pt x="1248" y="980"/>
                  <a:pt x="1250" y="976"/>
                  <a:pt x="1252" y="972"/>
                </a:cubicBezTo>
                <a:cubicBezTo>
                  <a:pt x="1258" y="961"/>
                  <a:pt x="1263" y="950"/>
                  <a:pt x="1269" y="939"/>
                </a:cubicBezTo>
                <a:cubicBezTo>
                  <a:pt x="1334" y="815"/>
                  <a:pt x="1375" y="705"/>
                  <a:pt x="1392" y="612"/>
                </a:cubicBezTo>
                <a:cubicBezTo>
                  <a:pt x="1400" y="566"/>
                  <a:pt x="1402" y="525"/>
                  <a:pt x="1398" y="490"/>
                </a:cubicBezTo>
                <a:cubicBezTo>
                  <a:pt x="1394" y="454"/>
                  <a:pt x="1384" y="424"/>
                  <a:pt x="1369" y="400"/>
                </a:cubicBezTo>
                <a:cubicBezTo>
                  <a:pt x="1372" y="397"/>
                  <a:pt x="1376" y="394"/>
                  <a:pt x="1379" y="391"/>
                </a:cubicBezTo>
                <a:cubicBezTo>
                  <a:pt x="1384" y="389"/>
                  <a:pt x="1389" y="386"/>
                  <a:pt x="1394" y="384"/>
                </a:cubicBezTo>
                <a:cubicBezTo>
                  <a:pt x="1409" y="406"/>
                  <a:pt x="1419" y="434"/>
                  <a:pt x="1424" y="465"/>
                </a:cubicBezTo>
                <a:cubicBezTo>
                  <a:pt x="1424" y="462"/>
                  <a:pt x="1424" y="462"/>
                  <a:pt x="1424" y="462"/>
                </a:cubicBezTo>
                <a:cubicBezTo>
                  <a:pt x="1419" y="432"/>
                  <a:pt x="1409" y="405"/>
                  <a:pt x="1394" y="384"/>
                </a:cubicBezTo>
                <a:cubicBezTo>
                  <a:pt x="1404" y="379"/>
                  <a:pt x="1413" y="374"/>
                  <a:pt x="1420" y="369"/>
                </a:cubicBezTo>
                <a:cubicBezTo>
                  <a:pt x="1422" y="370"/>
                  <a:pt x="1423" y="372"/>
                  <a:pt x="1424" y="374"/>
                </a:cubicBezTo>
                <a:cubicBezTo>
                  <a:pt x="1424" y="373"/>
                  <a:pt x="1424" y="373"/>
                  <a:pt x="1424" y="373"/>
                </a:cubicBezTo>
                <a:cubicBezTo>
                  <a:pt x="1423" y="372"/>
                  <a:pt x="1422" y="370"/>
                  <a:pt x="1421" y="368"/>
                </a:cubicBezTo>
                <a:cubicBezTo>
                  <a:pt x="1422" y="368"/>
                  <a:pt x="1423" y="367"/>
                  <a:pt x="1424" y="366"/>
                </a:cubicBezTo>
                <a:cubicBezTo>
                  <a:pt x="1424" y="366"/>
                  <a:pt x="1424" y="366"/>
                  <a:pt x="1424" y="366"/>
                </a:cubicBezTo>
                <a:cubicBezTo>
                  <a:pt x="1423" y="367"/>
                  <a:pt x="1422" y="367"/>
                  <a:pt x="1421" y="368"/>
                </a:cubicBezTo>
                <a:cubicBezTo>
                  <a:pt x="1419" y="366"/>
                  <a:pt x="1418" y="365"/>
                  <a:pt x="1417" y="363"/>
                </a:cubicBezTo>
                <a:cubicBezTo>
                  <a:pt x="1419" y="362"/>
                  <a:pt x="1422" y="361"/>
                  <a:pt x="1424" y="360"/>
                </a:cubicBezTo>
                <a:cubicBezTo>
                  <a:pt x="1424" y="359"/>
                  <a:pt x="1424" y="359"/>
                  <a:pt x="1424" y="359"/>
                </a:cubicBezTo>
                <a:cubicBezTo>
                  <a:pt x="1422" y="360"/>
                  <a:pt x="1419" y="362"/>
                  <a:pt x="1417" y="363"/>
                </a:cubicBezTo>
                <a:cubicBezTo>
                  <a:pt x="1417" y="362"/>
                  <a:pt x="1416" y="362"/>
                  <a:pt x="1416" y="362"/>
                </a:cubicBezTo>
                <a:cubicBezTo>
                  <a:pt x="1419" y="358"/>
                  <a:pt x="1422" y="355"/>
                  <a:pt x="1424" y="351"/>
                </a:cubicBezTo>
                <a:cubicBezTo>
                  <a:pt x="1424" y="350"/>
                  <a:pt x="1424" y="350"/>
                  <a:pt x="1424" y="350"/>
                </a:cubicBezTo>
                <a:cubicBezTo>
                  <a:pt x="1421" y="354"/>
                  <a:pt x="1419" y="358"/>
                  <a:pt x="1416" y="361"/>
                </a:cubicBezTo>
                <a:cubicBezTo>
                  <a:pt x="1414" y="359"/>
                  <a:pt x="1413" y="357"/>
                  <a:pt x="1411" y="355"/>
                </a:cubicBezTo>
                <a:cubicBezTo>
                  <a:pt x="1415" y="353"/>
                  <a:pt x="1420" y="352"/>
                  <a:pt x="1424" y="350"/>
                </a:cubicBezTo>
                <a:cubicBezTo>
                  <a:pt x="1424" y="350"/>
                  <a:pt x="1424" y="350"/>
                  <a:pt x="1424" y="350"/>
                </a:cubicBezTo>
                <a:cubicBezTo>
                  <a:pt x="1420" y="351"/>
                  <a:pt x="1415" y="353"/>
                  <a:pt x="1411" y="355"/>
                </a:cubicBezTo>
                <a:cubicBezTo>
                  <a:pt x="1409" y="353"/>
                  <a:pt x="1407" y="351"/>
                  <a:pt x="1405" y="348"/>
                </a:cubicBezTo>
                <a:cubicBezTo>
                  <a:pt x="1405" y="347"/>
                  <a:pt x="1405" y="346"/>
                  <a:pt x="1406" y="344"/>
                </a:cubicBezTo>
                <a:cubicBezTo>
                  <a:pt x="1412" y="342"/>
                  <a:pt x="1418" y="340"/>
                  <a:pt x="1424" y="338"/>
                </a:cubicBezTo>
                <a:cubicBezTo>
                  <a:pt x="1424" y="338"/>
                  <a:pt x="1424" y="338"/>
                  <a:pt x="1424" y="338"/>
                </a:cubicBezTo>
                <a:cubicBezTo>
                  <a:pt x="1418" y="340"/>
                  <a:pt x="1412" y="342"/>
                  <a:pt x="1406" y="344"/>
                </a:cubicBezTo>
                <a:cubicBezTo>
                  <a:pt x="1406" y="339"/>
                  <a:pt x="1406" y="335"/>
                  <a:pt x="1406" y="330"/>
                </a:cubicBezTo>
                <a:cubicBezTo>
                  <a:pt x="1412" y="329"/>
                  <a:pt x="1417" y="327"/>
                  <a:pt x="1423" y="325"/>
                </a:cubicBezTo>
                <a:cubicBezTo>
                  <a:pt x="1423" y="325"/>
                  <a:pt x="1423" y="326"/>
                  <a:pt x="1424" y="326"/>
                </a:cubicBezTo>
                <a:cubicBezTo>
                  <a:pt x="1424" y="325"/>
                  <a:pt x="1424" y="325"/>
                  <a:pt x="1424" y="325"/>
                </a:cubicBezTo>
                <a:cubicBezTo>
                  <a:pt x="1424" y="325"/>
                  <a:pt x="1424" y="325"/>
                  <a:pt x="1423" y="325"/>
                </a:cubicBezTo>
                <a:cubicBezTo>
                  <a:pt x="1424" y="325"/>
                  <a:pt x="1424" y="325"/>
                  <a:pt x="1424" y="325"/>
                </a:cubicBezTo>
                <a:cubicBezTo>
                  <a:pt x="1424" y="324"/>
                  <a:pt x="1424" y="324"/>
                  <a:pt x="1424" y="324"/>
                </a:cubicBezTo>
                <a:cubicBezTo>
                  <a:pt x="1424" y="324"/>
                  <a:pt x="1423" y="325"/>
                  <a:pt x="1423" y="325"/>
                </a:cubicBezTo>
                <a:cubicBezTo>
                  <a:pt x="1423" y="325"/>
                  <a:pt x="1423" y="325"/>
                  <a:pt x="1423" y="325"/>
                </a:cubicBezTo>
                <a:cubicBezTo>
                  <a:pt x="1419" y="321"/>
                  <a:pt x="1415" y="317"/>
                  <a:pt x="1410" y="314"/>
                </a:cubicBezTo>
                <a:cubicBezTo>
                  <a:pt x="1415" y="313"/>
                  <a:pt x="1419" y="312"/>
                  <a:pt x="1424" y="310"/>
                </a:cubicBezTo>
                <a:cubicBezTo>
                  <a:pt x="1424" y="310"/>
                  <a:pt x="1424" y="310"/>
                  <a:pt x="1424" y="310"/>
                </a:cubicBezTo>
                <a:cubicBezTo>
                  <a:pt x="1419" y="311"/>
                  <a:pt x="1415" y="313"/>
                  <a:pt x="1410" y="314"/>
                </a:cubicBezTo>
                <a:cubicBezTo>
                  <a:pt x="1406" y="311"/>
                  <a:pt x="1403" y="309"/>
                  <a:pt x="1399" y="306"/>
                </a:cubicBezTo>
                <a:cubicBezTo>
                  <a:pt x="1398" y="305"/>
                  <a:pt x="1398" y="303"/>
                  <a:pt x="1397" y="302"/>
                </a:cubicBezTo>
                <a:cubicBezTo>
                  <a:pt x="1407" y="299"/>
                  <a:pt x="1416" y="297"/>
                  <a:pt x="1424" y="295"/>
                </a:cubicBezTo>
                <a:cubicBezTo>
                  <a:pt x="1424" y="295"/>
                  <a:pt x="1424" y="295"/>
                  <a:pt x="1424" y="295"/>
                </a:cubicBezTo>
                <a:cubicBezTo>
                  <a:pt x="1416" y="297"/>
                  <a:pt x="1407" y="299"/>
                  <a:pt x="1397" y="302"/>
                </a:cubicBezTo>
                <a:cubicBezTo>
                  <a:pt x="1394" y="296"/>
                  <a:pt x="1391" y="290"/>
                  <a:pt x="1387" y="284"/>
                </a:cubicBezTo>
                <a:cubicBezTo>
                  <a:pt x="1383" y="279"/>
                  <a:pt x="1379" y="274"/>
                  <a:pt x="1376" y="268"/>
                </a:cubicBezTo>
                <a:cubicBezTo>
                  <a:pt x="1394" y="274"/>
                  <a:pt x="1410" y="281"/>
                  <a:pt x="1424" y="290"/>
                </a:cubicBezTo>
                <a:cubicBezTo>
                  <a:pt x="1424" y="290"/>
                  <a:pt x="1424" y="290"/>
                  <a:pt x="1424" y="290"/>
                </a:cubicBezTo>
                <a:cubicBezTo>
                  <a:pt x="1409" y="281"/>
                  <a:pt x="1393" y="273"/>
                  <a:pt x="1376" y="268"/>
                </a:cubicBezTo>
                <a:cubicBezTo>
                  <a:pt x="1370" y="259"/>
                  <a:pt x="1364" y="251"/>
                  <a:pt x="1359" y="242"/>
                </a:cubicBezTo>
                <a:cubicBezTo>
                  <a:pt x="1376" y="245"/>
                  <a:pt x="1392" y="249"/>
                  <a:pt x="1407" y="254"/>
                </a:cubicBezTo>
                <a:cubicBezTo>
                  <a:pt x="1409" y="257"/>
                  <a:pt x="1411" y="261"/>
                  <a:pt x="1413" y="264"/>
                </a:cubicBezTo>
                <a:cubicBezTo>
                  <a:pt x="1417" y="270"/>
                  <a:pt x="1421" y="276"/>
                  <a:pt x="1424" y="282"/>
                </a:cubicBezTo>
                <a:cubicBezTo>
                  <a:pt x="1424" y="280"/>
                  <a:pt x="1424" y="280"/>
                  <a:pt x="1424" y="280"/>
                </a:cubicBezTo>
                <a:cubicBezTo>
                  <a:pt x="1421" y="275"/>
                  <a:pt x="1418" y="269"/>
                  <a:pt x="1414" y="263"/>
                </a:cubicBezTo>
                <a:cubicBezTo>
                  <a:pt x="1411" y="260"/>
                  <a:pt x="1409" y="257"/>
                  <a:pt x="1407" y="255"/>
                </a:cubicBezTo>
                <a:cubicBezTo>
                  <a:pt x="1413" y="257"/>
                  <a:pt x="1418" y="259"/>
                  <a:pt x="1424" y="261"/>
                </a:cubicBezTo>
                <a:cubicBezTo>
                  <a:pt x="1424" y="261"/>
                  <a:pt x="1424" y="261"/>
                  <a:pt x="1424" y="261"/>
                </a:cubicBezTo>
                <a:cubicBezTo>
                  <a:pt x="1418" y="258"/>
                  <a:pt x="1413" y="256"/>
                  <a:pt x="1407" y="254"/>
                </a:cubicBezTo>
                <a:cubicBezTo>
                  <a:pt x="1400" y="244"/>
                  <a:pt x="1394" y="234"/>
                  <a:pt x="1388" y="225"/>
                </a:cubicBezTo>
                <a:cubicBezTo>
                  <a:pt x="1400" y="227"/>
                  <a:pt x="1412" y="231"/>
                  <a:pt x="1424" y="234"/>
                </a:cubicBezTo>
                <a:cubicBezTo>
                  <a:pt x="1424" y="234"/>
                  <a:pt x="1424" y="234"/>
                  <a:pt x="1424" y="234"/>
                </a:cubicBezTo>
                <a:cubicBezTo>
                  <a:pt x="1412" y="230"/>
                  <a:pt x="1400" y="227"/>
                  <a:pt x="1387" y="224"/>
                </a:cubicBezTo>
                <a:cubicBezTo>
                  <a:pt x="1381" y="216"/>
                  <a:pt x="1376" y="207"/>
                  <a:pt x="1371" y="198"/>
                </a:cubicBezTo>
                <a:cubicBezTo>
                  <a:pt x="1386" y="200"/>
                  <a:pt x="1400" y="202"/>
                  <a:pt x="1414" y="205"/>
                </a:cubicBezTo>
                <a:cubicBezTo>
                  <a:pt x="1417" y="209"/>
                  <a:pt x="1420" y="214"/>
                  <a:pt x="1424" y="219"/>
                </a:cubicBezTo>
                <a:cubicBezTo>
                  <a:pt x="1424" y="218"/>
                  <a:pt x="1424" y="218"/>
                  <a:pt x="1424" y="218"/>
                </a:cubicBezTo>
                <a:cubicBezTo>
                  <a:pt x="1421" y="214"/>
                  <a:pt x="1418" y="209"/>
                  <a:pt x="1415" y="205"/>
                </a:cubicBezTo>
                <a:cubicBezTo>
                  <a:pt x="1418" y="205"/>
                  <a:pt x="1421" y="206"/>
                  <a:pt x="1424" y="207"/>
                </a:cubicBezTo>
                <a:cubicBezTo>
                  <a:pt x="1424" y="206"/>
                  <a:pt x="1424" y="206"/>
                  <a:pt x="1424" y="206"/>
                </a:cubicBezTo>
                <a:cubicBezTo>
                  <a:pt x="1421" y="206"/>
                  <a:pt x="1418" y="205"/>
                  <a:pt x="1414" y="204"/>
                </a:cubicBezTo>
                <a:cubicBezTo>
                  <a:pt x="1409" y="195"/>
                  <a:pt x="1403" y="186"/>
                  <a:pt x="1398" y="178"/>
                </a:cubicBezTo>
                <a:cubicBezTo>
                  <a:pt x="1407" y="179"/>
                  <a:pt x="1415" y="180"/>
                  <a:pt x="1424" y="182"/>
                </a:cubicBezTo>
                <a:cubicBezTo>
                  <a:pt x="1424" y="181"/>
                  <a:pt x="1424" y="181"/>
                  <a:pt x="1424" y="181"/>
                </a:cubicBezTo>
                <a:cubicBezTo>
                  <a:pt x="1415" y="180"/>
                  <a:pt x="1406" y="178"/>
                  <a:pt x="1398" y="177"/>
                </a:cubicBezTo>
                <a:cubicBezTo>
                  <a:pt x="1392" y="169"/>
                  <a:pt x="1388" y="161"/>
                  <a:pt x="1383" y="153"/>
                </a:cubicBezTo>
                <a:cubicBezTo>
                  <a:pt x="1393" y="153"/>
                  <a:pt x="1403" y="154"/>
                  <a:pt x="1413" y="155"/>
                </a:cubicBezTo>
                <a:cubicBezTo>
                  <a:pt x="1416" y="156"/>
                  <a:pt x="1419" y="156"/>
                  <a:pt x="1422" y="156"/>
                </a:cubicBezTo>
                <a:cubicBezTo>
                  <a:pt x="1423" y="157"/>
                  <a:pt x="1423" y="158"/>
                  <a:pt x="1424" y="159"/>
                </a:cubicBezTo>
                <a:cubicBezTo>
                  <a:pt x="1424" y="158"/>
                  <a:pt x="1424" y="158"/>
                  <a:pt x="1424" y="158"/>
                </a:cubicBezTo>
                <a:cubicBezTo>
                  <a:pt x="1424" y="157"/>
                  <a:pt x="1423" y="157"/>
                  <a:pt x="1423" y="157"/>
                </a:cubicBezTo>
                <a:cubicBezTo>
                  <a:pt x="1423" y="157"/>
                  <a:pt x="1424" y="157"/>
                  <a:pt x="1424" y="157"/>
                </a:cubicBezTo>
                <a:cubicBezTo>
                  <a:pt x="1424" y="156"/>
                  <a:pt x="1424" y="156"/>
                  <a:pt x="1424" y="156"/>
                </a:cubicBezTo>
                <a:cubicBezTo>
                  <a:pt x="1423" y="156"/>
                  <a:pt x="1423" y="156"/>
                  <a:pt x="1423" y="156"/>
                </a:cubicBezTo>
                <a:cubicBezTo>
                  <a:pt x="1417" y="146"/>
                  <a:pt x="1411" y="137"/>
                  <a:pt x="1406" y="128"/>
                </a:cubicBezTo>
                <a:cubicBezTo>
                  <a:pt x="1411" y="128"/>
                  <a:pt x="1418" y="129"/>
                  <a:pt x="1424" y="130"/>
                </a:cubicBezTo>
                <a:cubicBezTo>
                  <a:pt x="1424" y="129"/>
                  <a:pt x="1424" y="129"/>
                  <a:pt x="1424" y="129"/>
                </a:cubicBezTo>
                <a:cubicBezTo>
                  <a:pt x="1417" y="129"/>
                  <a:pt x="1411" y="128"/>
                  <a:pt x="1405" y="127"/>
                </a:cubicBezTo>
                <a:cubicBezTo>
                  <a:pt x="1400" y="118"/>
                  <a:pt x="1395" y="110"/>
                  <a:pt x="1391" y="101"/>
                </a:cubicBezTo>
                <a:cubicBezTo>
                  <a:pt x="1402" y="102"/>
                  <a:pt x="1413" y="103"/>
                  <a:pt x="1424" y="105"/>
                </a:cubicBezTo>
                <a:cubicBezTo>
                  <a:pt x="1424" y="104"/>
                  <a:pt x="1424" y="104"/>
                  <a:pt x="1424" y="104"/>
                </a:cubicBezTo>
                <a:cubicBezTo>
                  <a:pt x="1412" y="103"/>
                  <a:pt x="1401" y="102"/>
                  <a:pt x="1391" y="101"/>
                </a:cubicBezTo>
                <a:cubicBezTo>
                  <a:pt x="1386" y="92"/>
                  <a:pt x="1382" y="83"/>
                  <a:pt x="1378" y="75"/>
                </a:cubicBezTo>
                <a:cubicBezTo>
                  <a:pt x="1389" y="76"/>
                  <a:pt x="1401" y="77"/>
                  <a:pt x="1413" y="78"/>
                </a:cubicBezTo>
                <a:cubicBezTo>
                  <a:pt x="1416" y="84"/>
                  <a:pt x="1420" y="91"/>
                  <a:pt x="1424" y="98"/>
                </a:cubicBezTo>
                <a:cubicBezTo>
                  <a:pt x="1424" y="97"/>
                  <a:pt x="1424" y="97"/>
                  <a:pt x="1424" y="97"/>
                </a:cubicBezTo>
                <a:cubicBezTo>
                  <a:pt x="1420" y="90"/>
                  <a:pt x="1416" y="84"/>
                  <a:pt x="1413" y="78"/>
                </a:cubicBezTo>
                <a:cubicBezTo>
                  <a:pt x="1417" y="78"/>
                  <a:pt x="1420" y="79"/>
                  <a:pt x="1424" y="79"/>
                </a:cubicBezTo>
                <a:cubicBezTo>
                  <a:pt x="1424" y="78"/>
                  <a:pt x="1424" y="78"/>
                  <a:pt x="1424" y="78"/>
                </a:cubicBezTo>
                <a:cubicBezTo>
                  <a:pt x="1420" y="78"/>
                  <a:pt x="1416" y="78"/>
                  <a:pt x="1413" y="77"/>
                </a:cubicBezTo>
                <a:cubicBezTo>
                  <a:pt x="1408" y="68"/>
                  <a:pt x="1404" y="60"/>
                  <a:pt x="1400" y="51"/>
                </a:cubicBezTo>
                <a:cubicBezTo>
                  <a:pt x="1408" y="52"/>
                  <a:pt x="1416" y="52"/>
                  <a:pt x="1424" y="53"/>
                </a:cubicBezTo>
                <a:cubicBezTo>
                  <a:pt x="1424" y="53"/>
                  <a:pt x="1424" y="53"/>
                  <a:pt x="1424" y="53"/>
                </a:cubicBezTo>
                <a:cubicBezTo>
                  <a:pt x="1416" y="52"/>
                  <a:pt x="1408" y="51"/>
                  <a:pt x="1400" y="51"/>
                </a:cubicBezTo>
                <a:cubicBezTo>
                  <a:pt x="1400" y="51"/>
                  <a:pt x="1400" y="51"/>
                  <a:pt x="1400" y="51"/>
                </a:cubicBezTo>
                <a:cubicBezTo>
                  <a:pt x="1396" y="42"/>
                  <a:pt x="1392" y="33"/>
                  <a:pt x="1389" y="25"/>
                </a:cubicBezTo>
                <a:cubicBezTo>
                  <a:pt x="1400" y="25"/>
                  <a:pt x="1411" y="26"/>
                  <a:pt x="1422" y="27"/>
                </a:cubicBezTo>
                <a:cubicBezTo>
                  <a:pt x="1422" y="28"/>
                  <a:pt x="1423" y="30"/>
                  <a:pt x="1424" y="31"/>
                </a:cubicBezTo>
                <a:cubicBezTo>
                  <a:pt x="1424" y="30"/>
                  <a:pt x="1424" y="30"/>
                  <a:pt x="1424" y="30"/>
                </a:cubicBezTo>
                <a:cubicBezTo>
                  <a:pt x="1423" y="29"/>
                  <a:pt x="1423" y="28"/>
                  <a:pt x="1422" y="27"/>
                </a:cubicBezTo>
                <a:cubicBezTo>
                  <a:pt x="1423" y="27"/>
                  <a:pt x="1423" y="27"/>
                  <a:pt x="1424" y="27"/>
                </a:cubicBezTo>
                <a:cubicBezTo>
                  <a:pt x="1424" y="27"/>
                  <a:pt x="1424" y="27"/>
                  <a:pt x="1424" y="27"/>
                </a:cubicBezTo>
                <a:cubicBezTo>
                  <a:pt x="1423" y="27"/>
                  <a:pt x="1423" y="26"/>
                  <a:pt x="1422" y="26"/>
                </a:cubicBezTo>
                <a:cubicBezTo>
                  <a:pt x="1418" y="17"/>
                  <a:pt x="1414" y="9"/>
                  <a:pt x="1411" y="0"/>
                </a:cubicBezTo>
                <a:cubicBezTo>
                  <a:pt x="1410" y="0"/>
                  <a:pt x="1410" y="0"/>
                  <a:pt x="1410" y="0"/>
                </a:cubicBezTo>
                <a:cubicBezTo>
                  <a:pt x="1413" y="9"/>
                  <a:pt x="1417" y="17"/>
                  <a:pt x="1421" y="26"/>
                </a:cubicBezTo>
                <a:cubicBezTo>
                  <a:pt x="1410" y="25"/>
                  <a:pt x="1399" y="25"/>
                  <a:pt x="1389" y="25"/>
                </a:cubicBezTo>
                <a:cubicBezTo>
                  <a:pt x="1386" y="16"/>
                  <a:pt x="1383" y="8"/>
                  <a:pt x="1381" y="0"/>
                </a:cubicBezTo>
                <a:cubicBezTo>
                  <a:pt x="1382" y="0"/>
                  <a:pt x="1383" y="0"/>
                  <a:pt x="1384" y="0"/>
                </a:cubicBezTo>
                <a:cubicBezTo>
                  <a:pt x="1374" y="0"/>
                  <a:pt x="1374" y="0"/>
                  <a:pt x="1374" y="0"/>
                </a:cubicBezTo>
                <a:cubicBezTo>
                  <a:pt x="1367" y="1"/>
                  <a:pt x="1361" y="1"/>
                  <a:pt x="1355" y="2"/>
                </a:cubicBezTo>
                <a:cubicBezTo>
                  <a:pt x="1355" y="1"/>
                  <a:pt x="1355" y="1"/>
                  <a:pt x="1355" y="0"/>
                </a:cubicBezTo>
                <a:cubicBezTo>
                  <a:pt x="1354" y="0"/>
                  <a:pt x="1354" y="0"/>
                  <a:pt x="1354" y="0"/>
                </a:cubicBezTo>
                <a:cubicBezTo>
                  <a:pt x="1355" y="1"/>
                  <a:pt x="1355" y="1"/>
                  <a:pt x="1355" y="2"/>
                </a:cubicBezTo>
                <a:cubicBezTo>
                  <a:pt x="1347" y="3"/>
                  <a:pt x="1340" y="4"/>
                  <a:pt x="1333" y="5"/>
                </a:cubicBezTo>
                <a:cubicBezTo>
                  <a:pt x="1333" y="3"/>
                  <a:pt x="1333" y="2"/>
                  <a:pt x="1333" y="0"/>
                </a:cubicBezTo>
                <a:cubicBezTo>
                  <a:pt x="1332" y="0"/>
                  <a:pt x="1332" y="0"/>
                  <a:pt x="1332" y="0"/>
                </a:cubicBezTo>
                <a:cubicBezTo>
                  <a:pt x="1332" y="2"/>
                  <a:pt x="1332" y="4"/>
                  <a:pt x="1332" y="5"/>
                </a:cubicBezTo>
                <a:cubicBezTo>
                  <a:pt x="1323" y="7"/>
                  <a:pt x="1315" y="9"/>
                  <a:pt x="1307" y="11"/>
                </a:cubicBezTo>
                <a:cubicBezTo>
                  <a:pt x="1308" y="8"/>
                  <a:pt x="1308" y="4"/>
                  <a:pt x="1309" y="0"/>
                </a:cubicBezTo>
                <a:cubicBezTo>
                  <a:pt x="1308" y="0"/>
                  <a:pt x="1308" y="0"/>
                  <a:pt x="1308" y="0"/>
                </a:cubicBezTo>
                <a:cubicBezTo>
                  <a:pt x="1308" y="4"/>
                  <a:pt x="1307" y="8"/>
                  <a:pt x="1307" y="12"/>
                </a:cubicBezTo>
                <a:cubicBezTo>
                  <a:pt x="1301" y="14"/>
                  <a:pt x="1295" y="16"/>
                  <a:pt x="1289" y="19"/>
                </a:cubicBezTo>
                <a:cubicBezTo>
                  <a:pt x="1290" y="13"/>
                  <a:pt x="1292" y="8"/>
                  <a:pt x="1293" y="3"/>
                </a:cubicBezTo>
                <a:cubicBezTo>
                  <a:pt x="1295" y="2"/>
                  <a:pt x="1297" y="1"/>
                  <a:pt x="1298" y="0"/>
                </a:cubicBezTo>
                <a:cubicBezTo>
                  <a:pt x="1297" y="0"/>
                  <a:pt x="1297" y="0"/>
                  <a:pt x="1297" y="0"/>
                </a:cubicBezTo>
                <a:cubicBezTo>
                  <a:pt x="1296" y="1"/>
                  <a:pt x="1295" y="2"/>
                  <a:pt x="1294" y="2"/>
                </a:cubicBezTo>
                <a:cubicBezTo>
                  <a:pt x="1294" y="2"/>
                  <a:pt x="1294" y="1"/>
                  <a:pt x="1294" y="0"/>
                </a:cubicBezTo>
                <a:cubicBezTo>
                  <a:pt x="1294" y="0"/>
                  <a:pt x="1294" y="0"/>
                  <a:pt x="1294" y="0"/>
                </a:cubicBezTo>
                <a:cubicBezTo>
                  <a:pt x="1294" y="1"/>
                  <a:pt x="1293" y="2"/>
                  <a:pt x="1293" y="3"/>
                </a:cubicBezTo>
                <a:cubicBezTo>
                  <a:pt x="1288" y="6"/>
                  <a:pt x="1284" y="9"/>
                  <a:pt x="1280" y="13"/>
                </a:cubicBezTo>
                <a:cubicBezTo>
                  <a:pt x="1282" y="8"/>
                  <a:pt x="1285" y="4"/>
                  <a:pt x="1288" y="0"/>
                </a:cubicBezTo>
                <a:cubicBezTo>
                  <a:pt x="1288" y="0"/>
                  <a:pt x="1288" y="0"/>
                  <a:pt x="1288" y="0"/>
                </a:cubicBezTo>
                <a:cubicBezTo>
                  <a:pt x="1284" y="4"/>
                  <a:pt x="1281" y="9"/>
                  <a:pt x="1278" y="14"/>
                </a:cubicBezTo>
                <a:cubicBezTo>
                  <a:pt x="1270" y="21"/>
                  <a:pt x="1264" y="29"/>
                  <a:pt x="1258" y="38"/>
                </a:cubicBezTo>
                <a:close/>
                <a:moveTo>
                  <a:pt x="1419" y="821"/>
                </a:moveTo>
                <a:cubicBezTo>
                  <a:pt x="1413" y="829"/>
                  <a:pt x="1413" y="829"/>
                  <a:pt x="1413" y="829"/>
                </a:cubicBezTo>
                <a:cubicBezTo>
                  <a:pt x="1413" y="829"/>
                  <a:pt x="1413" y="829"/>
                  <a:pt x="1413" y="828"/>
                </a:cubicBezTo>
                <a:cubicBezTo>
                  <a:pt x="1415" y="826"/>
                  <a:pt x="1417" y="823"/>
                  <a:pt x="1419" y="821"/>
                </a:cubicBezTo>
                <a:close/>
                <a:moveTo>
                  <a:pt x="1278" y="15"/>
                </a:moveTo>
                <a:cubicBezTo>
                  <a:pt x="1275" y="19"/>
                  <a:pt x="1273" y="23"/>
                  <a:pt x="1272" y="28"/>
                </a:cubicBezTo>
                <a:cubicBezTo>
                  <a:pt x="1267" y="30"/>
                  <a:pt x="1263" y="33"/>
                  <a:pt x="1260" y="37"/>
                </a:cubicBezTo>
                <a:cubicBezTo>
                  <a:pt x="1264" y="29"/>
                  <a:pt x="1271" y="21"/>
                  <a:pt x="1278" y="15"/>
                </a:cubicBezTo>
                <a:close/>
                <a:moveTo>
                  <a:pt x="1395" y="373"/>
                </a:moveTo>
                <a:cubicBezTo>
                  <a:pt x="1400" y="371"/>
                  <a:pt x="1406" y="368"/>
                  <a:pt x="1411" y="366"/>
                </a:cubicBezTo>
                <a:cubicBezTo>
                  <a:pt x="1406" y="371"/>
                  <a:pt x="1400" y="376"/>
                  <a:pt x="1393" y="381"/>
                </a:cubicBezTo>
                <a:cubicBezTo>
                  <a:pt x="1392" y="380"/>
                  <a:pt x="1392" y="379"/>
                  <a:pt x="1391" y="379"/>
                </a:cubicBezTo>
                <a:cubicBezTo>
                  <a:pt x="1392" y="377"/>
                  <a:pt x="1393" y="375"/>
                  <a:pt x="1395" y="373"/>
                </a:cubicBezTo>
                <a:close/>
                <a:moveTo>
                  <a:pt x="1391" y="378"/>
                </a:moveTo>
                <a:cubicBezTo>
                  <a:pt x="1390" y="377"/>
                  <a:pt x="1389" y="376"/>
                  <a:pt x="1389" y="376"/>
                </a:cubicBezTo>
                <a:cubicBezTo>
                  <a:pt x="1390" y="375"/>
                  <a:pt x="1392" y="374"/>
                  <a:pt x="1394" y="374"/>
                </a:cubicBezTo>
                <a:cubicBezTo>
                  <a:pt x="1393" y="375"/>
                  <a:pt x="1392" y="377"/>
                  <a:pt x="1391" y="378"/>
                </a:cubicBezTo>
                <a:close/>
                <a:moveTo>
                  <a:pt x="1394" y="373"/>
                </a:moveTo>
                <a:cubicBezTo>
                  <a:pt x="1392" y="374"/>
                  <a:pt x="1390" y="374"/>
                  <a:pt x="1388" y="375"/>
                </a:cubicBezTo>
                <a:cubicBezTo>
                  <a:pt x="1386" y="372"/>
                  <a:pt x="1383" y="369"/>
                  <a:pt x="1381" y="366"/>
                </a:cubicBezTo>
                <a:cubicBezTo>
                  <a:pt x="1388" y="364"/>
                  <a:pt x="1395" y="361"/>
                  <a:pt x="1402" y="359"/>
                </a:cubicBezTo>
                <a:cubicBezTo>
                  <a:pt x="1400" y="363"/>
                  <a:pt x="1397" y="368"/>
                  <a:pt x="1394" y="373"/>
                </a:cubicBezTo>
                <a:close/>
                <a:moveTo>
                  <a:pt x="1288" y="984"/>
                </a:moveTo>
                <a:cubicBezTo>
                  <a:pt x="1288" y="986"/>
                  <a:pt x="1287" y="987"/>
                  <a:pt x="1287" y="988"/>
                </a:cubicBezTo>
                <a:cubicBezTo>
                  <a:pt x="1286" y="989"/>
                  <a:pt x="1285" y="990"/>
                  <a:pt x="1285" y="991"/>
                </a:cubicBezTo>
                <a:cubicBezTo>
                  <a:pt x="1285" y="989"/>
                  <a:pt x="1286" y="987"/>
                  <a:pt x="1287" y="985"/>
                </a:cubicBezTo>
                <a:cubicBezTo>
                  <a:pt x="1287" y="985"/>
                  <a:pt x="1288" y="985"/>
                  <a:pt x="1288" y="984"/>
                </a:cubicBezTo>
                <a:cubicBezTo>
                  <a:pt x="1288" y="984"/>
                  <a:pt x="1288" y="984"/>
                  <a:pt x="1288" y="984"/>
                </a:cubicBezTo>
                <a:close/>
                <a:moveTo>
                  <a:pt x="1332" y="909"/>
                </a:moveTo>
                <a:cubicBezTo>
                  <a:pt x="1333" y="908"/>
                  <a:pt x="1333" y="907"/>
                  <a:pt x="1334" y="906"/>
                </a:cubicBezTo>
                <a:cubicBezTo>
                  <a:pt x="1333" y="909"/>
                  <a:pt x="1332" y="913"/>
                  <a:pt x="1332" y="916"/>
                </a:cubicBezTo>
                <a:cubicBezTo>
                  <a:pt x="1331" y="916"/>
                  <a:pt x="1331" y="916"/>
                  <a:pt x="1331" y="916"/>
                </a:cubicBezTo>
                <a:cubicBezTo>
                  <a:pt x="1329" y="919"/>
                  <a:pt x="1326" y="921"/>
                  <a:pt x="1324" y="923"/>
                </a:cubicBezTo>
                <a:cubicBezTo>
                  <a:pt x="1325" y="921"/>
                  <a:pt x="1326" y="920"/>
                  <a:pt x="1326" y="918"/>
                </a:cubicBezTo>
                <a:cubicBezTo>
                  <a:pt x="1328" y="915"/>
                  <a:pt x="1330" y="912"/>
                  <a:pt x="1332" y="909"/>
                </a:cubicBezTo>
                <a:close/>
                <a:moveTo>
                  <a:pt x="1327" y="915"/>
                </a:moveTo>
                <a:cubicBezTo>
                  <a:pt x="1328" y="915"/>
                  <a:pt x="1328" y="914"/>
                  <a:pt x="1328" y="914"/>
                </a:cubicBezTo>
                <a:cubicBezTo>
                  <a:pt x="1328" y="913"/>
                  <a:pt x="1329" y="913"/>
                  <a:pt x="1329" y="912"/>
                </a:cubicBezTo>
                <a:cubicBezTo>
                  <a:pt x="1329" y="913"/>
                  <a:pt x="1328" y="914"/>
                  <a:pt x="1327" y="915"/>
                </a:cubicBezTo>
                <a:close/>
                <a:moveTo>
                  <a:pt x="1346" y="887"/>
                </a:moveTo>
                <a:cubicBezTo>
                  <a:pt x="1345" y="890"/>
                  <a:pt x="1344" y="893"/>
                  <a:pt x="1343" y="896"/>
                </a:cubicBezTo>
                <a:cubicBezTo>
                  <a:pt x="1341" y="899"/>
                  <a:pt x="1338" y="902"/>
                  <a:pt x="1335" y="904"/>
                </a:cubicBezTo>
                <a:cubicBezTo>
                  <a:pt x="1336" y="904"/>
                  <a:pt x="1336" y="903"/>
                  <a:pt x="1336" y="902"/>
                </a:cubicBezTo>
                <a:lnTo>
                  <a:pt x="1346" y="887"/>
                </a:lnTo>
                <a:close/>
                <a:moveTo>
                  <a:pt x="1337" y="900"/>
                </a:moveTo>
                <a:cubicBezTo>
                  <a:pt x="1338" y="898"/>
                  <a:pt x="1338" y="897"/>
                  <a:pt x="1339" y="895"/>
                </a:cubicBezTo>
                <a:cubicBezTo>
                  <a:pt x="1341" y="893"/>
                  <a:pt x="1342" y="891"/>
                  <a:pt x="1344" y="889"/>
                </a:cubicBezTo>
                <a:lnTo>
                  <a:pt x="1337" y="900"/>
                </a:lnTo>
                <a:close/>
                <a:moveTo>
                  <a:pt x="1364" y="868"/>
                </a:moveTo>
                <a:cubicBezTo>
                  <a:pt x="1365" y="865"/>
                  <a:pt x="1365" y="862"/>
                  <a:pt x="1366" y="859"/>
                </a:cubicBezTo>
                <a:cubicBezTo>
                  <a:pt x="1368" y="857"/>
                  <a:pt x="1371" y="854"/>
                  <a:pt x="1373" y="852"/>
                </a:cubicBezTo>
                <a:cubicBezTo>
                  <a:pt x="1374" y="851"/>
                  <a:pt x="1374" y="851"/>
                  <a:pt x="1374" y="851"/>
                </a:cubicBezTo>
                <a:cubicBezTo>
                  <a:pt x="1374" y="854"/>
                  <a:pt x="1374" y="856"/>
                  <a:pt x="1374" y="858"/>
                </a:cubicBezTo>
                <a:cubicBezTo>
                  <a:pt x="1372" y="860"/>
                  <a:pt x="1372" y="860"/>
                  <a:pt x="1372" y="860"/>
                </a:cubicBezTo>
                <a:cubicBezTo>
                  <a:pt x="1371" y="861"/>
                  <a:pt x="1371" y="862"/>
                  <a:pt x="1370" y="863"/>
                </a:cubicBezTo>
                <a:cubicBezTo>
                  <a:pt x="1368" y="865"/>
                  <a:pt x="1366" y="866"/>
                  <a:pt x="1364" y="868"/>
                </a:cubicBezTo>
                <a:close/>
                <a:moveTo>
                  <a:pt x="1368" y="865"/>
                </a:moveTo>
                <a:cubicBezTo>
                  <a:pt x="1367" y="867"/>
                  <a:pt x="1365" y="869"/>
                  <a:pt x="1364" y="871"/>
                </a:cubicBezTo>
                <a:cubicBezTo>
                  <a:pt x="1364" y="870"/>
                  <a:pt x="1364" y="870"/>
                  <a:pt x="1364" y="869"/>
                </a:cubicBezTo>
                <a:cubicBezTo>
                  <a:pt x="1365" y="868"/>
                  <a:pt x="1367" y="866"/>
                  <a:pt x="1368" y="865"/>
                </a:cubicBezTo>
                <a:close/>
                <a:moveTo>
                  <a:pt x="1365" y="859"/>
                </a:moveTo>
                <a:cubicBezTo>
                  <a:pt x="1364" y="861"/>
                  <a:pt x="1362" y="862"/>
                  <a:pt x="1360" y="864"/>
                </a:cubicBezTo>
                <a:cubicBezTo>
                  <a:pt x="1362" y="861"/>
                  <a:pt x="1364" y="857"/>
                  <a:pt x="1366" y="854"/>
                </a:cubicBezTo>
                <a:cubicBezTo>
                  <a:pt x="1366" y="854"/>
                  <a:pt x="1366" y="854"/>
                  <a:pt x="1366" y="854"/>
                </a:cubicBezTo>
                <a:cubicBezTo>
                  <a:pt x="1366" y="856"/>
                  <a:pt x="1366" y="857"/>
                  <a:pt x="1365" y="859"/>
                </a:cubicBezTo>
                <a:close/>
                <a:moveTo>
                  <a:pt x="1385" y="849"/>
                </a:moveTo>
                <a:cubicBezTo>
                  <a:pt x="1381" y="852"/>
                  <a:pt x="1378" y="855"/>
                  <a:pt x="1374" y="859"/>
                </a:cubicBezTo>
                <a:cubicBezTo>
                  <a:pt x="1374" y="859"/>
                  <a:pt x="1374" y="858"/>
                  <a:pt x="1374" y="858"/>
                </a:cubicBezTo>
                <a:cubicBezTo>
                  <a:pt x="1378" y="853"/>
                  <a:pt x="1381" y="848"/>
                  <a:pt x="1385" y="844"/>
                </a:cubicBezTo>
                <a:cubicBezTo>
                  <a:pt x="1385" y="845"/>
                  <a:pt x="1385" y="847"/>
                  <a:pt x="1385" y="849"/>
                </a:cubicBezTo>
                <a:close/>
                <a:moveTo>
                  <a:pt x="1385" y="854"/>
                </a:moveTo>
                <a:cubicBezTo>
                  <a:pt x="1384" y="855"/>
                  <a:pt x="1383" y="857"/>
                  <a:pt x="1382" y="858"/>
                </a:cubicBezTo>
                <a:cubicBezTo>
                  <a:pt x="1379" y="861"/>
                  <a:pt x="1376" y="864"/>
                  <a:pt x="1374" y="866"/>
                </a:cubicBezTo>
                <a:cubicBezTo>
                  <a:pt x="1374" y="864"/>
                  <a:pt x="1374" y="862"/>
                  <a:pt x="1374" y="860"/>
                </a:cubicBezTo>
                <a:cubicBezTo>
                  <a:pt x="1378" y="856"/>
                  <a:pt x="1381" y="853"/>
                  <a:pt x="1385" y="849"/>
                </a:cubicBezTo>
                <a:cubicBezTo>
                  <a:pt x="1385" y="851"/>
                  <a:pt x="1385" y="852"/>
                  <a:pt x="1385" y="854"/>
                </a:cubicBezTo>
                <a:close/>
                <a:moveTo>
                  <a:pt x="1374" y="857"/>
                </a:moveTo>
                <a:cubicBezTo>
                  <a:pt x="1374" y="855"/>
                  <a:pt x="1375" y="853"/>
                  <a:pt x="1375" y="851"/>
                </a:cubicBezTo>
                <a:cubicBezTo>
                  <a:pt x="1378" y="848"/>
                  <a:pt x="1382" y="845"/>
                  <a:pt x="1385" y="842"/>
                </a:cubicBezTo>
                <a:cubicBezTo>
                  <a:pt x="1385" y="842"/>
                  <a:pt x="1385" y="842"/>
                  <a:pt x="1385" y="843"/>
                </a:cubicBezTo>
                <a:cubicBezTo>
                  <a:pt x="1382" y="847"/>
                  <a:pt x="1378" y="852"/>
                  <a:pt x="1374" y="857"/>
                </a:cubicBezTo>
                <a:close/>
                <a:moveTo>
                  <a:pt x="1374" y="867"/>
                </a:moveTo>
                <a:cubicBezTo>
                  <a:pt x="1376" y="865"/>
                  <a:pt x="1378" y="863"/>
                  <a:pt x="1379" y="861"/>
                </a:cubicBezTo>
                <a:cubicBezTo>
                  <a:pt x="1378" y="864"/>
                  <a:pt x="1376" y="866"/>
                  <a:pt x="1374" y="869"/>
                </a:cubicBezTo>
                <a:cubicBezTo>
                  <a:pt x="1374" y="868"/>
                  <a:pt x="1374" y="868"/>
                  <a:pt x="1374" y="867"/>
                </a:cubicBezTo>
                <a:close/>
                <a:moveTo>
                  <a:pt x="1382" y="859"/>
                </a:moveTo>
                <a:cubicBezTo>
                  <a:pt x="1383" y="858"/>
                  <a:pt x="1384" y="856"/>
                  <a:pt x="1385" y="855"/>
                </a:cubicBezTo>
                <a:cubicBezTo>
                  <a:pt x="1385" y="857"/>
                  <a:pt x="1385" y="858"/>
                  <a:pt x="1385" y="859"/>
                </a:cubicBezTo>
                <a:cubicBezTo>
                  <a:pt x="1381" y="863"/>
                  <a:pt x="1377" y="868"/>
                  <a:pt x="1374" y="872"/>
                </a:cubicBezTo>
                <a:cubicBezTo>
                  <a:pt x="1374" y="871"/>
                  <a:pt x="1374" y="871"/>
                  <a:pt x="1374" y="870"/>
                </a:cubicBezTo>
                <a:cubicBezTo>
                  <a:pt x="1377" y="866"/>
                  <a:pt x="1379" y="862"/>
                  <a:pt x="1382" y="859"/>
                </a:cubicBezTo>
                <a:close/>
                <a:moveTo>
                  <a:pt x="1385" y="841"/>
                </a:moveTo>
                <a:cubicBezTo>
                  <a:pt x="1382" y="844"/>
                  <a:pt x="1378" y="847"/>
                  <a:pt x="1375" y="850"/>
                </a:cubicBezTo>
                <a:cubicBezTo>
                  <a:pt x="1375" y="847"/>
                  <a:pt x="1376" y="844"/>
                  <a:pt x="1377" y="840"/>
                </a:cubicBezTo>
                <a:cubicBezTo>
                  <a:pt x="1380" y="837"/>
                  <a:pt x="1383" y="835"/>
                  <a:pt x="1386" y="832"/>
                </a:cubicBezTo>
                <a:cubicBezTo>
                  <a:pt x="1386" y="835"/>
                  <a:pt x="1385" y="838"/>
                  <a:pt x="1385" y="841"/>
                </a:cubicBezTo>
                <a:close/>
                <a:moveTo>
                  <a:pt x="1376" y="840"/>
                </a:moveTo>
                <a:cubicBezTo>
                  <a:pt x="1375" y="841"/>
                  <a:pt x="1374" y="842"/>
                  <a:pt x="1373" y="843"/>
                </a:cubicBezTo>
                <a:cubicBezTo>
                  <a:pt x="1375" y="841"/>
                  <a:pt x="1376" y="839"/>
                  <a:pt x="1377" y="837"/>
                </a:cubicBezTo>
                <a:cubicBezTo>
                  <a:pt x="1377" y="837"/>
                  <a:pt x="1377" y="837"/>
                  <a:pt x="1377" y="837"/>
                </a:cubicBezTo>
                <a:cubicBezTo>
                  <a:pt x="1376" y="838"/>
                  <a:pt x="1376" y="839"/>
                  <a:pt x="1376" y="840"/>
                </a:cubicBezTo>
                <a:close/>
                <a:moveTo>
                  <a:pt x="1388" y="819"/>
                </a:moveTo>
                <a:cubicBezTo>
                  <a:pt x="1388" y="819"/>
                  <a:pt x="1388" y="819"/>
                  <a:pt x="1388" y="819"/>
                </a:cubicBezTo>
                <a:cubicBezTo>
                  <a:pt x="1388" y="819"/>
                  <a:pt x="1388" y="819"/>
                  <a:pt x="1388" y="819"/>
                </a:cubicBezTo>
                <a:cubicBezTo>
                  <a:pt x="1388" y="819"/>
                  <a:pt x="1388" y="820"/>
                  <a:pt x="1387" y="820"/>
                </a:cubicBezTo>
                <a:cubicBezTo>
                  <a:pt x="1387" y="821"/>
                  <a:pt x="1386" y="822"/>
                  <a:pt x="1386" y="822"/>
                </a:cubicBezTo>
                <a:cubicBezTo>
                  <a:pt x="1386" y="822"/>
                  <a:pt x="1386" y="822"/>
                  <a:pt x="1386" y="822"/>
                </a:cubicBezTo>
                <a:cubicBezTo>
                  <a:pt x="1386" y="822"/>
                  <a:pt x="1386" y="822"/>
                  <a:pt x="1386" y="822"/>
                </a:cubicBezTo>
                <a:cubicBezTo>
                  <a:pt x="1386" y="821"/>
                  <a:pt x="1387" y="820"/>
                  <a:pt x="1388" y="819"/>
                </a:cubicBezTo>
                <a:close/>
                <a:moveTo>
                  <a:pt x="1387" y="821"/>
                </a:moveTo>
                <a:cubicBezTo>
                  <a:pt x="1387" y="825"/>
                  <a:pt x="1386" y="828"/>
                  <a:pt x="1386" y="831"/>
                </a:cubicBezTo>
                <a:cubicBezTo>
                  <a:pt x="1383" y="834"/>
                  <a:pt x="1380" y="837"/>
                  <a:pt x="1377" y="839"/>
                </a:cubicBezTo>
                <a:cubicBezTo>
                  <a:pt x="1377" y="838"/>
                  <a:pt x="1377" y="837"/>
                  <a:pt x="1377" y="836"/>
                </a:cubicBezTo>
                <a:cubicBezTo>
                  <a:pt x="1380" y="832"/>
                  <a:pt x="1382" y="828"/>
                  <a:pt x="1385" y="824"/>
                </a:cubicBezTo>
                <a:cubicBezTo>
                  <a:pt x="1386" y="823"/>
                  <a:pt x="1386" y="822"/>
                  <a:pt x="1387" y="821"/>
                </a:cubicBezTo>
                <a:close/>
                <a:moveTo>
                  <a:pt x="1386" y="843"/>
                </a:moveTo>
                <a:cubicBezTo>
                  <a:pt x="1387" y="842"/>
                  <a:pt x="1387" y="840"/>
                  <a:pt x="1388" y="839"/>
                </a:cubicBezTo>
                <a:cubicBezTo>
                  <a:pt x="1392" y="836"/>
                  <a:pt x="1396" y="832"/>
                  <a:pt x="1400" y="828"/>
                </a:cubicBezTo>
                <a:cubicBezTo>
                  <a:pt x="1400" y="830"/>
                  <a:pt x="1400" y="832"/>
                  <a:pt x="1400" y="833"/>
                </a:cubicBezTo>
                <a:cubicBezTo>
                  <a:pt x="1395" y="838"/>
                  <a:pt x="1390" y="843"/>
                  <a:pt x="1385" y="848"/>
                </a:cubicBezTo>
                <a:cubicBezTo>
                  <a:pt x="1385" y="846"/>
                  <a:pt x="1386" y="845"/>
                  <a:pt x="1386" y="843"/>
                </a:cubicBezTo>
                <a:close/>
                <a:moveTo>
                  <a:pt x="1400" y="834"/>
                </a:moveTo>
                <a:cubicBezTo>
                  <a:pt x="1398" y="837"/>
                  <a:pt x="1396" y="840"/>
                  <a:pt x="1393" y="843"/>
                </a:cubicBezTo>
                <a:cubicBezTo>
                  <a:pt x="1391" y="847"/>
                  <a:pt x="1388" y="850"/>
                  <a:pt x="1385" y="853"/>
                </a:cubicBezTo>
                <a:cubicBezTo>
                  <a:pt x="1385" y="852"/>
                  <a:pt x="1385" y="850"/>
                  <a:pt x="1385" y="849"/>
                </a:cubicBezTo>
                <a:cubicBezTo>
                  <a:pt x="1390" y="844"/>
                  <a:pt x="1395" y="839"/>
                  <a:pt x="1400" y="834"/>
                </a:cubicBezTo>
                <a:close/>
                <a:moveTo>
                  <a:pt x="1393" y="844"/>
                </a:moveTo>
                <a:cubicBezTo>
                  <a:pt x="1396" y="841"/>
                  <a:pt x="1398" y="838"/>
                  <a:pt x="1400" y="835"/>
                </a:cubicBezTo>
                <a:cubicBezTo>
                  <a:pt x="1400" y="836"/>
                  <a:pt x="1401" y="837"/>
                  <a:pt x="1401" y="839"/>
                </a:cubicBezTo>
                <a:cubicBezTo>
                  <a:pt x="1396" y="844"/>
                  <a:pt x="1390" y="849"/>
                  <a:pt x="1386" y="854"/>
                </a:cubicBezTo>
                <a:cubicBezTo>
                  <a:pt x="1385" y="854"/>
                  <a:pt x="1385" y="854"/>
                  <a:pt x="1385" y="854"/>
                </a:cubicBezTo>
                <a:cubicBezTo>
                  <a:pt x="1388" y="850"/>
                  <a:pt x="1391" y="847"/>
                  <a:pt x="1393" y="844"/>
                </a:cubicBezTo>
                <a:close/>
                <a:moveTo>
                  <a:pt x="1401" y="827"/>
                </a:moveTo>
                <a:cubicBezTo>
                  <a:pt x="1397" y="831"/>
                  <a:pt x="1393" y="834"/>
                  <a:pt x="1390" y="837"/>
                </a:cubicBezTo>
                <a:cubicBezTo>
                  <a:pt x="1393" y="832"/>
                  <a:pt x="1397" y="827"/>
                  <a:pt x="1401" y="822"/>
                </a:cubicBezTo>
                <a:cubicBezTo>
                  <a:pt x="1401" y="822"/>
                  <a:pt x="1401" y="822"/>
                  <a:pt x="1401" y="822"/>
                </a:cubicBezTo>
                <a:cubicBezTo>
                  <a:pt x="1401" y="824"/>
                  <a:pt x="1401" y="826"/>
                  <a:pt x="1401" y="827"/>
                </a:cubicBezTo>
                <a:close/>
                <a:moveTo>
                  <a:pt x="1388" y="839"/>
                </a:moveTo>
                <a:cubicBezTo>
                  <a:pt x="1387" y="839"/>
                  <a:pt x="1386" y="840"/>
                  <a:pt x="1386" y="841"/>
                </a:cubicBezTo>
                <a:cubicBezTo>
                  <a:pt x="1386" y="838"/>
                  <a:pt x="1386" y="835"/>
                  <a:pt x="1386" y="831"/>
                </a:cubicBezTo>
                <a:cubicBezTo>
                  <a:pt x="1387" y="831"/>
                  <a:pt x="1387" y="831"/>
                  <a:pt x="1387" y="831"/>
                </a:cubicBezTo>
                <a:cubicBezTo>
                  <a:pt x="1392" y="827"/>
                  <a:pt x="1396" y="823"/>
                  <a:pt x="1401" y="819"/>
                </a:cubicBezTo>
                <a:cubicBezTo>
                  <a:pt x="1401" y="820"/>
                  <a:pt x="1401" y="820"/>
                  <a:pt x="1401" y="821"/>
                </a:cubicBezTo>
                <a:cubicBezTo>
                  <a:pt x="1397" y="827"/>
                  <a:pt x="1392" y="833"/>
                  <a:pt x="1388" y="839"/>
                </a:cubicBezTo>
                <a:close/>
                <a:moveTo>
                  <a:pt x="1387" y="830"/>
                </a:moveTo>
                <a:cubicBezTo>
                  <a:pt x="1387" y="830"/>
                  <a:pt x="1387" y="831"/>
                  <a:pt x="1386" y="831"/>
                </a:cubicBezTo>
                <a:cubicBezTo>
                  <a:pt x="1387" y="827"/>
                  <a:pt x="1387" y="824"/>
                  <a:pt x="1388" y="821"/>
                </a:cubicBezTo>
                <a:cubicBezTo>
                  <a:pt x="1392" y="817"/>
                  <a:pt x="1396" y="813"/>
                  <a:pt x="1401" y="809"/>
                </a:cubicBezTo>
                <a:cubicBezTo>
                  <a:pt x="1402" y="808"/>
                  <a:pt x="1402" y="808"/>
                  <a:pt x="1402" y="808"/>
                </a:cubicBezTo>
                <a:cubicBezTo>
                  <a:pt x="1402" y="808"/>
                  <a:pt x="1402" y="808"/>
                  <a:pt x="1402" y="808"/>
                </a:cubicBezTo>
                <a:cubicBezTo>
                  <a:pt x="1402" y="812"/>
                  <a:pt x="1401" y="815"/>
                  <a:pt x="1401" y="818"/>
                </a:cubicBezTo>
                <a:cubicBezTo>
                  <a:pt x="1396" y="822"/>
                  <a:pt x="1392" y="826"/>
                  <a:pt x="1387" y="830"/>
                </a:cubicBezTo>
                <a:close/>
                <a:moveTo>
                  <a:pt x="1406" y="815"/>
                </a:moveTo>
                <a:cubicBezTo>
                  <a:pt x="1408" y="813"/>
                  <a:pt x="1410" y="812"/>
                  <a:pt x="1411" y="810"/>
                </a:cubicBezTo>
                <a:cubicBezTo>
                  <a:pt x="1411" y="812"/>
                  <a:pt x="1411" y="815"/>
                  <a:pt x="1412" y="817"/>
                </a:cubicBezTo>
                <a:cubicBezTo>
                  <a:pt x="1408" y="821"/>
                  <a:pt x="1404" y="824"/>
                  <a:pt x="1401" y="827"/>
                </a:cubicBezTo>
                <a:cubicBezTo>
                  <a:pt x="1401" y="825"/>
                  <a:pt x="1401" y="823"/>
                  <a:pt x="1401" y="821"/>
                </a:cubicBezTo>
                <a:cubicBezTo>
                  <a:pt x="1403" y="819"/>
                  <a:pt x="1404" y="817"/>
                  <a:pt x="1406" y="815"/>
                </a:cubicBezTo>
                <a:close/>
                <a:moveTo>
                  <a:pt x="1401" y="820"/>
                </a:moveTo>
                <a:cubicBezTo>
                  <a:pt x="1401" y="820"/>
                  <a:pt x="1401" y="819"/>
                  <a:pt x="1401" y="819"/>
                </a:cubicBezTo>
                <a:cubicBezTo>
                  <a:pt x="1402" y="818"/>
                  <a:pt x="1403" y="817"/>
                  <a:pt x="1404" y="816"/>
                </a:cubicBezTo>
                <a:cubicBezTo>
                  <a:pt x="1403" y="818"/>
                  <a:pt x="1402" y="819"/>
                  <a:pt x="1401" y="820"/>
                </a:cubicBezTo>
                <a:close/>
                <a:moveTo>
                  <a:pt x="1407" y="813"/>
                </a:moveTo>
                <a:cubicBezTo>
                  <a:pt x="1408" y="811"/>
                  <a:pt x="1410" y="809"/>
                  <a:pt x="1411" y="807"/>
                </a:cubicBezTo>
                <a:cubicBezTo>
                  <a:pt x="1411" y="807"/>
                  <a:pt x="1411" y="807"/>
                  <a:pt x="1411" y="807"/>
                </a:cubicBezTo>
                <a:cubicBezTo>
                  <a:pt x="1411" y="808"/>
                  <a:pt x="1411" y="809"/>
                  <a:pt x="1411" y="809"/>
                </a:cubicBezTo>
                <a:cubicBezTo>
                  <a:pt x="1410" y="811"/>
                  <a:pt x="1408" y="812"/>
                  <a:pt x="1407" y="813"/>
                </a:cubicBezTo>
                <a:close/>
                <a:moveTo>
                  <a:pt x="1411" y="806"/>
                </a:moveTo>
                <a:cubicBezTo>
                  <a:pt x="1409" y="809"/>
                  <a:pt x="1407" y="812"/>
                  <a:pt x="1406" y="814"/>
                </a:cubicBezTo>
                <a:cubicBezTo>
                  <a:pt x="1404" y="816"/>
                  <a:pt x="1403" y="817"/>
                  <a:pt x="1401" y="818"/>
                </a:cubicBezTo>
                <a:cubicBezTo>
                  <a:pt x="1402" y="815"/>
                  <a:pt x="1402" y="811"/>
                  <a:pt x="1403" y="808"/>
                </a:cubicBezTo>
                <a:cubicBezTo>
                  <a:pt x="1406" y="806"/>
                  <a:pt x="1409" y="803"/>
                  <a:pt x="1412" y="801"/>
                </a:cubicBezTo>
                <a:cubicBezTo>
                  <a:pt x="1411" y="803"/>
                  <a:pt x="1411" y="804"/>
                  <a:pt x="1411" y="806"/>
                </a:cubicBezTo>
                <a:close/>
                <a:moveTo>
                  <a:pt x="1402" y="808"/>
                </a:moveTo>
                <a:cubicBezTo>
                  <a:pt x="1401" y="809"/>
                  <a:pt x="1401" y="809"/>
                  <a:pt x="1401" y="809"/>
                </a:cubicBezTo>
                <a:cubicBezTo>
                  <a:pt x="1396" y="812"/>
                  <a:pt x="1392" y="816"/>
                  <a:pt x="1388" y="820"/>
                </a:cubicBezTo>
                <a:cubicBezTo>
                  <a:pt x="1388" y="819"/>
                  <a:pt x="1388" y="818"/>
                  <a:pt x="1389" y="817"/>
                </a:cubicBezTo>
                <a:cubicBezTo>
                  <a:pt x="1391" y="812"/>
                  <a:pt x="1394" y="807"/>
                  <a:pt x="1397" y="802"/>
                </a:cubicBezTo>
                <a:cubicBezTo>
                  <a:pt x="1399" y="800"/>
                  <a:pt x="1402" y="798"/>
                  <a:pt x="1404" y="796"/>
                </a:cubicBezTo>
                <a:cubicBezTo>
                  <a:pt x="1404" y="799"/>
                  <a:pt x="1403" y="804"/>
                  <a:pt x="1402" y="808"/>
                </a:cubicBezTo>
                <a:close/>
                <a:moveTo>
                  <a:pt x="1401" y="828"/>
                </a:moveTo>
                <a:cubicBezTo>
                  <a:pt x="1404" y="824"/>
                  <a:pt x="1408" y="821"/>
                  <a:pt x="1412" y="818"/>
                </a:cubicBezTo>
                <a:cubicBezTo>
                  <a:pt x="1412" y="819"/>
                  <a:pt x="1412" y="819"/>
                  <a:pt x="1412" y="820"/>
                </a:cubicBezTo>
                <a:cubicBezTo>
                  <a:pt x="1409" y="824"/>
                  <a:pt x="1406" y="827"/>
                  <a:pt x="1403" y="831"/>
                </a:cubicBezTo>
                <a:cubicBezTo>
                  <a:pt x="1401" y="833"/>
                  <a:pt x="1401" y="833"/>
                  <a:pt x="1401" y="833"/>
                </a:cubicBezTo>
                <a:cubicBezTo>
                  <a:pt x="1401" y="831"/>
                  <a:pt x="1401" y="829"/>
                  <a:pt x="1401" y="828"/>
                </a:cubicBezTo>
                <a:close/>
                <a:moveTo>
                  <a:pt x="1412" y="821"/>
                </a:moveTo>
                <a:cubicBezTo>
                  <a:pt x="1412" y="821"/>
                  <a:pt x="1412" y="822"/>
                  <a:pt x="1412" y="822"/>
                </a:cubicBezTo>
                <a:cubicBezTo>
                  <a:pt x="1410" y="824"/>
                  <a:pt x="1408" y="826"/>
                  <a:pt x="1406" y="828"/>
                </a:cubicBezTo>
                <a:cubicBezTo>
                  <a:pt x="1408" y="826"/>
                  <a:pt x="1410" y="823"/>
                  <a:pt x="1412" y="821"/>
                </a:cubicBezTo>
                <a:close/>
                <a:moveTo>
                  <a:pt x="1412" y="800"/>
                </a:moveTo>
                <a:cubicBezTo>
                  <a:pt x="1409" y="802"/>
                  <a:pt x="1406" y="805"/>
                  <a:pt x="1403" y="807"/>
                </a:cubicBezTo>
                <a:cubicBezTo>
                  <a:pt x="1403" y="803"/>
                  <a:pt x="1404" y="799"/>
                  <a:pt x="1405" y="795"/>
                </a:cubicBezTo>
                <a:cubicBezTo>
                  <a:pt x="1407" y="793"/>
                  <a:pt x="1410" y="791"/>
                  <a:pt x="1412" y="789"/>
                </a:cubicBezTo>
                <a:cubicBezTo>
                  <a:pt x="1412" y="792"/>
                  <a:pt x="1412" y="796"/>
                  <a:pt x="1412" y="800"/>
                </a:cubicBezTo>
                <a:close/>
                <a:moveTo>
                  <a:pt x="1412" y="800"/>
                </a:moveTo>
                <a:cubicBezTo>
                  <a:pt x="1414" y="798"/>
                  <a:pt x="1417" y="796"/>
                  <a:pt x="1420" y="794"/>
                </a:cubicBezTo>
                <a:cubicBezTo>
                  <a:pt x="1417" y="798"/>
                  <a:pt x="1414" y="802"/>
                  <a:pt x="1412" y="805"/>
                </a:cubicBezTo>
                <a:cubicBezTo>
                  <a:pt x="1412" y="804"/>
                  <a:pt x="1412" y="802"/>
                  <a:pt x="1412" y="800"/>
                </a:cubicBezTo>
                <a:close/>
                <a:moveTo>
                  <a:pt x="1412" y="800"/>
                </a:moveTo>
                <a:cubicBezTo>
                  <a:pt x="1412" y="796"/>
                  <a:pt x="1413" y="792"/>
                  <a:pt x="1413" y="788"/>
                </a:cubicBezTo>
                <a:cubicBezTo>
                  <a:pt x="1414" y="788"/>
                  <a:pt x="1414" y="787"/>
                  <a:pt x="1415" y="787"/>
                </a:cubicBezTo>
                <a:cubicBezTo>
                  <a:pt x="1417" y="785"/>
                  <a:pt x="1420" y="783"/>
                  <a:pt x="1422" y="781"/>
                </a:cubicBezTo>
                <a:cubicBezTo>
                  <a:pt x="1422" y="784"/>
                  <a:pt x="1422" y="787"/>
                  <a:pt x="1422" y="790"/>
                </a:cubicBezTo>
                <a:cubicBezTo>
                  <a:pt x="1422" y="791"/>
                  <a:pt x="1421" y="792"/>
                  <a:pt x="1420" y="793"/>
                </a:cubicBezTo>
                <a:cubicBezTo>
                  <a:pt x="1418" y="795"/>
                  <a:pt x="1415" y="797"/>
                  <a:pt x="1412" y="800"/>
                </a:cubicBezTo>
                <a:close/>
                <a:moveTo>
                  <a:pt x="1413" y="788"/>
                </a:moveTo>
                <a:cubicBezTo>
                  <a:pt x="1410" y="790"/>
                  <a:pt x="1408" y="792"/>
                  <a:pt x="1405" y="794"/>
                </a:cubicBezTo>
                <a:cubicBezTo>
                  <a:pt x="1406" y="790"/>
                  <a:pt x="1407" y="786"/>
                  <a:pt x="1409" y="782"/>
                </a:cubicBezTo>
                <a:cubicBezTo>
                  <a:pt x="1411" y="780"/>
                  <a:pt x="1412" y="779"/>
                  <a:pt x="1414" y="777"/>
                </a:cubicBezTo>
                <a:cubicBezTo>
                  <a:pt x="1414" y="781"/>
                  <a:pt x="1413" y="784"/>
                  <a:pt x="1413" y="788"/>
                </a:cubicBezTo>
                <a:close/>
                <a:moveTo>
                  <a:pt x="1405" y="795"/>
                </a:moveTo>
                <a:cubicBezTo>
                  <a:pt x="1402" y="797"/>
                  <a:pt x="1400" y="799"/>
                  <a:pt x="1398" y="801"/>
                </a:cubicBezTo>
                <a:cubicBezTo>
                  <a:pt x="1398" y="801"/>
                  <a:pt x="1398" y="801"/>
                  <a:pt x="1398" y="801"/>
                </a:cubicBezTo>
                <a:cubicBezTo>
                  <a:pt x="1398" y="801"/>
                  <a:pt x="1398" y="801"/>
                  <a:pt x="1398" y="801"/>
                </a:cubicBezTo>
                <a:cubicBezTo>
                  <a:pt x="1401" y="795"/>
                  <a:pt x="1404" y="789"/>
                  <a:pt x="1408" y="783"/>
                </a:cubicBezTo>
                <a:cubicBezTo>
                  <a:pt x="1408" y="783"/>
                  <a:pt x="1408" y="783"/>
                  <a:pt x="1408" y="783"/>
                </a:cubicBezTo>
                <a:cubicBezTo>
                  <a:pt x="1407" y="787"/>
                  <a:pt x="1406" y="791"/>
                  <a:pt x="1405" y="795"/>
                </a:cubicBezTo>
                <a:close/>
                <a:moveTo>
                  <a:pt x="1397" y="802"/>
                </a:moveTo>
                <a:cubicBezTo>
                  <a:pt x="1394" y="804"/>
                  <a:pt x="1392" y="806"/>
                  <a:pt x="1391" y="808"/>
                </a:cubicBezTo>
                <a:cubicBezTo>
                  <a:pt x="1391" y="805"/>
                  <a:pt x="1392" y="802"/>
                  <a:pt x="1393" y="799"/>
                </a:cubicBezTo>
                <a:cubicBezTo>
                  <a:pt x="1397" y="794"/>
                  <a:pt x="1402" y="789"/>
                  <a:pt x="1406" y="784"/>
                </a:cubicBezTo>
                <a:cubicBezTo>
                  <a:pt x="1403" y="790"/>
                  <a:pt x="1400" y="796"/>
                  <a:pt x="1397" y="802"/>
                </a:cubicBezTo>
                <a:close/>
                <a:moveTo>
                  <a:pt x="1396" y="804"/>
                </a:moveTo>
                <a:cubicBezTo>
                  <a:pt x="1393" y="808"/>
                  <a:pt x="1391" y="812"/>
                  <a:pt x="1389" y="816"/>
                </a:cubicBezTo>
                <a:cubicBezTo>
                  <a:pt x="1389" y="814"/>
                  <a:pt x="1390" y="812"/>
                  <a:pt x="1390" y="809"/>
                </a:cubicBezTo>
                <a:cubicBezTo>
                  <a:pt x="1392" y="808"/>
                  <a:pt x="1394" y="806"/>
                  <a:pt x="1396" y="804"/>
                </a:cubicBezTo>
                <a:close/>
                <a:moveTo>
                  <a:pt x="1388" y="817"/>
                </a:moveTo>
                <a:cubicBezTo>
                  <a:pt x="1387" y="819"/>
                  <a:pt x="1386" y="821"/>
                  <a:pt x="1384" y="823"/>
                </a:cubicBezTo>
                <a:cubicBezTo>
                  <a:pt x="1383" y="825"/>
                  <a:pt x="1381" y="827"/>
                  <a:pt x="1379" y="829"/>
                </a:cubicBezTo>
                <a:cubicBezTo>
                  <a:pt x="1380" y="826"/>
                  <a:pt x="1381" y="822"/>
                  <a:pt x="1382" y="819"/>
                </a:cubicBezTo>
                <a:cubicBezTo>
                  <a:pt x="1385" y="816"/>
                  <a:pt x="1387" y="813"/>
                  <a:pt x="1390" y="810"/>
                </a:cubicBezTo>
                <a:cubicBezTo>
                  <a:pt x="1389" y="812"/>
                  <a:pt x="1388" y="815"/>
                  <a:pt x="1388" y="817"/>
                </a:cubicBezTo>
                <a:close/>
                <a:moveTo>
                  <a:pt x="1383" y="825"/>
                </a:moveTo>
                <a:cubicBezTo>
                  <a:pt x="1381" y="828"/>
                  <a:pt x="1380" y="831"/>
                  <a:pt x="1378" y="835"/>
                </a:cubicBezTo>
                <a:cubicBezTo>
                  <a:pt x="1378" y="833"/>
                  <a:pt x="1379" y="831"/>
                  <a:pt x="1379" y="830"/>
                </a:cubicBezTo>
                <a:cubicBezTo>
                  <a:pt x="1380" y="828"/>
                  <a:pt x="1382" y="827"/>
                  <a:pt x="1383" y="825"/>
                </a:cubicBezTo>
                <a:close/>
                <a:moveTo>
                  <a:pt x="1377" y="836"/>
                </a:moveTo>
                <a:cubicBezTo>
                  <a:pt x="1375" y="839"/>
                  <a:pt x="1374" y="841"/>
                  <a:pt x="1372" y="844"/>
                </a:cubicBezTo>
                <a:cubicBezTo>
                  <a:pt x="1371" y="845"/>
                  <a:pt x="1370" y="846"/>
                  <a:pt x="1369" y="848"/>
                </a:cubicBezTo>
                <a:cubicBezTo>
                  <a:pt x="1370" y="845"/>
                  <a:pt x="1371" y="842"/>
                  <a:pt x="1372" y="839"/>
                </a:cubicBezTo>
                <a:cubicBezTo>
                  <a:pt x="1374" y="836"/>
                  <a:pt x="1376" y="833"/>
                  <a:pt x="1378" y="831"/>
                </a:cubicBezTo>
                <a:cubicBezTo>
                  <a:pt x="1378" y="832"/>
                  <a:pt x="1377" y="834"/>
                  <a:pt x="1377" y="836"/>
                </a:cubicBezTo>
                <a:close/>
                <a:moveTo>
                  <a:pt x="1371" y="846"/>
                </a:moveTo>
                <a:cubicBezTo>
                  <a:pt x="1370" y="848"/>
                  <a:pt x="1369" y="850"/>
                  <a:pt x="1368" y="851"/>
                </a:cubicBezTo>
                <a:cubicBezTo>
                  <a:pt x="1368" y="850"/>
                  <a:pt x="1368" y="850"/>
                  <a:pt x="1368" y="849"/>
                </a:cubicBezTo>
                <a:cubicBezTo>
                  <a:pt x="1369" y="848"/>
                  <a:pt x="1370" y="847"/>
                  <a:pt x="1371" y="846"/>
                </a:cubicBezTo>
                <a:close/>
                <a:moveTo>
                  <a:pt x="1372" y="844"/>
                </a:moveTo>
                <a:cubicBezTo>
                  <a:pt x="1374" y="843"/>
                  <a:pt x="1375" y="842"/>
                  <a:pt x="1376" y="841"/>
                </a:cubicBezTo>
                <a:cubicBezTo>
                  <a:pt x="1375" y="844"/>
                  <a:pt x="1375" y="847"/>
                  <a:pt x="1374" y="851"/>
                </a:cubicBezTo>
                <a:cubicBezTo>
                  <a:pt x="1373" y="852"/>
                  <a:pt x="1373" y="852"/>
                  <a:pt x="1373" y="852"/>
                </a:cubicBezTo>
                <a:cubicBezTo>
                  <a:pt x="1371" y="854"/>
                  <a:pt x="1368" y="856"/>
                  <a:pt x="1366" y="858"/>
                </a:cubicBezTo>
                <a:cubicBezTo>
                  <a:pt x="1366" y="857"/>
                  <a:pt x="1367" y="855"/>
                  <a:pt x="1367" y="853"/>
                </a:cubicBezTo>
                <a:cubicBezTo>
                  <a:pt x="1369" y="850"/>
                  <a:pt x="1371" y="847"/>
                  <a:pt x="1372" y="844"/>
                </a:cubicBezTo>
                <a:close/>
                <a:moveTo>
                  <a:pt x="1367" y="853"/>
                </a:moveTo>
                <a:cubicBezTo>
                  <a:pt x="1364" y="857"/>
                  <a:pt x="1361" y="861"/>
                  <a:pt x="1359" y="866"/>
                </a:cubicBezTo>
                <a:cubicBezTo>
                  <a:pt x="1358" y="866"/>
                  <a:pt x="1358" y="867"/>
                  <a:pt x="1358" y="867"/>
                </a:cubicBezTo>
                <a:cubicBezTo>
                  <a:pt x="1358" y="864"/>
                  <a:pt x="1359" y="861"/>
                  <a:pt x="1361" y="858"/>
                </a:cubicBezTo>
                <a:cubicBezTo>
                  <a:pt x="1363" y="855"/>
                  <a:pt x="1365" y="852"/>
                  <a:pt x="1368" y="850"/>
                </a:cubicBezTo>
                <a:cubicBezTo>
                  <a:pt x="1367" y="851"/>
                  <a:pt x="1367" y="852"/>
                  <a:pt x="1367" y="853"/>
                </a:cubicBezTo>
                <a:close/>
                <a:moveTo>
                  <a:pt x="1359" y="866"/>
                </a:moveTo>
                <a:cubicBezTo>
                  <a:pt x="1361" y="864"/>
                  <a:pt x="1363" y="862"/>
                  <a:pt x="1365" y="860"/>
                </a:cubicBezTo>
                <a:cubicBezTo>
                  <a:pt x="1365" y="863"/>
                  <a:pt x="1364" y="866"/>
                  <a:pt x="1364" y="869"/>
                </a:cubicBezTo>
                <a:cubicBezTo>
                  <a:pt x="1362" y="870"/>
                  <a:pt x="1360" y="872"/>
                  <a:pt x="1359" y="873"/>
                </a:cubicBezTo>
                <a:cubicBezTo>
                  <a:pt x="1357" y="874"/>
                  <a:pt x="1356" y="876"/>
                  <a:pt x="1355" y="877"/>
                </a:cubicBezTo>
                <a:cubicBezTo>
                  <a:pt x="1355" y="874"/>
                  <a:pt x="1356" y="872"/>
                  <a:pt x="1357" y="870"/>
                </a:cubicBezTo>
                <a:cubicBezTo>
                  <a:pt x="1357" y="869"/>
                  <a:pt x="1358" y="867"/>
                  <a:pt x="1359" y="866"/>
                </a:cubicBezTo>
                <a:close/>
                <a:moveTo>
                  <a:pt x="1373" y="873"/>
                </a:moveTo>
                <a:cubicBezTo>
                  <a:pt x="1373" y="875"/>
                  <a:pt x="1373" y="877"/>
                  <a:pt x="1373" y="879"/>
                </a:cubicBezTo>
                <a:cubicBezTo>
                  <a:pt x="1372" y="880"/>
                  <a:pt x="1371" y="882"/>
                  <a:pt x="1370" y="884"/>
                </a:cubicBezTo>
                <a:cubicBezTo>
                  <a:pt x="1367" y="886"/>
                  <a:pt x="1365" y="889"/>
                  <a:pt x="1362" y="892"/>
                </a:cubicBezTo>
                <a:cubicBezTo>
                  <a:pt x="1362" y="890"/>
                  <a:pt x="1362" y="888"/>
                  <a:pt x="1362" y="886"/>
                </a:cubicBezTo>
                <a:cubicBezTo>
                  <a:pt x="1364" y="884"/>
                  <a:pt x="1365" y="883"/>
                  <a:pt x="1366" y="881"/>
                </a:cubicBezTo>
                <a:cubicBezTo>
                  <a:pt x="1368" y="878"/>
                  <a:pt x="1371" y="876"/>
                  <a:pt x="1373" y="873"/>
                </a:cubicBezTo>
                <a:close/>
                <a:moveTo>
                  <a:pt x="1368" y="878"/>
                </a:moveTo>
                <a:cubicBezTo>
                  <a:pt x="1370" y="875"/>
                  <a:pt x="1371" y="873"/>
                  <a:pt x="1373" y="871"/>
                </a:cubicBezTo>
                <a:cubicBezTo>
                  <a:pt x="1373" y="871"/>
                  <a:pt x="1373" y="872"/>
                  <a:pt x="1373" y="872"/>
                </a:cubicBezTo>
                <a:cubicBezTo>
                  <a:pt x="1371" y="874"/>
                  <a:pt x="1370" y="876"/>
                  <a:pt x="1368" y="878"/>
                </a:cubicBezTo>
                <a:close/>
                <a:moveTo>
                  <a:pt x="1373" y="870"/>
                </a:moveTo>
                <a:cubicBezTo>
                  <a:pt x="1371" y="873"/>
                  <a:pt x="1368" y="877"/>
                  <a:pt x="1365" y="881"/>
                </a:cubicBezTo>
                <a:cubicBezTo>
                  <a:pt x="1364" y="882"/>
                  <a:pt x="1363" y="883"/>
                  <a:pt x="1363" y="884"/>
                </a:cubicBezTo>
                <a:cubicBezTo>
                  <a:pt x="1363" y="882"/>
                  <a:pt x="1363" y="880"/>
                  <a:pt x="1363" y="878"/>
                </a:cubicBezTo>
                <a:cubicBezTo>
                  <a:pt x="1366" y="874"/>
                  <a:pt x="1370" y="871"/>
                  <a:pt x="1373" y="868"/>
                </a:cubicBezTo>
                <a:cubicBezTo>
                  <a:pt x="1373" y="868"/>
                  <a:pt x="1373" y="869"/>
                  <a:pt x="1373" y="870"/>
                </a:cubicBezTo>
                <a:close/>
                <a:moveTo>
                  <a:pt x="1363" y="878"/>
                </a:moveTo>
                <a:cubicBezTo>
                  <a:pt x="1360" y="880"/>
                  <a:pt x="1357" y="883"/>
                  <a:pt x="1354" y="886"/>
                </a:cubicBezTo>
                <a:cubicBezTo>
                  <a:pt x="1357" y="881"/>
                  <a:pt x="1360" y="877"/>
                  <a:pt x="1363" y="873"/>
                </a:cubicBezTo>
                <a:cubicBezTo>
                  <a:pt x="1363" y="875"/>
                  <a:pt x="1363" y="876"/>
                  <a:pt x="1363" y="878"/>
                </a:cubicBezTo>
                <a:close/>
                <a:moveTo>
                  <a:pt x="1353" y="887"/>
                </a:moveTo>
                <a:cubicBezTo>
                  <a:pt x="1353" y="884"/>
                  <a:pt x="1354" y="881"/>
                  <a:pt x="1355" y="878"/>
                </a:cubicBezTo>
                <a:cubicBezTo>
                  <a:pt x="1356" y="876"/>
                  <a:pt x="1357" y="875"/>
                  <a:pt x="1359" y="874"/>
                </a:cubicBezTo>
                <a:cubicBezTo>
                  <a:pt x="1360" y="872"/>
                  <a:pt x="1362" y="871"/>
                  <a:pt x="1363" y="869"/>
                </a:cubicBezTo>
                <a:cubicBezTo>
                  <a:pt x="1363" y="870"/>
                  <a:pt x="1363" y="871"/>
                  <a:pt x="1363" y="872"/>
                </a:cubicBezTo>
                <a:cubicBezTo>
                  <a:pt x="1360" y="877"/>
                  <a:pt x="1356" y="881"/>
                  <a:pt x="1353" y="887"/>
                </a:cubicBezTo>
                <a:close/>
                <a:moveTo>
                  <a:pt x="1356" y="871"/>
                </a:moveTo>
                <a:cubicBezTo>
                  <a:pt x="1355" y="873"/>
                  <a:pt x="1355" y="875"/>
                  <a:pt x="1354" y="877"/>
                </a:cubicBezTo>
                <a:cubicBezTo>
                  <a:pt x="1352" y="880"/>
                  <a:pt x="1350" y="882"/>
                  <a:pt x="1348" y="884"/>
                </a:cubicBezTo>
                <a:cubicBezTo>
                  <a:pt x="1349" y="881"/>
                  <a:pt x="1351" y="879"/>
                  <a:pt x="1353" y="876"/>
                </a:cubicBezTo>
                <a:cubicBezTo>
                  <a:pt x="1354" y="874"/>
                  <a:pt x="1355" y="873"/>
                  <a:pt x="1356" y="871"/>
                </a:cubicBezTo>
                <a:cubicBezTo>
                  <a:pt x="1356" y="871"/>
                  <a:pt x="1356" y="871"/>
                  <a:pt x="1356" y="871"/>
                </a:cubicBezTo>
                <a:close/>
                <a:moveTo>
                  <a:pt x="1356" y="870"/>
                </a:moveTo>
                <a:cubicBezTo>
                  <a:pt x="1355" y="872"/>
                  <a:pt x="1354" y="874"/>
                  <a:pt x="1352" y="876"/>
                </a:cubicBezTo>
                <a:cubicBezTo>
                  <a:pt x="1351" y="878"/>
                  <a:pt x="1349" y="881"/>
                  <a:pt x="1347" y="884"/>
                </a:cubicBezTo>
                <a:cubicBezTo>
                  <a:pt x="1348" y="881"/>
                  <a:pt x="1349" y="879"/>
                  <a:pt x="1350" y="877"/>
                </a:cubicBezTo>
                <a:cubicBezTo>
                  <a:pt x="1352" y="874"/>
                  <a:pt x="1354" y="872"/>
                  <a:pt x="1356" y="869"/>
                </a:cubicBezTo>
                <a:cubicBezTo>
                  <a:pt x="1356" y="869"/>
                  <a:pt x="1356" y="869"/>
                  <a:pt x="1356" y="870"/>
                </a:cubicBezTo>
                <a:close/>
                <a:moveTo>
                  <a:pt x="1354" y="878"/>
                </a:moveTo>
                <a:cubicBezTo>
                  <a:pt x="1353" y="881"/>
                  <a:pt x="1353" y="884"/>
                  <a:pt x="1352" y="888"/>
                </a:cubicBezTo>
                <a:cubicBezTo>
                  <a:pt x="1352" y="888"/>
                  <a:pt x="1352" y="888"/>
                  <a:pt x="1352" y="888"/>
                </a:cubicBezTo>
                <a:cubicBezTo>
                  <a:pt x="1352" y="888"/>
                  <a:pt x="1352" y="888"/>
                  <a:pt x="1352" y="888"/>
                </a:cubicBezTo>
                <a:cubicBezTo>
                  <a:pt x="1350" y="890"/>
                  <a:pt x="1347" y="892"/>
                  <a:pt x="1345" y="895"/>
                </a:cubicBezTo>
                <a:cubicBezTo>
                  <a:pt x="1344" y="895"/>
                  <a:pt x="1344" y="895"/>
                  <a:pt x="1344" y="896"/>
                </a:cubicBezTo>
                <a:cubicBezTo>
                  <a:pt x="1345" y="892"/>
                  <a:pt x="1346" y="889"/>
                  <a:pt x="1347" y="886"/>
                </a:cubicBezTo>
                <a:cubicBezTo>
                  <a:pt x="1349" y="883"/>
                  <a:pt x="1351" y="881"/>
                  <a:pt x="1354" y="878"/>
                </a:cubicBezTo>
                <a:close/>
                <a:moveTo>
                  <a:pt x="1352" y="889"/>
                </a:moveTo>
                <a:cubicBezTo>
                  <a:pt x="1352" y="891"/>
                  <a:pt x="1351" y="893"/>
                  <a:pt x="1351" y="896"/>
                </a:cubicBezTo>
                <a:cubicBezTo>
                  <a:pt x="1348" y="899"/>
                  <a:pt x="1345" y="902"/>
                  <a:pt x="1342" y="905"/>
                </a:cubicBezTo>
                <a:cubicBezTo>
                  <a:pt x="1342" y="905"/>
                  <a:pt x="1342" y="904"/>
                  <a:pt x="1342" y="903"/>
                </a:cubicBezTo>
                <a:cubicBezTo>
                  <a:pt x="1346" y="898"/>
                  <a:pt x="1349" y="893"/>
                  <a:pt x="1352" y="889"/>
                </a:cubicBezTo>
                <a:close/>
                <a:moveTo>
                  <a:pt x="1342" y="902"/>
                </a:moveTo>
                <a:cubicBezTo>
                  <a:pt x="1343" y="900"/>
                  <a:pt x="1343" y="898"/>
                  <a:pt x="1344" y="897"/>
                </a:cubicBezTo>
                <a:cubicBezTo>
                  <a:pt x="1344" y="896"/>
                  <a:pt x="1345" y="896"/>
                  <a:pt x="1345" y="895"/>
                </a:cubicBezTo>
                <a:cubicBezTo>
                  <a:pt x="1347" y="893"/>
                  <a:pt x="1349" y="892"/>
                  <a:pt x="1351" y="890"/>
                </a:cubicBezTo>
                <a:cubicBezTo>
                  <a:pt x="1348" y="894"/>
                  <a:pt x="1345" y="898"/>
                  <a:pt x="1342" y="902"/>
                </a:cubicBezTo>
                <a:close/>
                <a:moveTo>
                  <a:pt x="1343" y="897"/>
                </a:moveTo>
                <a:cubicBezTo>
                  <a:pt x="1342" y="899"/>
                  <a:pt x="1342" y="901"/>
                  <a:pt x="1342" y="903"/>
                </a:cubicBezTo>
                <a:cubicBezTo>
                  <a:pt x="1340" y="906"/>
                  <a:pt x="1338" y="908"/>
                  <a:pt x="1337" y="910"/>
                </a:cubicBezTo>
                <a:cubicBezTo>
                  <a:pt x="1335" y="912"/>
                  <a:pt x="1334" y="913"/>
                  <a:pt x="1332" y="915"/>
                </a:cubicBezTo>
                <a:cubicBezTo>
                  <a:pt x="1333" y="912"/>
                  <a:pt x="1334" y="909"/>
                  <a:pt x="1335" y="905"/>
                </a:cubicBezTo>
                <a:cubicBezTo>
                  <a:pt x="1338" y="903"/>
                  <a:pt x="1340" y="900"/>
                  <a:pt x="1343" y="897"/>
                </a:cubicBezTo>
                <a:close/>
                <a:moveTo>
                  <a:pt x="643" y="770"/>
                </a:moveTo>
                <a:cubicBezTo>
                  <a:pt x="629" y="731"/>
                  <a:pt x="627" y="696"/>
                  <a:pt x="635" y="664"/>
                </a:cubicBezTo>
                <a:cubicBezTo>
                  <a:pt x="643" y="663"/>
                  <a:pt x="650" y="663"/>
                  <a:pt x="657" y="664"/>
                </a:cubicBezTo>
                <a:cubicBezTo>
                  <a:pt x="655" y="691"/>
                  <a:pt x="660" y="722"/>
                  <a:pt x="672" y="754"/>
                </a:cubicBezTo>
                <a:cubicBezTo>
                  <a:pt x="643" y="851"/>
                  <a:pt x="569" y="915"/>
                  <a:pt x="504" y="972"/>
                </a:cubicBezTo>
                <a:cubicBezTo>
                  <a:pt x="437" y="1031"/>
                  <a:pt x="379" y="1082"/>
                  <a:pt x="385" y="1152"/>
                </a:cubicBezTo>
                <a:cubicBezTo>
                  <a:pt x="391" y="1218"/>
                  <a:pt x="429" y="1284"/>
                  <a:pt x="502" y="1355"/>
                </a:cubicBezTo>
                <a:cubicBezTo>
                  <a:pt x="566" y="1419"/>
                  <a:pt x="657" y="1486"/>
                  <a:pt x="788" y="1567"/>
                </a:cubicBezTo>
                <a:cubicBezTo>
                  <a:pt x="789" y="1574"/>
                  <a:pt x="789" y="1582"/>
                  <a:pt x="790" y="1590"/>
                </a:cubicBezTo>
                <a:cubicBezTo>
                  <a:pt x="504" y="1414"/>
                  <a:pt x="381" y="1292"/>
                  <a:pt x="366" y="1170"/>
                </a:cubicBezTo>
                <a:cubicBezTo>
                  <a:pt x="358" y="1100"/>
                  <a:pt x="414" y="1047"/>
                  <a:pt x="479" y="987"/>
                </a:cubicBezTo>
                <a:cubicBezTo>
                  <a:pt x="541" y="930"/>
                  <a:pt x="611" y="865"/>
                  <a:pt x="643" y="771"/>
                </a:cubicBezTo>
                <a:cubicBezTo>
                  <a:pt x="643" y="770"/>
                  <a:pt x="643" y="770"/>
                  <a:pt x="643" y="770"/>
                </a:cubicBezTo>
                <a:close/>
                <a:moveTo>
                  <a:pt x="529" y="714"/>
                </a:moveTo>
                <a:cubicBezTo>
                  <a:pt x="527" y="716"/>
                  <a:pt x="526" y="717"/>
                  <a:pt x="524" y="719"/>
                </a:cubicBezTo>
                <a:cubicBezTo>
                  <a:pt x="524" y="719"/>
                  <a:pt x="524" y="719"/>
                  <a:pt x="524" y="719"/>
                </a:cubicBezTo>
                <a:cubicBezTo>
                  <a:pt x="519" y="722"/>
                  <a:pt x="515" y="725"/>
                  <a:pt x="511" y="727"/>
                </a:cubicBezTo>
                <a:cubicBezTo>
                  <a:pt x="513" y="726"/>
                  <a:pt x="515" y="724"/>
                  <a:pt x="516" y="723"/>
                </a:cubicBezTo>
                <a:cubicBezTo>
                  <a:pt x="520" y="720"/>
                  <a:pt x="524" y="717"/>
                  <a:pt x="529" y="714"/>
                </a:cubicBezTo>
                <a:close/>
                <a:moveTo>
                  <a:pt x="519" y="720"/>
                </a:moveTo>
                <a:cubicBezTo>
                  <a:pt x="519" y="720"/>
                  <a:pt x="519" y="720"/>
                  <a:pt x="519" y="720"/>
                </a:cubicBezTo>
                <a:cubicBezTo>
                  <a:pt x="523" y="717"/>
                  <a:pt x="527" y="714"/>
                  <a:pt x="531" y="712"/>
                </a:cubicBezTo>
                <a:cubicBezTo>
                  <a:pt x="531" y="712"/>
                  <a:pt x="531" y="712"/>
                  <a:pt x="530" y="712"/>
                </a:cubicBezTo>
                <a:cubicBezTo>
                  <a:pt x="527" y="715"/>
                  <a:pt x="523" y="718"/>
                  <a:pt x="519" y="720"/>
                </a:cubicBezTo>
                <a:close/>
                <a:moveTo>
                  <a:pt x="531" y="713"/>
                </a:moveTo>
                <a:cubicBezTo>
                  <a:pt x="534" y="710"/>
                  <a:pt x="538" y="708"/>
                  <a:pt x="542" y="705"/>
                </a:cubicBezTo>
                <a:cubicBezTo>
                  <a:pt x="542" y="706"/>
                  <a:pt x="541" y="706"/>
                  <a:pt x="541" y="707"/>
                </a:cubicBezTo>
                <a:cubicBezTo>
                  <a:pt x="539" y="708"/>
                  <a:pt x="538" y="709"/>
                  <a:pt x="536" y="710"/>
                </a:cubicBezTo>
                <a:cubicBezTo>
                  <a:pt x="533" y="713"/>
                  <a:pt x="530" y="715"/>
                  <a:pt x="526" y="717"/>
                </a:cubicBezTo>
                <a:cubicBezTo>
                  <a:pt x="528" y="716"/>
                  <a:pt x="529" y="714"/>
                  <a:pt x="531" y="713"/>
                </a:cubicBezTo>
                <a:close/>
                <a:moveTo>
                  <a:pt x="1286" y="56"/>
                </a:moveTo>
                <a:cubicBezTo>
                  <a:pt x="1279" y="58"/>
                  <a:pt x="1272" y="60"/>
                  <a:pt x="1265" y="62"/>
                </a:cubicBezTo>
                <a:cubicBezTo>
                  <a:pt x="1265" y="56"/>
                  <a:pt x="1266" y="50"/>
                  <a:pt x="1267" y="45"/>
                </a:cubicBezTo>
                <a:cubicBezTo>
                  <a:pt x="1273" y="42"/>
                  <a:pt x="1279" y="40"/>
                  <a:pt x="1286" y="37"/>
                </a:cubicBezTo>
                <a:cubicBezTo>
                  <a:pt x="1286" y="43"/>
                  <a:pt x="1286" y="50"/>
                  <a:pt x="1286" y="56"/>
                </a:cubicBezTo>
                <a:close/>
                <a:moveTo>
                  <a:pt x="1265" y="62"/>
                </a:moveTo>
                <a:cubicBezTo>
                  <a:pt x="1258" y="64"/>
                  <a:pt x="1252" y="67"/>
                  <a:pt x="1247" y="69"/>
                </a:cubicBezTo>
                <a:cubicBezTo>
                  <a:pt x="1248" y="64"/>
                  <a:pt x="1249" y="58"/>
                  <a:pt x="1251" y="53"/>
                </a:cubicBezTo>
                <a:cubicBezTo>
                  <a:pt x="1256" y="50"/>
                  <a:pt x="1261" y="47"/>
                  <a:pt x="1267" y="45"/>
                </a:cubicBezTo>
                <a:cubicBezTo>
                  <a:pt x="1266" y="50"/>
                  <a:pt x="1265" y="56"/>
                  <a:pt x="1265" y="62"/>
                </a:cubicBezTo>
                <a:close/>
                <a:moveTo>
                  <a:pt x="1322" y="98"/>
                </a:moveTo>
                <a:cubicBezTo>
                  <a:pt x="1312" y="98"/>
                  <a:pt x="1302" y="98"/>
                  <a:pt x="1294" y="99"/>
                </a:cubicBezTo>
                <a:cubicBezTo>
                  <a:pt x="1292" y="92"/>
                  <a:pt x="1290" y="84"/>
                  <a:pt x="1289" y="77"/>
                </a:cubicBezTo>
                <a:cubicBezTo>
                  <a:pt x="1297" y="76"/>
                  <a:pt x="1306" y="75"/>
                  <a:pt x="1315" y="75"/>
                </a:cubicBezTo>
                <a:cubicBezTo>
                  <a:pt x="1317" y="82"/>
                  <a:pt x="1319" y="90"/>
                  <a:pt x="1322" y="98"/>
                </a:cubicBezTo>
                <a:close/>
                <a:moveTo>
                  <a:pt x="1310" y="53"/>
                </a:moveTo>
                <a:cubicBezTo>
                  <a:pt x="1319" y="52"/>
                  <a:pt x="1329" y="51"/>
                  <a:pt x="1339" y="50"/>
                </a:cubicBezTo>
                <a:cubicBezTo>
                  <a:pt x="1341" y="58"/>
                  <a:pt x="1343" y="66"/>
                  <a:pt x="1346" y="73"/>
                </a:cubicBezTo>
                <a:cubicBezTo>
                  <a:pt x="1346" y="73"/>
                  <a:pt x="1345" y="73"/>
                  <a:pt x="1345" y="73"/>
                </a:cubicBezTo>
                <a:cubicBezTo>
                  <a:pt x="1334" y="73"/>
                  <a:pt x="1324" y="74"/>
                  <a:pt x="1315" y="74"/>
                </a:cubicBezTo>
                <a:cubicBezTo>
                  <a:pt x="1313" y="67"/>
                  <a:pt x="1311" y="60"/>
                  <a:pt x="1310" y="53"/>
                </a:cubicBezTo>
                <a:close/>
                <a:moveTo>
                  <a:pt x="1377" y="363"/>
                </a:moveTo>
                <a:cubicBezTo>
                  <a:pt x="1375" y="360"/>
                  <a:pt x="1373" y="358"/>
                  <a:pt x="1370" y="355"/>
                </a:cubicBezTo>
                <a:cubicBezTo>
                  <a:pt x="1372" y="355"/>
                  <a:pt x="1375" y="354"/>
                  <a:pt x="1377" y="353"/>
                </a:cubicBezTo>
                <a:cubicBezTo>
                  <a:pt x="1378" y="356"/>
                  <a:pt x="1378" y="359"/>
                  <a:pt x="1377" y="363"/>
                </a:cubicBezTo>
                <a:close/>
                <a:moveTo>
                  <a:pt x="1378" y="364"/>
                </a:moveTo>
                <a:cubicBezTo>
                  <a:pt x="1378" y="364"/>
                  <a:pt x="1379" y="365"/>
                  <a:pt x="1380" y="366"/>
                </a:cubicBezTo>
                <a:cubicBezTo>
                  <a:pt x="1379" y="366"/>
                  <a:pt x="1378" y="366"/>
                  <a:pt x="1377" y="367"/>
                </a:cubicBezTo>
                <a:cubicBezTo>
                  <a:pt x="1378" y="366"/>
                  <a:pt x="1378" y="365"/>
                  <a:pt x="1378" y="364"/>
                </a:cubicBezTo>
                <a:close/>
                <a:moveTo>
                  <a:pt x="1296" y="978"/>
                </a:moveTo>
                <a:cubicBezTo>
                  <a:pt x="1296" y="978"/>
                  <a:pt x="1296" y="979"/>
                  <a:pt x="1296" y="979"/>
                </a:cubicBezTo>
                <a:cubicBezTo>
                  <a:pt x="1293" y="983"/>
                  <a:pt x="1290" y="987"/>
                  <a:pt x="1287" y="990"/>
                </a:cubicBezTo>
                <a:cubicBezTo>
                  <a:pt x="1287" y="990"/>
                  <a:pt x="1287" y="989"/>
                  <a:pt x="1287" y="989"/>
                </a:cubicBezTo>
                <a:cubicBezTo>
                  <a:pt x="1288" y="987"/>
                  <a:pt x="1290" y="985"/>
                  <a:pt x="1291" y="984"/>
                </a:cubicBezTo>
                <a:cubicBezTo>
                  <a:pt x="1293" y="982"/>
                  <a:pt x="1294" y="980"/>
                  <a:pt x="1296" y="978"/>
                </a:cubicBezTo>
                <a:cubicBezTo>
                  <a:pt x="1296" y="978"/>
                  <a:pt x="1296" y="978"/>
                  <a:pt x="1296" y="978"/>
                </a:cubicBezTo>
                <a:close/>
                <a:moveTo>
                  <a:pt x="1314" y="946"/>
                </a:moveTo>
                <a:cubicBezTo>
                  <a:pt x="1316" y="944"/>
                  <a:pt x="1317" y="942"/>
                  <a:pt x="1319" y="941"/>
                </a:cubicBezTo>
                <a:cubicBezTo>
                  <a:pt x="1319" y="941"/>
                  <a:pt x="1319" y="941"/>
                  <a:pt x="1319" y="941"/>
                </a:cubicBezTo>
                <a:cubicBezTo>
                  <a:pt x="1319" y="941"/>
                  <a:pt x="1319" y="941"/>
                  <a:pt x="1319" y="941"/>
                </a:cubicBezTo>
                <a:cubicBezTo>
                  <a:pt x="1318" y="943"/>
                  <a:pt x="1318" y="945"/>
                  <a:pt x="1317" y="948"/>
                </a:cubicBezTo>
                <a:cubicBezTo>
                  <a:pt x="1314" y="951"/>
                  <a:pt x="1311" y="955"/>
                  <a:pt x="1308" y="958"/>
                </a:cubicBezTo>
                <a:cubicBezTo>
                  <a:pt x="1308" y="957"/>
                  <a:pt x="1309" y="955"/>
                  <a:pt x="1309" y="953"/>
                </a:cubicBezTo>
                <a:cubicBezTo>
                  <a:pt x="1311" y="951"/>
                  <a:pt x="1312" y="948"/>
                  <a:pt x="1314" y="946"/>
                </a:cubicBezTo>
                <a:close/>
                <a:moveTo>
                  <a:pt x="1310" y="951"/>
                </a:moveTo>
                <a:cubicBezTo>
                  <a:pt x="1310" y="951"/>
                  <a:pt x="1310" y="951"/>
                  <a:pt x="1310" y="951"/>
                </a:cubicBezTo>
                <a:cubicBezTo>
                  <a:pt x="1310" y="950"/>
                  <a:pt x="1311" y="949"/>
                  <a:pt x="1311" y="949"/>
                </a:cubicBezTo>
                <a:cubicBezTo>
                  <a:pt x="1311" y="950"/>
                  <a:pt x="1310" y="951"/>
                  <a:pt x="1310" y="951"/>
                </a:cubicBezTo>
                <a:close/>
                <a:moveTo>
                  <a:pt x="1316" y="943"/>
                </a:moveTo>
                <a:cubicBezTo>
                  <a:pt x="1317" y="941"/>
                  <a:pt x="1318" y="939"/>
                  <a:pt x="1320" y="937"/>
                </a:cubicBezTo>
                <a:cubicBezTo>
                  <a:pt x="1319" y="938"/>
                  <a:pt x="1319" y="939"/>
                  <a:pt x="1319" y="940"/>
                </a:cubicBezTo>
                <a:cubicBezTo>
                  <a:pt x="1318" y="940"/>
                  <a:pt x="1318" y="940"/>
                  <a:pt x="1318" y="940"/>
                </a:cubicBezTo>
                <a:cubicBezTo>
                  <a:pt x="1318" y="941"/>
                  <a:pt x="1317" y="942"/>
                  <a:pt x="1316" y="943"/>
                </a:cubicBezTo>
                <a:close/>
                <a:moveTo>
                  <a:pt x="1318" y="948"/>
                </a:moveTo>
                <a:cubicBezTo>
                  <a:pt x="1319" y="947"/>
                  <a:pt x="1319" y="946"/>
                  <a:pt x="1320" y="945"/>
                </a:cubicBezTo>
                <a:cubicBezTo>
                  <a:pt x="1319" y="946"/>
                  <a:pt x="1319" y="948"/>
                  <a:pt x="1318" y="949"/>
                </a:cubicBezTo>
                <a:cubicBezTo>
                  <a:pt x="1318" y="948"/>
                  <a:pt x="1318" y="948"/>
                  <a:pt x="1318" y="948"/>
                </a:cubicBezTo>
                <a:close/>
                <a:moveTo>
                  <a:pt x="1308" y="1129"/>
                </a:moveTo>
                <a:cubicBezTo>
                  <a:pt x="1300" y="1121"/>
                  <a:pt x="1292" y="1113"/>
                  <a:pt x="1284" y="1105"/>
                </a:cubicBezTo>
                <a:cubicBezTo>
                  <a:pt x="1282" y="1094"/>
                  <a:pt x="1280" y="1083"/>
                  <a:pt x="1280" y="1072"/>
                </a:cubicBezTo>
                <a:cubicBezTo>
                  <a:pt x="1285" y="1078"/>
                  <a:pt x="1291" y="1084"/>
                  <a:pt x="1298" y="1090"/>
                </a:cubicBezTo>
                <a:cubicBezTo>
                  <a:pt x="1298" y="1090"/>
                  <a:pt x="1298" y="1090"/>
                  <a:pt x="1298" y="1090"/>
                </a:cubicBezTo>
                <a:cubicBezTo>
                  <a:pt x="1300" y="1103"/>
                  <a:pt x="1304" y="1116"/>
                  <a:pt x="1308" y="1129"/>
                </a:cubicBezTo>
                <a:close/>
                <a:moveTo>
                  <a:pt x="673" y="754"/>
                </a:moveTo>
                <a:cubicBezTo>
                  <a:pt x="661" y="722"/>
                  <a:pt x="656" y="691"/>
                  <a:pt x="658" y="664"/>
                </a:cubicBezTo>
                <a:cubicBezTo>
                  <a:pt x="668" y="665"/>
                  <a:pt x="677" y="668"/>
                  <a:pt x="685" y="673"/>
                </a:cubicBezTo>
                <a:cubicBezTo>
                  <a:pt x="687" y="693"/>
                  <a:pt x="693" y="715"/>
                  <a:pt x="702" y="737"/>
                </a:cubicBezTo>
                <a:cubicBezTo>
                  <a:pt x="676" y="836"/>
                  <a:pt x="598" y="901"/>
                  <a:pt x="529" y="958"/>
                </a:cubicBezTo>
                <a:cubicBezTo>
                  <a:pt x="495" y="986"/>
                  <a:pt x="463" y="1013"/>
                  <a:pt x="440" y="1041"/>
                </a:cubicBezTo>
                <a:cubicBezTo>
                  <a:pt x="415" y="1073"/>
                  <a:pt x="403" y="1103"/>
                  <a:pt x="405" y="1134"/>
                </a:cubicBezTo>
                <a:cubicBezTo>
                  <a:pt x="408" y="1200"/>
                  <a:pt x="443" y="1266"/>
                  <a:pt x="512" y="1336"/>
                </a:cubicBezTo>
                <a:cubicBezTo>
                  <a:pt x="573" y="1399"/>
                  <a:pt x="663" y="1467"/>
                  <a:pt x="787" y="1543"/>
                </a:cubicBezTo>
                <a:cubicBezTo>
                  <a:pt x="787" y="1551"/>
                  <a:pt x="788" y="1559"/>
                  <a:pt x="788" y="1566"/>
                </a:cubicBezTo>
                <a:cubicBezTo>
                  <a:pt x="517" y="1399"/>
                  <a:pt x="397" y="1275"/>
                  <a:pt x="386" y="1152"/>
                </a:cubicBezTo>
                <a:cubicBezTo>
                  <a:pt x="380" y="1082"/>
                  <a:pt x="438" y="1032"/>
                  <a:pt x="505" y="973"/>
                </a:cubicBezTo>
                <a:cubicBezTo>
                  <a:pt x="570" y="916"/>
                  <a:pt x="644" y="851"/>
                  <a:pt x="673" y="754"/>
                </a:cubicBezTo>
                <a:cubicBezTo>
                  <a:pt x="673" y="754"/>
                  <a:pt x="673" y="754"/>
                  <a:pt x="673" y="754"/>
                </a:cubicBezTo>
                <a:close/>
                <a:moveTo>
                  <a:pt x="1070" y="296"/>
                </a:moveTo>
                <a:cubicBezTo>
                  <a:pt x="1062" y="298"/>
                  <a:pt x="1055" y="300"/>
                  <a:pt x="1048" y="303"/>
                </a:cubicBezTo>
                <a:cubicBezTo>
                  <a:pt x="1049" y="298"/>
                  <a:pt x="1049" y="294"/>
                  <a:pt x="1050" y="290"/>
                </a:cubicBezTo>
                <a:cubicBezTo>
                  <a:pt x="1057" y="287"/>
                  <a:pt x="1063" y="285"/>
                  <a:pt x="1070" y="283"/>
                </a:cubicBezTo>
                <a:cubicBezTo>
                  <a:pt x="1070" y="287"/>
                  <a:pt x="1070" y="292"/>
                  <a:pt x="1070" y="296"/>
                </a:cubicBezTo>
                <a:close/>
                <a:moveTo>
                  <a:pt x="1070" y="297"/>
                </a:moveTo>
                <a:cubicBezTo>
                  <a:pt x="1070" y="301"/>
                  <a:pt x="1070" y="306"/>
                  <a:pt x="1071" y="310"/>
                </a:cubicBezTo>
                <a:cubicBezTo>
                  <a:pt x="1063" y="312"/>
                  <a:pt x="1055" y="314"/>
                  <a:pt x="1047" y="316"/>
                </a:cubicBezTo>
                <a:cubicBezTo>
                  <a:pt x="1047" y="312"/>
                  <a:pt x="1048" y="307"/>
                  <a:pt x="1048" y="303"/>
                </a:cubicBezTo>
                <a:cubicBezTo>
                  <a:pt x="1055" y="301"/>
                  <a:pt x="1062" y="299"/>
                  <a:pt x="1070" y="297"/>
                </a:cubicBezTo>
                <a:close/>
                <a:moveTo>
                  <a:pt x="1113" y="271"/>
                </a:moveTo>
                <a:cubicBezTo>
                  <a:pt x="1098" y="274"/>
                  <a:pt x="1084" y="278"/>
                  <a:pt x="1071" y="282"/>
                </a:cubicBezTo>
                <a:cubicBezTo>
                  <a:pt x="1071" y="278"/>
                  <a:pt x="1072" y="273"/>
                  <a:pt x="1072" y="269"/>
                </a:cubicBezTo>
                <a:cubicBezTo>
                  <a:pt x="1085" y="264"/>
                  <a:pt x="1098" y="260"/>
                  <a:pt x="1113" y="256"/>
                </a:cubicBezTo>
                <a:cubicBezTo>
                  <a:pt x="1113" y="261"/>
                  <a:pt x="1113" y="266"/>
                  <a:pt x="1113" y="271"/>
                </a:cubicBezTo>
                <a:close/>
                <a:moveTo>
                  <a:pt x="1113" y="271"/>
                </a:moveTo>
                <a:cubicBezTo>
                  <a:pt x="1113" y="276"/>
                  <a:pt x="1114" y="281"/>
                  <a:pt x="1114" y="286"/>
                </a:cubicBezTo>
                <a:cubicBezTo>
                  <a:pt x="1099" y="289"/>
                  <a:pt x="1084" y="292"/>
                  <a:pt x="1070" y="296"/>
                </a:cubicBezTo>
                <a:cubicBezTo>
                  <a:pt x="1070" y="291"/>
                  <a:pt x="1070" y="287"/>
                  <a:pt x="1071" y="282"/>
                </a:cubicBezTo>
                <a:cubicBezTo>
                  <a:pt x="1084" y="278"/>
                  <a:pt x="1098" y="274"/>
                  <a:pt x="1113" y="271"/>
                </a:cubicBezTo>
                <a:close/>
                <a:moveTo>
                  <a:pt x="1297" y="195"/>
                </a:moveTo>
                <a:cubicBezTo>
                  <a:pt x="1286" y="196"/>
                  <a:pt x="1275" y="196"/>
                  <a:pt x="1265" y="196"/>
                </a:cubicBezTo>
                <a:cubicBezTo>
                  <a:pt x="1262" y="189"/>
                  <a:pt x="1259" y="182"/>
                  <a:pt x="1257" y="175"/>
                </a:cubicBezTo>
                <a:cubicBezTo>
                  <a:pt x="1267" y="175"/>
                  <a:pt x="1277" y="174"/>
                  <a:pt x="1287" y="174"/>
                </a:cubicBezTo>
                <a:cubicBezTo>
                  <a:pt x="1287" y="174"/>
                  <a:pt x="1287" y="174"/>
                  <a:pt x="1287" y="174"/>
                </a:cubicBezTo>
                <a:cubicBezTo>
                  <a:pt x="1290" y="181"/>
                  <a:pt x="1293" y="188"/>
                  <a:pt x="1297" y="195"/>
                </a:cubicBezTo>
                <a:close/>
                <a:moveTo>
                  <a:pt x="1278" y="1042"/>
                </a:moveTo>
                <a:cubicBezTo>
                  <a:pt x="1276" y="1039"/>
                  <a:pt x="1274" y="1037"/>
                  <a:pt x="1271" y="1035"/>
                </a:cubicBezTo>
                <a:cubicBezTo>
                  <a:pt x="1273" y="1027"/>
                  <a:pt x="1274" y="1020"/>
                  <a:pt x="1276" y="1013"/>
                </a:cubicBezTo>
                <a:cubicBezTo>
                  <a:pt x="1278" y="1014"/>
                  <a:pt x="1279" y="1015"/>
                  <a:pt x="1280" y="1016"/>
                </a:cubicBezTo>
                <a:cubicBezTo>
                  <a:pt x="1279" y="1025"/>
                  <a:pt x="1278" y="1033"/>
                  <a:pt x="1278" y="1042"/>
                </a:cubicBezTo>
                <a:close/>
                <a:moveTo>
                  <a:pt x="1281" y="1017"/>
                </a:moveTo>
                <a:cubicBezTo>
                  <a:pt x="1284" y="1020"/>
                  <a:pt x="1287" y="1023"/>
                  <a:pt x="1290" y="1026"/>
                </a:cubicBezTo>
                <a:cubicBezTo>
                  <a:pt x="1290" y="1036"/>
                  <a:pt x="1291" y="1045"/>
                  <a:pt x="1292" y="1055"/>
                </a:cubicBezTo>
                <a:cubicBezTo>
                  <a:pt x="1287" y="1051"/>
                  <a:pt x="1283" y="1046"/>
                  <a:pt x="1279" y="1042"/>
                </a:cubicBezTo>
                <a:cubicBezTo>
                  <a:pt x="1279" y="1033"/>
                  <a:pt x="1280" y="1025"/>
                  <a:pt x="1281" y="1017"/>
                </a:cubicBezTo>
                <a:close/>
                <a:moveTo>
                  <a:pt x="1233" y="1170"/>
                </a:moveTo>
                <a:cubicBezTo>
                  <a:pt x="1232" y="1161"/>
                  <a:pt x="1231" y="1151"/>
                  <a:pt x="1231" y="1142"/>
                </a:cubicBezTo>
                <a:cubicBezTo>
                  <a:pt x="1236" y="1147"/>
                  <a:pt x="1242" y="1151"/>
                  <a:pt x="1247" y="1156"/>
                </a:cubicBezTo>
                <a:cubicBezTo>
                  <a:pt x="1248" y="1166"/>
                  <a:pt x="1250" y="1177"/>
                  <a:pt x="1252" y="1188"/>
                </a:cubicBezTo>
                <a:cubicBezTo>
                  <a:pt x="1246" y="1182"/>
                  <a:pt x="1239" y="1176"/>
                  <a:pt x="1233" y="1170"/>
                </a:cubicBezTo>
                <a:close/>
                <a:moveTo>
                  <a:pt x="703" y="737"/>
                </a:moveTo>
                <a:cubicBezTo>
                  <a:pt x="694" y="715"/>
                  <a:pt x="688" y="693"/>
                  <a:pt x="686" y="673"/>
                </a:cubicBezTo>
                <a:cubicBezTo>
                  <a:pt x="704" y="684"/>
                  <a:pt x="718" y="703"/>
                  <a:pt x="730" y="731"/>
                </a:cubicBezTo>
                <a:cubicBezTo>
                  <a:pt x="704" y="825"/>
                  <a:pt x="625" y="887"/>
                  <a:pt x="555" y="943"/>
                </a:cubicBezTo>
                <a:cubicBezTo>
                  <a:pt x="520" y="970"/>
                  <a:pt x="488" y="996"/>
                  <a:pt x="463" y="1024"/>
                </a:cubicBezTo>
                <a:cubicBezTo>
                  <a:pt x="436" y="1056"/>
                  <a:pt x="424" y="1085"/>
                  <a:pt x="424" y="1117"/>
                </a:cubicBezTo>
                <a:cubicBezTo>
                  <a:pt x="425" y="1149"/>
                  <a:pt x="434" y="1183"/>
                  <a:pt x="450" y="1216"/>
                </a:cubicBezTo>
                <a:cubicBezTo>
                  <a:pt x="466" y="1249"/>
                  <a:pt x="490" y="1282"/>
                  <a:pt x="522" y="1316"/>
                </a:cubicBezTo>
                <a:cubicBezTo>
                  <a:pt x="580" y="1379"/>
                  <a:pt x="667" y="1446"/>
                  <a:pt x="785" y="1520"/>
                </a:cubicBezTo>
                <a:cubicBezTo>
                  <a:pt x="786" y="1527"/>
                  <a:pt x="786" y="1535"/>
                  <a:pt x="787" y="1543"/>
                </a:cubicBezTo>
                <a:cubicBezTo>
                  <a:pt x="529" y="1384"/>
                  <a:pt x="412" y="1258"/>
                  <a:pt x="406" y="1134"/>
                </a:cubicBezTo>
                <a:cubicBezTo>
                  <a:pt x="402" y="1065"/>
                  <a:pt x="461" y="1016"/>
                  <a:pt x="530" y="959"/>
                </a:cubicBezTo>
                <a:cubicBezTo>
                  <a:pt x="599" y="901"/>
                  <a:pt x="677" y="836"/>
                  <a:pt x="703" y="737"/>
                </a:cubicBezTo>
                <a:cubicBezTo>
                  <a:pt x="703" y="737"/>
                  <a:pt x="703" y="737"/>
                  <a:pt x="703" y="737"/>
                </a:cubicBezTo>
                <a:close/>
                <a:moveTo>
                  <a:pt x="922" y="443"/>
                </a:moveTo>
                <a:cubicBezTo>
                  <a:pt x="922" y="447"/>
                  <a:pt x="922" y="450"/>
                  <a:pt x="922" y="454"/>
                </a:cubicBezTo>
                <a:cubicBezTo>
                  <a:pt x="913" y="457"/>
                  <a:pt x="904" y="459"/>
                  <a:pt x="896" y="462"/>
                </a:cubicBezTo>
                <a:cubicBezTo>
                  <a:pt x="896" y="458"/>
                  <a:pt x="896" y="455"/>
                  <a:pt x="897" y="451"/>
                </a:cubicBezTo>
                <a:cubicBezTo>
                  <a:pt x="905" y="448"/>
                  <a:pt x="913" y="446"/>
                  <a:pt x="922" y="443"/>
                </a:cubicBezTo>
                <a:close/>
                <a:moveTo>
                  <a:pt x="897" y="450"/>
                </a:moveTo>
                <a:cubicBezTo>
                  <a:pt x="897" y="447"/>
                  <a:pt x="898" y="443"/>
                  <a:pt x="898" y="439"/>
                </a:cubicBezTo>
                <a:cubicBezTo>
                  <a:pt x="906" y="436"/>
                  <a:pt x="914" y="434"/>
                  <a:pt x="922" y="431"/>
                </a:cubicBezTo>
                <a:cubicBezTo>
                  <a:pt x="922" y="435"/>
                  <a:pt x="922" y="439"/>
                  <a:pt x="922" y="443"/>
                </a:cubicBezTo>
                <a:cubicBezTo>
                  <a:pt x="913" y="445"/>
                  <a:pt x="905" y="448"/>
                  <a:pt x="897" y="450"/>
                </a:cubicBezTo>
                <a:close/>
                <a:moveTo>
                  <a:pt x="948" y="423"/>
                </a:moveTo>
                <a:cubicBezTo>
                  <a:pt x="939" y="426"/>
                  <a:pt x="931" y="428"/>
                  <a:pt x="923" y="431"/>
                </a:cubicBezTo>
                <a:cubicBezTo>
                  <a:pt x="923" y="427"/>
                  <a:pt x="923" y="423"/>
                  <a:pt x="924" y="419"/>
                </a:cubicBezTo>
                <a:cubicBezTo>
                  <a:pt x="932" y="416"/>
                  <a:pt x="940" y="414"/>
                  <a:pt x="948" y="412"/>
                </a:cubicBezTo>
                <a:cubicBezTo>
                  <a:pt x="948" y="415"/>
                  <a:pt x="948" y="419"/>
                  <a:pt x="948" y="423"/>
                </a:cubicBezTo>
                <a:close/>
                <a:moveTo>
                  <a:pt x="948" y="424"/>
                </a:moveTo>
                <a:cubicBezTo>
                  <a:pt x="948" y="428"/>
                  <a:pt x="948" y="431"/>
                  <a:pt x="949" y="435"/>
                </a:cubicBezTo>
                <a:cubicBezTo>
                  <a:pt x="939" y="438"/>
                  <a:pt x="931" y="440"/>
                  <a:pt x="922" y="443"/>
                </a:cubicBezTo>
                <a:cubicBezTo>
                  <a:pt x="922" y="439"/>
                  <a:pt x="922" y="435"/>
                  <a:pt x="923" y="431"/>
                </a:cubicBezTo>
                <a:cubicBezTo>
                  <a:pt x="931" y="429"/>
                  <a:pt x="939" y="426"/>
                  <a:pt x="948" y="424"/>
                </a:cubicBezTo>
                <a:close/>
                <a:moveTo>
                  <a:pt x="974" y="404"/>
                </a:moveTo>
                <a:cubicBezTo>
                  <a:pt x="965" y="406"/>
                  <a:pt x="956" y="408"/>
                  <a:pt x="948" y="411"/>
                </a:cubicBezTo>
                <a:cubicBezTo>
                  <a:pt x="949" y="407"/>
                  <a:pt x="949" y="402"/>
                  <a:pt x="950" y="398"/>
                </a:cubicBezTo>
                <a:cubicBezTo>
                  <a:pt x="950" y="398"/>
                  <a:pt x="950" y="398"/>
                  <a:pt x="950" y="398"/>
                </a:cubicBezTo>
                <a:cubicBezTo>
                  <a:pt x="957" y="396"/>
                  <a:pt x="965" y="394"/>
                  <a:pt x="974" y="391"/>
                </a:cubicBezTo>
                <a:cubicBezTo>
                  <a:pt x="974" y="395"/>
                  <a:pt x="974" y="400"/>
                  <a:pt x="974" y="404"/>
                </a:cubicBezTo>
                <a:close/>
                <a:moveTo>
                  <a:pt x="974" y="404"/>
                </a:moveTo>
                <a:cubicBezTo>
                  <a:pt x="974" y="408"/>
                  <a:pt x="975" y="412"/>
                  <a:pt x="975" y="416"/>
                </a:cubicBezTo>
                <a:cubicBezTo>
                  <a:pt x="966" y="419"/>
                  <a:pt x="957" y="421"/>
                  <a:pt x="948" y="423"/>
                </a:cubicBezTo>
                <a:cubicBezTo>
                  <a:pt x="948" y="419"/>
                  <a:pt x="948" y="415"/>
                  <a:pt x="948" y="411"/>
                </a:cubicBezTo>
                <a:cubicBezTo>
                  <a:pt x="956" y="409"/>
                  <a:pt x="965" y="407"/>
                  <a:pt x="974" y="404"/>
                </a:cubicBezTo>
                <a:close/>
                <a:moveTo>
                  <a:pt x="1322" y="399"/>
                </a:moveTo>
                <a:cubicBezTo>
                  <a:pt x="1324" y="399"/>
                  <a:pt x="1326" y="398"/>
                  <a:pt x="1328" y="397"/>
                </a:cubicBezTo>
                <a:cubicBezTo>
                  <a:pt x="1331" y="401"/>
                  <a:pt x="1334" y="404"/>
                  <a:pt x="1337" y="408"/>
                </a:cubicBezTo>
                <a:cubicBezTo>
                  <a:pt x="1331" y="410"/>
                  <a:pt x="1326" y="412"/>
                  <a:pt x="1320" y="414"/>
                </a:cubicBezTo>
                <a:cubicBezTo>
                  <a:pt x="1321" y="409"/>
                  <a:pt x="1322" y="404"/>
                  <a:pt x="1322" y="399"/>
                </a:cubicBezTo>
                <a:close/>
                <a:moveTo>
                  <a:pt x="1322" y="391"/>
                </a:moveTo>
                <a:cubicBezTo>
                  <a:pt x="1324" y="393"/>
                  <a:pt x="1326" y="395"/>
                  <a:pt x="1328" y="397"/>
                </a:cubicBezTo>
                <a:cubicBezTo>
                  <a:pt x="1326" y="398"/>
                  <a:pt x="1324" y="398"/>
                  <a:pt x="1322" y="399"/>
                </a:cubicBezTo>
                <a:cubicBezTo>
                  <a:pt x="1322" y="396"/>
                  <a:pt x="1322" y="393"/>
                  <a:pt x="1322" y="391"/>
                </a:cubicBezTo>
                <a:close/>
                <a:moveTo>
                  <a:pt x="1069" y="1436"/>
                </a:moveTo>
                <a:cubicBezTo>
                  <a:pt x="1066" y="1435"/>
                  <a:pt x="1064" y="1433"/>
                  <a:pt x="1061" y="1432"/>
                </a:cubicBezTo>
                <a:cubicBezTo>
                  <a:pt x="1059" y="1423"/>
                  <a:pt x="1058" y="1414"/>
                  <a:pt x="1057" y="1406"/>
                </a:cubicBezTo>
                <a:cubicBezTo>
                  <a:pt x="1063" y="1408"/>
                  <a:pt x="1069" y="1412"/>
                  <a:pt x="1075" y="1416"/>
                </a:cubicBezTo>
                <a:cubicBezTo>
                  <a:pt x="1077" y="1425"/>
                  <a:pt x="1079" y="1435"/>
                  <a:pt x="1081" y="1445"/>
                </a:cubicBezTo>
                <a:cubicBezTo>
                  <a:pt x="1077" y="1442"/>
                  <a:pt x="1073" y="1439"/>
                  <a:pt x="1069" y="1436"/>
                </a:cubicBezTo>
                <a:close/>
                <a:moveTo>
                  <a:pt x="873" y="1502"/>
                </a:moveTo>
                <a:cubicBezTo>
                  <a:pt x="868" y="1499"/>
                  <a:pt x="862" y="1496"/>
                  <a:pt x="857" y="1493"/>
                </a:cubicBezTo>
                <a:cubicBezTo>
                  <a:pt x="857" y="1485"/>
                  <a:pt x="857" y="1478"/>
                  <a:pt x="857" y="1471"/>
                </a:cubicBezTo>
                <a:cubicBezTo>
                  <a:pt x="863" y="1474"/>
                  <a:pt x="868" y="1477"/>
                  <a:pt x="873" y="1480"/>
                </a:cubicBezTo>
                <a:cubicBezTo>
                  <a:pt x="873" y="1487"/>
                  <a:pt x="873" y="1495"/>
                  <a:pt x="873" y="1502"/>
                </a:cubicBezTo>
                <a:close/>
                <a:moveTo>
                  <a:pt x="857" y="1470"/>
                </a:moveTo>
                <a:cubicBezTo>
                  <a:pt x="852" y="1467"/>
                  <a:pt x="848" y="1464"/>
                  <a:pt x="843" y="1462"/>
                </a:cubicBezTo>
                <a:cubicBezTo>
                  <a:pt x="844" y="1454"/>
                  <a:pt x="844" y="1447"/>
                  <a:pt x="844" y="1440"/>
                </a:cubicBezTo>
                <a:cubicBezTo>
                  <a:pt x="848" y="1442"/>
                  <a:pt x="853" y="1445"/>
                  <a:pt x="857" y="1448"/>
                </a:cubicBezTo>
                <a:cubicBezTo>
                  <a:pt x="857" y="1455"/>
                  <a:pt x="857" y="1462"/>
                  <a:pt x="857" y="1470"/>
                </a:cubicBezTo>
                <a:close/>
                <a:moveTo>
                  <a:pt x="733" y="721"/>
                </a:moveTo>
                <a:cubicBezTo>
                  <a:pt x="724" y="701"/>
                  <a:pt x="718" y="682"/>
                  <a:pt x="715" y="665"/>
                </a:cubicBezTo>
                <a:cubicBezTo>
                  <a:pt x="732" y="676"/>
                  <a:pt x="746" y="696"/>
                  <a:pt x="757" y="724"/>
                </a:cubicBezTo>
                <a:cubicBezTo>
                  <a:pt x="753" y="737"/>
                  <a:pt x="748" y="751"/>
                  <a:pt x="741" y="763"/>
                </a:cubicBezTo>
                <a:cubicBezTo>
                  <a:pt x="738" y="751"/>
                  <a:pt x="734" y="740"/>
                  <a:pt x="730" y="731"/>
                </a:cubicBezTo>
                <a:cubicBezTo>
                  <a:pt x="731" y="728"/>
                  <a:pt x="732" y="724"/>
                  <a:pt x="733" y="721"/>
                </a:cubicBezTo>
                <a:cubicBezTo>
                  <a:pt x="733" y="721"/>
                  <a:pt x="733" y="721"/>
                  <a:pt x="733" y="721"/>
                </a:cubicBezTo>
                <a:close/>
                <a:moveTo>
                  <a:pt x="640" y="647"/>
                </a:moveTo>
                <a:cubicBezTo>
                  <a:pt x="643" y="645"/>
                  <a:pt x="643" y="645"/>
                  <a:pt x="643" y="645"/>
                </a:cubicBezTo>
                <a:cubicBezTo>
                  <a:pt x="650" y="642"/>
                  <a:pt x="656" y="639"/>
                  <a:pt x="662" y="636"/>
                </a:cubicBezTo>
                <a:cubicBezTo>
                  <a:pt x="662" y="636"/>
                  <a:pt x="662" y="636"/>
                  <a:pt x="662" y="636"/>
                </a:cubicBezTo>
                <a:cubicBezTo>
                  <a:pt x="657" y="639"/>
                  <a:pt x="651" y="643"/>
                  <a:pt x="645" y="646"/>
                </a:cubicBezTo>
                <a:cubicBezTo>
                  <a:pt x="643" y="647"/>
                  <a:pt x="641" y="648"/>
                  <a:pt x="640" y="648"/>
                </a:cubicBezTo>
                <a:cubicBezTo>
                  <a:pt x="640" y="648"/>
                  <a:pt x="640" y="648"/>
                  <a:pt x="640" y="647"/>
                </a:cubicBezTo>
                <a:close/>
                <a:moveTo>
                  <a:pt x="637" y="648"/>
                </a:moveTo>
                <a:cubicBezTo>
                  <a:pt x="638" y="648"/>
                  <a:pt x="639" y="647"/>
                  <a:pt x="640" y="646"/>
                </a:cubicBezTo>
                <a:cubicBezTo>
                  <a:pt x="640" y="646"/>
                  <a:pt x="640" y="647"/>
                  <a:pt x="640" y="647"/>
                </a:cubicBezTo>
                <a:cubicBezTo>
                  <a:pt x="639" y="647"/>
                  <a:pt x="638" y="648"/>
                  <a:pt x="637" y="648"/>
                </a:cubicBezTo>
                <a:close/>
                <a:moveTo>
                  <a:pt x="817" y="535"/>
                </a:moveTo>
                <a:cubicBezTo>
                  <a:pt x="817" y="537"/>
                  <a:pt x="817" y="539"/>
                  <a:pt x="817" y="541"/>
                </a:cubicBezTo>
                <a:cubicBezTo>
                  <a:pt x="806" y="545"/>
                  <a:pt x="798" y="548"/>
                  <a:pt x="791" y="552"/>
                </a:cubicBezTo>
                <a:cubicBezTo>
                  <a:pt x="791" y="549"/>
                  <a:pt x="791" y="547"/>
                  <a:pt x="791" y="545"/>
                </a:cubicBezTo>
                <a:cubicBezTo>
                  <a:pt x="799" y="542"/>
                  <a:pt x="807" y="539"/>
                  <a:pt x="817" y="535"/>
                </a:cubicBezTo>
                <a:close/>
                <a:moveTo>
                  <a:pt x="791" y="545"/>
                </a:moveTo>
                <a:cubicBezTo>
                  <a:pt x="792" y="542"/>
                  <a:pt x="792" y="540"/>
                  <a:pt x="792" y="538"/>
                </a:cubicBezTo>
                <a:cubicBezTo>
                  <a:pt x="800" y="535"/>
                  <a:pt x="808" y="532"/>
                  <a:pt x="817" y="529"/>
                </a:cubicBezTo>
                <a:cubicBezTo>
                  <a:pt x="817" y="529"/>
                  <a:pt x="817" y="529"/>
                  <a:pt x="817" y="529"/>
                </a:cubicBezTo>
                <a:cubicBezTo>
                  <a:pt x="817" y="531"/>
                  <a:pt x="817" y="533"/>
                  <a:pt x="817" y="535"/>
                </a:cubicBezTo>
                <a:cubicBezTo>
                  <a:pt x="807" y="538"/>
                  <a:pt x="799" y="541"/>
                  <a:pt x="791" y="545"/>
                </a:cubicBezTo>
                <a:close/>
                <a:moveTo>
                  <a:pt x="817" y="542"/>
                </a:moveTo>
                <a:cubicBezTo>
                  <a:pt x="817" y="543"/>
                  <a:pt x="817" y="545"/>
                  <a:pt x="817" y="546"/>
                </a:cubicBezTo>
                <a:cubicBezTo>
                  <a:pt x="817" y="546"/>
                  <a:pt x="817" y="546"/>
                  <a:pt x="817" y="546"/>
                </a:cubicBezTo>
                <a:cubicBezTo>
                  <a:pt x="813" y="548"/>
                  <a:pt x="808" y="550"/>
                  <a:pt x="804" y="552"/>
                </a:cubicBezTo>
                <a:cubicBezTo>
                  <a:pt x="803" y="552"/>
                  <a:pt x="803" y="552"/>
                  <a:pt x="803" y="552"/>
                </a:cubicBezTo>
                <a:cubicBezTo>
                  <a:pt x="799" y="554"/>
                  <a:pt x="795" y="556"/>
                  <a:pt x="791" y="557"/>
                </a:cubicBezTo>
                <a:cubicBezTo>
                  <a:pt x="791" y="556"/>
                  <a:pt x="791" y="554"/>
                  <a:pt x="791" y="552"/>
                </a:cubicBezTo>
                <a:cubicBezTo>
                  <a:pt x="798" y="549"/>
                  <a:pt x="806" y="546"/>
                  <a:pt x="817" y="542"/>
                </a:cubicBezTo>
                <a:close/>
                <a:moveTo>
                  <a:pt x="843" y="519"/>
                </a:moveTo>
                <a:cubicBezTo>
                  <a:pt x="843" y="521"/>
                  <a:pt x="843" y="523"/>
                  <a:pt x="843" y="525"/>
                </a:cubicBezTo>
                <a:cubicBezTo>
                  <a:pt x="833" y="528"/>
                  <a:pt x="825" y="532"/>
                  <a:pt x="817" y="535"/>
                </a:cubicBezTo>
                <a:cubicBezTo>
                  <a:pt x="817" y="532"/>
                  <a:pt x="817" y="530"/>
                  <a:pt x="817" y="528"/>
                </a:cubicBezTo>
                <a:cubicBezTo>
                  <a:pt x="825" y="525"/>
                  <a:pt x="834" y="522"/>
                  <a:pt x="843" y="519"/>
                </a:cubicBezTo>
                <a:close/>
                <a:moveTo>
                  <a:pt x="817" y="528"/>
                </a:moveTo>
                <a:cubicBezTo>
                  <a:pt x="817" y="525"/>
                  <a:pt x="818" y="522"/>
                  <a:pt x="818" y="520"/>
                </a:cubicBezTo>
                <a:cubicBezTo>
                  <a:pt x="826" y="517"/>
                  <a:pt x="834" y="514"/>
                  <a:pt x="843" y="511"/>
                </a:cubicBezTo>
                <a:cubicBezTo>
                  <a:pt x="843" y="513"/>
                  <a:pt x="843" y="516"/>
                  <a:pt x="843" y="518"/>
                </a:cubicBezTo>
                <a:cubicBezTo>
                  <a:pt x="834" y="522"/>
                  <a:pt x="825" y="525"/>
                  <a:pt x="817" y="528"/>
                </a:cubicBezTo>
                <a:close/>
                <a:moveTo>
                  <a:pt x="870" y="502"/>
                </a:moveTo>
                <a:cubicBezTo>
                  <a:pt x="870" y="504"/>
                  <a:pt x="870" y="506"/>
                  <a:pt x="870" y="509"/>
                </a:cubicBezTo>
                <a:cubicBezTo>
                  <a:pt x="860" y="512"/>
                  <a:pt x="852" y="515"/>
                  <a:pt x="844" y="518"/>
                </a:cubicBezTo>
                <a:cubicBezTo>
                  <a:pt x="843" y="516"/>
                  <a:pt x="843" y="513"/>
                  <a:pt x="843" y="511"/>
                </a:cubicBezTo>
                <a:cubicBezTo>
                  <a:pt x="852" y="508"/>
                  <a:pt x="860" y="505"/>
                  <a:pt x="870" y="502"/>
                </a:cubicBezTo>
                <a:close/>
                <a:moveTo>
                  <a:pt x="843" y="510"/>
                </a:moveTo>
                <a:cubicBezTo>
                  <a:pt x="843" y="507"/>
                  <a:pt x="844" y="504"/>
                  <a:pt x="844" y="501"/>
                </a:cubicBezTo>
                <a:cubicBezTo>
                  <a:pt x="852" y="498"/>
                  <a:pt x="860" y="495"/>
                  <a:pt x="869" y="492"/>
                </a:cubicBezTo>
                <a:cubicBezTo>
                  <a:pt x="869" y="495"/>
                  <a:pt x="869" y="498"/>
                  <a:pt x="870" y="501"/>
                </a:cubicBezTo>
                <a:cubicBezTo>
                  <a:pt x="860" y="504"/>
                  <a:pt x="852" y="507"/>
                  <a:pt x="843" y="510"/>
                </a:cubicBezTo>
                <a:close/>
                <a:moveTo>
                  <a:pt x="1211" y="222"/>
                </a:moveTo>
                <a:cubicBezTo>
                  <a:pt x="1202" y="223"/>
                  <a:pt x="1193" y="224"/>
                  <a:pt x="1184" y="225"/>
                </a:cubicBezTo>
                <a:cubicBezTo>
                  <a:pt x="1183" y="219"/>
                  <a:pt x="1181" y="212"/>
                  <a:pt x="1181" y="206"/>
                </a:cubicBezTo>
                <a:cubicBezTo>
                  <a:pt x="1189" y="205"/>
                  <a:pt x="1197" y="203"/>
                  <a:pt x="1206" y="202"/>
                </a:cubicBezTo>
                <a:cubicBezTo>
                  <a:pt x="1207" y="208"/>
                  <a:pt x="1209" y="215"/>
                  <a:pt x="1211" y="222"/>
                </a:cubicBezTo>
                <a:close/>
                <a:moveTo>
                  <a:pt x="1203" y="182"/>
                </a:moveTo>
                <a:cubicBezTo>
                  <a:pt x="1211" y="181"/>
                  <a:pt x="1220" y="179"/>
                  <a:pt x="1229" y="178"/>
                </a:cubicBezTo>
                <a:cubicBezTo>
                  <a:pt x="1230" y="185"/>
                  <a:pt x="1232" y="192"/>
                  <a:pt x="1234" y="198"/>
                </a:cubicBezTo>
                <a:cubicBezTo>
                  <a:pt x="1225" y="199"/>
                  <a:pt x="1215" y="200"/>
                  <a:pt x="1206" y="202"/>
                </a:cubicBezTo>
                <a:cubicBezTo>
                  <a:pt x="1205" y="195"/>
                  <a:pt x="1204" y="188"/>
                  <a:pt x="1203" y="182"/>
                </a:cubicBezTo>
                <a:close/>
                <a:moveTo>
                  <a:pt x="1211" y="222"/>
                </a:moveTo>
                <a:cubicBezTo>
                  <a:pt x="1213" y="228"/>
                  <a:pt x="1215" y="234"/>
                  <a:pt x="1217" y="240"/>
                </a:cubicBezTo>
                <a:cubicBezTo>
                  <a:pt x="1207" y="240"/>
                  <a:pt x="1197" y="241"/>
                  <a:pt x="1188" y="242"/>
                </a:cubicBezTo>
                <a:cubicBezTo>
                  <a:pt x="1186" y="237"/>
                  <a:pt x="1185" y="231"/>
                  <a:pt x="1184" y="226"/>
                </a:cubicBezTo>
                <a:cubicBezTo>
                  <a:pt x="1193" y="224"/>
                  <a:pt x="1202" y="223"/>
                  <a:pt x="1211" y="222"/>
                </a:cubicBezTo>
                <a:close/>
                <a:moveTo>
                  <a:pt x="1187" y="242"/>
                </a:moveTo>
                <a:cubicBezTo>
                  <a:pt x="1178" y="243"/>
                  <a:pt x="1169" y="245"/>
                  <a:pt x="1161" y="246"/>
                </a:cubicBezTo>
                <a:cubicBezTo>
                  <a:pt x="1160" y="241"/>
                  <a:pt x="1159" y="235"/>
                  <a:pt x="1159" y="230"/>
                </a:cubicBezTo>
                <a:cubicBezTo>
                  <a:pt x="1167" y="229"/>
                  <a:pt x="1175" y="227"/>
                  <a:pt x="1184" y="226"/>
                </a:cubicBezTo>
                <a:cubicBezTo>
                  <a:pt x="1185" y="231"/>
                  <a:pt x="1186" y="237"/>
                  <a:pt x="1187" y="242"/>
                </a:cubicBezTo>
                <a:close/>
                <a:moveTo>
                  <a:pt x="1188" y="243"/>
                </a:moveTo>
                <a:cubicBezTo>
                  <a:pt x="1189" y="248"/>
                  <a:pt x="1191" y="254"/>
                  <a:pt x="1192" y="259"/>
                </a:cubicBezTo>
                <a:cubicBezTo>
                  <a:pt x="1183" y="260"/>
                  <a:pt x="1173" y="261"/>
                  <a:pt x="1164" y="262"/>
                </a:cubicBezTo>
                <a:cubicBezTo>
                  <a:pt x="1163" y="257"/>
                  <a:pt x="1162" y="251"/>
                  <a:pt x="1161" y="246"/>
                </a:cubicBezTo>
                <a:cubicBezTo>
                  <a:pt x="1170" y="245"/>
                  <a:pt x="1178" y="244"/>
                  <a:pt x="1188" y="243"/>
                </a:cubicBezTo>
                <a:close/>
                <a:moveTo>
                  <a:pt x="1292" y="408"/>
                </a:moveTo>
                <a:cubicBezTo>
                  <a:pt x="1284" y="410"/>
                  <a:pt x="1276" y="413"/>
                  <a:pt x="1265" y="416"/>
                </a:cubicBezTo>
                <a:cubicBezTo>
                  <a:pt x="1264" y="415"/>
                  <a:pt x="1263" y="414"/>
                  <a:pt x="1262" y="413"/>
                </a:cubicBezTo>
                <a:cubicBezTo>
                  <a:pt x="1262" y="413"/>
                  <a:pt x="1262" y="413"/>
                  <a:pt x="1262" y="413"/>
                </a:cubicBezTo>
                <a:cubicBezTo>
                  <a:pt x="1261" y="410"/>
                  <a:pt x="1260" y="406"/>
                  <a:pt x="1258" y="403"/>
                </a:cubicBezTo>
                <a:cubicBezTo>
                  <a:pt x="1259" y="403"/>
                  <a:pt x="1259" y="403"/>
                  <a:pt x="1259" y="403"/>
                </a:cubicBezTo>
                <a:cubicBezTo>
                  <a:pt x="1268" y="400"/>
                  <a:pt x="1276" y="398"/>
                  <a:pt x="1284" y="396"/>
                </a:cubicBezTo>
                <a:cubicBezTo>
                  <a:pt x="1287" y="398"/>
                  <a:pt x="1289" y="400"/>
                  <a:pt x="1291" y="402"/>
                </a:cubicBezTo>
                <a:cubicBezTo>
                  <a:pt x="1291" y="402"/>
                  <a:pt x="1291" y="402"/>
                  <a:pt x="1291" y="402"/>
                </a:cubicBezTo>
                <a:cubicBezTo>
                  <a:pt x="1292" y="404"/>
                  <a:pt x="1292" y="406"/>
                  <a:pt x="1292" y="408"/>
                </a:cubicBezTo>
                <a:close/>
                <a:moveTo>
                  <a:pt x="1217" y="1130"/>
                </a:moveTo>
                <a:cubicBezTo>
                  <a:pt x="1214" y="1127"/>
                  <a:pt x="1210" y="1124"/>
                  <a:pt x="1207" y="1122"/>
                </a:cubicBezTo>
                <a:cubicBezTo>
                  <a:pt x="1209" y="1114"/>
                  <a:pt x="1211" y="1106"/>
                  <a:pt x="1213" y="1099"/>
                </a:cubicBezTo>
                <a:cubicBezTo>
                  <a:pt x="1216" y="1101"/>
                  <a:pt x="1218" y="1103"/>
                  <a:pt x="1221" y="1105"/>
                </a:cubicBezTo>
                <a:cubicBezTo>
                  <a:pt x="1220" y="1113"/>
                  <a:pt x="1218" y="1122"/>
                  <a:pt x="1217" y="1130"/>
                </a:cubicBezTo>
                <a:close/>
                <a:moveTo>
                  <a:pt x="1222" y="1106"/>
                </a:moveTo>
                <a:cubicBezTo>
                  <a:pt x="1225" y="1108"/>
                  <a:pt x="1228" y="1111"/>
                  <a:pt x="1232" y="1114"/>
                </a:cubicBezTo>
                <a:cubicBezTo>
                  <a:pt x="1231" y="1123"/>
                  <a:pt x="1231" y="1132"/>
                  <a:pt x="1231" y="1141"/>
                </a:cubicBezTo>
                <a:cubicBezTo>
                  <a:pt x="1226" y="1137"/>
                  <a:pt x="1222" y="1134"/>
                  <a:pt x="1218" y="1130"/>
                </a:cubicBezTo>
                <a:cubicBezTo>
                  <a:pt x="1219" y="1122"/>
                  <a:pt x="1220" y="1114"/>
                  <a:pt x="1222" y="1106"/>
                </a:cubicBezTo>
                <a:close/>
                <a:moveTo>
                  <a:pt x="1072" y="1387"/>
                </a:moveTo>
                <a:cubicBezTo>
                  <a:pt x="1075" y="1389"/>
                  <a:pt x="1079" y="1391"/>
                  <a:pt x="1082" y="1393"/>
                </a:cubicBezTo>
                <a:cubicBezTo>
                  <a:pt x="1085" y="1395"/>
                  <a:pt x="1088" y="1396"/>
                  <a:pt x="1090" y="1398"/>
                </a:cubicBezTo>
                <a:cubicBezTo>
                  <a:pt x="1092" y="1408"/>
                  <a:pt x="1094" y="1419"/>
                  <a:pt x="1097" y="1429"/>
                </a:cubicBezTo>
                <a:cubicBezTo>
                  <a:pt x="1090" y="1424"/>
                  <a:pt x="1083" y="1420"/>
                  <a:pt x="1076" y="1416"/>
                </a:cubicBezTo>
                <a:cubicBezTo>
                  <a:pt x="1076" y="1415"/>
                  <a:pt x="1076" y="1415"/>
                  <a:pt x="1076" y="1415"/>
                </a:cubicBezTo>
                <a:cubicBezTo>
                  <a:pt x="1076" y="1415"/>
                  <a:pt x="1076" y="1415"/>
                  <a:pt x="1076" y="1415"/>
                </a:cubicBezTo>
                <a:cubicBezTo>
                  <a:pt x="1074" y="1406"/>
                  <a:pt x="1073" y="1396"/>
                  <a:pt x="1072" y="1387"/>
                </a:cubicBezTo>
                <a:close/>
                <a:moveTo>
                  <a:pt x="901" y="1494"/>
                </a:moveTo>
                <a:cubicBezTo>
                  <a:pt x="897" y="1492"/>
                  <a:pt x="892" y="1489"/>
                  <a:pt x="887" y="1487"/>
                </a:cubicBezTo>
                <a:cubicBezTo>
                  <a:pt x="887" y="1479"/>
                  <a:pt x="888" y="1472"/>
                  <a:pt x="888" y="1465"/>
                </a:cubicBezTo>
                <a:cubicBezTo>
                  <a:pt x="892" y="1467"/>
                  <a:pt x="897" y="1470"/>
                  <a:pt x="901" y="1472"/>
                </a:cubicBezTo>
                <a:cubicBezTo>
                  <a:pt x="901" y="1479"/>
                  <a:pt x="901" y="1487"/>
                  <a:pt x="901" y="1494"/>
                </a:cubicBezTo>
                <a:close/>
                <a:moveTo>
                  <a:pt x="901" y="1471"/>
                </a:moveTo>
                <a:cubicBezTo>
                  <a:pt x="897" y="1469"/>
                  <a:pt x="892" y="1466"/>
                  <a:pt x="888" y="1464"/>
                </a:cubicBezTo>
                <a:cubicBezTo>
                  <a:pt x="888" y="1457"/>
                  <a:pt x="888" y="1449"/>
                  <a:pt x="889" y="1442"/>
                </a:cubicBezTo>
                <a:cubicBezTo>
                  <a:pt x="893" y="1444"/>
                  <a:pt x="897" y="1447"/>
                  <a:pt x="902" y="1449"/>
                </a:cubicBezTo>
                <a:cubicBezTo>
                  <a:pt x="902" y="1456"/>
                  <a:pt x="901" y="1464"/>
                  <a:pt x="901" y="1471"/>
                </a:cubicBezTo>
                <a:close/>
                <a:moveTo>
                  <a:pt x="798" y="1458"/>
                </a:moveTo>
                <a:cubicBezTo>
                  <a:pt x="803" y="1461"/>
                  <a:pt x="808" y="1464"/>
                  <a:pt x="813" y="1467"/>
                </a:cubicBezTo>
                <a:cubicBezTo>
                  <a:pt x="813" y="1475"/>
                  <a:pt x="813" y="1483"/>
                  <a:pt x="814" y="1491"/>
                </a:cubicBezTo>
                <a:cubicBezTo>
                  <a:pt x="809" y="1488"/>
                  <a:pt x="804" y="1485"/>
                  <a:pt x="799" y="1482"/>
                </a:cubicBezTo>
                <a:cubicBezTo>
                  <a:pt x="799" y="1482"/>
                  <a:pt x="799" y="1482"/>
                  <a:pt x="799" y="1482"/>
                </a:cubicBezTo>
                <a:cubicBezTo>
                  <a:pt x="799" y="1474"/>
                  <a:pt x="798" y="1466"/>
                  <a:pt x="798" y="1458"/>
                </a:cubicBezTo>
                <a:close/>
                <a:moveTo>
                  <a:pt x="762" y="704"/>
                </a:moveTo>
                <a:cubicBezTo>
                  <a:pt x="754" y="688"/>
                  <a:pt x="749" y="672"/>
                  <a:pt x="745" y="657"/>
                </a:cubicBezTo>
                <a:cubicBezTo>
                  <a:pt x="761" y="670"/>
                  <a:pt x="774" y="691"/>
                  <a:pt x="784" y="719"/>
                </a:cubicBezTo>
                <a:cubicBezTo>
                  <a:pt x="782" y="724"/>
                  <a:pt x="781" y="728"/>
                  <a:pt x="779" y="732"/>
                </a:cubicBezTo>
                <a:cubicBezTo>
                  <a:pt x="774" y="738"/>
                  <a:pt x="770" y="744"/>
                  <a:pt x="766" y="749"/>
                </a:cubicBezTo>
                <a:cubicBezTo>
                  <a:pt x="766" y="749"/>
                  <a:pt x="766" y="750"/>
                  <a:pt x="766" y="750"/>
                </a:cubicBezTo>
                <a:cubicBezTo>
                  <a:pt x="763" y="741"/>
                  <a:pt x="760" y="732"/>
                  <a:pt x="757" y="724"/>
                </a:cubicBezTo>
                <a:cubicBezTo>
                  <a:pt x="759" y="718"/>
                  <a:pt x="761" y="711"/>
                  <a:pt x="762" y="704"/>
                </a:cubicBezTo>
                <a:cubicBezTo>
                  <a:pt x="762" y="704"/>
                  <a:pt x="762" y="704"/>
                  <a:pt x="762" y="704"/>
                </a:cubicBezTo>
                <a:close/>
                <a:moveTo>
                  <a:pt x="653" y="643"/>
                </a:moveTo>
                <a:cubicBezTo>
                  <a:pt x="652" y="643"/>
                  <a:pt x="650" y="644"/>
                  <a:pt x="649" y="644"/>
                </a:cubicBezTo>
                <a:cubicBezTo>
                  <a:pt x="654" y="642"/>
                  <a:pt x="658" y="639"/>
                  <a:pt x="662" y="637"/>
                </a:cubicBezTo>
                <a:cubicBezTo>
                  <a:pt x="662" y="637"/>
                  <a:pt x="662" y="637"/>
                  <a:pt x="662" y="637"/>
                </a:cubicBezTo>
                <a:cubicBezTo>
                  <a:pt x="659" y="639"/>
                  <a:pt x="656" y="641"/>
                  <a:pt x="653" y="643"/>
                </a:cubicBezTo>
                <a:close/>
                <a:moveTo>
                  <a:pt x="662" y="638"/>
                </a:moveTo>
                <a:cubicBezTo>
                  <a:pt x="662" y="638"/>
                  <a:pt x="662" y="639"/>
                  <a:pt x="662" y="639"/>
                </a:cubicBezTo>
                <a:cubicBezTo>
                  <a:pt x="660" y="640"/>
                  <a:pt x="658" y="641"/>
                  <a:pt x="656" y="641"/>
                </a:cubicBezTo>
                <a:cubicBezTo>
                  <a:pt x="658" y="640"/>
                  <a:pt x="660" y="639"/>
                  <a:pt x="662" y="638"/>
                </a:cubicBezTo>
                <a:close/>
                <a:moveTo>
                  <a:pt x="662" y="638"/>
                </a:moveTo>
                <a:cubicBezTo>
                  <a:pt x="667" y="635"/>
                  <a:pt x="672" y="633"/>
                  <a:pt x="676" y="630"/>
                </a:cubicBezTo>
                <a:cubicBezTo>
                  <a:pt x="680" y="629"/>
                  <a:pt x="683" y="628"/>
                  <a:pt x="686" y="627"/>
                </a:cubicBezTo>
                <a:cubicBezTo>
                  <a:pt x="686" y="628"/>
                  <a:pt x="685" y="630"/>
                  <a:pt x="685" y="632"/>
                </a:cubicBezTo>
                <a:cubicBezTo>
                  <a:pt x="678" y="634"/>
                  <a:pt x="670" y="636"/>
                  <a:pt x="662" y="639"/>
                </a:cubicBezTo>
                <a:cubicBezTo>
                  <a:pt x="662" y="639"/>
                  <a:pt x="662" y="638"/>
                  <a:pt x="662" y="638"/>
                </a:cubicBezTo>
                <a:close/>
                <a:moveTo>
                  <a:pt x="778" y="568"/>
                </a:moveTo>
                <a:cubicBezTo>
                  <a:pt x="779" y="568"/>
                  <a:pt x="779" y="568"/>
                  <a:pt x="779" y="568"/>
                </a:cubicBezTo>
                <a:cubicBezTo>
                  <a:pt x="783" y="566"/>
                  <a:pt x="786" y="564"/>
                  <a:pt x="790" y="562"/>
                </a:cubicBezTo>
                <a:cubicBezTo>
                  <a:pt x="790" y="564"/>
                  <a:pt x="790" y="565"/>
                  <a:pt x="790" y="566"/>
                </a:cubicBezTo>
                <a:cubicBezTo>
                  <a:pt x="782" y="570"/>
                  <a:pt x="773" y="573"/>
                  <a:pt x="764" y="577"/>
                </a:cubicBezTo>
                <a:cubicBezTo>
                  <a:pt x="764" y="576"/>
                  <a:pt x="764" y="575"/>
                  <a:pt x="764" y="574"/>
                </a:cubicBezTo>
                <a:cubicBezTo>
                  <a:pt x="769" y="572"/>
                  <a:pt x="773" y="570"/>
                  <a:pt x="778" y="568"/>
                </a:cubicBezTo>
                <a:close/>
                <a:moveTo>
                  <a:pt x="764" y="574"/>
                </a:moveTo>
                <a:cubicBezTo>
                  <a:pt x="764" y="572"/>
                  <a:pt x="764" y="571"/>
                  <a:pt x="765" y="569"/>
                </a:cubicBezTo>
                <a:cubicBezTo>
                  <a:pt x="774" y="565"/>
                  <a:pt x="783" y="561"/>
                  <a:pt x="790" y="558"/>
                </a:cubicBezTo>
                <a:cubicBezTo>
                  <a:pt x="790" y="559"/>
                  <a:pt x="790" y="561"/>
                  <a:pt x="790" y="562"/>
                </a:cubicBezTo>
                <a:cubicBezTo>
                  <a:pt x="786" y="564"/>
                  <a:pt x="782" y="565"/>
                  <a:pt x="778" y="567"/>
                </a:cubicBezTo>
                <a:cubicBezTo>
                  <a:pt x="778" y="567"/>
                  <a:pt x="778" y="567"/>
                  <a:pt x="778" y="567"/>
                </a:cubicBezTo>
                <a:cubicBezTo>
                  <a:pt x="773" y="570"/>
                  <a:pt x="769" y="572"/>
                  <a:pt x="764" y="574"/>
                </a:cubicBezTo>
                <a:close/>
                <a:moveTo>
                  <a:pt x="790" y="567"/>
                </a:moveTo>
                <a:cubicBezTo>
                  <a:pt x="790" y="568"/>
                  <a:pt x="791" y="569"/>
                  <a:pt x="791" y="571"/>
                </a:cubicBezTo>
                <a:cubicBezTo>
                  <a:pt x="782" y="574"/>
                  <a:pt x="773" y="577"/>
                  <a:pt x="764" y="581"/>
                </a:cubicBezTo>
                <a:cubicBezTo>
                  <a:pt x="764" y="580"/>
                  <a:pt x="764" y="579"/>
                  <a:pt x="764" y="578"/>
                </a:cubicBezTo>
                <a:cubicBezTo>
                  <a:pt x="773" y="574"/>
                  <a:pt x="782" y="570"/>
                  <a:pt x="790" y="567"/>
                </a:cubicBezTo>
                <a:close/>
                <a:moveTo>
                  <a:pt x="791" y="571"/>
                </a:moveTo>
                <a:cubicBezTo>
                  <a:pt x="791" y="573"/>
                  <a:pt x="791" y="575"/>
                  <a:pt x="791" y="576"/>
                </a:cubicBezTo>
                <a:cubicBezTo>
                  <a:pt x="783" y="579"/>
                  <a:pt x="773" y="581"/>
                  <a:pt x="764" y="585"/>
                </a:cubicBezTo>
                <a:cubicBezTo>
                  <a:pt x="764" y="584"/>
                  <a:pt x="764" y="582"/>
                  <a:pt x="764" y="581"/>
                </a:cubicBezTo>
                <a:cubicBezTo>
                  <a:pt x="773" y="577"/>
                  <a:pt x="782" y="574"/>
                  <a:pt x="791" y="571"/>
                </a:cubicBezTo>
                <a:close/>
                <a:moveTo>
                  <a:pt x="955" y="1453"/>
                </a:moveTo>
                <a:cubicBezTo>
                  <a:pt x="951" y="1451"/>
                  <a:pt x="948" y="1449"/>
                  <a:pt x="944" y="1447"/>
                </a:cubicBezTo>
                <a:cubicBezTo>
                  <a:pt x="944" y="1440"/>
                  <a:pt x="944" y="1433"/>
                  <a:pt x="945" y="1425"/>
                </a:cubicBezTo>
                <a:cubicBezTo>
                  <a:pt x="948" y="1427"/>
                  <a:pt x="952" y="1429"/>
                  <a:pt x="955" y="1431"/>
                </a:cubicBezTo>
                <a:cubicBezTo>
                  <a:pt x="955" y="1438"/>
                  <a:pt x="955" y="1445"/>
                  <a:pt x="955" y="1453"/>
                </a:cubicBezTo>
                <a:close/>
                <a:moveTo>
                  <a:pt x="944" y="1470"/>
                </a:moveTo>
                <a:cubicBezTo>
                  <a:pt x="939" y="1468"/>
                  <a:pt x="934" y="1465"/>
                  <a:pt x="930" y="1463"/>
                </a:cubicBezTo>
                <a:cubicBezTo>
                  <a:pt x="930" y="1456"/>
                  <a:pt x="930" y="1448"/>
                  <a:pt x="930" y="1441"/>
                </a:cubicBezTo>
                <a:cubicBezTo>
                  <a:pt x="934" y="1443"/>
                  <a:pt x="939" y="1445"/>
                  <a:pt x="944" y="1448"/>
                </a:cubicBezTo>
                <a:cubicBezTo>
                  <a:pt x="943" y="1455"/>
                  <a:pt x="943" y="1463"/>
                  <a:pt x="944" y="1470"/>
                </a:cubicBezTo>
                <a:close/>
                <a:moveTo>
                  <a:pt x="944" y="1447"/>
                </a:moveTo>
                <a:cubicBezTo>
                  <a:pt x="939" y="1445"/>
                  <a:pt x="934" y="1443"/>
                  <a:pt x="930" y="1440"/>
                </a:cubicBezTo>
                <a:cubicBezTo>
                  <a:pt x="930" y="1433"/>
                  <a:pt x="931" y="1426"/>
                  <a:pt x="931" y="1419"/>
                </a:cubicBezTo>
                <a:cubicBezTo>
                  <a:pt x="935" y="1421"/>
                  <a:pt x="940" y="1423"/>
                  <a:pt x="944" y="1425"/>
                </a:cubicBezTo>
                <a:cubicBezTo>
                  <a:pt x="944" y="1425"/>
                  <a:pt x="944" y="1425"/>
                  <a:pt x="944" y="1425"/>
                </a:cubicBezTo>
                <a:cubicBezTo>
                  <a:pt x="944" y="1432"/>
                  <a:pt x="944" y="1440"/>
                  <a:pt x="944" y="1447"/>
                </a:cubicBezTo>
                <a:close/>
                <a:moveTo>
                  <a:pt x="813" y="1467"/>
                </a:moveTo>
                <a:cubicBezTo>
                  <a:pt x="808" y="1464"/>
                  <a:pt x="803" y="1461"/>
                  <a:pt x="798" y="1458"/>
                </a:cubicBezTo>
                <a:cubicBezTo>
                  <a:pt x="798" y="1450"/>
                  <a:pt x="797" y="1442"/>
                  <a:pt x="797" y="1434"/>
                </a:cubicBezTo>
                <a:cubicBezTo>
                  <a:pt x="802" y="1438"/>
                  <a:pt x="808" y="1441"/>
                  <a:pt x="813" y="1444"/>
                </a:cubicBezTo>
                <a:cubicBezTo>
                  <a:pt x="813" y="1452"/>
                  <a:pt x="813" y="1459"/>
                  <a:pt x="813" y="1467"/>
                </a:cubicBezTo>
                <a:close/>
                <a:moveTo>
                  <a:pt x="813" y="1421"/>
                </a:moveTo>
                <a:cubicBezTo>
                  <a:pt x="818" y="1424"/>
                  <a:pt x="823" y="1427"/>
                  <a:pt x="828" y="1431"/>
                </a:cubicBezTo>
                <a:cubicBezTo>
                  <a:pt x="828" y="1438"/>
                  <a:pt x="828" y="1445"/>
                  <a:pt x="828" y="1453"/>
                </a:cubicBezTo>
                <a:cubicBezTo>
                  <a:pt x="823" y="1450"/>
                  <a:pt x="818" y="1447"/>
                  <a:pt x="813" y="1444"/>
                </a:cubicBezTo>
                <a:cubicBezTo>
                  <a:pt x="813" y="1436"/>
                  <a:pt x="813" y="1429"/>
                  <a:pt x="813" y="1421"/>
                </a:cubicBezTo>
                <a:close/>
                <a:moveTo>
                  <a:pt x="643" y="886"/>
                </a:moveTo>
                <a:cubicBezTo>
                  <a:pt x="644" y="885"/>
                  <a:pt x="645" y="885"/>
                  <a:pt x="646" y="884"/>
                </a:cubicBezTo>
                <a:cubicBezTo>
                  <a:pt x="645" y="885"/>
                  <a:pt x="644" y="886"/>
                  <a:pt x="643" y="886"/>
                </a:cubicBezTo>
                <a:cubicBezTo>
                  <a:pt x="642" y="887"/>
                  <a:pt x="641" y="888"/>
                  <a:pt x="639" y="889"/>
                </a:cubicBezTo>
                <a:cubicBezTo>
                  <a:pt x="640" y="888"/>
                  <a:pt x="642" y="887"/>
                  <a:pt x="643" y="886"/>
                </a:cubicBezTo>
                <a:close/>
                <a:moveTo>
                  <a:pt x="641" y="887"/>
                </a:moveTo>
                <a:cubicBezTo>
                  <a:pt x="641" y="887"/>
                  <a:pt x="642" y="886"/>
                  <a:pt x="643" y="886"/>
                </a:cubicBezTo>
                <a:cubicBezTo>
                  <a:pt x="643" y="886"/>
                  <a:pt x="643" y="886"/>
                  <a:pt x="642" y="886"/>
                </a:cubicBezTo>
                <a:cubicBezTo>
                  <a:pt x="642" y="886"/>
                  <a:pt x="641" y="887"/>
                  <a:pt x="641" y="887"/>
                </a:cubicBezTo>
                <a:close/>
                <a:moveTo>
                  <a:pt x="745" y="778"/>
                </a:moveTo>
                <a:cubicBezTo>
                  <a:pt x="745" y="779"/>
                  <a:pt x="745" y="779"/>
                  <a:pt x="745" y="779"/>
                </a:cubicBezTo>
                <a:cubicBezTo>
                  <a:pt x="744" y="781"/>
                  <a:pt x="742" y="783"/>
                  <a:pt x="741" y="785"/>
                </a:cubicBezTo>
                <a:cubicBezTo>
                  <a:pt x="740" y="787"/>
                  <a:pt x="740" y="789"/>
                  <a:pt x="739" y="790"/>
                </a:cubicBezTo>
                <a:cubicBezTo>
                  <a:pt x="734" y="794"/>
                  <a:pt x="730" y="798"/>
                  <a:pt x="727" y="802"/>
                </a:cubicBezTo>
                <a:cubicBezTo>
                  <a:pt x="729" y="796"/>
                  <a:pt x="733" y="791"/>
                  <a:pt x="736" y="786"/>
                </a:cubicBezTo>
                <a:cubicBezTo>
                  <a:pt x="739" y="783"/>
                  <a:pt x="742" y="780"/>
                  <a:pt x="745" y="778"/>
                </a:cubicBezTo>
                <a:close/>
                <a:moveTo>
                  <a:pt x="738" y="783"/>
                </a:moveTo>
                <a:cubicBezTo>
                  <a:pt x="740" y="781"/>
                  <a:pt x="742" y="778"/>
                  <a:pt x="744" y="776"/>
                </a:cubicBezTo>
                <a:cubicBezTo>
                  <a:pt x="744" y="776"/>
                  <a:pt x="744" y="777"/>
                  <a:pt x="744" y="777"/>
                </a:cubicBezTo>
                <a:cubicBezTo>
                  <a:pt x="742" y="779"/>
                  <a:pt x="740" y="781"/>
                  <a:pt x="738" y="783"/>
                </a:cubicBezTo>
                <a:close/>
                <a:moveTo>
                  <a:pt x="792" y="687"/>
                </a:moveTo>
                <a:cubicBezTo>
                  <a:pt x="786" y="675"/>
                  <a:pt x="781" y="664"/>
                  <a:pt x="777" y="652"/>
                </a:cubicBezTo>
                <a:cubicBezTo>
                  <a:pt x="789" y="664"/>
                  <a:pt x="798" y="679"/>
                  <a:pt x="806" y="699"/>
                </a:cubicBezTo>
                <a:cubicBezTo>
                  <a:pt x="803" y="702"/>
                  <a:pt x="801" y="705"/>
                  <a:pt x="798" y="709"/>
                </a:cubicBezTo>
                <a:cubicBezTo>
                  <a:pt x="794" y="713"/>
                  <a:pt x="790" y="718"/>
                  <a:pt x="786" y="723"/>
                </a:cubicBezTo>
                <a:cubicBezTo>
                  <a:pt x="785" y="722"/>
                  <a:pt x="785" y="721"/>
                  <a:pt x="784" y="719"/>
                </a:cubicBezTo>
                <a:cubicBezTo>
                  <a:pt x="788" y="709"/>
                  <a:pt x="790" y="698"/>
                  <a:pt x="792" y="687"/>
                </a:cubicBezTo>
                <a:cubicBezTo>
                  <a:pt x="792" y="687"/>
                  <a:pt x="792" y="687"/>
                  <a:pt x="792" y="687"/>
                </a:cubicBezTo>
                <a:close/>
                <a:moveTo>
                  <a:pt x="715" y="612"/>
                </a:moveTo>
                <a:cubicBezTo>
                  <a:pt x="714" y="612"/>
                  <a:pt x="713" y="612"/>
                  <a:pt x="712" y="613"/>
                </a:cubicBezTo>
                <a:cubicBezTo>
                  <a:pt x="712" y="612"/>
                  <a:pt x="712" y="611"/>
                  <a:pt x="712" y="610"/>
                </a:cubicBezTo>
                <a:cubicBezTo>
                  <a:pt x="721" y="606"/>
                  <a:pt x="729" y="603"/>
                  <a:pt x="737" y="600"/>
                </a:cubicBezTo>
                <a:cubicBezTo>
                  <a:pt x="737" y="601"/>
                  <a:pt x="737" y="602"/>
                  <a:pt x="737" y="604"/>
                </a:cubicBezTo>
                <a:cubicBezTo>
                  <a:pt x="730" y="606"/>
                  <a:pt x="722" y="609"/>
                  <a:pt x="715" y="612"/>
                </a:cubicBezTo>
                <a:close/>
                <a:moveTo>
                  <a:pt x="737" y="604"/>
                </a:moveTo>
                <a:cubicBezTo>
                  <a:pt x="737" y="605"/>
                  <a:pt x="737" y="605"/>
                  <a:pt x="737" y="606"/>
                </a:cubicBezTo>
                <a:cubicBezTo>
                  <a:pt x="732" y="607"/>
                  <a:pt x="726" y="608"/>
                  <a:pt x="720" y="610"/>
                </a:cubicBezTo>
                <a:cubicBezTo>
                  <a:pt x="726" y="608"/>
                  <a:pt x="732" y="606"/>
                  <a:pt x="737" y="604"/>
                </a:cubicBezTo>
                <a:close/>
                <a:moveTo>
                  <a:pt x="715" y="612"/>
                </a:moveTo>
                <a:cubicBezTo>
                  <a:pt x="722" y="610"/>
                  <a:pt x="730" y="608"/>
                  <a:pt x="737" y="607"/>
                </a:cubicBezTo>
                <a:cubicBezTo>
                  <a:pt x="737" y="609"/>
                  <a:pt x="737" y="612"/>
                  <a:pt x="737" y="615"/>
                </a:cubicBezTo>
                <a:cubicBezTo>
                  <a:pt x="729" y="616"/>
                  <a:pt x="721" y="617"/>
                  <a:pt x="712" y="619"/>
                </a:cubicBezTo>
                <a:cubicBezTo>
                  <a:pt x="712" y="617"/>
                  <a:pt x="712" y="615"/>
                  <a:pt x="712" y="613"/>
                </a:cubicBezTo>
                <a:cubicBezTo>
                  <a:pt x="713" y="613"/>
                  <a:pt x="714" y="613"/>
                  <a:pt x="715" y="612"/>
                </a:cubicBezTo>
                <a:close/>
                <a:moveTo>
                  <a:pt x="712" y="613"/>
                </a:moveTo>
                <a:cubicBezTo>
                  <a:pt x="706" y="614"/>
                  <a:pt x="701" y="616"/>
                  <a:pt x="696" y="619"/>
                </a:cubicBezTo>
                <a:cubicBezTo>
                  <a:pt x="701" y="616"/>
                  <a:pt x="707" y="613"/>
                  <a:pt x="712" y="611"/>
                </a:cubicBezTo>
                <a:cubicBezTo>
                  <a:pt x="712" y="611"/>
                  <a:pt x="712" y="612"/>
                  <a:pt x="712" y="613"/>
                </a:cubicBezTo>
                <a:close/>
                <a:moveTo>
                  <a:pt x="737" y="616"/>
                </a:moveTo>
                <a:cubicBezTo>
                  <a:pt x="737" y="620"/>
                  <a:pt x="738" y="625"/>
                  <a:pt x="739" y="630"/>
                </a:cubicBezTo>
                <a:cubicBezTo>
                  <a:pt x="732" y="628"/>
                  <a:pt x="725" y="628"/>
                  <a:pt x="718" y="628"/>
                </a:cubicBezTo>
                <a:cubicBezTo>
                  <a:pt x="716" y="628"/>
                  <a:pt x="713" y="628"/>
                  <a:pt x="711" y="628"/>
                </a:cubicBezTo>
                <a:cubicBezTo>
                  <a:pt x="711" y="625"/>
                  <a:pt x="711" y="622"/>
                  <a:pt x="711" y="619"/>
                </a:cubicBezTo>
                <a:cubicBezTo>
                  <a:pt x="720" y="617"/>
                  <a:pt x="729" y="616"/>
                  <a:pt x="737" y="616"/>
                </a:cubicBezTo>
                <a:close/>
                <a:moveTo>
                  <a:pt x="995" y="1402"/>
                </a:moveTo>
                <a:cubicBezTo>
                  <a:pt x="991" y="1401"/>
                  <a:pt x="987" y="1399"/>
                  <a:pt x="983" y="1397"/>
                </a:cubicBezTo>
                <a:cubicBezTo>
                  <a:pt x="983" y="1390"/>
                  <a:pt x="984" y="1382"/>
                  <a:pt x="984" y="1375"/>
                </a:cubicBezTo>
                <a:cubicBezTo>
                  <a:pt x="988" y="1377"/>
                  <a:pt x="992" y="1379"/>
                  <a:pt x="996" y="1381"/>
                </a:cubicBezTo>
                <a:cubicBezTo>
                  <a:pt x="996" y="1388"/>
                  <a:pt x="995" y="1395"/>
                  <a:pt x="995" y="1402"/>
                </a:cubicBezTo>
                <a:close/>
                <a:moveTo>
                  <a:pt x="996" y="1425"/>
                </a:moveTo>
                <a:cubicBezTo>
                  <a:pt x="991" y="1424"/>
                  <a:pt x="987" y="1422"/>
                  <a:pt x="983" y="1420"/>
                </a:cubicBezTo>
                <a:cubicBezTo>
                  <a:pt x="983" y="1412"/>
                  <a:pt x="983" y="1405"/>
                  <a:pt x="983" y="1397"/>
                </a:cubicBezTo>
                <a:cubicBezTo>
                  <a:pt x="987" y="1399"/>
                  <a:pt x="991" y="1401"/>
                  <a:pt x="995" y="1403"/>
                </a:cubicBezTo>
                <a:cubicBezTo>
                  <a:pt x="995" y="1410"/>
                  <a:pt x="995" y="1418"/>
                  <a:pt x="996" y="1425"/>
                </a:cubicBezTo>
                <a:close/>
                <a:moveTo>
                  <a:pt x="664" y="874"/>
                </a:moveTo>
                <a:cubicBezTo>
                  <a:pt x="664" y="874"/>
                  <a:pt x="664" y="874"/>
                  <a:pt x="664" y="874"/>
                </a:cubicBezTo>
                <a:cubicBezTo>
                  <a:pt x="664" y="874"/>
                  <a:pt x="664" y="874"/>
                  <a:pt x="664" y="874"/>
                </a:cubicBezTo>
                <a:cubicBezTo>
                  <a:pt x="663" y="875"/>
                  <a:pt x="663" y="875"/>
                  <a:pt x="663" y="876"/>
                </a:cubicBezTo>
                <a:cubicBezTo>
                  <a:pt x="658" y="879"/>
                  <a:pt x="654" y="881"/>
                  <a:pt x="650" y="884"/>
                </a:cubicBezTo>
                <a:cubicBezTo>
                  <a:pt x="650" y="883"/>
                  <a:pt x="651" y="883"/>
                  <a:pt x="651" y="883"/>
                </a:cubicBezTo>
                <a:cubicBezTo>
                  <a:pt x="651" y="883"/>
                  <a:pt x="651" y="883"/>
                  <a:pt x="651" y="883"/>
                </a:cubicBezTo>
                <a:cubicBezTo>
                  <a:pt x="655" y="880"/>
                  <a:pt x="660" y="877"/>
                  <a:pt x="664" y="874"/>
                </a:cubicBezTo>
                <a:close/>
                <a:moveTo>
                  <a:pt x="652" y="882"/>
                </a:moveTo>
                <a:cubicBezTo>
                  <a:pt x="652" y="881"/>
                  <a:pt x="653" y="881"/>
                  <a:pt x="653" y="881"/>
                </a:cubicBezTo>
                <a:cubicBezTo>
                  <a:pt x="656" y="879"/>
                  <a:pt x="659" y="877"/>
                  <a:pt x="662" y="875"/>
                </a:cubicBezTo>
                <a:cubicBezTo>
                  <a:pt x="659" y="877"/>
                  <a:pt x="656" y="879"/>
                  <a:pt x="652" y="882"/>
                </a:cubicBezTo>
                <a:close/>
                <a:moveTo>
                  <a:pt x="686" y="853"/>
                </a:moveTo>
                <a:cubicBezTo>
                  <a:pt x="689" y="851"/>
                  <a:pt x="691" y="849"/>
                  <a:pt x="694" y="847"/>
                </a:cubicBezTo>
                <a:cubicBezTo>
                  <a:pt x="694" y="848"/>
                  <a:pt x="693" y="849"/>
                  <a:pt x="693" y="850"/>
                </a:cubicBezTo>
                <a:cubicBezTo>
                  <a:pt x="690" y="852"/>
                  <a:pt x="687" y="854"/>
                  <a:pt x="684" y="856"/>
                </a:cubicBezTo>
                <a:cubicBezTo>
                  <a:pt x="685" y="855"/>
                  <a:pt x="685" y="854"/>
                  <a:pt x="686" y="853"/>
                </a:cubicBezTo>
                <a:close/>
                <a:moveTo>
                  <a:pt x="686" y="852"/>
                </a:moveTo>
                <a:cubicBezTo>
                  <a:pt x="685" y="853"/>
                  <a:pt x="684" y="853"/>
                  <a:pt x="683" y="854"/>
                </a:cubicBezTo>
                <a:cubicBezTo>
                  <a:pt x="684" y="853"/>
                  <a:pt x="685" y="852"/>
                  <a:pt x="686" y="852"/>
                </a:cubicBezTo>
                <a:cubicBezTo>
                  <a:pt x="686" y="852"/>
                  <a:pt x="686" y="852"/>
                  <a:pt x="686" y="852"/>
                </a:cubicBezTo>
                <a:close/>
                <a:moveTo>
                  <a:pt x="820" y="681"/>
                </a:moveTo>
                <a:cubicBezTo>
                  <a:pt x="822" y="679"/>
                  <a:pt x="824" y="676"/>
                  <a:pt x="825" y="674"/>
                </a:cubicBezTo>
                <a:cubicBezTo>
                  <a:pt x="826" y="675"/>
                  <a:pt x="826" y="675"/>
                  <a:pt x="826" y="675"/>
                </a:cubicBezTo>
                <a:cubicBezTo>
                  <a:pt x="825" y="676"/>
                  <a:pt x="825" y="676"/>
                  <a:pt x="825" y="676"/>
                </a:cubicBezTo>
                <a:cubicBezTo>
                  <a:pt x="824" y="678"/>
                  <a:pt x="823" y="679"/>
                  <a:pt x="822" y="681"/>
                </a:cubicBezTo>
                <a:cubicBezTo>
                  <a:pt x="821" y="682"/>
                  <a:pt x="821" y="683"/>
                  <a:pt x="820" y="683"/>
                </a:cubicBezTo>
                <a:cubicBezTo>
                  <a:pt x="820" y="682"/>
                  <a:pt x="820" y="681"/>
                  <a:pt x="820" y="681"/>
                </a:cubicBezTo>
                <a:close/>
                <a:moveTo>
                  <a:pt x="822" y="670"/>
                </a:moveTo>
                <a:cubicBezTo>
                  <a:pt x="819" y="666"/>
                  <a:pt x="817" y="661"/>
                  <a:pt x="815" y="656"/>
                </a:cubicBezTo>
                <a:cubicBezTo>
                  <a:pt x="819" y="662"/>
                  <a:pt x="822" y="668"/>
                  <a:pt x="825" y="674"/>
                </a:cubicBezTo>
                <a:cubicBezTo>
                  <a:pt x="824" y="676"/>
                  <a:pt x="822" y="678"/>
                  <a:pt x="821" y="680"/>
                </a:cubicBezTo>
                <a:cubicBezTo>
                  <a:pt x="821" y="677"/>
                  <a:pt x="822" y="674"/>
                  <a:pt x="822" y="671"/>
                </a:cubicBezTo>
                <a:cubicBezTo>
                  <a:pt x="822" y="670"/>
                  <a:pt x="822" y="670"/>
                  <a:pt x="822" y="670"/>
                </a:cubicBezTo>
                <a:close/>
                <a:moveTo>
                  <a:pt x="1053" y="1353"/>
                </a:moveTo>
                <a:cubicBezTo>
                  <a:pt x="1048" y="1351"/>
                  <a:pt x="1044" y="1349"/>
                  <a:pt x="1039" y="1348"/>
                </a:cubicBezTo>
                <a:cubicBezTo>
                  <a:pt x="1039" y="1339"/>
                  <a:pt x="1040" y="1331"/>
                  <a:pt x="1040" y="1323"/>
                </a:cubicBezTo>
                <a:cubicBezTo>
                  <a:pt x="1045" y="1325"/>
                  <a:pt x="1049" y="1327"/>
                  <a:pt x="1053" y="1328"/>
                </a:cubicBezTo>
                <a:cubicBezTo>
                  <a:pt x="1053" y="1336"/>
                  <a:pt x="1053" y="1345"/>
                  <a:pt x="1053" y="1353"/>
                </a:cubicBezTo>
                <a:close/>
                <a:moveTo>
                  <a:pt x="1038" y="1372"/>
                </a:moveTo>
                <a:cubicBezTo>
                  <a:pt x="1033" y="1370"/>
                  <a:pt x="1029" y="1369"/>
                  <a:pt x="1024" y="1367"/>
                </a:cubicBezTo>
                <a:cubicBezTo>
                  <a:pt x="1024" y="1359"/>
                  <a:pt x="1025" y="1351"/>
                  <a:pt x="1025" y="1343"/>
                </a:cubicBezTo>
                <a:cubicBezTo>
                  <a:pt x="1030" y="1345"/>
                  <a:pt x="1034" y="1346"/>
                  <a:pt x="1038" y="1348"/>
                </a:cubicBezTo>
                <a:cubicBezTo>
                  <a:pt x="1038" y="1356"/>
                  <a:pt x="1038" y="1364"/>
                  <a:pt x="1038" y="1372"/>
                </a:cubicBezTo>
                <a:close/>
                <a:moveTo>
                  <a:pt x="812" y="1303"/>
                </a:moveTo>
                <a:cubicBezTo>
                  <a:pt x="812" y="1311"/>
                  <a:pt x="812" y="1318"/>
                  <a:pt x="812" y="1326"/>
                </a:cubicBezTo>
                <a:cubicBezTo>
                  <a:pt x="806" y="1322"/>
                  <a:pt x="800" y="1318"/>
                  <a:pt x="795" y="1314"/>
                </a:cubicBezTo>
                <a:cubicBezTo>
                  <a:pt x="794" y="1306"/>
                  <a:pt x="794" y="1298"/>
                  <a:pt x="794" y="1290"/>
                </a:cubicBezTo>
                <a:cubicBezTo>
                  <a:pt x="800" y="1295"/>
                  <a:pt x="806" y="1299"/>
                  <a:pt x="812" y="1303"/>
                </a:cubicBezTo>
                <a:close/>
                <a:moveTo>
                  <a:pt x="794" y="1290"/>
                </a:moveTo>
                <a:cubicBezTo>
                  <a:pt x="794" y="1287"/>
                  <a:pt x="794" y="1284"/>
                  <a:pt x="794" y="1280"/>
                </a:cubicBezTo>
                <a:cubicBezTo>
                  <a:pt x="794" y="1276"/>
                  <a:pt x="794" y="1271"/>
                  <a:pt x="794" y="1266"/>
                </a:cubicBezTo>
                <a:cubicBezTo>
                  <a:pt x="800" y="1270"/>
                  <a:pt x="806" y="1275"/>
                  <a:pt x="812" y="1279"/>
                </a:cubicBezTo>
                <a:cubicBezTo>
                  <a:pt x="812" y="1287"/>
                  <a:pt x="812" y="1295"/>
                  <a:pt x="812" y="1302"/>
                </a:cubicBezTo>
                <a:cubicBezTo>
                  <a:pt x="806" y="1298"/>
                  <a:pt x="800" y="1294"/>
                  <a:pt x="794" y="1290"/>
                </a:cubicBezTo>
                <a:close/>
                <a:moveTo>
                  <a:pt x="812" y="1327"/>
                </a:moveTo>
                <a:cubicBezTo>
                  <a:pt x="812" y="1334"/>
                  <a:pt x="812" y="1342"/>
                  <a:pt x="812" y="1350"/>
                </a:cubicBezTo>
                <a:cubicBezTo>
                  <a:pt x="806" y="1346"/>
                  <a:pt x="801" y="1343"/>
                  <a:pt x="795" y="1339"/>
                </a:cubicBezTo>
                <a:cubicBezTo>
                  <a:pt x="795" y="1331"/>
                  <a:pt x="795" y="1323"/>
                  <a:pt x="795" y="1315"/>
                </a:cubicBezTo>
                <a:cubicBezTo>
                  <a:pt x="800" y="1319"/>
                  <a:pt x="806" y="1323"/>
                  <a:pt x="812" y="1327"/>
                </a:cubicBezTo>
                <a:close/>
                <a:moveTo>
                  <a:pt x="812" y="1351"/>
                </a:moveTo>
                <a:cubicBezTo>
                  <a:pt x="812" y="1358"/>
                  <a:pt x="812" y="1366"/>
                  <a:pt x="812" y="1373"/>
                </a:cubicBezTo>
                <a:cubicBezTo>
                  <a:pt x="807" y="1370"/>
                  <a:pt x="801" y="1366"/>
                  <a:pt x="795" y="1362"/>
                </a:cubicBezTo>
                <a:cubicBezTo>
                  <a:pt x="795" y="1355"/>
                  <a:pt x="795" y="1347"/>
                  <a:pt x="795" y="1339"/>
                </a:cubicBezTo>
                <a:cubicBezTo>
                  <a:pt x="801" y="1343"/>
                  <a:pt x="806" y="1347"/>
                  <a:pt x="812" y="1351"/>
                </a:cubicBezTo>
                <a:close/>
                <a:moveTo>
                  <a:pt x="812" y="1266"/>
                </a:moveTo>
                <a:cubicBezTo>
                  <a:pt x="812" y="1278"/>
                  <a:pt x="812" y="1278"/>
                  <a:pt x="812" y="1278"/>
                </a:cubicBezTo>
                <a:cubicBezTo>
                  <a:pt x="806" y="1274"/>
                  <a:pt x="800" y="1270"/>
                  <a:pt x="794" y="1265"/>
                </a:cubicBezTo>
                <a:cubicBezTo>
                  <a:pt x="794" y="1257"/>
                  <a:pt x="794" y="1248"/>
                  <a:pt x="794" y="1240"/>
                </a:cubicBezTo>
                <a:cubicBezTo>
                  <a:pt x="800" y="1244"/>
                  <a:pt x="806" y="1249"/>
                  <a:pt x="812" y="1254"/>
                </a:cubicBezTo>
                <a:cubicBezTo>
                  <a:pt x="812" y="1258"/>
                  <a:pt x="812" y="1262"/>
                  <a:pt x="812" y="1266"/>
                </a:cubicBezTo>
                <a:close/>
                <a:moveTo>
                  <a:pt x="794" y="1314"/>
                </a:moveTo>
                <a:cubicBezTo>
                  <a:pt x="788" y="1310"/>
                  <a:pt x="782" y="1305"/>
                  <a:pt x="777" y="1301"/>
                </a:cubicBezTo>
                <a:cubicBezTo>
                  <a:pt x="776" y="1294"/>
                  <a:pt x="776" y="1294"/>
                  <a:pt x="776" y="1294"/>
                </a:cubicBezTo>
                <a:cubicBezTo>
                  <a:pt x="776" y="1288"/>
                  <a:pt x="776" y="1283"/>
                  <a:pt x="776" y="1277"/>
                </a:cubicBezTo>
                <a:cubicBezTo>
                  <a:pt x="782" y="1281"/>
                  <a:pt x="788" y="1286"/>
                  <a:pt x="794" y="1290"/>
                </a:cubicBezTo>
                <a:cubicBezTo>
                  <a:pt x="794" y="1298"/>
                  <a:pt x="794" y="1306"/>
                  <a:pt x="794" y="1314"/>
                </a:cubicBezTo>
                <a:close/>
                <a:moveTo>
                  <a:pt x="794" y="1314"/>
                </a:moveTo>
                <a:cubicBezTo>
                  <a:pt x="794" y="1322"/>
                  <a:pt x="794" y="1330"/>
                  <a:pt x="794" y="1338"/>
                </a:cubicBezTo>
                <a:cubicBezTo>
                  <a:pt x="789" y="1334"/>
                  <a:pt x="783" y="1330"/>
                  <a:pt x="777" y="1326"/>
                </a:cubicBezTo>
                <a:cubicBezTo>
                  <a:pt x="777" y="1318"/>
                  <a:pt x="777" y="1310"/>
                  <a:pt x="777" y="1302"/>
                </a:cubicBezTo>
                <a:cubicBezTo>
                  <a:pt x="782" y="1306"/>
                  <a:pt x="788" y="1310"/>
                  <a:pt x="794" y="1314"/>
                </a:cubicBezTo>
                <a:close/>
                <a:moveTo>
                  <a:pt x="794" y="1339"/>
                </a:moveTo>
                <a:cubicBezTo>
                  <a:pt x="795" y="1347"/>
                  <a:pt x="795" y="1354"/>
                  <a:pt x="795" y="1362"/>
                </a:cubicBezTo>
                <a:cubicBezTo>
                  <a:pt x="789" y="1358"/>
                  <a:pt x="784" y="1354"/>
                  <a:pt x="778" y="1351"/>
                </a:cubicBezTo>
                <a:cubicBezTo>
                  <a:pt x="778" y="1343"/>
                  <a:pt x="778" y="1335"/>
                  <a:pt x="777" y="1327"/>
                </a:cubicBezTo>
                <a:cubicBezTo>
                  <a:pt x="783" y="1331"/>
                  <a:pt x="789" y="1335"/>
                  <a:pt x="794" y="1339"/>
                </a:cubicBezTo>
                <a:close/>
                <a:moveTo>
                  <a:pt x="795" y="1363"/>
                </a:moveTo>
                <a:cubicBezTo>
                  <a:pt x="795" y="1370"/>
                  <a:pt x="795" y="1378"/>
                  <a:pt x="795" y="1386"/>
                </a:cubicBezTo>
                <a:cubicBezTo>
                  <a:pt x="790" y="1382"/>
                  <a:pt x="784" y="1379"/>
                  <a:pt x="779" y="1375"/>
                </a:cubicBezTo>
                <a:cubicBezTo>
                  <a:pt x="779" y="1367"/>
                  <a:pt x="778" y="1359"/>
                  <a:pt x="778" y="1351"/>
                </a:cubicBezTo>
                <a:cubicBezTo>
                  <a:pt x="784" y="1355"/>
                  <a:pt x="789" y="1359"/>
                  <a:pt x="795" y="1363"/>
                </a:cubicBezTo>
                <a:close/>
                <a:moveTo>
                  <a:pt x="779" y="1399"/>
                </a:moveTo>
                <a:cubicBezTo>
                  <a:pt x="687" y="1338"/>
                  <a:pt x="619" y="1276"/>
                  <a:pt x="576" y="1215"/>
                </a:cubicBezTo>
                <a:cubicBezTo>
                  <a:pt x="532" y="1152"/>
                  <a:pt x="514" y="1088"/>
                  <a:pt x="523" y="1027"/>
                </a:cubicBezTo>
                <a:cubicBezTo>
                  <a:pt x="529" y="990"/>
                  <a:pt x="552" y="957"/>
                  <a:pt x="598" y="921"/>
                </a:cubicBezTo>
                <a:cubicBezTo>
                  <a:pt x="566" y="949"/>
                  <a:pt x="548" y="977"/>
                  <a:pt x="542" y="1008"/>
                </a:cubicBezTo>
                <a:cubicBezTo>
                  <a:pt x="531" y="1069"/>
                  <a:pt x="546" y="1132"/>
                  <a:pt x="587" y="1194"/>
                </a:cubicBezTo>
                <a:cubicBezTo>
                  <a:pt x="626" y="1255"/>
                  <a:pt x="691" y="1316"/>
                  <a:pt x="778" y="1375"/>
                </a:cubicBezTo>
                <a:cubicBezTo>
                  <a:pt x="779" y="1383"/>
                  <a:pt x="779" y="1391"/>
                  <a:pt x="779" y="1399"/>
                </a:cubicBezTo>
                <a:close/>
                <a:moveTo>
                  <a:pt x="779" y="1376"/>
                </a:moveTo>
                <a:cubicBezTo>
                  <a:pt x="784" y="1379"/>
                  <a:pt x="790" y="1383"/>
                  <a:pt x="795" y="1386"/>
                </a:cubicBezTo>
                <a:cubicBezTo>
                  <a:pt x="796" y="1394"/>
                  <a:pt x="796" y="1402"/>
                  <a:pt x="796" y="1410"/>
                </a:cubicBezTo>
                <a:cubicBezTo>
                  <a:pt x="791" y="1406"/>
                  <a:pt x="785" y="1403"/>
                  <a:pt x="780" y="1399"/>
                </a:cubicBezTo>
                <a:cubicBezTo>
                  <a:pt x="780" y="1392"/>
                  <a:pt x="779" y="1384"/>
                  <a:pt x="779" y="1376"/>
                </a:cubicBezTo>
                <a:close/>
                <a:moveTo>
                  <a:pt x="795" y="1363"/>
                </a:moveTo>
                <a:cubicBezTo>
                  <a:pt x="801" y="1367"/>
                  <a:pt x="807" y="1370"/>
                  <a:pt x="812" y="1374"/>
                </a:cubicBezTo>
                <a:cubicBezTo>
                  <a:pt x="812" y="1382"/>
                  <a:pt x="812" y="1389"/>
                  <a:pt x="812" y="1397"/>
                </a:cubicBezTo>
                <a:cubicBezTo>
                  <a:pt x="807" y="1393"/>
                  <a:pt x="801" y="1390"/>
                  <a:pt x="796" y="1386"/>
                </a:cubicBezTo>
                <a:cubicBezTo>
                  <a:pt x="796" y="1379"/>
                  <a:pt x="796" y="1371"/>
                  <a:pt x="795" y="1363"/>
                </a:cubicBezTo>
                <a:close/>
                <a:moveTo>
                  <a:pt x="812" y="1253"/>
                </a:moveTo>
                <a:cubicBezTo>
                  <a:pt x="806" y="1248"/>
                  <a:pt x="800" y="1244"/>
                  <a:pt x="794" y="1239"/>
                </a:cubicBezTo>
                <a:cubicBezTo>
                  <a:pt x="794" y="1239"/>
                  <a:pt x="794" y="1239"/>
                  <a:pt x="794" y="1239"/>
                </a:cubicBezTo>
                <a:cubicBezTo>
                  <a:pt x="794" y="1230"/>
                  <a:pt x="794" y="1221"/>
                  <a:pt x="794" y="1213"/>
                </a:cubicBezTo>
                <a:cubicBezTo>
                  <a:pt x="800" y="1218"/>
                  <a:pt x="806" y="1223"/>
                  <a:pt x="812" y="1228"/>
                </a:cubicBezTo>
                <a:cubicBezTo>
                  <a:pt x="812" y="1228"/>
                  <a:pt x="812" y="1228"/>
                  <a:pt x="812" y="1228"/>
                </a:cubicBezTo>
                <a:cubicBezTo>
                  <a:pt x="812" y="1236"/>
                  <a:pt x="812" y="1244"/>
                  <a:pt x="812" y="1253"/>
                </a:cubicBezTo>
                <a:close/>
                <a:moveTo>
                  <a:pt x="794" y="1289"/>
                </a:moveTo>
                <a:cubicBezTo>
                  <a:pt x="788" y="1285"/>
                  <a:pt x="782" y="1281"/>
                  <a:pt x="776" y="1276"/>
                </a:cubicBezTo>
                <a:cubicBezTo>
                  <a:pt x="776" y="1268"/>
                  <a:pt x="776" y="1259"/>
                  <a:pt x="775" y="1251"/>
                </a:cubicBezTo>
                <a:cubicBezTo>
                  <a:pt x="781" y="1256"/>
                  <a:pt x="787" y="1261"/>
                  <a:pt x="794" y="1265"/>
                </a:cubicBezTo>
                <a:cubicBezTo>
                  <a:pt x="794" y="1270"/>
                  <a:pt x="794" y="1275"/>
                  <a:pt x="794" y="1280"/>
                </a:cubicBezTo>
                <a:cubicBezTo>
                  <a:pt x="794" y="1283"/>
                  <a:pt x="794" y="1286"/>
                  <a:pt x="794" y="1289"/>
                </a:cubicBezTo>
                <a:close/>
                <a:moveTo>
                  <a:pt x="661" y="877"/>
                </a:moveTo>
                <a:cubicBezTo>
                  <a:pt x="652" y="890"/>
                  <a:pt x="645" y="903"/>
                  <a:pt x="641" y="917"/>
                </a:cubicBezTo>
                <a:cubicBezTo>
                  <a:pt x="622" y="973"/>
                  <a:pt x="624" y="1031"/>
                  <a:pt x="646" y="1087"/>
                </a:cubicBezTo>
                <a:cubicBezTo>
                  <a:pt x="669" y="1144"/>
                  <a:pt x="712" y="1199"/>
                  <a:pt x="775" y="1251"/>
                </a:cubicBezTo>
                <a:cubicBezTo>
                  <a:pt x="775" y="1259"/>
                  <a:pt x="775" y="1267"/>
                  <a:pt x="775" y="1276"/>
                </a:cubicBezTo>
                <a:cubicBezTo>
                  <a:pt x="640" y="1170"/>
                  <a:pt x="586" y="1053"/>
                  <a:pt x="621" y="935"/>
                </a:cubicBezTo>
                <a:cubicBezTo>
                  <a:pt x="626" y="918"/>
                  <a:pt x="635" y="902"/>
                  <a:pt x="649" y="886"/>
                </a:cubicBezTo>
                <a:cubicBezTo>
                  <a:pt x="652" y="883"/>
                  <a:pt x="656" y="881"/>
                  <a:pt x="660" y="878"/>
                </a:cubicBezTo>
                <a:cubicBezTo>
                  <a:pt x="661" y="877"/>
                  <a:pt x="661" y="877"/>
                  <a:pt x="661" y="877"/>
                </a:cubicBezTo>
                <a:cubicBezTo>
                  <a:pt x="661" y="877"/>
                  <a:pt x="661" y="877"/>
                  <a:pt x="661" y="877"/>
                </a:cubicBezTo>
                <a:close/>
                <a:moveTo>
                  <a:pt x="691" y="855"/>
                </a:moveTo>
                <a:cubicBezTo>
                  <a:pt x="691" y="855"/>
                  <a:pt x="691" y="855"/>
                  <a:pt x="691" y="855"/>
                </a:cubicBezTo>
                <a:cubicBezTo>
                  <a:pt x="691" y="855"/>
                  <a:pt x="690" y="856"/>
                  <a:pt x="690" y="857"/>
                </a:cubicBezTo>
                <a:cubicBezTo>
                  <a:pt x="687" y="859"/>
                  <a:pt x="684" y="861"/>
                  <a:pt x="680" y="863"/>
                </a:cubicBezTo>
                <a:cubicBezTo>
                  <a:pt x="681" y="863"/>
                  <a:pt x="681" y="862"/>
                  <a:pt x="681" y="862"/>
                </a:cubicBezTo>
                <a:cubicBezTo>
                  <a:pt x="684" y="860"/>
                  <a:pt x="687" y="857"/>
                  <a:pt x="691" y="855"/>
                </a:cubicBezTo>
                <a:close/>
                <a:moveTo>
                  <a:pt x="681" y="861"/>
                </a:moveTo>
                <a:cubicBezTo>
                  <a:pt x="681" y="861"/>
                  <a:pt x="681" y="861"/>
                  <a:pt x="682" y="860"/>
                </a:cubicBezTo>
                <a:cubicBezTo>
                  <a:pt x="683" y="860"/>
                  <a:pt x="684" y="859"/>
                  <a:pt x="686" y="858"/>
                </a:cubicBezTo>
                <a:cubicBezTo>
                  <a:pt x="684" y="859"/>
                  <a:pt x="683" y="860"/>
                  <a:pt x="681" y="861"/>
                </a:cubicBezTo>
                <a:close/>
                <a:moveTo>
                  <a:pt x="703" y="838"/>
                </a:moveTo>
                <a:cubicBezTo>
                  <a:pt x="706" y="836"/>
                  <a:pt x="710" y="834"/>
                  <a:pt x="713" y="831"/>
                </a:cubicBezTo>
                <a:cubicBezTo>
                  <a:pt x="713" y="833"/>
                  <a:pt x="713" y="834"/>
                  <a:pt x="712" y="835"/>
                </a:cubicBezTo>
                <a:cubicBezTo>
                  <a:pt x="709" y="837"/>
                  <a:pt x="705" y="840"/>
                  <a:pt x="702" y="842"/>
                </a:cubicBezTo>
                <a:cubicBezTo>
                  <a:pt x="702" y="840"/>
                  <a:pt x="703" y="839"/>
                  <a:pt x="703" y="838"/>
                </a:cubicBezTo>
                <a:close/>
                <a:moveTo>
                  <a:pt x="703" y="838"/>
                </a:moveTo>
                <a:cubicBezTo>
                  <a:pt x="701" y="839"/>
                  <a:pt x="700" y="840"/>
                  <a:pt x="698" y="841"/>
                </a:cubicBezTo>
                <a:cubicBezTo>
                  <a:pt x="699" y="840"/>
                  <a:pt x="700" y="839"/>
                  <a:pt x="702" y="838"/>
                </a:cubicBezTo>
                <a:cubicBezTo>
                  <a:pt x="702" y="838"/>
                  <a:pt x="703" y="837"/>
                  <a:pt x="703" y="837"/>
                </a:cubicBezTo>
                <a:cubicBezTo>
                  <a:pt x="703" y="837"/>
                  <a:pt x="703" y="838"/>
                  <a:pt x="703" y="838"/>
                </a:cubicBezTo>
                <a:close/>
                <a:moveTo>
                  <a:pt x="716" y="824"/>
                </a:moveTo>
                <a:cubicBezTo>
                  <a:pt x="716" y="825"/>
                  <a:pt x="715" y="826"/>
                  <a:pt x="715" y="827"/>
                </a:cubicBezTo>
                <a:cubicBezTo>
                  <a:pt x="712" y="830"/>
                  <a:pt x="709" y="832"/>
                  <a:pt x="706" y="834"/>
                </a:cubicBezTo>
                <a:cubicBezTo>
                  <a:pt x="709" y="831"/>
                  <a:pt x="713" y="827"/>
                  <a:pt x="716" y="824"/>
                </a:cubicBezTo>
                <a:cubicBezTo>
                  <a:pt x="716" y="824"/>
                  <a:pt x="716" y="824"/>
                  <a:pt x="716" y="824"/>
                </a:cubicBezTo>
                <a:close/>
                <a:moveTo>
                  <a:pt x="731" y="809"/>
                </a:moveTo>
                <a:cubicBezTo>
                  <a:pt x="731" y="809"/>
                  <a:pt x="730" y="810"/>
                  <a:pt x="730" y="810"/>
                </a:cubicBezTo>
                <a:cubicBezTo>
                  <a:pt x="730" y="810"/>
                  <a:pt x="729" y="811"/>
                  <a:pt x="729" y="811"/>
                </a:cubicBezTo>
                <a:cubicBezTo>
                  <a:pt x="729" y="810"/>
                  <a:pt x="730" y="810"/>
                  <a:pt x="731" y="809"/>
                </a:cubicBezTo>
                <a:cubicBezTo>
                  <a:pt x="731" y="809"/>
                  <a:pt x="731" y="809"/>
                  <a:pt x="731" y="809"/>
                </a:cubicBezTo>
                <a:close/>
                <a:moveTo>
                  <a:pt x="743" y="794"/>
                </a:moveTo>
                <a:cubicBezTo>
                  <a:pt x="744" y="794"/>
                  <a:pt x="744" y="793"/>
                  <a:pt x="744" y="793"/>
                </a:cubicBezTo>
                <a:cubicBezTo>
                  <a:pt x="743" y="796"/>
                  <a:pt x="742" y="800"/>
                  <a:pt x="741" y="803"/>
                </a:cubicBezTo>
                <a:cubicBezTo>
                  <a:pt x="737" y="805"/>
                  <a:pt x="734" y="807"/>
                  <a:pt x="731" y="809"/>
                </a:cubicBezTo>
                <a:cubicBezTo>
                  <a:pt x="731" y="809"/>
                  <a:pt x="731" y="808"/>
                  <a:pt x="732" y="808"/>
                </a:cubicBezTo>
                <a:cubicBezTo>
                  <a:pt x="736" y="803"/>
                  <a:pt x="740" y="799"/>
                  <a:pt x="743" y="794"/>
                </a:cubicBezTo>
                <a:close/>
                <a:moveTo>
                  <a:pt x="732" y="806"/>
                </a:moveTo>
                <a:cubicBezTo>
                  <a:pt x="733" y="804"/>
                  <a:pt x="734" y="802"/>
                  <a:pt x="735" y="800"/>
                </a:cubicBezTo>
                <a:cubicBezTo>
                  <a:pt x="737" y="799"/>
                  <a:pt x="739" y="797"/>
                  <a:pt x="742" y="795"/>
                </a:cubicBezTo>
                <a:cubicBezTo>
                  <a:pt x="739" y="799"/>
                  <a:pt x="736" y="803"/>
                  <a:pt x="732" y="806"/>
                </a:cubicBezTo>
                <a:close/>
                <a:moveTo>
                  <a:pt x="766" y="760"/>
                </a:moveTo>
                <a:cubicBezTo>
                  <a:pt x="765" y="761"/>
                  <a:pt x="765" y="762"/>
                  <a:pt x="764" y="763"/>
                </a:cubicBezTo>
                <a:cubicBezTo>
                  <a:pt x="765" y="762"/>
                  <a:pt x="765" y="761"/>
                  <a:pt x="766" y="760"/>
                </a:cubicBezTo>
                <a:cubicBezTo>
                  <a:pt x="766" y="760"/>
                  <a:pt x="766" y="760"/>
                  <a:pt x="766" y="760"/>
                </a:cubicBezTo>
                <a:close/>
                <a:moveTo>
                  <a:pt x="766" y="759"/>
                </a:moveTo>
                <a:cubicBezTo>
                  <a:pt x="766" y="758"/>
                  <a:pt x="767" y="758"/>
                  <a:pt x="767" y="757"/>
                </a:cubicBezTo>
                <a:cubicBezTo>
                  <a:pt x="767" y="757"/>
                  <a:pt x="767" y="757"/>
                  <a:pt x="767" y="757"/>
                </a:cubicBezTo>
                <a:cubicBezTo>
                  <a:pt x="767" y="758"/>
                  <a:pt x="767" y="758"/>
                  <a:pt x="767" y="759"/>
                </a:cubicBezTo>
                <a:cubicBezTo>
                  <a:pt x="766" y="759"/>
                  <a:pt x="766" y="759"/>
                  <a:pt x="766" y="759"/>
                </a:cubicBezTo>
                <a:close/>
                <a:moveTo>
                  <a:pt x="767" y="759"/>
                </a:moveTo>
                <a:cubicBezTo>
                  <a:pt x="768" y="759"/>
                  <a:pt x="768" y="759"/>
                  <a:pt x="768" y="759"/>
                </a:cubicBezTo>
                <a:cubicBezTo>
                  <a:pt x="768" y="761"/>
                  <a:pt x="769" y="763"/>
                  <a:pt x="769" y="766"/>
                </a:cubicBezTo>
                <a:cubicBezTo>
                  <a:pt x="769" y="766"/>
                  <a:pt x="769" y="767"/>
                  <a:pt x="768" y="768"/>
                </a:cubicBezTo>
                <a:cubicBezTo>
                  <a:pt x="765" y="770"/>
                  <a:pt x="762" y="772"/>
                  <a:pt x="759" y="774"/>
                </a:cubicBezTo>
                <a:cubicBezTo>
                  <a:pt x="760" y="772"/>
                  <a:pt x="761" y="769"/>
                  <a:pt x="762" y="767"/>
                </a:cubicBezTo>
                <a:cubicBezTo>
                  <a:pt x="764" y="764"/>
                  <a:pt x="766" y="761"/>
                  <a:pt x="767" y="759"/>
                </a:cubicBezTo>
                <a:close/>
                <a:moveTo>
                  <a:pt x="1097" y="393"/>
                </a:moveTo>
                <a:cubicBezTo>
                  <a:pt x="1096" y="393"/>
                  <a:pt x="1094" y="393"/>
                  <a:pt x="1093" y="393"/>
                </a:cubicBezTo>
                <a:cubicBezTo>
                  <a:pt x="1094" y="393"/>
                  <a:pt x="1095" y="392"/>
                  <a:pt x="1096" y="392"/>
                </a:cubicBezTo>
                <a:cubicBezTo>
                  <a:pt x="1096" y="392"/>
                  <a:pt x="1097" y="393"/>
                  <a:pt x="1097" y="393"/>
                </a:cubicBezTo>
                <a:close/>
                <a:moveTo>
                  <a:pt x="1092" y="380"/>
                </a:moveTo>
                <a:cubicBezTo>
                  <a:pt x="1106" y="378"/>
                  <a:pt x="1120" y="377"/>
                  <a:pt x="1133" y="376"/>
                </a:cubicBezTo>
                <a:cubicBezTo>
                  <a:pt x="1120" y="381"/>
                  <a:pt x="1108" y="386"/>
                  <a:pt x="1096" y="391"/>
                </a:cubicBezTo>
                <a:cubicBezTo>
                  <a:pt x="1095" y="388"/>
                  <a:pt x="1093" y="384"/>
                  <a:pt x="1092" y="380"/>
                </a:cubicBezTo>
                <a:close/>
                <a:moveTo>
                  <a:pt x="1097" y="393"/>
                </a:moveTo>
                <a:cubicBezTo>
                  <a:pt x="1099" y="397"/>
                  <a:pt x="1100" y="401"/>
                  <a:pt x="1102" y="404"/>
                </a:cubicBezTo>
                <a:cubicBezTo>
                  <a:pt x="1099" y="405"/>
                  <a:pt x="1097" y="406"/>
                  <a:pt x="1094" y="408"/>
                </a:cubicBezTo>
                <a:cubicBezTo>
                  <a:pt x="1086" y="408"/>
                  <a:pt x="1078" y="408"/>
                  <a:pt x="1070" y="409"/>
                </a:cubicBezTo>
                <a:cubicBezTo>
                  <a:pt x="1069" y="408"/>
                  <a:pt x="1069" y="407"/>
                  <a:pt x="1068" y="405"/>
                </a:cubicBezTo>
                <a:cubicBezTo>
                  <a:pt x="1076" y="401"/>
                  <a:pt x="1084" y="398"/>
                  <a:pt x="1092" y="394"/>
                </a:cubicBezTo>
                <a:cubicBezTo>
                  <a:pt x="1093" y="394"/>
                  <a:pt x="1095" y="394"/>
                  <a:pt x="1097" y="393"/>
                </a:cubicBezTo>
                <a:close/>
                <a:moveTo>
                  <a:pt x="680" y="864"/>
                </a:moveTo>
                <a:cubicBezTo>
                  <a:pt x="683" y="862"/>
                  <a:pt x="687" y="860"/>
                  <a:pt x="690" y="858"/>
                </a:cubicBezTo>
                <a:cubicBezTo>
                  <a:pt x="690" y="858"/>
                  <a:pt x="690" y="858"/>
                  <a:pt x="690" y="858"/>
                </a:cubicBezTo>
                <a:cubicBezTo>
                  <a:pt x="686" y="860"/>
                  <a:pt x="683" y="863"/>
                  <a:pt x="679" y="865"/>
                </a:cubicBezTo>
                <a:cubicBezTo>
                  <a:pt x="680" y="864"/>
                  <a:pt x="680" y="864"/>
                  <a:pt x="680" y="864"/>
                </a:cubicBezTo>
                <a:close/>
                <a:moveTo>
                  <a:pt x="677" y="865"/>
                </a:moveTo>
                <a:cubicBezTo>
                  <a:pt x="678" y="864"/>
                  <a:pt x="679" y="864"/>
                  <a:pt x="680" y="863"/>
                </a:cubicBezTo>
                <a:cubicBezTo>
                  <a:pt x="680" y="863"/>
                  <a:pt x="680" y="863"/>
                  <a:pt x="680" y="863"/>
                </a:cubicBezTo>
                <a:cubicBezTo>
                  <a:pt x="679" y="864"/>
                  <a:pt x="678" y="865"/>
                  <a:pt x="677" y="865"/>
                </a:cubicBezTo>
                <a:close/>
                <a:moveTo>
                  <a:pt x="697" y="854"/>
                </a:moveTo>
                <a:cubicBezTo>
                  <a:pt x="697" y="854"/>
                  <a:pt x="697" y="854"/>
                  <a:pt x="697" y="854"/>
                </a:cubicBezTo>
                <a:cubicBezTo>
                  <a:pt x="695" y="856"/>
                  <a:pt x="692" y="857"/>
                  <a:pt x="690" y="859"/>
                </a:cubicBezTo>
                <a:cubicBezTo>
                  <a:pt x="690" y="858"/>
                  <a:pt x="690" y="858"/>
                  <a:pt x="690" y="858"/>
                </a:cubicBezTo>
                <a:cubicBezTo>
                  <a:pt x="692" y="857"/>
                  <a:pt x="695" y="855"/>
                  <a:pt x="697" y="854"/>
                </a:cubicBezTo>
                <a:close/>
                <a:moveTo>
                  <a:pt x="690" y="858"/>
                </a:moveTo>
                <a:cubicBezTo>
                  <a:pt x="691" y="857"/>
                  <a:pt x="691" y="857"/>
                  <a:pt x="691" y="857"/>
                </a:cubicBezTo>
                <a:cubicBezTo>
                  <a:pt x="692" y="856"/>
                  <a:pt x="693" y="856"/>
                  <a:pt x="695" y="855"/>
                </a:cubicBezTo>
                <a:cubicBezTo>
                  <a:pt x="693" y="856"/>
                  <a:pt x="692" y="857"/>
                  <a:pt x="690" y="858"/>
                </a:cubicBezTo>
                <a:close/>
                <a:moveTo>
                  <a:pt x="699" y="850"/>
                </a:moveTo>
                <a:cubicBezTo>
                  <a:pt x="702" y="848"/>
                  <a:pt x="705" y="846"/>
                  <a:pt x="709" y="844"/>
                </a:cubicBezTo>
                <a:cubicBezTo>
                  <a:pt x="709" y="844"/>
                  <a:pt x="709" y="845"/>
                  <a:pt x="709" y="845"/>
                </a:cubicBezTo>
                <a:cubicBezTo>
                  <a:pt x="707" y="847"/>
                  <a:pt x="704" y="848"/>
                  <a:pt x="702" y="850"/>
                </a:cubicBezTo>
                <a:cubicBezTo>
                  <a:pt x="701" y="851"/>
                  <a:pt x="699" y="851"/>
                  <a:pt x="698" y="852"/>
                </a:cubicBezTo>
                <a:cubicBezTo>
                  <a:pt x="698" y="851"/>
                  <a:pt x="698" y="851"/>
                  <a:pt x="699" y="850"/>
                </a:cubicBezTo>
                <a:close/>
                <a:moveTo>
                  <a:pt x="698" y="850"/>
                </a:moveTo>
                <a:cubicBezTo>
                  <a:pt x="697" y="851"/>
                  <a:pt x="696" y="851"/>
                  <a:pt x="695" y="852"/>
                </a:cubicBezTo>
                <a:cubicBezTo>
                  <a:pt x="696" y="851"/>
                  <a:pt x="697" y="850"/>
                  <a:pt x="699" y="849"/>
                </a:cubicBezTo>
                <a:cubicBezTo>
                  <a:pt x="699" y="849"/>
                  <a:pt x="699" y="849"/>
                  <a:pt x="699" y="849"/>
                </a:cubicBezTo>
                <a:cubicBezTo>
                  <a:pt x="698" y="849"/>
                  <a:pt x="698" y="850"/>
                  <a:pt x="698" y="850"/>
                </a:cubicBezTo>
                <a:close/>
                <a:moveTo>
                  <a:pt x="708" y="842"/>
                </a:moveTo>
                <a:cubicBezTo>
                  <a:pt x="709" y="841"/>
                  <a:pt x="710" y="841"/>
                  <a:pt x="710" y="840"/>
                </a:cubicBezTo>
                <a:cubicBezTo>
                  <a:pt x="710" y="841"/>
                  <a:pt x="710" y="842"/>
                  <a:pt x="709" y="843"/>
                </a:cubicBezTo>
                <a:cubicBezTo>
                  <a:pt x="706" y="845"/>
                  <a:pt x="702" y="847"/>
                  <a:pt x="699" y="849"/>
                </a:cubicBezTo>
                <a:cubicBezTo>
                  <a:pt x="699" y="849"/>
                  <a:pt x="699" y="849"/>
                  <a:pt x="699" y="848"/>
                </a:cubicBezTo>
                <a:cubicBezTo>
                  <a:pt x="702" y="846"/>
                  <a:pt x="705" y="844"/>
                  <a:pt x="708" y="842"/>
                </a:cubicBezTo>
                <a:close/>
                <a:moveTo>
                  <a:pt x="700" y="848"/>
                </a:moveTo>
                <a:cubicBezTo>
                  <a:pt x="700" y="847"/>
                  <a:pt x="700" y="847"/>
                  <a:pt x="700" y="847"/>
                </a:cubicBezTo>
                <a:cubicBezTo>
                  <a:pt x="701" y="846"/>
                  <a:pt x="703" y="845"/>
                  <a:pt x="705" y="844"/>
                </a:cubicBezTo>
                <a:cubicBezTo>
                  <a:pt x="703" y="845"/>
                  <a:pt x="701" y="846"/>
                  <a:pt x="700" y="848"/>
                </a:cubicBezTo>
                <a:close/>
                <a:moveTo>
                  <a:pt x="1104" y="408"/>
                </a:moveTo>
                <a:cubicBezTo>
                  <a:pt x="1106" y="411"/>
                  <a:pt x="1107" y="414"/>
                  <a:pt x="1109" y="417"/>
                </a:cubicBezTo>
                <a:cubicBezTo>
                  <a:pt x="1103" y="419"/>
                  <a:pt x="1098" y="421"/>
                  <a:pt x="1092" y="423"/>
                </a:cubicBezTo>
                <a:cubicBezTo>
                  <a:pt x="1088" y="423"/>
                  <a:pt x="1085" y="423"/>
                  <a:pt x="1081" y="423"/>
                </a:cubicBezTo>
                <a:cubicBezTo>
                  <a:pt x="1079" y="423"/>
                  <a:pt x="1078" y="423"/>
                  <a:pt x="1076" y="423"/>
                </a:cubicBezTo>
                <a:cubicBezTo>
                  <a:pt x="1075" y="421"/>
                  <a:pt x="1074" y="419"/>
                  <a:pt x="1073" y="417"/>
                </a:cubicBezTo>
                <a:cubicBezTo>
                  <a:pt x="1080" y="414"/>
                  <a:pt x="1087" y="411"/>
                  <a:pt x="1094" y="408"/>
                </a:cubicBezTo>
                <a:cubicBezTo>
                  <a:pt x="1098" y="408"/>
                  <a:pt x="1101" y="408"/>
                  <a:pt x="1104" y="408"/>
                </a:cubicBezTo>
                <a:close/>
                <a:moveTo>
                  <a:pt x="1095" y="408"/>
                </a:moveTo>
                <a:cubicBezTo>
                  <a:pt x="1098" y="407"/>
                  <a:pt x="1100" y="406"/>
                  <a:pt x="1102" y="405"/>
                </a:cubicBezTo>
                <a:cubicBezTo>
                  <a:pt x="1103" y="406"/>
                  <a:pt x="1103" y="407"/>
                  <a:pt x="1104" y="407"/>
                </a:cubicBezTo>
                <a:cubicBezTo>
                  <a:pt x="1101" y="407"/>
                  <a:pt x="1098" y="407"/>
                  <a:pt x="1095" y="408"/>
                </a:cubicBezTo>
                <a:close/>
                <a:moveTo>
                  <a:pt x="793" y="1103"/>
                </a:moveTo>
                <a:cubicBezTo>
                  <a:pt x="800" y="1110"/>
                  <a:pt x="806" y="1116"/>
                  <a:pt x="814" y="1123"/>
                </a:cubicBezTo>
                <a:cubicBezTo>
                  <a:pt x="813" y="1131"/>
                  <a:pt x="813" y="1140"/>
                  <a:pt x="813" y="1149"/>
                </a:cubicBezTo>
                <a:cubicBezTo>
                  <a:pt x="806" y="1143"/>
                  <a:pt x="800" y="1137"/>
                  <a:pt x="793" y="1131"/>
                </a:cubicBezTo>
                <a:cubicBezTo>
                  <a:pt x="793" y="1131"/>
                  <a:pt x="793" y="1131"/>
                  <a:pt x="793" y="1131"/>
                </a:cubicBezTo>
                <a:cubicBezTo>
                  <a:pt x="793" y="1122"/>
                  <a:pt x="793" y="1112"/>
                  <a:pt x="793" y="1103"/>
                </a:cubicBezTo>
                <a:close/>
                <a:moveTo>
                  <a:pt x="721" y="837"/>
                </a:moveTo>
                <a:cubicBezTo>
                  <a:pt x="721" y="838"/>
                  <a:pt x="721" y="838"/>
                  <a:pt x="720" y="839"/>
                </a:cubicBezTo>
                <a:cubicBezTo>
                  <a:pt x="709" y="846"/>
                  <a:pt x="709" y="846"/>
                  <a:pt x="709" y="846"/>
                </a:cubicBezTo>
                <a:cubicBezTo>
                  <a:pt x="709" y="845"/>
                  <a:pt x="709" y="845"/>
                  <a:pt x="709" y="845"/>
                </a:cubicBezTo>
                <a:cubicBezTo>
                  <a:pt x="713" y="843"/>
                  <a:pt x="717" y="840"/>
                  <a:pt x="721" y="837"/>
                </a:cubicBezTo>
                <a:close/>
                <a:moveTo>
                  <a:pt x="709" y="845"/>
                </a:moveTo>
                <a:cubicBezTo>
                  <a:pt x="710" y="844"/>
                  <a:pt x="710" y="844"/>
                  <a:pt x="710" y="844"/>
                </a:cubicBezTo>
                <a:cubicBezTo>
                  <a:pt x="712" y="842"/>
                  <a:pt x="714" y="841"/>
                  <a:pt x="717" y="840"/>
                </a:cubicBezTo>
                <a:cubicBezTo>
                  <a:pt x="714" y="841"/>
                  <a:pt x="712" y="843"/>
                  <a:pt x="709" y="845"/>
                </a:cubicBezTo>
                <a:close/>
                <a:moveTo>
                  <a:pt x="862" y="628"/>
                </a:moveTo>
                <a:cubicBezTo>
                  <a:pt x="863" y="629"/>
                  <a:pt x="864" y="630"/>
                  <a:pt x="865" y="631"/>
                </a:cubicBezTo>
                <a:cubicBezTo>
                  <a:pt x="860" y="635"/>
                  <a:pt x="855" y="640"/>
                  <a:pt x="851" y="644"/>
                </a:cubicBezTo>
                <a:cubicBezTo>
                  <a:pt x="853" y="640"/>
                  <a:pt x="856" y="636"/>
                  <a:pt x="858" y="632"/>
                </a:cubicBezTo>
                <a:cubicBezTo>
                  <a:pt x="859" y="631"/>
                  <a:pt x="861" y="629"/>
                  <a:pt x="862" y="628"/>
                </a:cubicBezTo>
                <a:close/>
                <a:moveTo>
                  <a:pt x="860" y="630"/>
                </a:moveTo>
                <a:cubicBezTo>
                  <a:pt x="861" y="629"/>
                  <a:pt x="861" y="628"/>
                  <a:pt x="862" y="627"/>
                </a:cubicBezTo>
                <a:cubicBezTo>
                  <a:pt x="862" y="627"/>
                  <a:pt x="862" y="627"/>
                  <a:pt x="862" y="627"/>
                </a:cubicBezTo>
                <a:cubicBezTo>
                  <a:pt x="861" y="628"/>
                  <a:pt x="861" y="629"/>
                  <a:pt x="860" y="630"/>
                </a:cubicBezTo>
                <a:close/>
                <a:moveTo>
                  <a:pt x="899" y="585"/>
                </a:moveTo>
                <a:cubicBezTo>
                  <a:pt x="900" y="584"/>
                  <a:pt x="901" y="582"/>
                  <a:pt x="902" y="581"/>
                </a:cubicBezTo>
                <a:cubicBezTo>
                  <a:pt x="901" y="583"/>
                  <a:pt x="900" y="586"/>
                  <a:pt x="898" y="588"/>
                </a:cubicBezTo>
                <a:cubicBezTo>
                  <a:pt x="898" y="589"/>
                  <a:pt x="898" y="589"/>
                  <a:pt x="898" y="589"/>
                </a:cubicBezTo>
                <a:cubicBezTo>
                  <a:pt x="898" y="588"/>
                  <a:pt x="898" y="588"/>
                  <a:pt x="897" y="588"/>
                </a:cubicBezTo>
                <a:cubicBezTo>
                  <a:pt x="898" y="587"/>
                  <a:pt x="899" y="586"/>
                  <a:pt x="899" y="585"/>
                </a:cubicBezTo>
                <a:close/>
                <a:moveTo>
                  <a:pt x="898" y="586"/>
                </a:moveTo>
                <a:cubicBezTo>
                  <a:pt x="899" y="584"/>
                  <a:pt x="900" y="582"/>
                  <a:pt x="901" y="581"/>
                </a:cubicBezTo>
                <a:cubicBezTo>
                  <a:pt x="900" y="582"/>
                  <a:pt x="900" y="583"/>
                  <a:pt x="899" y="584"/>
                </a:cubicBezTo>
                <a:cubicBezTo>
                  <a:pt x="899" y="585"/>
                  <a:pt x="898" y="585"/>
                  <a:pt x="898" y="586"/>
                </a:cubicBezTo>
                <a:close/>
                <a:moveTo>
                  <a:pt x="925" y="543"/>
                </a:moveTo>
                <a:cubicBezTo>
                  <a:pt x="927" y="540"/>
                  <a:pt x="929" y="537"/>
                  <a:pt x="931" y="535"/>
                </a:cubicBezTo>
                <a:cubicBezTo>
                  <a:pt x="931" y="535"/>
                  <a:pt x="931" y="535"/>
                  <a:pt x="931" y="535"/>
                </a:cubicBezTo>
                <a:cubicBezTo>
                  <a:pt x="929" y="537"/>
                  <a:pt x="927" y="540"/>
                  <a:pt x="925" y="543"/>
                </a:cubicBezTo>
                <a:close/>
                <a:moveTo>
                  <a:pt x="931" y="535"/>
                </a:moveTo>
                <a:cubicBezTo>
                  <a:pt x="932" y="535"/>
                  <a:pt x="932" y="535"/>
                  <a:pt x="932" y="535"/>
                </a:cubicBezTo>
                <a:cubicBezTo>
                  <a:pt x="930" y="536"/>
                  <a:pt x="929" y="538"/>
                  <a:pt x="928" y="540"/>
                </a:cubicBezTo>
                <a:cubicBezTo>
                  <a:pt x="929" y="538"/>
                  <a:pt x="930" y="536"/>
                  <a:pt x="931" y="535"/>
                </a:cubicBezTo>
                <a:close/>
                <a:moveTo>
                  <a:pt x="932" y="535"/>
                </a:moveTo>
                <a:cubicBezTo>
                  <a:pt x="933" y="535"/>
                  <a:pt x="933" y="535"/>
                  <a:pt x="933" y="535"/>
                </a:cubicBezTo>
                <a:cubicBezTo>
                  <a:pt x="931" y="538"/>
                  <a:pt x="928" y="541"/>
                  <a:pt x="926" y="544"/>
                </a:cubicBezTo>
                <a:cubicBezTo>
                  <a:pt x="925" y="546"/>
                  <a:pt x="923" y="548"/>
                  <a:pt x="921" y="550"/>
                </a:cubicBezTo>
                <a:cubicBezTo>
                  <a:pt x="921" y="550"/>
                  <a:pt x="921" y="550"/>
                  <a:pt x="921" y="550"/>
                </a:cubicBezTo>
                <a:cubicBezTo>
                  <a:pt x="925" y="545"/>
                  <a:pt x="928" y="540"/>
                  <a:pt x="932" y="535"/>
                </a:cubicBezTo>
                <a:close/>
                <a:moveTo>
                  <a:pt x="990" y="471"/>
                </a:moveTo>
                <a:cubicBezTo>
                  <a:pt x="990" y="472"/>
                  <a:pt x="991" y="474"/>
                  <a:pt x="992" y="476"/>
                </a:cubicBezTo>
                <a:cubicBezTo>
                  <a:pt x="988" y="478"/>
                  <a:pt x="985" y="480"/>
                  <a:pt x="982" y="482"/>
                </a:cubicBezTo>
                <a:cubicBezTo>
                  <a:pt x="979" y="482"/>
                  <a:pt x="976" y="483"/>
                  <a:pt x="973" y="483"/>
                </a:cubicBezTo>
                <a:cubicBezTo>
                  <a:pt x="977" y="479"/>
                  <a:pt x="981" y="475"/>
                  <a:pt x="986" y="471"/>
                </a:cubicBezTo>
                <a:cubicBezTo>
                  <a:pt x="987" y="471"/>
                  <a:pt x="988" y="471"/>
                  <a:pt x="990" y="471"/>
                </a:cubicBezTo>
                <a:close/>
                <a:moveTo>
                  <a:pt x="986" y="470"/>
                </a:moveTo>
                <a:cubicBezTo>
                  <a:pt x="987" y="470"/>
                  <a:pt x="988" y="469"/>
                  <a:pt x="989" y="468"/>
                </a:cubicBezTo>
                <a:cubicBezTo>
                  <a:pt x="989" y="469"/>
                  <a:pt x="989" y="470"/>
                  <a:pt x="989" y="470"/>
                </a:cubicBezTo>
                <a:cubicBezTo>
                  <a:pt x="988" y="470"/>
                  <a:pt x="987" y="470"/>
                  <a:pt x="986" y="470"/>
                </a:cubicBezTo>
                <a:close/>
                <a:moveTo>
                  <a:pt x="1054" y="454"/>
                </a:moveTo>
                <a:cubicBezTo>
                  <a:pt x="1053" y="454"/>
                  <a:pt x="1053" y="454"/>
                  <a:pt x="1053" y="454"/>
                </a:cubicBezTo>
                <a:cubicBezTo>
                  <a:pt x="1048" y="454"/>
                  <a:pt x="1043" y="454"/>
                  <a:pt x="1037" y="454"/>
                </a:cubicBezTo>
                <a:cubicBezTo>
                  <a:pt x="1034" y="454"/>
                  <a:pt x="1031" y="454"/>
                  <a:pt x="1028" y="454"/>
                </a:cubicBezTo>
                <a:cubicBezTo>
                  <a:pt x="1034" y="450"/>
                  <a:pt x="1042" y="447"/>
                  <a:pt x="1049" y="443"/>
                </a:cubicBezTo>
                <a:cubicBezTo>
                  <a:pt x="1050" y="447"/>
                  <a:pt x="1052" y="450"/>
                  <a:pt x="1054" y="454"/>
                </a:cubicBezTo>
                <a:close/>
                <a:moveTo>
                  <a:pt x="1048" y="439"/>
                </a:moveTo>
                <a:cubicBezTo>
                  <a:pt x="1051" y="439"/>
                  <a:pt x="1053" y="439"/>
                  <a:pt x="1056" y="439"/>
                </a:cubicBezTo>
                <a:cubicBezTo>
                  <a:pt x="1054" y="440"/>
                  <a:pt x="1051" y="441"/>
                  <a:pt x="1049" y="442"/>
                </a:cubicBezTo>
                <a:cubicBezTo>
                  <a:pt x="1049" y="441"/>
                  <a:pt x="1048" y="440"/>
                  <a:pt x="1048" y="439"/>
                </a:cubicBezTo>
                <a:close/>
                <a:moveTo>
                  <a:pt x="1099" y="465"/>
                </a:moveTo>
                <a:cubicBezTo>
                  <a:pt x="1099" y="466"/>
                  <a:pt x="1100" y="466"/>
                  <a:pt x="1100" y="467"/>
                </a:cubicBezTo>
                <a:cubicBezTo>
                  <a:pt x="1090" y="471"/>
                  <a:pt x="1080" y="474"/>
                  <a:pt x="1070" y="478"/>
                </a:cubicBezTo>
                <a:cubicBezTo>
                  <a:pt x="1069" y="478"/>
                  <a:pt x="1068" y="477"/>
                  <a:pt x="1067" y="477"/>
                </a:cubicBezTo>
                <a:cubicBezTo>
                  <a:pt x="1065" y="473"/>
                  <a:pt x="1063" y="470"/>
                  <a:pt x="1061" y="466"/>
                </a:cubicBezTo>
                <a:cubicBezTo>
                  <a:pt x="1067" y="464"/>
                  <a:pt x="1074" y="461"/>
                  <a:pt x="1080" y="459"/>
                </a:cubicBezTo>
                <a:cubicBezTo>
                  <a:pt x="1087" y="461"/>
                  <a:pt x="1093" y="463"/>
                  <a:pt x="1099" y="465"/>
                </a:cubicBezTo>
                <a:close/>
                <a:moveTo>
                  <a:pt x="1081" y="459"/>
                </a:moveTo>
                <a:cubicBezTo>
                  <a:pt x="1085" y="457"/>
                  <a:pt x="1088" y="456"/>
                  <a:pt x="1092" y="454"/>
                </a:cubicBezTo>
                <a:cubicBezTo>
                  <a:pt x="1094" y="458"/>
                  <a:pt x="1097" y="461"/>
                  <a:pt x="1099" y="465"/>
                </a:cubicBezTo>
                <a:cubicBezTo>
                  <a:pt x="1093" y="462"/>
                  <a:pt x="1087" y="460"/>
                  <a:pt x="1081" y="459"/>
                </a:cubicBezTo>
                <a:close/>
                <a:moveTo>
                  <a:pt x="735" y="823"/>
                </a:moveTo>
                <a:cubicBezTo>
                  <a:pt x="738" y="821"/>
                  <a:pt x="741" y="819"/>
                  <a:pt x="744" y="817"/>
                </a:cubicBezTo>
                <a:cubicBezTo>
                  <a:pt x="744" y="818"/>
                  <a:pt x="744" y="819"/>
                  <a:pt x="744" y="820"/>
                </a:cubicBezTo>
                <a:cubicBezTo>
                  <a:pt x="742" y="821"/>
                  <a:pt x="740" y="822"/>
                  <a:pt x="739" y="823"/>
                </a:cubicBezTo>
                <a:cubicBezTo>
                  <a:pt x="737" y="824"/>
                  <a:pt x="735" y="825"/>
                  <a:pt x="734" y="826"/>
                </a:cubicBezTo>
                <a:cubicBezTo>
                  <a:pt x="734" y="825"/>
                  <a:pt x="734" y="824"/>
                  <a:pt x="735" y="823"/>
                </a:cubicBezTo>
                <a:close/>
                <a:moveTo>
                  <a:pt x="734" y="822"/>
                </a:moveTo>
                <a:cubicBezTo>
                  <a:pt x="732" y="824"/>
                  <a:pt x="729" y="825"/>
                  <a:pt x="726" y="827"/>
                </a:cubicBezTo>
                <a:cubicBezTo>
                  <a:pt x="729" y="824"/>
                  <a:pt x="732" y="822"/>
                  <a:pt x="735" y="819"/>
                </a:cubicBezTo>
                <a:cubicBezTo>
                  <a:pt x="735" y="820"/>
                  <a:pt x="735" y="821"/>
                  <a:pt x="734" y="822"/>
                </a:cubicBezTo>
                <a:close/>
                <a:moveTo>
                  <a:pt x="759" y="796"/>
                </a:moveTo>
                <a:cubicBezTo>
                  <a:pt x="758" y="798"/>
                  <a:pt x="758" y="799"/>
                  <a:pt x="758" y="801"/>
                </a:cubicBezTo>
                <a:cubicBezTo>
                  <a:pt x="755" y="802"/>
                  <a:pt x="753" y="803"/>
                  <a:pt x="751" y="805"/>
                </a:cubicBezTo>
                <a:cubicBezTo>
                  <a:pt x="751" y="804"/>
                  <a:pt x="751" y="804"/>
                  <a:pt x="751" y="804"/>
                </a:cubicBezTo>
                <a:cubicBezTo>
                  <a:pt x="753" y="802"/>
                  <a:pt x="756" y="799"/>
                  <a:pt x="759" y="796"/>
                </a:cubicBezTo>
                <a:cubicBezTo>
                  <a:pt x="759" y="796"/>
                  <a:pt x="759" y="796"/>
                  <a:pt x="759" y="796"/>
                </a:cubicBezTo>
                <a:close/>
                <a:moveTo>
                  <a:pt x="771" y="782"/>
                </a:moveTo>
                <a:cubicBezTo>
                  <a:pt x="771" y="782"/>
                  <a:pt x="771" y="782"/>
                  <a:pt x="771" y="782"/>
                </a:cubicBezTo>
                <a:cubicBezTo>
                  <a:pt x="771" y="783"/>
                  <a:pt x="771" y="784"/>
                  <a:pt x="770" y="785"/>
                </a:cubicBezTo>
                <a:cubicBezTo>
                  <a:pt x="770" y="785"/>
                  <a:pt x="770" y="785"/>
                  <a:pt x="770" y="785"/>
                </a:cubicBezTo>
                <a:cubicBezTo>
                  <a:pt x="770" y="785"/>
                  <a:pt x="769" y="786"/>
                  <a:pt x="768" y="786"/>
                </a:cubicBezTo>
                <a:cubicBezTo>
                  <a:pt x="768" y="786"/>
                  <a:pt x="768" y="786"/>
                  <a:pt x="768" y="786"/>
                </a:cubicBezTo>
                <a:cubicBezTo>
                  <a:pt x="768" y="786"/>
                  <a:pt x="768" y="786"/>
                  <a:pt x="768" y="786"/>
                </a:cubicBezTo>
                <a:cubicBezTo>
                  <a:pt x="769" y="785"/>
                  <a:pt x="770" y="784"/>
                  <a:pt x="771" y="782"/>
                </a:cubicBezTo>
                <a:close/>
                <a:moveTo>
                  <a:pt x="802" y="736"/>
                </a:moveTo>
                <a:cubicBezTo>
                  <a:pt x="804" y="734"/>
                  <a:pt x="807" y="733"/>
                  <a:pt x="809" y="732"/>
                </a:cubicBezTo>
                <a:cubicBezTo>
                  <a:pt x="807" y="736"/>
                  <a:pt x="806" y="741"/>
                  <a:pt x="805" y="746"/>
                </a:cubicBezTo>
                <a:cubicBezTo>
                  <a:pt x="802" y="747"/>
                  <a:pt x="799" y="749"/>
                  <a:pt x="796" y="751"/>
                </a:cubicBezTo>
                <a:cubicBezTo>
                  <a:pt x="797" y="747"/>
                  <a:pt x="798" y="744"/>
                  <a:pt x="799" y="741"/>
                </a:cubicBezTo>
                <a:cubicBezTo>
                  <a:pt x="800" y="739"/>
                  <a:pt x="801" y="737"/>
                  <a:pt x="802" y="736"/>
                </a:cubicBezTo>
                <a:close/>
                <a:moveTo>
                  <a:pt x="800" y="738"/>
                </a:moveTo>
                <a:cubicBezTo>
                  <a:pt x="801" y="738"/>
                  <a:pt x="801" y="737"/>
                  <a:pt x="801" y="736"/>
                </a:cubicBezTo>
                <a:cubicBezTo>
                  <a:pt x="801" y="736"/>
                  <a:pt x="801" y="736"/>
                  <a:pt x="801" y="736"/>
                </a:cubicBezTo>
                <a:cubicBezTo>
                  <a:pt x="801" y="737"/>
                  <a:pt x="801" y="738"/>
                  <a:pt x="800" y="738"/>
                </a:cubicBezTo>
                <a:close/>
                <a:moveTo>
                  <a:pt x="813" y="719"/>
                </a:moveTo>
                <a:cubicBezTo>
                  <a:pt x="811" y="720"/>
                  <a:pt x="810" y="721"/>
                  <a:pt x="809" y="722"/>
                </a:cubicBezTo>
                <a:cubicBezTo>
                  <a:pt x="810" y="719"/>
                  <a:pt x="810" y="717"/>
                  <a:pt x="811" y="715"/>
                </a:cubicBezTo>
                <a:cubicBezTo>
                  <a:pt x="812" y="716"/>
                  <a:pt x="812" y="718"/>
                  <a:pt x="813" y="719"/>
                </a:cubicBezTo>
                <a:close/>
                <a:moveTo>
                  <a:pt x="811" y="712"/>
                </a:moveTo>
                <a:cubicBezTo>
                  <a:pt x="811" y="712"/>
                  <a:pt x="812" y="712"/>
                  <a:pt x="812" y="711"/>
                </a:cubicBezTo>
                <a:cubicBezTo>
                  <a:pt x="812" y="712"/>
                  <a:pt x="812" y="712"/>
                  <a:pt x="811" y="713"/>
                </a:cubicBezTo>
                <a:cubicBezTo>
                  <a:pt x="811" y="713"/>
                  <a:pt x="811" y="712"/>
                  <a:pt x="811" y="712"/>
                </a:cubicBezTo>
                <a:close/>
                <a:moveTo>
                  <a:pt x="813" y="720"/>
                </a:moveTo>
                <a:cubicBezTo>
                  <a:pt x="813" y="720"/>
                  <a:pt x="813" y="720"/>
                  <a:pt x="813" y="720"/>
                </a:cubicBezTo>
                <a:cubicBezTo>
                  <a:pt x="812" y="724"/>
                  <a:pt x="810" y="727"/>
                  <a:pt x="809" y="731"/>
                </a:cubicBezTo>
                <a:cubicBezTo>
                  <a:pt x="807" y="732"/>
                  <a:pt x="805" y="734"/>
                  <a:pt x="803" y="735"/>
                </a:cubicBezTo>
                <a:cubicBezTo>
                  <a:pt x="803" y="735"/>
                  <a:pt x="803" y="735"/>
                  <a:pt x="803" y="735"/>
                </a:cubicBezTo>
                <a:cubicBezTo>
                  <a:pt x="805" y="731"/>
                  <a:pt x="807" y="727"/>
                  <a:pt x="808" y="722"/>
                </a:cubicBezTo>
                <a:cubicBezTo>
                  <a:pt x="808" y="722"/>
                  <a:pt x="808" y="722"/>
                  <a:pt x="808" y="722"/>
                </a:cubicBezTo>
                <a:cubicBezTo>
                  <a:pt x="810" y="721"/>
                  <a:pt x="811" y="721"/>
                  <a:pt x="813" y="720"/>
                </a:cubicBezTo>
                <a:close/>
                <a:moveTo>
                  <a:pt x="994" y="482"/>
                </a:moveTo>
                <a:cubicBezTo>
                  <a:pt x="994" y="482"/>
                  <a:pt x="994" y="482"/>
                  <a:pt x="994" y="482"/>
                </a:cubicBezTo>
                <a:cubicBezTo>
                  <a:pt x="995" y="483"/>
                  <a:pt x="995" y="484"/>
                  <a:pt x="995" y="484"/>
                </a:cubicBezTo>
                <a:cubicBezTo>
                  <a:pt x="990" y="488"/>
                  <a:pt x="984" y="491"/>
                  <a:pt x="979" y="495"/>
                </a:cubicBezTo>
                <a:cubicBezTo>
                  <a:pt x="977" y="495"/>
                  <a:pt x="974" y="495"/>
                  <a:pt x="972" y="495"/>
                </a:cubicBezTo>
                <a:cubicBezTo>
                  <a:pt x="970" y="495"/>
                  <a:pt x="969" y="495"/>
                  <a:pt x="968" y="495"/>
                </a:cubicBezTo>
                <a:cubicBezTo>
                  <a:pt x="973" y="491"/>
                  <a:pt x="978" y="487"/>
                  <a:pt x="983" y="483"/>
                </a:cubicBezTo>
                <a:cubicBezTo>
                  <a:pt x="986" y="483"/>
                  <a:pt x="990" y="482"/>
                  <a:pt x="994" y="482"/>
                </a:cubicBezTo>
                <a:close/>
                <a:moveTo>
                  <a:pt x="983" y="482"/>
                </a:moveTo>
                <a:cubicBezTo>
                  <a:pt x="986" y="480"/>
                  <a:pt x="989" y="478"/>
                  <a:pt x="992" y="476"/>
                </a:cubicBezTo>
                <a:cubicBezTo>
                  <a:pt x="993" y="478"/>
                  <a:pt x="993" y="480"/>
                  <a:pt x="994" y="482"/>
                </a:cubicBezTo>
                <a:cubicBezTo>
                  <a:pt x="994" y="482"/>
                  <a:pt x="994" y="482"/>
                  <a:pt x="994" y="482"/>
                </a:cubicBezTo>
                <a:cubicBezTo>
                  <a:pt x="990" y="482"/>
                  <a:pt x="987" y="482"/>
                  <a:pt x="983" y="482"/>
                </a:cubicBezTo>
                <a:close/>
                <a:moveTo>
                  <a:pt x="1067" y="477"/>
                </a:moveTo>
                <a:cubicBezTo>
                  <a:pt x="1067" y="477"/>
                  <a:pt x="1067" y="477"/>
                  <a:pt x="1067" y="477"/>
                </a:cubicBezTo>
                <a:cubicBezTo>
                  <a:pt x="1067" y="478"/>
                  <a:pt x="1067" y="478"/>
                  <a:pt x="1068" y="479"/>
                </a:cubicBezTo>
                <a:cubicBezTo>
                  <a:pt x="1068" y="479"/>
                  <a:pt x="1068" y="479"/>
                  <a:pt x="1068" y="479"/>
                </a:cubicBezTo>
                <a:cubicBezTo>
                  <a:pt x="1059" y="482"/>
                  <a:pt x="1050" y="486"/>
                  <a:pt x="1042" y="489"/>
                </a:cubicBezTo>
                <a:cubicBezTo>
                  <a:pt x="1039" y="488"/>
                  <a:pt x="1036" y="487"/>
                  <a:pt x="1034" y="487"/>
                </a:cubicBezTo>
                <a:cubicBezTo>
                  <a:pt x="1032" y="484"/>
                  <a:pt x="1031" y="482"/>
                  <a:pt x="1030" y="480"/>
                </a:cubicBezTo>
                <a:cubicBezTo>
                  <a:pt x="1036" y="477"/>
                  <a:pt x="1042" y="475"/>
                  <a:pt x="1048" y="472"/>
                </a:cubicBezTo>
                <a:cubicBezTo>
                  <a:pt x="1054" y="473"/>
                  <a:pt x="1061" y="475"/>
                  <a:pt x="1067" y="477"/>
                </a:cubicBezTo>
                <a:close/>
                <a:moveTo>
                  <a:pt x="1048" y="472"/>
                </a:moveTo>
                <a:cubicBezTo>
                  <a:pt x="1052" y="470"/>
                  <a:pt x="1057" y="468"/>
                  <a:pt x="1061" y="467"/>
                </a:cubicBezTo>
                <a:cubicBezTo>
                  <a:pt x="1062" y="470"/>
                  <a:pt x="1064" y="473"/>
                  <a:pt x="1066" y="477"/>
                </a:cubicBezTo>
                <a:cubicBezTo>
                  <a:pt x="1061" y="475"/>
                  <a:pt x="1055" y="473"/>
                  <a:pt x="1048" y="472"/>
                </a:cubicBezTo>
                <a:close/>
                <a:moveTo>
                  <a:pt x="1148" y="504"/>
                </a:moveTo>
                <a:cubicBezTo>
                  <a:pt x="1148" y="504"/>
                  <a:pt x="1148" y="504"/>
                  <a:pt x="1148" y="505"/>
                </a:cubicBezTo>
                <a:cubicBezTo>
                  <a:pt x="1143" y="506"/>
                  <a:pt x="1138" y="508"/>
                  <a:pt x="1133" y="510"/>
                </a:cubicBezTo>
                <a:cubicBezTo>
                  <a:pt x="1129" y="511"/>
                  <a:pt x="1125" y="512"/>
                  <a:pt x="1120" y="514"/>
                </a:cubicBezTo>
                <a:cubicBezTo>
                  <a:pt x="1120" y="509"/>
                  <a:pt x="1120" y="505"/>
                  <a:pt x="1119" y="500"/>
                </a:cubicBezTo>
                <a:cubicBezTo>
                  <a:pt x="1126" y="498"/>
                  <a:pt x="1133" y="496"/>
                  <a:pt x="1140" y="494"/>
                </a:cubicBezTo>
                <a:cubicBezTo>
                  <a:pt x="1143" y="497"/>
                  <a:pt x="1145" y="500"/>
                  <a:pt x="1148" y="504"/>
                </a:cubicBezTo>
                <a:close/>
                <a:moveTo>
                  <a:pt x="1140" y="494"/>
                </a:moveTo>
                <a:cubicBezTo>
                  <a:pt x="1147" y="491"/>
                  <a:pt x="1147" y="491"/>
                  <a:pt x="1147" y="491"/>
                </a:cubicBezTo>
                <a:cubicBezTo>
                  <a:pt x="1148" y="495"/>
                  <a:pt x="1148" y="499"/>
                  <a:pt x="1148" y="503"/>
                </a:cubicBezTo>
                <a:cubicBezTo>
                  <a:pt x="1146" y="500"/>
                  <a:pt x="1143" y="496"/>
                  <a:pt x="1140" y="494"/>
                </a:cubicBezTo>
                <a:close/>
                <a:moveTo>
                  <a:pt x="875" y="624"/>
                </a:moveTo>
                <a:cubicBezTo>
                  <a:pt x="875" y="624"/>
                  <a:pt x="875" y="625"/>
                  <a:pt x="875" y="625"/>
                </a:cubicBezTo>
                <a:cubicBezTo>
                  <a:pt x="874" y="628"/>
                  <a:pt x="872" y="631"/>
                  <a:pt x="871" y="634"/>
                </a:cubicBezTo>
                <a:cubicBezTo>
                  <a:pt x="870" y="635"/>
                  <a:pt x="869" y="635"/>
                  <a:pt x="869" y="636"/>
                </a:cubicBezTo>
                <a:cubicBezTo>
                  <a:pt x="869" y="635"/>
                  <a:pt x="869" y="635"/>
                  <a:pt x="868" y="635"/>
                </a:cubicBezTo>
                <a:cubicBezTo>
                  <a:pt x="870" y="631"/>
                  <a:pt x="872" y="628"/>
                  <a:pt x="874" y="624"/>
                </a:cubicBezTo>
                <a:lnTo>
                  <a:pt x="875" y="624"/>
                </a:lnTo>
                <a:close/>
                <a:moveTo>
                  <a:pt x="874" y="622"/>
                </a:moveTo>
                <a:cubicBezTo>
                  <a:pt x="876" y="620"/>
                  <a:pt x="877" y="618"/>
                  <a:pt x="878" y="616"/>
                </a:cubicBezTo>
                <a:cubicBezTo>
                  <a:pt x="878" y="615"/>
                  <a:pt x="879" y="615"/>
                  <a:pt x="879" y="615"/>
                </a:cubicBezTo>
                <a:cubicBezTo>
                  <a:pt x="877" y="617"/>
                  <a:pt x="876" y="620"/>
                  <a:pt x="874" y="622"/>
                </a:cubicBezTo>
                <a:close/>
                <a:moveTo>
                  <a:pt x="909" y="580"/>
                </a:moveTo>
                <a:cubicBezTo>
                  <a:pt x="912" y="578"/>
                  <a:pt x="915" y="576"/>
                  <a:pt x="918" y="574"/>
                </a:cubicBezTo>
                <a:cubicBezTo>
                  <a:pt x="921" y="575"/>
                  <a:pt x="923" y="577"/>
                  <a:pt x="926" y="579"/>
                </a:cubicBezTo>
                <a:cubicBezTo>
                  <a:pt x="918" y="584"/>
                  <a:pt x="910" y="588"/>
                  <a:pt x="903" y="593"/>
                </a:cubicBezTo>
                <a:cubicBezTo>
                  <a:pt x="902" y="592"/>
                  <a:pt x="901" y="591"/>
                  <a:pt x="900" y="590"/>
                </a:cubicBezTo>
                <a:cubicBezTo>
                  <a:pt x="900" y="589"/>
                  <a:pt x="900" y="589"/>
                  <a:pt x="900" y="589"/>
                </a:cubicBezTo>
                <a:cubicBezTo>
                  <a:pt x="903" y="586"/>
                  <a:pt x="906" y="583"/>
                  <a:pt x="909" y="580"/>
                </a:cubicBezTo>
                <a:close/>
                <a:moveTo>
                  <a:pt x="901" y="588"/>
                </a:moveTo>
                <a:cubicBezTo>
                  <a:pt x="901" y="587"/>
                  <a:pt x="901" y="587"/>
                  <a:pt x="901" y="586"/>
                </a:cubicBezTo>
                <a:cubicBezTo>
                  <a:pt x="903" y="585"/>
                  <a:pt x="904" y="584"/>
                  <a:pt x="905" y="583"/>
                </a:cubicBezTo>
                <a:cubicBezTo>
                  <a:pt x="904" y="585"/>
                  <a:pt x="902" y="586"/>
                  <a:pt x="901" y="588"/>
                </a:cubicBezTo>
                <a:close/>
                <a:moveTo>
                  <a:pt x="1033" y="487"/>
                </a:moveTo>
                <a:cubicBezTo>
                  <a:pt x="1034" y="489"/>
                  <a:pt x="1035" y="490"/>
                  <a:pt x="1036" y="492"/>
                </a:cubicBezTo>
                <a:cubicBezTo>
                  <a:pt x="1029" y="495"/>
                  <a:pt x="1022" y="498"/>
                  <a:pt x="1016" y="501"/>
                </a:cubicBezTo>
                <a:cubicBezTo>
                  <a:pt x="1011" y="499"/>
                  <a:pt x="1006" y="498"/>
                  <a:pt x="1002" y="497"/>
                </a:cubicBezTo>
                <a:cubicBezTo>
                  <a:pt x="1001" y="496"/>
                  <a:pt x="1001" y="496"/>
                  <a:pt x="1001" y="495"/>
                </a:cubicBezTo>
                <a:cubicBezTo>
                  <a:pt x="1007" y="491"/>
                  <a:pt x="1014" y="488"/>
                  <a:pt x="1021" y="484"/>
                </a:cubicBezTo>
                <a:cubicBezTo>
                  <a:pt x="1025" y="485"/>
                  <a:pt x="1029" y="486"/>
                  <a:pt x="1033" y="487"/>
                </a:cubicBezTo>
                <a:close/>
                <a:moveTo>
                  <a:pt x="1021" y="484"/>
                </a:moveTo>
                <a:cubicBezTo>
                  <a:pt x="1024" y="483"/>
                  <a:pt x="1027" y="481"/>
                  <a:pt x="1030" y="480"/>
                </a:cubicBezTo>
                <a:cubicBezTo>
                  <a:pt x="1031" y="482"/>
                  <a:pt x="1032" y="484"/>
                  <a:pt x="1033" y="486"/>
                </a:cubicBezTo>
                <a:cubicBezTo>
                  <a:pt x="1029" y="486"/>
                  <a:pt x="1025" y="485"/>
                  <a:pt x="1021" y="484"/>
                </a:cubicBezTo>
                <a:close/>
                <a:moveTo>
                  <a:pt x="1121" y="516"/>
                </a:moveTo>
                <a:cubicBezTo>
                  <a:pt x="1123" y="519"/>
                  <a:pt x="1125" y="522"/>
                  <a:pt x="1127" y="525"/>
                </a:cubicBezTo>
                <a:cubicBezTo>
                  <a:pt x="1121" y="527"/>
                  <a:pt x="1121" y="527"/>
                  <a:pt x="1121" y="527"/>
                </a:cubicBezTo>
                <a:cubicBezTo>
                  <a:pt x="1121" y="523"/>
                  <a:pt x="1121" y="520"/>
                  <a:pt x="1121" y="516"/>
                </a:cubicBezTo>
                <a:close/>
                <a:moveTo>
                  <a:pt x="1127" y="525"/>
                </a:moveTo>
                <a:cubicBezTo>
                  <a:pt x="1129" y="528"/>
                  <a:pt x="1131" y="532"/>
                  <a:pt x="1133" y="535"/>
                </a:cubicBezTo>
                <a:cubicBezTo>
                  <a:pt x="1128" y="537"/>
                  <a:pt x="1124" y="539"/>
                  <a:pt x="1119" y="541"/>
                </a:cubicBezTo>
                <a:cubicBezTo>
                  <a:pt x="1120" y="536"/>
                  <a:pt x="1120" y="532"/>
                  <a:pt x="1121" y="527"/>
                </a:cubicBezTo>
                <a:lnTo>
                  <a:pt x="1127" y="525"/>
                </a:lnTo>
                <a:close/>
                <a:moveTo>
                  <a:pt x="752" y="814"/>
                </a:moveTo>
                <a:cubicBezTo>
                  <a:pt x="753" y="813"/>
                  <a:pt x="754" y="812"/>
                  <a:pt x="755" y="812"/>
                </a:cubicBezTo>
                <a:cubicBezTo>
                  <a:pt x="755" y="813"/>
                  <a:pt x="754" y="814"/>
                  <a:pt x="754" y="815"/>
                </a:cubicBezTo>
                <a:cubicBezTo>
                  <a:pt x="753" y="816"/>
                  <a:pt x="753" y="816"/>
                  <a:pt x="753" y="816"/>
                </a:cubicBezTo>
                <a:cubicBezTo>
                  <a:pt x="753" y="816"/>
                  <a:pt x="753" y="816"/>
                  <a:pt x="753" y="816"/>
                </a:cubicBezTo>
                <a:cubicBezTo>
                  <a:pt x="753" y="815"/>
                  <a:pt x="752" y="814"/>
                  <a:pt x="752" y="814"/>
                </a:cubicBezTo>
                <a:close/>
                <a:moveTo>
                  <a:pt x="781" y="788"/>
                </a:moveTo>
                <a:cubicBezTo>
                  <a:pt x="784" y="787"/>
                  <a:pt x="786" y="786"/>
                  <a:pt x="788" y="785"/>
                </a:cubicBezTo>
                <a:cubicBezTo>
                  <a:pt x="787" y="786"/>
                  <a:pt x="787" y="788"/>
                  <a:pt x="787" y="789"/>
                </a:cubicBezTo>
                <a:cubicBezTo>
                  <a:pt x="784" y="791"/>
                  <a:pt x="781" y="793"/>
                  <a:pt x="778" y="794"/>
                </a:cubicBezTo>
                <a:cubicBezTo>
                  <a:pt x="778" y="793"/>
                  <a:pt x="778" y="792"/>
                  <a:pt x="778" y="791"/>
                </a:cubicBezTo>
                <a:cubicBezTo>
                  <a:pt x="779" y="790"/>
                  <a:pt x="780" y="789"/>
                  <a:pt x="781" y="788"/>
                </a:cubicBezTo>
                <a:close/>
                <a:moveTo>
                  <a:pt x="778" y="790"/>
                </a:moveTo>
                <a:cubicBezTo>
                  <a:pt x="778" y="790"/>
                  <a:pt x="778" y="790"/>
                  <a:pt x="778" y="790"/>
                </a:cubicBezTo>
                <a:cubicBezTo>
                  <a:pt x="779" y="789"/>
                  <a:pt x="779" y="789"/>
                  <a:pt x="780" y="789"/>
                </a:cubicBezTo>
                <a:cubicBezTo>
                  <a:pt x="779" y="789"/>
                  <a:pt x="779" y="790"/>
                  <a:pt x="778" y="790"/>
                </a:cubicBezTo>
                <a:close/>
                <a:moveTo>
                  <a:pt x="849" y="678"/>
                </a:moveTo>
                <a:cubicBezTo>
                  <a:pt x="851" y="677"/>
                  <a:pt x="853" y="676"/>
                  <a:pt x="854" y="675"/>
                </a:cubicBezTo>
                <a:cubicBezTo>
                  <a:pt x="853" y="679"/>
                  <a:pt x="852" y="683"/>
                  <a:pt x="850" y="688"/>
                </a:cubicBezTo>
                <a:cubicBezTo>
                  <a:pt x="849" y="689"/>
                  <a:pt x="847" y="690"/>
                  <a:pt x="845" y="691"/>
                </a:cubicBezTo>
                <a:cubicBezTo>
                  <a:pt x="845" y="690"/>
                  <a:pt x="845" y="690"/>
                  <a:pt x="845" y="690"/>
                </a:cubicBezTo>
                <a:cubicBezTo>
                  <a:pt x="846" y="686"/>
                  <a:pt x="848" y="682"/>
                  <a:pt x="849" y="678"/>
                </a:cubicBezTo>
                <a:close/>
                <a:moveTo>
                  <a:pt x="847" y="683"/>
                </a:moveTo>
                <a:cubicBezTo>
                  <a:pt x="847" y="681"/>
                  <a:pt x="848" y="680"/>
                  <a:pt x="848" y="678"/>
                </a:cubicBezTo>
                <a:cubicBezTo>
                  <a:pt x="849" y="678"/>
                  <a:pt x="849" y="678"/>
                  <a:pt x="849" y="678"/>
                </a:cubicBezTo>
                <a:cubicBezTo>
                  <a:pt x="848" y="680"/>
                  <a:pt x="848" y="681"/>
                  <a:pt x="847" y="683"/>
                </a:cubicBezTo>
                <a:close/>
                <a:moveTo>
                  <a:pt x="754" y="818"/>
                </a:moveTo>
                <a:cubicBezTo>
                  <a:pt x="758" y="815"/>
                  <a:pt x="761" y="813"/>
                  <a:pt x="764" y="810"/>
                </a:cubicBezTo>
                <a:cubicBezTo>
                  <a:pt x="764" y="811"/>
                  <a:pt x="764" y="811"/>
                  <a:pt x="764" y="812"/>
                </a:cubicBezTo>
                <a:cubicBezTo>
                  <a:pt x="761" y="814"/>
                  <a:pt x="758" y="816"/>
                  <a:pt x="754" y="818"/>
                </a:cubicBezTo>
                <a:close/>
                <a:moveTo>
                  <a:pt x="760" y="815"/>
                </a:moveTo>
                <a:cubicBezTo>
                  <a:pt x="758" y="816"/>
                  <a:pt x="756" y="818"/>
                  <a:pt x="754" y="819"/>
                </a:cubicBezTo>
                <a:cubicBezTo>
                  <a:pt x="754" y="818"/>
                  <a:pt x="754" y="818"/>
                  <a:pt x="754" y="818"/>
                </a:cubicBezTo>
                <a:cubicBezTo>
                  <a:pt x="756" y="817"/>
                  <a:pt x="758" y="816"/>
                  <a:pt x="760" y="815"/>
                </a:cubicBezTo>
                <a:close/>
                <a:moveTo>
                  <a:pt x="754" y="817"/>
                </a:moveTo>
                <a:cubicBezTo>
                  <a:pt x="754" y="817"/>
                  <a:pt x="754" y="816"/>
                  <a:pt x="754" y="815"/>
                </a:cubicBezTo>
                <a:cubicBezTo>
                  <a:pt x="758" y="814"/>
                  <a:pt x="761" y="812"/>
                  <a:pt x="764" y="810"/>
                </a:cubicBezTo>
                <a:cubicBezTo>
                  <a:pt x="761" y="812"/>
                  <a:pt x="757" y="815"/>
                  <a:pt x="754" y="817"/>
                </a:cubicBezTo>
                <a:close/>
                <a:moveTo>
                  <a:pt x="765" y="813"/>
                </a:moveTo>
                <a:cubicBezTo>
                  <a:pt x="765" y="813"/>
                  <a:pt x="765" y="813"/>
                  <a:pt x="765" y="813"/>
                </a:cubicBezTo>
                <a:cubicBezTo>
                  <a:pt x="767" y="811"/>
                  <a:pt x="768" y="810"/>
                  <a:pt x="770" y="809"/>
                </a:cubicBezTo>
                <a:cubicBezTo>
                  <a:pt x="772" y="808"/>
                  <a:pt x="773" y="807"/>
                  <a:pt x="775" y="806"/>
                </a:cubicBezTo>
                <a:cubicBezTo>
                  <a:pt x="768" y="851"/>
                  <a:pt x="773" y="893"/>
                  <a:pt x="789" y="932"/>
                </a:cubicBezTo>
                <a:cubicBezTo>
                  <a:pt x="789" y="945"/>
                  <a:pt x="790" y="959"/>
                  <a:pt x="790" y="974"/>
                </a:cubicBezTo>
                <a:cubicBezTo>
                  <a:pt x="763" y="925"/>
                  <a:pt x="754" y="870"/>
                  <a:pt x="765" y="813"/>
                </a:cubicBezTo>
                <a:close/>
                <a:moveTo>
                  <a:pt x="797" y="785"/>
                </a:moveTo>
                <a:cubicBezTo>
                  <a:pt x="797" y="786"/>
                  <a:pt x="797" y="788"/>
                  <a:pt x="797" y="789"/>
                </a:cubicBezTo>
                <a:cubicBezTo>
                  <a:pt x="796" y="789"/>
                  <a:pt x="796" y="789"/>
                  <a:pt x="796" y="789"/>
                </a:cubicBezTo>
                <a:cubicBezTo>
                  <a:pt x="793" y="791"/>
                  <a:pt x="790" y="792"/>
                  <a:pt x="787" y="794"/>
                </a:cubicBezTo>
                <a:cubicBezTo>
                  <a:pt x="787" y="794"/>
                  <a:pt x="787" y="794"/>
                  <a:pt x="787" y="794"/>
                </a:cubicBezTo>
                <a:cubicBezTo>
                  <a:pt x="790" y="791"/>
                  <a:pt x="794" y="788"/>
                  <a:pt x="797" y="785"/>
                </a:cubicBezTo>
                <a:close/>
                <a:moveTo>
                  <a:pt x="787" y="793"/>
                </a:moveTo>
                <a:cubicBezTo>
                  <a:pt x="787" y="792"/>
                  <a:pt x="787" y="791"/>
                  <a:pt x="787" y="790"/>
                </a:cubicBezTo>
                <a:cubicBezTo>
                  <a:pt x="790" y="788"/>
                  <a:pt x="794" y="786"/>
                  <a:pt x="797" y="785"/>
                </a:cubicBezTo>
                <a:cubicBezTo>
                  <a:pt x="794" y="787"/>
                  <a:pt x="790" y="790"/>
                  <a:pt x="787" y="793"/>
                </a:cubicBezTo>
                <a:close/>
                <a:moveTo>
                  <a:pt x="840" y="715"/>
                </a:moveTo>
                <a:cubicBezTo>
                  <a:pt x="841" y="718"/>
                  <a:pt x="842" y="721"/>
                  <a:pt x="842" y="724"/>
                </a:cubicBezTo>
                <a:cubicBezTo>
                  <a:pt x="842" y="725"/>
                  <a:pt x="842" y="726"/>
                  <a:pt x="842" y="727"/>
                </a:cubicBezTo>
                <a:cubicBezTo>
                  <a:pt x="839" y="728"/>
                  <a:pt x="837" y="729"/>
                  <a:pt x="835" y="730"/>
                </a:cubicBezTo>
                <a:cubicBezTo>
                  <a:pt x="835" y="726"/>
                  <a:pt x="836" y="721"/>
                  <a:pt x="838" y="716"/>
                </a:cubicBezTo>
                <a:cubicBezTo>
                  <a:pt x="838" y="716"/>
                  <a:pt x="839" y="716"/>
                  <a:pt x="840" y="715"/>
                </a:cubicBezTo>
                <a:close/>
                <a:moveTo>
                  <a:pt x="838" y="716"/>
                </a:moveTo>
                <a:cubicBezTo>
                  <a:pt x="838" y="714"/>
                  <a:pt x="838" y="713"/>
                  <a:pt x="839" y="711"/>
                </a:cubicBezTo>
                <a:cubicBezTo>
                  <a:pt x="839" y="712"/>
                  <a:pt x="840" y="713"/>
                  <a:pt x="840" y="715"/>
                </a:cubicBezTo>
                <a:cubicBezTo>
                  <a:pt x="839" y="715"/>
                  <a:pt x="838" y="715"/>
                  <a:pt x="838" y="716"/>
                </a:cubicBezTo>
                <a:close/>
                <a:moveTo>
                  <a:pt x="892" y="621"/>
                </a:moveTo>
                <a:cubicBezTo>
                  <a:pt x="894" y="624"/>
                  <a:pt x="896" y="626"/>
                  <a:pt x="897" y="629"/>
                </a:cubicBezTo>
                <a:cubicBezTo>
                  <a:pt x="892" y="632"/>
                  <a:pt x="887" y="635"/>
                  <a:pt x="882" y="638"/>
                </a:cubicBezTo>
                <a:cubicBezTo>
                  <a:pt x="882" y="637"/>
                  <a:pt x="882" y="637"/>
                  <a:pt x="882" y="637"/>
                </a:cubicBezTo>
                <a:cubicBezTo>
                  <a:pt x="882" y="637"/>
                  <a:pt x="882" y="637"/>
                  <a:pt x="882" y="637"/>
                </a:cubicBezTo>
                <a:cubicBezTo>
                  <a:pt x="881" y="636"/>
                  <a:pt x="881" y="636"/>
                  <a:pt x="881" y="636"/>
                </a:cubicBezTo>
                <a:cubicBezTo>
                  <a:pt x="883" y="632"/>
                  <a:pt x="884" y="629"/>
                  <a:pt x="885" y="625"/>
                </a:cubicBezTo>
                <a:cubicBezTo>
                  <a:pt x="887" y="624"/>
                  <a:pt x="890" y="623"/>
                  <a:pt x="892" y="621"/>
                </a:cubicBezTo>
                <a:close/>
                <a:moveTo>
                  <a:pt x="885" y="625"/>
                </a:moveTo>
                <a:cubicBezTo>
                  <a:pt x="886" y="622"/>
                  <a:pt x="887" y="619"/>
                  <a:pt x="888" y="616"/>
                </a:cubicBezTo>
                <a:cubicBezTo>
                  <a:pt x="889" y="618"/>
                  <a:pt x="891" y="619"/>
                  <a:pt x="892" y="621"/>
                </a:cubicBezTo>
                <a:cubicBezTo>
                  <a:pt x="889" y="622"/>
                  <a:pt x="887" y="623"/>
                  <a:pt x="885" y="625"/>
                </a:cubicBezTo>
                <a:close/>
                <a:moveTo>
                  <a:pt x="976" y="522"/>
                </a:moveTo>
                <a:cubicBezTo>
                  <a:pt x="981" y="519"/>
                  <a:pt x="986" y="516"/>
                  <a:pt x="991" y="514"/>
                </a:cubicBezTo>
                <a:cubicBezTo>
                  <a:pt x="996" y="515"/>
                  <a:pt x="1001" y="517"/>
                  <a:pt x="1006" y="520"/>
                </a:cubicBezTo>
                <a:cubicBezTo>
                  <a:pt x="998" y="524"/>
                  <a:pt x="990" y="528"/>
                  <a:pt x="982" y="532"/>
                </a:cubicBezTo>
                <a:cubicBezTo>
                  <a:pt x="982" y="531"/>
                  <a:pt x="981" y="531"/>
                  <a:pt x="981" y="531"/>
                </a:cubicBezTo>
                <a:cubicBezTo>
                  <a:pt x="979" y="528"/>
                  <a:pt x="978" y="525"/>
                  <a:pt x="976" y="522"/>
                </a:cubicBezTo>
                <a:close/>
                <a:moveTo>
                  <a:pt x="980" y="531"/>
                </a:moveTo>
                <a:cubicBezTo>
                  <a:pt x="977" y="529"/>
                  <a:pt x="973" y="528"/>
                  <a:pt x="969" y="526"/>
                </a:cubicBezTo>
                <a:cubicBezTo>
                  <a:pt x="971" y="525"/>
                  <a:pt x="973" y="523"/>
                  <a:pt x="976" y="522"/>
                </a:cubicBezTo>
                <a:cubicBezTo>
                  <a:pt x="977" y="525"/>
                  <a:pt x="979" y="528"/>
                  <a:pt x="980" y="531"/>
                </a:cubicBezTo>
                <a:close/>
                <a:moveTo>
                  <a:pt x="1053" y="522"/>
                </a:moveTo>
                <a:cubicBezTo>
                  <a:pt x="1053" y="522"/>
                  <a:pt x="1053" y="522"/>
                  <a:pt x="1053" y="522"/>
                </a:cubicBezTo>
                <a:cubicBezTo>
                  <a:pt x="1044" y="526"/>
                  <a:pt x="1035" y="529"/>
                  <a:pt x="1027" y="532"/>
                </a:cubicBezTo>
                <a:cubicBezTo>
                  <a:pt x="1023" y="529"/>
                  <a:pt x="1020" y="527"/>
                  <a:pt x="1016" y="524"/>
                </a:cubicBezTo>
                <a:cubicBezTo>
                  <a:pt x="1015" y="524"/>
                  <a:pt x="1015" y="524"/>
                  <a:pt x="1015" y="524"/>
                </a:cubicBezTo>
                <a:cubicBezTo>
                  <a:pt x="1024" y="520"/>
                  <a:pt x="1032" y="517"/>
                  <a:pt x="1042" y="513"/>
                </a:cubicBezTo>
                <a:cubicBezTo>
                  <a:pt x="1046" y="516"/>
                  <a:pt x="1050" y="519"/>
                  <a:pt x="1053" y="522"/>
                </a:cubicBezTo>
                <a:close/>
                <a:moveTo>
                  <a:pt x="1042" y="513"/>
                </a:moveTo>
                <a:cubicBezTo>
                  <a:pt x="1044" y="512"/>
                  <a:pt x="1045" y="512"/>
                  <a:pt x="1047" y="511"/>
                </a:cubicBezTo>
                <a:cubicBezTo>
                  <a:pt x="1049" y="514"/>
                  <a:pt x="1050" y="517"/>
                  <a:pt x="1052" y="521"/>
                </a:cubicBezTo>
                <a:cubicBezTo>
                  <a:pt x="1049" y="518"/>
                  <a:pt x="1046" y="515"/>
                  <a:pt x="1042" y="513"/>
                </a:cubicBezTo>
                <a:close/>
                <a:moveTo>
                  <a:pt x="814" y="1040"/>
                </a:moveTo>
                <a:cubicBezTo>
                  <a:pt x="821" y="1047"/>
                  <a:pt x="828" y="1054"/>
                  <a:pt x="835" y="1061"/>
                </a:cubicBezTo>
                <a:cubicBezTo>
                  <a:pt x="835" y="1070"/>
                  <a:pt x="835" y="1078"/>
                  <a:pt x="835" y="1087"/>
                </a:cubicBezTo>
                <a:cubicBezTo>
                  <a:pt x="828" y="1081"/>
                  <a:pt x="821" y="1074"/>
                  <a:pt x="814" y="1068"/>
                </a:cubicBezTo>
                <a:cubicBezTo>
                  <a:pt x="814" y="1058"/>
                  <a:pt x="814" y="1049"/>
                  <a:pt x="814" y="1040"/>
                </a:cubicBezTo>
                <a:close/>
                <a:moveTo>
                  <a:pt x="835" y="1088"/>
                </a:moveTo>
                <a:cubicBezTo>
                  <a:pt x="842" y="1094"/>
                  <a:pt x="848" y="1099"/>
                  <a:pt x="855" y="1104"/>
                </a:cubicBezTo>
                <a:cubicBezTo>
                  <a:pt x="855" y="1112"/>
                  <a:pt x="854" y="1121"/>
                  <a:pt x="854" y="1129"/>
                </a:cubicBezTo>
                <a:cubicBezTo>
                  <a:pt x="847" y="1124"/>
                  <a:pt x="841" y="1119"/>
                  <a:pt x="835" y="1114"/>
                </a:cubicBezTo>
                <a:cubicBezTo>
                  <a:pt x="835" y="1105"/>
                  <a:pt x="835" y="1097"/>
                  <a:pt x="835" y="1088"/>
                </a:cubicBezTo>
                <a:close/>
                <a:moveTo>
                  <a:pt x="854" y="1130"/>
                </a:moveTo>
                <a:cubicBezTo>
                  <a:pt x="860" y="1134"/>
                  <a:pt x="867" y="1139"/>
                  <a:pt x="873" y="1143"/>
                </a:cubicBezTo>
                <a:cubicBezTo>
                  <a:pt x="873" y="1151"/>
                  <a:pt x="872" y="1159"/>
                  <a:pt x="872" y="1167"/>
                </a:cubicBezTo>
                <a:cubicBezTo>
                  <a:pt x="866" y="1163"/>
                  <a:pt x="859" y="1158"/>
                  <a:pt x="853" y="1154"/>
                </a:cubicBezTo>
                <a:cubicBezTo>
                  <a:pt x="854" y="1146"/>
                  <a:pt x="854" y="1138"/>
                  <a:pt x="854" y="1130"/>
                </a:cubicBezTo>
                <a:close/>
                <a:moveTo>
                  <a:pt x="854" y="1129"/>
                </a:moveTo>
                <a:cubicBezTo>
                  <a:pt x="855" y="1121"/>
                  <a:pt x="855" y="1113"/>
                  <a:pt x="855" y="1105"/>
                </a:cubicBezTo>
                <a:cubicBezTo>
                  <a:pt x="862" y="1110"/>
                  <a:pt x="868" y="1114"/>
                  <a:pt x="875" y="1119"/>
                </a:cubicBezTo>
                <a:cubicBezTo>
                  <a:pt x="874" y="1127"/>
                  <a:pt x="874" y="1135"/>
                  <a:pt x="873" y="1143"/>
                </a:cubicBezTo>
                <a:cubicBezTo>
                  <a:pt x="867" y="1138"/>
                  <a:pt x="860" y="1134"/>
                  <a:pt x="854" y="1129"/>
                </a:cubicBezTo>
                <a:close/>
                <a:moveTo>
                  <a:pt x="855" y="1104"/>
                </a:moveTo>
                <a:cubicBezTo>
                  <a:pt x="856" y="1096"/>
                  <a:pt x="856" y="1088"/>
                  <a:pt x="856" y="1080"/>
                </a:cubicBezTo>
                <a:cubicBezTo>
                  <a:pt x="863" y="1085"/>
                  <a:pt x="869" y="1090"/>
                  <a:pt x="876" y="1095"/>
                </a:cubicBezTo>
                <a:cubicBezTo>
                  <a:pt x="876" y="1102"/>
                  <a:pt x="875" y="1110"/>
                  <a:pt x="875" y="1118"/>
                </a:cubicBezTo>
                <a:cubicBezTo>
                  <a:pt x="868" y="1114"/>
                  <a:pt x="862" y="1109"/>
                  <a:pt x="855" y="1104"/>
                </a:cubicBezTo>
                <a:close/>
                <a:moveTo>
                  <a:pt x="784" y="796"/>
                </a:moveTo>
                <a:cubicBezTo>
                  <a:pt x="786" y="795"/>
                  <a:pt x="786" y="795"/>
                  <a:pt x="786" y="795"/>
                </a:cubicBezTo>
                <a:cubicBezTo>
                  <a:pt x="786" y="796"/>
                  <a:pt x="786" y="797"/>
                  <a:pt x="786" y="798"/>
                </a:cubicBezTo>
                <a:cubicBezTo>
                  <a:pt x="783" y="799"/>
                  <a:pt x="780" y="801"/>
                  <a:pt x="777" y="802"/>
                </a:cubicBezTo>
                <a:cubicBezTo>
                  <a:pt x="777" y="801"/>
                  <a:pt x="777" y="801"/>
                  <a:pt x="777" y="801"/>
                </a:cubicBezTo>
                <a:cubicBezTo>
                  <a:pt x="779" y="800"/>
                  <a:pt x="781" y="798"/>
                  <a:pt x="784" y="796"/>
                </a:cubicBezTo>
                <a:close/>
                <a:moveTo>
                  <a:pt x="777" y="801"/>
                </a:moveTo>
                <a:cubicBezTo>
                  <a:pt x="777" y="800"/>
                  <a:pt x="777" y="800"/>
                  <a:pt x="777" y="800"/>
                </a:cubicBezTo>
                <a:cubicBezTo>
                  <a:pt x="778" y="799"/>
                  <a:pt x="780" y="798"/>
                  <a:pt x="781" y="797"/>
                </a:cubicBezTo>
                <a:cubicBezTo>
                  <a:pt x="780" y="798"/>
                  <a:pt x="778" y="800"/>
                  <a:pt x="777" y="801"/>
                </a:cubicBezTo>
                <a:close/>
                <a:moveTo>
                  <a:pt x="1063" y="547"/>
                </a:moveTo>
                <a:cubicBezTo>
                  <a:pt x="1066" y="546"/>
                  <a:pt x="1069" y="545"/>
                  <a:pt x="1073" y="544"/>
                </a:cubicBezTo>
                <a:cubicBezTo>
                  <a:pt x="1075" y="547"/>
                  <a:pt x="1077" y="551"/>
                  <a:pt x="1080" y="555"/>
                </a:cubicBezTo>
                <a:cubicBezTo>
                  <a:pt x="1074" y="557"/>
                  <a:pt x="1069" y="558"/>
                  <a:pt x="1063" y="560"/>
                </a:cubicBezTo>
                <a:cubicBezTo>
                  <a:pt x="1063" y="560"/>
                  <a:pt x="1063" y="560"/>
                  <a:pt x="1063" y="560"/>
                </a:cubicBezTo>
                <a:cubicBezTo>
                  <a:pt x="1063" y="556"/>
                  <a:pt x="1063" y="552"/>
                  <a:pt x="1063" y="547"/>
                </a:cubicBezTo>
                <a:close/>
                <a:moveTo>
                  <a:pt x="1063" y="547"/>
                </a:moveTo>
                <a:cubicBezTo>
                  <a:pt x="1062" y="543"/>
                  <a:pt x="1062" y="539"/>
                  <a:pt x="1061" y="534"/>
                </a:cubicBezTo>
                <a:cubicBezTo>
                  <a:pt x="1062" y="534"/>
                  <a:pt x="1064" y="534"/>
                  <a:pt x="1065" y="533"/>
                </a:cubicBezTo>
                <a:cubicBezTo>
                  <a:pt x="1067" y="536"/>
                  <a:pt x="1070" y="540"/>
                  <a:pt x="1073" y="543"/>
                </a:cubicBezTo>
                <a:cubicBezTo>
                  <a:pt x="1069" y="545"/>
                  <a:pt x="1066" y="546"/>
                  <a:pt x="1063" y="547"/>
                </a:cubicBezTo>
                <a:close/>
                <a:moveTo>
                  <a:pt x="786" y="800"/>
                </a:moveTo>
                <a:cubicBezTo>
                  <a:pt x="789" y="798"/>
                  <a:pt x="793" y="796"/>
                  <a:pt x="796" y="794"/>
                </a:cubicBezTo>
                <a:cubicBezTo>
                  <a:pt x="792" y="832"/>
                  <a:pt x="797" y="868"/>
                  <a:pt x="811" y="901"/>
                </a:cubicBezTo>
                <a:cubicBezTo>
                  <a:pt x="812" y="914"/>
                  <a:pt x="812" y="928"/>
                  <a:pt x="813" y="942"/>
                </a:cubicBezTo>
                <a:cubicBezTo>
                  <a:pt x="789" y="899"/>
                  <a:pt x="780" y="851"/>
                  <a:pt x="786" y="800"/>
                </a:cubicBezTo>
                <a:close/>
                <a:moveTo>
                  <a:pt x="785" y="800"/>
                </a:moveTo>
                <a:cubicBezTo>
                  <a:pt x="783" y="801"/>
                  <a:pt x="781" y="802"/>
                  <a:pt x="780" y="803"/>
                </a:cubicBezTo>
                <a:cubicBezTo>
                  <a:pt x="782" y="802"/>
                  <a:pt x="784" y="800"/>
                  <a:pt x="785" y="799"/>
                </a:cubicBezTo>
                <a:lnTo>
                  <a:pt x="785" y="800"/>
                </a:lnTo>
                <a:close/>
                <a:moveTo>
                  <a:pt x="801" y="791"/>
                </a:moveTo>
                <a:cubicBezTo>
                  <a:pt x="805" y="788"/>
                  <a:pt x="808" y="786"/>
                  <a:pt x="811" y="784"/>
                </a:cubicBezTo>
                <a:cubicBezTo>
                  <a:pt x="807" y="830"/>
                  <a:pt x="815" y="872"/>
                  <a:pt x="835" y="910"/>
                </a:cubicBezTo>
                <a:cubicBezTo>
                  <a:pt x="836" y="921"/>
                  <a:pt x="836" y="933"/>
                  <a:pt x="836" y="946"/>
                </a:cubicBezTo>
                <a:cubicBezTo>
                  <a:pt x="826" y="932"/>
                  <a:pt x="818" y="917"/>
                  <a:pt x="811" y="901"/>
                </a:cubicBezTo>
                <a:cubicBezTo>
                  <a:pt x="809" y="858"/>
                  <a:pt x="806" y="821"/>
                  <a:pt x="801" y="791"/>
                </a:cubicBezTo>
                <a:close/>
                <a:moveTo>
                  <a:pt x="809" y="783"/>
                </a:moveTo>
                <a:cubicBezTo>
                  <a:pt x="811" y="781"/>
                  <a:pt x="811" y="781"/>
                  <a:pt x="811" y="781"/>
                </a:cubicBezTo>
                <a:cubicBezTo>
                  <a:pt x="811" y="782"/>
                  <a:pt x="811" y="783"/>
                  <a:pt x="811" y="783"/>
                </a:cubicBezTo>
                <a:cubicBezTo>
                  <a:pt x="808" y="785"/>
                  <a:pt x="805" y="787"/>
                  <a:pt x="801" y="789"/>
                </a:cubicBezTo>
                <a:cubicBezTo>
                  <a:pt x="801" y="788"/>
                  <a:pt x="801" y="788"/>
                  <a:pt x="801" y="788"/>
                </a:cubicBezTo>
                <a:cubicBezTo>
                  <a:pt x="804" y="787"/>
                  <a:pt x="806" y="785"/>
                  <a:pt x="809" y="783"/>
                </a:cubicBezTo>
                <a:close/>
                <a:moveTo>
                  <a:pt x="801" y="788"/>
                </a:moveTo>
                <a:cubicBezTo>
                  <a:pt x="801" y="787"/>
                  <a:pt x="801" y="787"/>
                  <a:pt x="801" y="787"/>
                </a:cubicBezTo>
                <a:cubicBezTo>
                  <a:pt x="802" y="786"/>
                  <a:pt x="804" y="785"/>
                  <a:pt x="806" y="785"/>
                </a:cubicBezTo>
                <a:cubicBezTo>
                  <a:pt x="804" y="786"/>
                  <a:pt x="802" y="787"/>
                  <a:pt x="801" y="788"/>
                </a:cubicBezTo>
                <a:close/>
                <a:moveTo>
                  <a:pt x="838" y="760"/>
                </a:moveTo>
                <a:cubicBezTo>
                  <a:pt x="839" y="759"/>
                  <a:pt x="839" y="759"/>
                  <a:pt x="839" y="759"/>
                </a:cubicBezTo>
                <a:cubicBezTo>
                  <a:pt x="839" y="760"/>
                  <a:pt x="839" y="762"/>
                  <a:pt x="839" y="763"/>
                </a:cubicBezTo>
                <a:cubicBezTo>
                  <a:pt x="836" y="764"/>
                  <a:pt x="833" y="766"/>
                  <a:pt x="830" y="767"/>
                </a:cubicBezTo>
                <a:cubicBezTo>
                  <a:pt x="830" y="767"/>
                  <a:pt x="830" y="767"/>
                  <a:pt x="830" y="766"/>
                </a:cubicBezTo>
                <a:cubicBezTo>
                  <a:pt x="833" y="764"/>
                  <a:pt x="835" y="762"/>
                  <a:pt x="838" y="760"/>
                </a:cubicBezTo>
                <a:close/>
                <a:moveTo>
                  <a:pt x="830" y="765"/>
                </a:moveTo>
                <a:cubicBezTo>
                  <a:pt x="830" y="765"/>
                  <a:pt x="830" y="764"/>
                  <a:pt x="830" y="763"/>
                </a:cubicBezTo>
                <a:cubicBezTo>
                  <a:pt x="832" y="762"/>
                  <a:pt x="834" y="762"/>
                  <a:pt x="836" y="761"/>
                </a:cubicBezTo>
                <a:cubicBezTo>
                  <a:pt x="834" y="762"/>
                  <a:pt x="832" y="764"/>
                  <a:pt x="830" y="765"/>
                </a:cubicBezTo>
                <a:close/>
                <a:moveTo>
                  <a:pt x="839" y="763"/>
                </a:moveTo>
                <a:cubicBezTo>
                  <a:pt x="839" y="764"/>
                  <a:pt x="839" y="765"/>
                  <a:pt x="839" y="765"/>
                </a:cubicBezTo>
                <a:cubicBezTo>
                  <a:pt x="837" y="767"/>
                  <a:pt x="835" y="768"/>
                  <a:pt x="833" y="769"/>
                </a:cubicBezTo>
                <a:cubicBezTo>
                  <a:pt x="832" y="770"/>
                  <a:pt x="831" y="770"/>
                  <a:pt x="830" y="771"/>
                </a:cubicBezTo>
                <a:cubicBezTo>
                  <a:pt x="830" y="770"/>
                  <a:pt x="830" y="769"/>
                  <a:pt x="830" y="768"/>
                </a:cubicBezTo>
                <a:cubicBezTo>
                  <a:pt x="833" y="766"/>
                  <a:pt x="836" y="765"/>
                  <a:pt x="839" y="763"/>
                </a:cubicBezTo>
                <a:close/>
                <a:moveTo>
                  <a:pt x="839" y="766"/>
                </a:moveTo>
                <a:cubicBezTo>
                  <a:pt x="839" y="766"/>
                  <a:pt x="839" y="766"/>
                  <a:pt x="839" y="766"/>
                </a:cubicBezTo>
                <a:cubicBezTo>
                  <a:pt x="838" y="766"/>
                  <a:pt x="838" y="767"/>
                  <a:pt x="837" y="767"/>
                </a:cubicBezTo>
                <a:cubicBezTo>
                  <a:pt x="838" y="767"/>
                  <a:pt x="838" y="766"/>
                  <a:pt x="839" y="766"/>
                </a:cubicBezTo>
                <a:close/>
                <a:moveTo>
                  <a:pt x="833" y="770"/>
                </a:moveTo>
                <a:cubicBezTo>
                  <a:pt x="835" y="769"/>
                  <a:pt x="837" y="768"/>
                  <a:pt x="839" y="767"/>
                </a:cubicBezTo>
                <a:cubicBezTo>
                  <a:pt x="839" y="767"/>
                  <a:pt x="839" y="767"/>
                  <a:pt x="839" y="767"/>
                </a:cubicBezTo>
                <a:cubicBezTo>
                  <a:pt x="839" y="767"/>
                  <a:pt x="839" y="767"/>
                  <a:pt x="839" y="767"/>
                </a:cubicBezTo>
                <a:cubicBezTo>
                  <a:pt x="836" y="769"/>
                  <a:pt x="833" y="771"/>
                  <a:pt x="830" y="772"/>
                </a:cubicBezTo>
                <a:cubicBezTo>
                  <a:pt x="830" y="772"/>
                  <a:pt x="830" y="772"/>
                  <a:pt x="830" y="772"/>
                </a:cubicBezTo>
                <a:cubicBezTo>
                  <a:pt x="831" y="771"/>
                  <a:pt x="832" y="771"/>
                  <a:pt x="833" y="770"/>
                </a:cubicBezTo>
                <a:close/>
                <a:moveTo>
                  <a:pt x="839" y="768"/>
                </a:moveTo>
                <a:cubicBezTo>
                  <a:pt x="840" y="796"/>
                  <a:pt x="846" y="823"/>
                  <a:pt x="857" y="847"/>
                </a:cubicBezTo>
                <a:cubicBezTo>
                  <a:pt x="858" y="858"/>
                  <a:pt x="858" y="870"/>
                  <a:pt x="859" y="883"/>
                </a:cubicBezTo>
                <a:cubicBezTo>
                  <a:pt x="839" y="850"/>
                  <a:pt x="829" y="813"/>
                  <a:pt x="830" y="773"/>
                </a:cubicBezTo>
                <a:cubicBezTo>
                  <a:pt x="833" y="771"/>
                  <a:pt x="836" y="769"/>
                  <a:pt x="839" y="768"/>
                </a:cubicBezTo>
                <a:close/>
                <a:moveTo>
                  <a:pt x="1033" y="572"/>
                </a:moveTo>
                <a:cubicBezTo>
                  <a:pt x="1039" y="570"/>
                  <a:pt x="1046" y="567"/>
                  <a:pt x="1053" y="565"/>
                </a:cubicBezTo>
                <a:cubicBezTo>
                  <a:pt x="1055" y="568"/>
                  <a:pt x="1057" y="571"/>
                  <a:pt x="1059" y="575"/>
                </a:cubicBezTo>
                <a:cubicBezTo>
                  <a:pt x="1057" y="575"/>
                  <a:pt x="1057" y="575"/>
                  <a:pt x="1057" y="575"/>
                </a:cubicBezTo>
                <a:cubicBezTo>
                  <a:pt x="1049" y="578"/>
                  <a:pt x="1041" y="581"/>
                  <a:pt x="1033" y="584"/>
                </a:cubicBezTo>
                <a:cubicBezTo>
                  <a:pt x="1032" y="584"/>
                  <a:pt x="1032" y="584"/>
                  <a:pt x="1032" y="584"/>
                </a:cubicBezTo>
                <a:cubicBezTo>
                  <a:pt x="1033" y="580"/>
                  <a:pt x="1033" y="576"/>
                  <a:pt x="1033" y="572"/>
                </a:cubicBezTo>
                <a:close/>
                <a:moveTo>
                  <a:pt x="1033" y="558"/>
                </a:moveTo>
                <a:cubicBezTo>
                  <a:pt x="1037" y="557"/>
                  <a:pt x="1041" y="555"/>
                  <a:pt x="1046" y="553"/>
                </a:cubicBezTo>
                <a:cubicBezTo>
                  <a:pt x="1048" y="557"/>
                  <a:pt x="1051" y="560"/>
                  <a:pt x="1053" y="564"/>
                </a:cubicBezTo>
                <a:cubicBezTo>
                  <a:pt x="1046" y="567"/>
                  <a:pt x="1039" y="569"/>
                  <a:pt x="1033" y="571"/>
                </a:cubicBezTo>
                <a:cubicBezTo>
                  <a:pt x="1033" y="567"/>
                  <a:pt x="1033" y="562"/>
                  <a:pt x="1033" y="558"/>
                </a:cubicBezTo>
                <a:close/>
                <a:moveTo>
                  <a:pt x="844" y="764"/>
                </a:moveTo>
                <a:cubicBezTo>
                  <a:pt x="843" y="765"/>
                  <a:pt x="841" y="766"/>
                  <a:pt x="840" y="767"/>
                </a:cubicBezTo>
                <a:cubicBezTo>
                  <a:pt x="840" y="766"/>
                  <a:pt x="840" y="766"/>
                  <a:pt x="840" y="766"/>
                </a:cubicBezTo>
                <a:cubicBezTo>
                  <a:pt x="841" y="765"/>
                  <a:pt x="843" y="765"/>
                  <a:pt x="844" y="764"/>
                </a:cubicBezTo>
                <a:close/>
                <a:moveTo>
                  <a:pt x="840" y="766"/>
                </a:moveTo>
                <a:cubicBezTo>
                  <a:pt x="840" y="765"/>
                  <a:pt x="840" y="765"/>
                  <a:pt x="840" y="765"/>
                </a:cubicBezTo>
                <a:cubicBezTo>
                  <a:pt x="843" y="763"/>
                  <a:pt x="846" y="761"/>
                  <a:pt x="849" y="759"/>
                </a:cubicBezTo>
                <a:cubicBezTo>
                  <a:pt x="849" y="759"/>
                  <a:pt x="849" y="760"/>
                  <a:pt x="849" y="761"/>
                </a:cubicBezTo>
                <a:cubicBezTo>
                  <a:pt x="846" y="762"/>
                  <a:pt x="843" y="764"/>
                  <a:pt x="840" y="766"/>
                </a:cubicBezTo>
                <a:close/>
                <a:moveTo>
                  <a:pt x="849" y="761"/>
                </a:moveTo>
                <a:cubicBezTo>
                  <a:pt x="850" y="771"/>
                  <a:pt x="851" y="781"/>
                  <a:pt x="853" y="790"/>
                </a:cubicBezTo>
                <a:cubicBezTo>
                  <a:pt x="855" y="807"/>
                  <a:pt x="856" y="826"/>
                  <a:pt x="857" y="846"/>
                </a:cubicBezTo>
                <a:cubicBezTo>
                  <a:pt x="846" y="822"/>
                  <a:pt x="840" y="795"/>
                  <a:pt x="840" y="767"/>
                </a:cubicBezTo>
                <a:cubicBezTo>
                  <a:pt x="843" y="765"/>
                  <a:pt x="846" y="763"/>
                  <a:pt x="849" y="761"/>
                </a:cubicBezTo>
                <a:close/>
                <a:moveTo>
                  <a:pt x="882" y="660"/>
                </a:moveTo>
                <a:cubicBezTo>
                  <a:pt x="883" y="663"/>
                  <a:pt x="884" y="667"/>
                  <a:pt x="886" y="670"/>
                </a:cubicBezTo>
                <a:cubicBezTo>
                  <a:pt x="882" y="671"/>
                  <a:pt x="879" y="673"/>
                  <a:pt x="876" y="675"/>
                </a:cubicBezTo>
                <a:cubicBezTo>
                  <a:pt x="877" y="670"/>
                  <a:pt x="878" y="666"/>
                  <a:pt x="879" y="662"/>
                </a:cubicBezTo>
                <a:cubicBezTo>
                  <a:pt x="880" y="661"/>
                  <a:pt x="881" y="661"/>
                  <a:pt x="882" y="660"/>
                </a:cubicBezTo>
                <a:close/>
                <a:moveTo>
                  <a:pt x="879" y="661"/>
                </a:moveTo>
                <a:cubicBezTo>
                  <a:pt x="879" y="659"/>
                  <a:pt x="880" y="658"/>
                  <a:pt x="880" y="656"/>
                </a:cubicBezTo>
                <a:cubicBezTo>
                  <a:pt x="880" y="657"/>
                  <a:pt x="881" y="659"/>
                  <a:pt x="882" y="660"/>
                </a:cubicBezTo>
                <a:cubicBezTo>
                  <a:pt x="881" y="660"/>
                  <a:pt x="880" y="661"/>
                  <a:pt x="879" y="661"/>
                </a:cubicBezTo>
                <a:close/>
                <a:moveTo>
                  <a:pt x="1032" y="584"/>
                </a:moveTo>
                <a:cubicBezTo>
                  <a:pt x="1032" y="584"/>
                  <a:pt x="1032" y="584"/>
                  <a:pt x="1032" y="585"/>
                </a:cubicBezTo>
                <a:cubicBezTo>
                  <a:pt x="1023" y="588"/>
                  <a:pt x="1015" y="591"/>
                  <a:pt x="1008" y="594"/>
                </a:cubicBezTo>
                <a:cubicBezTo>
                  <a:pt x="1006" y="590"/>
                  <a:pt x="1004" y="587"/>
                  <a:pt x="1003" y="584"/>
                </a:cubicBezTo>
                <a:cubicBezTo>
                  <a:pt x="1003" y="584"/>
                  <a:pt x="1003" y="583"/>
                  <a:pt x="1003" y="583"/>
                </a:cubicBezTo>
                <a:cubicBezTo>
                  <a:pt x="1010" y="580"/>
                  <a:pt x="1018" y="577"/>
                  <a:pt x="1026" y="574"/>
                </a:cubicBezTo>
                <a:cubicBezTo>
                  <a:pt x="1028" y="577"/>
                  <a:pt x="1030" y="580"/>
                  <a:pt x="1032" y="584"/>
                </a:cubicBezTo>
                <a:close/>
                <a:moveTo>
                  <a:pt x="1027" y="574"/>
                </a:moveTo>
                <a:cubicBezTo>
                  <a:pt x="1029" y="573"/>
                  <a:pt x="1031" y="573"/>
                  <a:pt x="1033" y="572"/>
                </a:cubicBezTo>
                <a:cubicBezTo>
                  <a:pt x="1032" y="576"/>
                  <a:pt x="1032" y="579"/>
                  <a:pt x="1032" y="583"/>
                </a:cubicBezTo>
                <a:cubicBezTo>
                  <a:pt x="1030" y="580"/>
                  <a:pt x="1029" y="577"/>
                  <a:pt x="1027" y="574"/>
                </a:cubicBezTo>
                <a:close/>
                <a:moveTo>
                  <a:pt x="860" y="916"/>
                </a:moveTo>
                <a:cubicBezTo>
                  <a:pt x="866" y="926"/>
                  <a:pt x="874" y="934"/>
                  <a:pt x="882" y="943"/>
                </a:cubicBezTo>
                <a:cubicBezTo>
                  <a:pt x="882" y="951"/>
                  <a:pt x="882" y="960"/>
                  <a:pt x="882" y="969"/>
                </a:cubicBezTo>
                <a:cubicBezTo>
                  <a:pt x="874" y="961"/>
                  <a:pt x="866" y="953"/>
                  <a:pt x="860" y="945"/>
                </a:cubicBezTo>
                <a:cubicBezTo>
                  <a:pt x="860" y="935"/>
                  <a:pt x="860" y="926"/>
                  <a:pt x="860" y="916"/>
                </a:cubicBezTo>
                <a:close/>
                <a:moveTo>
                  <a:pt x="859" y="753"/>
                </a:moveTo>
                <a:cubicBezTo>
                  <a:pt x="859" y="753"/>
                  <a:pt x="859" y="754"/>
                  <a:pt x="859" y="754"/>
                </a:cubicBezTo>
                <a:cubicBezTo>
                  <a:pt x="857" y="756"/>
                  <a:pt x="855" y="757"/>
                  <a:pt x="852" y="759"/>
                </a:cubicBezTo>
                <a:cubicBezTo>
                  <a:pt x="851" y="759"/>
                  <a:pt x="851" y="760"/>
                  <a:pt x="850" y="760"/>
                </a:cubicBezTo>
                <a:cubicBezTo>
                  <a:pt x="850" y="760"/>
                  <a:pt x="850" y="759"/>
                  <a:pt x="850" y="758"/>
                </a:cubicBezTo>
                <a:cubicBezTo>
                  <a:pt x="850" y="758"/>
                  <a:pt x="850" y="758"/>
                  <a:pt x="850" y="758"/>
                </a:cubicBezTo>
                <a:cubicBezTo>
                  <a:pt x="853" y="756"/>
                  <a:pt x="856" y="755"/>
                  <a:pt x="859" y="753"/>
                </a:cubicBezTo>
                <a:close/>
                <a:moveTo>
                  <a:pt x="852" y="756"/>
                </a:moveTo>
                <a:cubicBezTo>
                  <a:pt x="854" y="754"/>
                  <a:pt x="857" y="753"/>
                  <a:pt x="859" y="751"/>
                </a:cubicBezTo>
                <a:cubicBezTo>
                  <a:pt x="859" y="751"/>
                  <a:pt x="859" y="752"/>
                  <a:pt x="859" y="753"/>
                </a:cubicBezTo>
                <a:cubicBezTo>
                  <a:pt x="857" y="754"/>
                  <a:pt x="854" y="755"/>
                  <a:pt x="852" y="756"/>
                </a:cubicBezTo>
                <a:close/>
                <a:moveTo>
                  <a:pt x="853" y="785"/>
                </a:moveTo>
                <a:cubicBezTo>
                  <a:pt x="851" y="778"/>
                  <a:pt x="850" y="771"/>
                  <a:pt x="850" y="763"/>
                </a:cubicBezTo>
                <a:cubicBezTo>
                  <a:pt x="851" y="770"/>
                  <a:pt x="852" y="778"/>
                  <a:pt x="853" y="785"/>
                </a:cubicBezTo>
                <a:close/>
                <a:moveTo>
                  <a:pt x="850" y="761"/>
                </a:moveTo>
                <a:cubicBezTo>
                  <a:pt x="851" y="760"/>
                  <a:pt x="852" y="760"/>
                  <a:pt x="852" y="759"/>
                </a:cubicBezTo>
                <a:cubicBezTo>
                  <a:pt x="855" y="758"/>
                  <a:pt x="857" y="757"/>
                  <a:pt x="860" y="755"/>
                </a:cubicBezTo>
                <a:cubicBezTo>
                  <a:pt x="862" y="780"/>
                  <a:pt x="870" y="803"/>
                  <a:pt x="881" y="823"/>
                </a:cubicBezTo>
                <a:cubicBezTo>
                  <a:pt x="882" y="834"/>
                  <a:pt x="882" y="845"/>
                  <a:pt x="883" y="856"/>
                </a:cubicBezTo>
                <a:cubicBezTo>
                  <a:pt x="869" y="836"/>
                  <a:pt x="859" y="814"/>
                  <a:pt x="854" y="790"/>
                </a:cubicBezTo>
                <a:cubicBezTo>
                  <a:pt x="853" y="780"/>
                  <a:pt x="851" y="770"/>
                  <a:pt x="850" y="761"/>
                </a:cubicBezTo>
                <a:close/>
                <a:moveTo>
                  <a:pt x="886" y="670"/>
                </a:moveTo>
                <a:cubicBezTo>
                  <a:pt x="892" y="667"/>
                  <a:pt x="899" y="664"/>
                  <a:pt x="905" y="661"/>
                </a:cubicBezTo>
                <a:cubicBezTo>
                  <a:pt x="904" y="666"/>
                  <a:pt x="903" y="670"/>
                  <a:pt x="901" y="675"/>
                </a:cubicBezTo>
                <a:cubicBezTo>
                  <a:pt x="897" y="676"/>
                  <a:pt x="893" y="678"/>
                  <a:pt x="890" y="680"/>
                </a:cubicBezTo>
                <a:cubicBezTo>
                  <a:pt x="889" y="676"/>
                  <a:pt x="887" y="673"/>
                  <a:pt x="886" y="670"/>
                </a:cubicBezTo>
                <a:close/>
                <a:moveTo>
                  <a:pt x="889" y="680"/>
                </a:moveTo>
                <a:cubicBezTo>
                  <a:pt x="883" y="683"/>
                  <a:pt x="877" y="685"/>
                  <a:pt x="871" y="688"/>
                </a:cubicBezTo>
                <a:cubicBezTo>
                  <a:pt x="873" y="684"/>
                  <a:pt x="874" y="679"/>
                  <a:pt x="876" y="675"/>
                </a:cubicBezTo>
                <a:cubicBezTo>
                  <a:pt x="879" y="674"/>
                  <a:pt x="882" y="672"/>
                  <a:pt x="886" y="670"/>
                </a:cubicBezTo>
                <a:cubicBezTo>
                  <a:pt x="887" y="673"/>
                  <a:pt x="888" y="677"/>
                  <a:pt x="889" y="680"/>
                </a:cubicBezTo>
                <a:close/>
                <a:moveTo>
                  <a:pt x="995" y="624"/>
                </a:moveTo>
                <a:cubicBezTo>
                  <a:pt x="991" y="626"/>
                  <a:pt x="991" y="626"/>
                  <a:pt x="991" y="626"/>
                </a:cubicBezTo>
                <a:cubicBezTo>
                  <a:pt x="989" y="622"/>
                  <a:pt x="988" y="619"/>
                  <a:pt x="986" y="615"/>
                </a:cubicBezTo>
                <a:cubicBezTo>
                  <a:pt x="991" y="613"/>
                  <a:pt x="995" y="612"/>
                  <a:pt x="999" y="610"/>
                </a:cubicBezTo>
                <a:cubicBezTo>
                  <a:pt x="998" y="615"/>
                  <a:pt x="997" y="619"/>
                  <a:pt x="995" y="624"/>
                </a:cubicBezTo>
                <a:close/>
                <a:moveTo>
                  <a:pt x="870" y="748"/>
                </a:moveTo>
                <a:cubicBezTo>
                  <a:pt x="870" y="748"/>
                  <a:pt x="870" y="748"/>
                  <a:pt x="870" y="749"/>
                </a:cubicBezTo>
                <a:cubicBezTo>
                  <a:pt x="867" y="751"/>
                  <a:pt x="863" y="753"/>
                  <a:pt x="860" y="754"/>
                </a:cubicBezTo>
                <a:cubicBezTo>
                  <a:pt x="860" y="754"/>
                  <a:pt x="860" y="754"/>
                  <a:pt x="860" y="754"/>
                </a:cubicBezTo>
                <a:cubicBezTo>
                  <a:pt x="863" y="752"/>
                  <a:pt x="867" y="750"/>
                  <a:pt x="870" y="748"/>
                </a:cubicBezTo>
                <a:close/>
                <a:moveTo>
                  <a:pt x="860" y="754"/>
                </a:moveTo>
                <a:cubicBezTo>
                  <a:pt x="860" y="754"/>
                  <a:pt x="860" y="753"/>
                  <a:pt x="860" y="753"/>
                </a:cubicBezTo>
                <a:cubicBezTo>
                  <a:pt x="862" y="752"/>
                  <a:pt x="865" y="750"/>
                  <a:pt x="867" y="749"/>
                </a:cubicBezTo>
                <a:cubicBezTo>
                  <a:pt x="865" y="751"/>
                  <a:pt x="862" y="752"/>
                  <a:pt x="860" y="754"/>
                </a:cubicBezTo>
                <a:close/>
                <a:moveTo>
                  <a:pt x="965" y="636"/>
                </a:moveTo>
                <a:cubicBezTo>
                  <a:pt x="964" y="636"/>
                  <a:pt x="964" y="636"/>
                  <a:pt x="964" y="636"/>
                </a:cubicBezTo>
                <a:cubicBezTo>
                  <a:pt x="963" y="633"/>
                  <a:pt x="961" y="629"/>
                  <a:pt x="960" y="626"/>
                </a:cubicBezTo>
                <a:cubicBezTo>
                  <a:pt x="963" y="624"/>
                  <a:pt x="966" y="623"/>
                  <a:pt x="969" y="622"/>
                </a:cubicBezTo>
                <a:cubicBezTo>
                  <a:pt x="968" y="627"/>
                  <a:pt x="967" y="631"/>
                  <a:pt x="965" y="636"/>
                </a:cubicBezTo>
                <a:close/>
                <a:moveTo>
                  <a:pt x="970" y="622"/>
                </a:moveTo>
                <a:cubicBezTo>
                  <a:pt x="975" y="620"/>
                  <a:pt x="980" y="618"/>
                  <a:pt x="986" y="615"/>
                </a:cubicBezTo>
                <a:cubicBezTo>
                  <a:pt x="987" y="619"/>
                  <a:pt x="989" y="622"/>
                  <a:pt x="990" y="626"/>
                </a:cubicBezTo>
                <a:cubicBezTo>
                  <a:pt x="981" y="630"/>
                  <a:pt x="973" y="633"/>
                  <a:pt x="966" y="635"/>
                </a:cubicBezTo>
                <a:cubicBezTo>
                  <a:pt x="967" y="631"/>
                  <a:pt x="969" y="626"/>
                  <a:pt x="970" y="622"/>
                </a:cubicBezTo>
                <a:close/>
                <a:moveTo>
                  <a:pt x="901" y="728"/>
                </a:moveTo>
                <a:cubicBezTo>
                  <a:pt x="901" y="727"/>
                  <a:pt x="901" y="726"/>
                  <a:pt x="901" y="725"/>
                </a:cubicBezTo>
                <a:cubicBezTo>
                  <a:pt x="904" y="722"/>
                  <a:pt x="907" y="719"/>
                  <a:pt x="910" y="717"/>
                </a:cubicBezTo>
                <a:cubicBezTo>
                  <a:pt x="915" y="714"/>
                  <a:pt x="920" y="712"/>
                  <a:pt x="925" y="709"/>
                </a:cubicBezTo>
                <a:cubicBezTo>
                  <a:pt x="925" y="710"/>
                  <a:pt x="925" y="711"/>
                  <a:pt x="926" y="712"/>
                </a:cubicBezTo>
                <a:cubicBezTo>
                  <a:pt x="920" y="716"/>
                  <a:pt x="915" y="720"/>
                  <a:pt x="909" y="724"/>
                </a:cubicBezTo>
                <a:cubicBezTo>
                  <a:pt x="906" y="725"/>
                  <a:pt x="904" y="727"/>
                  <a:pt x="901" y="728"/>
                </a:cubicBezTo>
                <a:close/>
                <a:moveTo>
                  <a:pt x="905" y="726"/>
                </a:moveTo>
                <a:cubicBezTo>
                  <a:pt x="904" y="727"/>
                  <a:pt x="903" y="728"/>
                  <a:pt x="901" y="729"/>
                </a:cubicBezTo>
                <a:cubicBezTo>
                  <a:pt x="901" y="729"/>
                  <a:pt x="901" y="729"/>
                  <a:pt x="901" y="729"/>
                </a:cubicBezTo>
                <a:cubicBezTo>
                  <a:pt x="901" y="729"/>
                  <a:pt x="901" y="729"/>
                  <a:pt x="901" y="729"/>
                </a:cubicBezTo>
                <a:cubicBezTo>
                  <a:pt x="903" y="728"/>
                  <a:pt x="904" y="727"/>
                  <a:pt x="905" y="726"/>
                </a:cubicBezTo>
                <a:close/>
                <a:moveTo>
                  <a:pt x="920" y="684"/>
                </a:moveTo>
                <a:cubicBezTo>
                  <a:pt x="920" y="682"/>
                  <a:pt x="919" y="681"/>
                  <a:pt x="919" y="679"/>
                </a:cubicBezTo>
                <a:cubicBezTo>
                  <a:pt x="920" y="679"/>
                  <a:pt x="922" y="678"/>
                  <a:pt x="924" y="677"/>
                </a:cubicBezTo>
                <a:cubicBezTo>
                  <a:pt x="923" y="680"/>
                  <a:pt x="921" y="682"/>
                  <a:pt x="920" y="684"/>
                </a:cubicBezTo>
                <a:close/>
                <a:moveTo>
                  <a:pt x="924" y="677"/>
                </a:moveTo>
                <a:cubicBezTo>
                  <a:pt x="930" y="675"/>
                  <a:pt x="937" y="672"/>
                  <a:pt x="944" y="669"/>
                </a:cubicBezTo>
                <a:cubicBezTo>
                  <a:pt x="945" y="671"/>
                  <a:pt x="946" y="673"/>
                  <a:pt x="946" y="675"/>
                </a:cubicBezTo>
                <a:cubicBezTo>
                  <a:pt x="945" y="678"/>
                  <a:pt x="943" y="680"/>
                  <a:pt x="941" y="682"/>
                </a:cubicBezTo>
                <a:cubicBezTo>
                  <a:pt x="936" y="685"/>
                  <a:pt x="931" y="687"/>
                  <a:pt x="926" y="689"/>
                </a:cubicBezTo>
                <a:cubicBezTo>
                  <a:pt x="922" y="691"/>
                  <a:pt x="922" y="691"/>
                  <a:pt x="922" y="691"/>
                </a:cubicBezTo>
                <a:cubicBezTo>
                  <a:pt x="921" y="689"/>
                  <a:pt x="921" y="687"/>
                  <a:pt x="920" y="685"/>
                </a:cubicBezTo>
                <a:cubicBezTo>
                  <a:pt x="922" y="682"/>
                  <a:pt x="923" y="680"/>
                  <a:pt x="924" y="677"/>
                </a:cubicBezTo>
                <a:close/>
                <a:moveTo>
                  <a:pt x="921" y="691"/>
                </a:moveTo>
                <a:cubicBezTo>
                  <a:pt x="919" y="692"/>
                  <a:pt x="917" y="693"/>
                  <a:pt x="914" y="694"/>
                </a:cubicBezTo>
                <a:cubicBezTo>
                  <a:pt x="916" y="691"/>
                  <a:pt x="918" y="688"/>
                  <a:pt x="920" y="685"/>
                </a:cubicBezTo>
                <a:cubicBezTo>
                  <a:pt x="920" y="687"/>
                  <a:pt x="921" y="689"/>
                  <a:pt x="921" y="691"/>
                </a:cubicBezTo>
                <a:close/>
                <a:moveTo>
                  <a:pt x="921" y="691"/>
                </a:moveTo>
                <a:cubicBezTo>
                  <a:pt x="922" y="694"/>
                  <a:pt x="923" y="697"/>
                  <a:pt x="923" y="700"/>
                </a:cubicBezTo>
                <a:cubicBezTo>
                  <a:pt x="916" y="704"/>
                  <a:pt x="909" y="707"/>
                  <a:pt x="902" y="710"/>
                </a:cubicBezTo>
                <a:cubicBezTo>
                  <a:pt x="906" y="705"/>
                  <a:pt x="910" y="700"/>
                  <a:pt x="914" y="695"/>
                </a:cubicBezTo>
                <a:cubicBezTo>
                  <a:pt x="916" y="694"/>
                  <a:pt x="919" y="693"/>
                  <a:pt x="921" y="691"/>
                </a:cubicBezTo>
                <a:close/>
                <a:moveTo>
                  <a:pt x="900" y="721"/>
                </a:moveTo>
                <a:cubicBezTo>
                  <a:pt x="903" y="720"/>
                  <a:pt x="906" y="719"/>
                  <a:pt x="908" y="718"/>
                </a:cubicBezTo>
                <a:cubicBezTo>
                  <a:pt x="906" y="720"/>
                  <a:pt x="903" y="722"/>
                  <a:pt x="900" y="724"/>
                </a:cubicBezTo>
                <a:cubicBezTo>
                  <a:pt x="900" y="723"/>
                  <a:pt x="900" y="722"/>
                  <a:pt x="900" y="721"/>
                </a:cubicBezTo>
                <a:close/>
                <a:moveTo>
                  <a:pt x="901" y="728"/>
                </a:moveTo>
                <a:cubicBezTo>
                  <a:pt x="897" y="730"/>
                  <a:pt x="893" y="732"/>
                  <a:pt x="888" y="735"/>
                </a:cubicBezTo>
                <a:cubicBezTo>
                  <a:pt x="892" y="731"/>
                  <a:pt x="896" y="728"/>
                  <a:pt x="900" y="725"/>
                </a:cubicBezTo>
                <a:cubicBezTo>
                  <a:pt x="900" y="726"/>
                  <a:pt x="900" y="727"/>
                  <a:pt x="901" y="728"/>
                </a:cubicBezTo>
                <a:close/>
                <a:moveTo>
                  <a:pt x="900" y="721"/>
                </a:moveTo>
                <a:cubicBezTo>
                  <a:pt x="899" y="719"/>
                  <a:pt x="899" y="716"/>
                  <a:pt x="899" y="714"/>
                </a:cubicBezTo>
                <a:cubicBezTo>
                  <a:pt x="899" y="713"/>
                  <a:pt x="900" y="712"/>
                  <a:pt x="901" y="711"/>
                </a:cubicBezTo>
                <a:cubicBezTo>
                  <a:pt x="908" y="708"/>
                  <a:pt x="916" y="704"/>
                  <a:pt x="923" y="701"/>
                </a:cubicBezTo>
                <a:cubicBezTo>
                  <a:pt x="924" y="702"/>
                  <a:pt x="924" y="702"/>
                  <a:pt x="924" y="703"/>
                </a:cubicBezTo>
                <a:cubicBezTo>
                  <a:pt x="919" y="707"/>
                  <a:pt x="915" y="712"/>
                  <a:pt x="910" y="716"/>
                </a:cubicBezTo>
                <a:cubicBezTo>
                  <a:pt x="906" y="718"/>
                  <a:pt x="903" y="719"/>
                  <a:pt x="900" y="721"/>
                </a:cubicBezTo>
                <a:close/>
                <a:moveTo>
                  <a:pt x="901" y="711"/>
                </a:moveTo>
                <a:cubicBezTo>
                  <a:pt x="898" y="712"/>
                  <a:pt x="898" y="712"/>
                  <a:pt x="898" y="712"/>
                </a:cubicBezTo>
                <a:cubicBezTo>
                  <a:pt x="897" y="709"/>
                  <a:pt x="897" y="706"/>
                  <a:pt x="896" y="703"/>
                </a:cubicBezTo>
                <a:cubicBezTo>
                  <a:pt x="901" y="700"/>
                  <a:pt x="906" y="698"/>
                  <a:pt x="913" y="695"/>
                </a:cubicBezTo>
                <a:cubicBezTo>
                  <a:pt x="909" y="700"/>
                  <a:pt x="905" y="706"/>
                  <a:pt x="901" y="711"/>
                </a:cubicBezTo>
                <a:close/>
                <a:moveTo>
                  <a:pt x="898" y="715"/>
                </a:moveTo>
                <a:cubicBezTo>
                  <a:pt x="899" y="717"/>
                  <a:pt x="899" y="719"/>
                  <a:pt x="899" y="721"/>
                </a:cubicBezTo>
                <a:cubicBezTo>
                  <a:pt x="895" y="723"/>
                  <a:pt x="890" y="725"/>
                  <a:pt x="886" y="728"/>
                </a:cubicBezTo>
                <a:cubicBezTo>
                  <a:pt x="890" y="723"/>
                  <a:pt x="894" y="719"/>
                  <a:pt x="898" y="715"/>
                </a:cubicBezTo>
                <a:close/>
                <a:moveTo>
                  <a:pt x="899" y="722"/>
                </a:moveTo>
                <a:cubicBezTo>
                  <a:pt x="900" y="723"/>
                  <a:pt x="900" y="724"/>
                  <a:pt x="900" y="725"/>
                </a:cubicBezTo>
                <a:cubicBezTo>
                  <a:pt x="896" y="728"/>
                  <a:pt x="891" y="732"/>
                  <a:pt x="886" y="736"/>
                </a:cubicBezTo>
                <a:cubicBezTo>
                  <a:pt x="882" y="738"/>
                  <a:pt x="878" y="740"/>
                  <a:pt x="874" y="742"/>
                </a:cubicBezTo>
                <a:cubicBezTo>
                  <a:pt x="874" y="741"/>
                  <a:pt x="874" y="740"/>
                  <a:pt x="873" y="739"/>
                </a:cubicBezTo>
                <a:cubicBezTo>
                  <a:pt x="877" y="736"/>
                  <a:pt x="881" y="732"/>
                  <a:pt x="885" y="729"/>
                </a:cubicBezTo>
                <a:cubicBezTo>
                  <a:pt x="890" y="726"/>
                  <a:pt x="895" y="724"/>
                  <a:pt x="899" y="722"/>
                </a:cubicBezTo>
                <a:close/>
                <a:moveTo>
                  <a:pt x="884" y="737"/>
                </a:moveTo>
                <a:cubicBezTo>
                  <a:pt x="881" y="740"/>
                  <a:pt x="877" y="742"/>
                  <a:pt x="874" y="744"/>
                </a:cubicBezTo>
                <a:cubicBezTo>
                  <a:pt x="874" y="743"/>
                  <a:pt x="874" y="743"/>
                  <a:pt x="874" y="742"/>
                </a:cubicBezTo>
                <a:cubicBezTo>
                  <a:pt x="874" y="742"/>
                  <a:pt x="874" y="742"/>
                  <a:pt x="874" y="742"/>
                </a:cubicBezTo>
                <a:cubicBezTo>
                  <a:pt x="877" y="741"/>
                  <a:pt x="880" y="739"/>
                  <a:pt x="884" y="737"/>
                </a:cubicBezTo>
                <a:close/>
                <a:moveTo>
                  <a:pt x="874" y="745"/>
                </a:moveTo>
                <a:cubicBezTo>
                  <a:pt x="874" y="746"/>
                  <a:pt x="874" y="746"/>
                  <a:pt x="874" y="746"/>
                </a:cubicBezTo>
                <a:cubicBezTo>
                  <a:pt x="873" y="747"/>
                  <a:pt x="872" y="748"/>
                  <a:pt x="871" y="748"/>
                </a:cubicBezTo>
                <a:cubicBezTo>
                  <a:pt x="871" y="748"/>
                  <a:pt x="870" y="748"/>
                  <a:pt x="870" y="747"/>
                </a:cubicBezTo>
                <a:cubicBezTo>
                  <a:pt x="871" y="747"/>
                  <a:pt x="871" y="747"/>
                  <a:pt x="871" y="747"/>
                </a:cubicBezTo>
                <a:cubicBezTo>
                  <a:pt x="872" y="746"/>
                  <a:pt x="873" y="746"/>
                  <a:pt x="874" y="745"/>
                </a:cubicBezTo>
                <a:close/>
                <a:moveTo>
                  <a:pt x="874" y="747"/>
                </a:moveTo>
                <a:cubicBezTo>
                  <a:pt x="876" y="756"/>
                  <a:pt x="877" y="767"/>
                  <a:pt x="878" y="777"/>
                </a:cubicBezTo>
                <a:cubicBezTo>
                  <a:pt x="875" y="768"/>
                  <a:pt x="872" y="759"/>
                  <a:pt x="871" y="749"/>
                </a:cubicBezTo>
                <a:cubicBezTo>
                  <a:pt x="872" y="748"/>
                  <a:pt x="873" y="747"/>
                  <a:pt x="874" y="747"/>
                </a:cubicBezTo>
                <a:close/>
                <a:moveTo>
                  <a:pt x="874" y="745"/>
                </a:moveTo>
                <a:cubicBezTo>
                  <a:pt x="879" y="743"/>
                  <a:pt x="883" y="741"/>
                  <a:pt x="887" y="739"/>
                </a:cubicBezTo>
                <a:cubicBezTo>
                  <a:pt x="883" y="741"/>
                  <a:pt x="879" y="744"/>
                  <a:pt x="875" y="746"/>
                </a:cubicBezTo>
                <a:lnTo>
                  <a:pt x="874" y="745"/>
                </a:lnTo>
                <a:close/>
                <a:moveTo>
                  <a:pt x="874" y="745"/>
                </a:moveTo>
                <a:cubicBezTo>
                  <a:pt x="878" y="742"/>
                  <a:pt x="882" y="739"/>
                  <a:pt x="886" y="736"/>
                </a:cubicBezTo>
                <a:cubicBezTo>
                  <a:pt x="891" y="734"/>
                  <a:pt x="896" y="731"/>
                  <a:pt x="901" y="729"/>
                </a:cubicBezTo>
                <a:cubicBezTo>
                  <a:pt x="901" y="729"/>
                  <a:pt x="901" y="729"/>
                  <a:pt x="901" y="729"/>
                </a:cubicBezTo>
                <a:cubicBezTo>
                  <a:pt x="898" y="731"/>
                  <a:pt x="896" y="733"/>
                  <a:pt x="894" y="734"/>
                </a:cubicBezTo>
                <a:cubicBezTo>
                  <a:pt x="888" y="738"/>
                  <a:pt x="881" y="741"/>
                  <a:pt x="874" y="745"/>
                </a:cubicBezTo>
                <a:close/>
                <a:moveTo>
                  <a:pt x="911" y="716"/>
                </a:moveTo>
                <a:cubicBezTo>
                  <a:pt x="916" y="712"/>
                  <a:pt x="920" y="707"/>
                  <a:pt x="924" y="703"/>
                </a:cubicBezTo>
                <a:cubicBezTo>
                  <a:pt x="924" y="705"/>
                  <a:pt x="925" y="707"/>
                  <a:pt x="925" y="709"/>
                </a:cubicBezTo>
                <a:cubicBezTo>
                  <a:pt x="921" y="711"/>
                  <a:pt x="916" y="713"/>
                  <a:pt x="911" y="716"/>
                </a:cubicBezTo>
                <a:close/>
                <a:moveTo>
                  <a:pt x="924" y="701"/>
                </a:moveTo>
                <a:cubicBezTo>
                  <a:pt x="925" y="700"/>
                  <a:pt x="926" y="700"/>
                  <a:pt x="927" y="699"/>
                </a:cubicBezTo>
                <a:cubicBezTo>
                  <a:pt x="926" y="700"/>
                  <a:pt x="925" y="701"/>
                  <a:pt x="924" y="702"/>
                </a:cubicBezTo>
                <a:cubicBezTo>
                  <a:pt x="924" y="702"/>
                  <a:pt x="924" y="701"/>
                  <a:pt x="924" y="701"/>
                </a:cubicBezTo>
                <a:close/>
                <a:moveTo>
                  <a:pt x="924" y="700"/>
                </a:moveTo>
                <a:cubicBezTo>
                  <a:pt x="923" y="697"/>
                  <a:pt x="923" y="694"/>
                  <a:pt x="922" y="691"/>
                </a:cubicBezTo>
                <a:cubicBezTo>
                  <a:pt x="926" y="690"/>
                  <a:pt x="926" y="690"/>
                  <a:pt x="926" y="690"/>
                </a:cubicBezTo>
                <a:cubicBezTo>
                  <a:pt x="931" y="687"/>
                  <a:pt x="936" y="685"/>
                  <a:pt x="941" y="683"/>
                </a:cubicBezTo>
                <a:cubicBezTo>
                  <a:pt x="937" y="688"/>
                  <a:pt x="932" y="693"/>
                  <a:pt x="928" y="698"/>
                </a:cubicBezTo>
                <a:cubicBezTo>
                  <a:pt x="926" y="699"/>
                  <a:pt x="925" y="700"/>
                  <a:pt x="924" y="700"/>
                </a:cubicBezTo>
                <a:close/>
                <a:moveTo>
                  <a:pt x="941" y="683"/>
                </a:moveTo>
                <a:cubicBezTo>
                  <a:pt x="943" y="682"/>
                  <a:pt x="945" y="681"/>
                  <a:pt x="947" y="680"/>
                </a:cubicBezTo>
                <a:cubicBezTo>
                  <a:pt x="948" y="683"/>
                  <a:pt x="948" y="686"/>
                  <a:pt x="949" y="689"/>
                </a:cubicBezTo>
                <a:cubicBezTo>
                  <a:pt x="943" y="692"/>
                  <a:pt x="936" y="695"/>
                  <a:pt x="929" y="698"/>
                </a:cubicBezTo>
                <a:cubicBezTo>
                  <a:pt x="933" y="693"/>
                  <a:pt x="938" y="688"/>
                  <a:pt x="941" y="683"/>
                </a:cubicBezTo>
                <a:close/>
                <a:moveTo>
                  <a:pt x="942" y="682"/>
                </a:moveTo>
                <a:cubicBezTo>
                  <a:pt x="943" y="680"/>
                  <a:pt x="945" y="678"/>
                  <a:pt x="946" y="676"/>
                </a:cubicBezTo>
                <a:cubicBezTo>
                  <a:pt x="947" y="677"/>
                  <a:pt x="947" y="679"/>
                  <a:pt x="947" y="680"/>
                </a:cubicBezTo>
                <a:cubicBezTo>
                  <a:pt x="945" y="681"/>
                  <a:pt x="944" y="681"/>
                  <a:pt x="942" y="682"/>
                </a:cubicBezTo>
                <a:close/>
                <a:moveTo>
                  <a:pt x="945" y="669"/>
                </a:moveTo>
                <a:cubicBezTo>
                  <a:pt x="947" y="668"/>
                  <a:pt x="950" y="667"/>
                  <a:pt x="952" y="666"/>
                </a:cubicBezTo>
                <a:cubicBezTo>
                  <a:pt x="950" y="669"/>
                  <a:pt x="949" y="672"/>
                  <a:pt x="946" y="675"/>
                </a:cubicBezTo>
                <a:cubicBezTo>
                  <a:pt x="946" y="673"/>
                  <a:pt x="945" y="671"/>
                  <a:pt x="945" y="669"/>
                </a:cubicBezTo>
                <a:close/>
                <a:moveTo>
                  <a:pt x="945" y="668"/>
                </a:moveTo>
                <a:cubicBezTo>
                  <a:pt x="944" y="665"/>
                  <a:pt x="943" y="661"/>
                  <a:pt x="942" y="658"/>
                </a:cubicBezTo>
                <a:cubicBezTo>
                  <a:pt x="947" y="656"/>
                  <a:pt x="953" y="653"/>
                  <a:pt x="960" y="651"/>
                </a:cubicBezTo>
                <a:cubicBezTo>
                  <a:pt x="958" y="655"/>
                  <a:pt x="955" y="660"/>
                  <a:pt x="953" y="665"/>
                </a:cubicBezTo>
                <a:cubicBezTo>
                  <a:pt x="950" y="666"/>
                  <a:pt x="947" y="667"/>
                  <a:pt x="945" y="668"/>
                </a:cubicBezTo>
                <a:close/>
                <a:moveTo>
                  <a:pt x="961" y="650"/>
                </a:moveTo>
                <a:cubicBezTo>
                  <a:pt x="963" y="649"/>
                  <a:pt x="965" y="648"/>
                  <a:pt x="968" y="647"/>
                </a:cubicBezTo>
                <a:cubicBezTo>
                  <a:pt x="969" y="651"/>
                  <a:pt x="970" y="654"/>
                  <a:pt x="971" y="658"/>
                </a:cubicBezTo>
                <a:cubicBezTo>
                  <a:pt x="966" y="659"/>
                  <a:pt x="962" y="661"/>
                  <a:pt x="958" y="663"/>
                </a:cubicBezTo>
                <a:cubicBezTo>
                  <a:pt x="953" y="665"/>
                  <a:pt x="953" y="665"/>
                  <a:pt x="953" y="665"/>
                </a:cubicBezTo>
                <a:cubicBezTo>
                  <a:pt x="956" y="660"/>
                  <a:pt x="958" y="655"/>
                  <a:pt x="961" y="650"/>
                </a:cubicBezTo>
                <a:close/>
                <a:moveTo>
                  <a:pt x="961" y="650"/>
                </a:moveTo>
                <a:cubicBezTo>
                  <a:pt x="961" y="650"/>
                  <a:pt x="961" y="650"/>
                  <a:pt x="961" y="650"/>
                </a:cubicBezTo>
                <a:cubicBezTo>
                  <a:pt x="962" y="646"/>
                  <a:pt x="964" y="643"/>
                  <a:pt x="965" y="639"/>
                </a:cubicBezTo>
                <a:cubicBezTo>
                  <a:pt x="966" y="642"/>
                  <a:pt x="967" y="644"/>
                  <a:pt x="967" y="647"/>
                </a:cubicBezTo>
                <a:cubicBezTo>
                  <a:pt x="965" y="648"/>
                  <a:pt x="963" y="649"/>
                  <a:pt x="961" y="650"/>
                </a:cubicBezTo>
                <a:close/>
                <a:moveTo>
                  <a:pt x="965" y="638"/>
                </a:moveTo>
                <a:cubicBezTo>
                  <a:pt x="963" y="642"/>
                  <a:pt x="962" y="646"/>
                  <a:pt x="960" y="650"/>
                </a:cubicBezTo>
                <a:cubicBezTo>
                  <a:pt x="953" y="653"/>
                  <a:pt x="947" y="655"/>
                  <a:pt x="942" y="657"/>
                </a:cubicBezTo>
                <a:cubicBezTo>
                  <a:pt x="940" y="654"/>
                  <a:pt x="939" y="651"/>
                  <a:pt x="938" y="647"/>
                </a:cubicBezTo>
                <a:cubicBezTo>
                  <a:pt x="946" y="644"/>
                  <a:pt x="955" y="641"/>
                  <a:pt x="964" y="637"/>
                </a:cubicBezTo>
                <a:cubicBezTo>
                  <a:pt x="964" y="637"/>
                  <a:pt x="964" y="638"/>
                  <a:pt x="965" y="638"/>
                </a:cubicBezTo>
                <a:close/>
                <a:moveTo>
                  <a:pt x="944" y="668"/>
                </a:moveTo>
                <a:cubicBezTo>
                  <a:pt x="937" y="672"/>
                  <a:pt x="930" y="674"/>
                  <a:pt x="925" y="676"/>
                </a:cubicBezTo>
                <a:cubicBezTo>
                  <a:pt x="927" y="672"/>
                  <a:pt x="929" y="667"/>
                  <a:pt x="931" y="662"/>
                </a:cubicBezTo>
                <a:cubicBezTo>
                  <a:pt x="935" y="661"/>
                  <a:pt x="938" y="659"/>
                  <a:pt x="941" y="658"/>
                </a:cubicBezTo>
                <a:cubicBezTo>
                  <a:pt x="942" y="661"/>
                  <a:pt x="943" y="665"/>
                  <a:pt x="944" y="668"/>
                </a:cubicBezTo>
                <a:close/>
                <a:moveTo>
                  <a:pt x="924" y="677"/>
                </a:moveTo>
                <a:cubicBezTo>
                  <a:pt x="924" y="677"/>
                  <a:pt x="924" y="677"/>
                  <a:pt x="924" y="677"/>
                </a:cubicBezTo>
                <a:cubicBezTo>
                  <a:pt x="922" y="678"/>
                  <a:pt x="921" y="678"/>
                  <a:pt x="919" y="679"/>
                </a:cubicBezTo>
                <a:cubicBezTo>
                  <a:pt x="918" y="676"/>
                  <a:pt x="917" y="672"/>
                  <a:pt x="916" y="669"/>
                </a:cubicBezTo>
                <a:cubicBezTo>
                  <a:pt x="920" y="667"/>
                  <a:pt x="925" y="665"/>
                  <a:pt x="931" y="662"/>
                </a:cubicBezTo>
                <a:cubicBezTo>
                  <a:pt x="929" y="667"/>
                  <a:pt x="927" y="672"/>
                  <a:pt x="924" y="677"/>
                </a:cubicBezTo>
                <a:close/>
                <a:moveTo>
                  <a:pt x="918" y="679"/>
                </a:moveTo>
                <a:cubicBezTo>
                  <a:pt x="910" y="683"/>
                  <a:pt x="902" y="686"/>
                  <a:pt x="895" y="689"/>
                </a:cubicBezTo>
                <a:cubicBezTo>
                  <a:pt x="898" y="684"/>
                  <a:pt x="900" y="680"/>
                  <a:pt x="901" y="675"/>
                </a:cubicBezTo>
                <a:cubicBezTo>
                  <a:pt x="906" y="673"/>
                  <a:pt x="910" y="671"/>
                  <a:pt x="915" y="669"/>
                </a:cubicBezTo>
                <a:cubicBezTo>
                  <a:pt x="916" y="672"/>
                  <a:pt x="917" y="676"/>
                  <a:pt x="918" y="679"/>
                </a:cubicBezTo>
                <a:close/>
                <a:moveTo>
                  <a:pt x="918" y="680"/>
                </a:moveTo>
                <a:cubicBezTo>
                  <a:pt x="919" y="681"/>
                  <a:pt x="919" y="683"/>
                  <a:pt x="920" y="684"/>
                </a:cubicBezTo>
                <a:cubicBezTo>
                  <a:pt x="918" y="688"/>
                  <a:pt x="916" y="691"/>
                  <a:pt x="913" y="694"/>
                </a:cubicBezTo>
                <a:cubicBezTo>
                  <a:pt x="907" y="697"/>
                  <a:pt x="901" y="700"/>
                  <a:pt x="896" y="702"/>
                </a:cubicBezTo>
                <a:cubicBezTo>
                  <a:pt x="895" y="699"/>
                  <a:pt x="894" y="696"/>
                  <a:pt x="893" y="693"/>
                </a:cubicBezTo>
                <a:cubicBezTo>
                  <a:pt x="894" y="692"/>
                  <a:pt x="894" y="691"/>
                  <a:pt x="895" y="690"/>
                </a:cubicBezTo>
                <a:cubicBezTo>
                  <a:pt x="902" y="687"/>
                  <a:pt x="910" y="683"/>
                  <a:pt x="918" y="680"/>
                </a:cubicBezTo>
                <a:close/>
                <a:moveTo>
                  <a:pt x="895" y="702"/>
                </a:moveTo>
                <a:cubicBezTo>
                  <a:pt x="892" y="704"/>
                  <a:pt x="889" y="705"/>
                  <a:pt x="885" y="707"/>
                </a:cubicBezTo>
                <a:cubicBezTo>
                  <a:pt x="888" y="702"/>
                  <a:pt x="891" y="698"/>
                  <a:pt x="893" y="693"/>
                </a:cubicBezTo>
                <a:cubicBezTo>
                  <a:pt x="894" y="696"/>
                  <a:pt x="895" y="699"/>
                  <a:pt x="895" y="702"/>
                </a:cubicBezTo>
                <a:close/>
                <a:moveTo>
                  <a:pt x="896" y="703"/>
                </a:moveTo>
                <a:cubicBezTo>
                  <a:pt x="896" y="706"/>
                  <a:pt x="897" y="709"/>
                  <a:pt x="898" y="712"/>
                </a:cubicBezTo>
                <a:cubicBezTo>
                  <a:pt x="889" y="716"/>
                  <a:pt x="881" y="719"/>
                  <a:pt x="873" y="723"/>
                </a:cubicBezTo>
                <a:cubicBezTo>
                  <a:pt x="873" y="723"/>
                  <a:pt x="873" y="723"/>
                  <a:pt x="873" y="723"/>
                </a:cubicBezTo>
                <a:cubicBezTo>
                  <a:pt x="877" y="718"/>
                  <a:pt x="881" y="713"/>
                  <a:pt x="885" y="708"/>
                </a:cubicBezTo>
                <a:cubicBezTo>
                  <a:pt x="888" y="706"/>
                  <a:pt x="892" y="704"/>
                  <a:pt x="896" y="703"/>
                </a:cubicBezTo>
                <a:close/>
                <a:moveTo>
                  <a:pt x="872" y="723"/>
                </a:moveTo>
                <a:cubicBezTo>
                  <a:pt x="871" y="724"/>
                  <a:pt x="871" y="724"/>
                  <a:pt x="871" y="724"/>
                </a:cubicBezTo>
                <a:cubicBezTo>
                  <a:pt x="870" y="721"/>
                  <a:pt x="869" y="718"/>
                  <a:pt x="869" y="715"/>
                </a:cubicBezTo>
                <a:cubicBezTo>
                  <a:pt x="873" y="713"/>
                  <a:pt x="878" y="710"/>
                  <a:pt x="884" y="708"/>
                </a:cubicBezTo>
                <a:cubicBezTo>
                  <a:pt x="880" y="713"/>
                  <a:pt x="877" y="718"/>
                  <a:pt x="872" y="723"/>
                </a:cubicBezTo>
                <a:close/>
                <a:moveTo>
                  <a:pt x="873" y="724"/>
                </a:moveTo>
                <a:cubicBezTo>
                  <a:pt x="881" y="720"/>
                  <a:pt x="889" y="716"/>
                  <a:pt x="898" y="713"/>
                </a:cubicBezTo>
                <a:cubicBezTo>
                  <a:pt x="898" y="713"/>
                  <a:pt x="898" y="713"/>
                  <a:pt x="898" y="714"/>
                </a:cubicBezTo>
                <a:cubicBezTo>
                  <a:pt x="894" y="719"/>
                  <a:pt x="889" y="724"/>
                  <a:pt x="884" y="728"/>
                </a:cubicBezTo>
                <a:cubicBezTo>
                  <a:pt x="872" y="734"/>
                  <a:pt x="872" y="734"/>
                  <a:pt x="872" y="734"/>
                </a:cubicBezTo>
                <a:cubicBezTo>
                  <a:pt x="872" y="731"/>
                  <a:pt x="872" y="729"/>
                  <a:pt x="871" y="726"/>
                </a:cubicBezTo>
                <a:cubicBezTo>
                  <a:pt x="872" y="725"/>
                  <a:pt x="872" y="725"/>
                  <a:pt x="873" y="724"/>
                </a:cubicBezTo>
                <a:close/>
                <a:moveTo>
                  <a:pt x="883" y="729"/>
                </a:moveTo>
                <a:cubicBezTo>
                  <a:pt x="880" y="732"/>
                  <a:pt x="877" y="735"/>
                  <a:pt x="873" y="738"/>
                </a:cubicBezTo>
                <a:cubicBezTo>
                  <a:pt x="873" y="737"/>
                  <a:pt x="873" y="736"/>
                  <a:pt x="873" y="734"/>
                </a:cubicBezTo>
                <a:lnTo>
                  <a:pt x="883" y="729"/>
                </a:lnTo>
                <a:close/>
                <a:moveTo>
                  <a:pt x="873" y="742"/>
                </a:moveTo>
                <a:cubicBezTo>
                  <a:pt x="870" y="744"/>
                  <a:pt x="870" y="744"/>
                  <a:pt x="870" y="744"/>
                </a:cubicBezTo>
                <a:cubicBezTo>
                  <a:pt x="870" y="743"/>
                  <a:pt x="870" y="743"/>
                  <a:pt x="870" y="742"/>
                </a:cubicBezTo>
                <a:cubicBezTo>
                  <a:pt x="871" y="741"/>
                  <a:pt x="872" y="740"/>
                  <a:pt x="873" y="739"/>
                </a:cubicBezTo>
                <a:cubicBezTo>
                  <a:pt x="873" y="740"/>
                  <a:pt x="873" y="741"/>
                  <a:pt x="873" y="742"/>
                </a:cubicBezTo>
                <a:close/>
                <a:moveTo>
                  <a:pt x="873" y="742"/>
                </a:moveTo>
                <a:cubicBezTo>
                  <a:pt x="874" y="743"/>
                  <a:pt x="874" y="744"/>
                  <a:pt x="874" y="744"/>
                </a:cubicBezTo>
                <a:cubicBezTo>
                  <a:pt x="873" y="745"/>
                  <a:pt x="872" y="746"/>
                  <a:pt x="871" y="747"/>
                </a:cubicBezTo>
                <a:cubicBezTo>
                  <a:pt x="870" y="747"/>
                  <a:pt x="870" y="747"/>
                  <a:pt x="870" y="747"/>
                </a:cubicBezTo>
                <a:cubicBezTo>
                  <a:pt x="870" y="746"/>
                  <a:pt x="870" y="745"/>
                  <a:pt x="870" y="744"/>
                </a:cubicBezTo>
                <a:lnTo>
                  <a:pt x="873" y="742"/>
                </a:lnTo>
                <a:close/>
                <a:moveTo>
                  <a:pt x="870" y="749"/>
                </a:moveTo>
                <a:cubicBezTo>
                  <a:pt x="872" y="759"/>
                  <a:pt x="875" y="770"/>
                  <a:pt x="878" y="779"/>
                </a:cubicBezTo>
                <a:cubicBezTo>
                  <a:pt x="879" y="793"/>
                  <a:pt x="881" y="807"/>
                  <a:pt x="881" y="822"/>
                </a:cubicBezTo>
                <a:cubicBezTo>
                  <a:pt x="870" y="802"/>
                  <a:pt x="863" y="779"/>
                  <a:pt x="860" y="755"/>
                </a:cubicBezTo>
                <a:cubicBezTo>
                  <a:pt x="863" y="753"/>
                  <a:pt x="867" y="751"/>
                  <a:pt x="870" y="749"/>
                </a:cubicBezTo>
                <a:close/>
                <a:moveTo>
                  <a:pt x="879" y="781"/>
                </a:moveTo>
                <a:cubicBezTo>
                  <a:pt x="879" y="781"/>
                  <a:pt x="879" y="781"/>
                  <a:pt x="879" y="781"/>
                </a:cubicBezTo>
                <a:cubicBezTo>
                  <a:pt x="879" y="781"/>
                  <a:pt x="879" y="781"/>
                  <a:pt x="879" y="781"/>
                </a:cubicBezTo>
                <a:cubicBezTo>
                  <a:pt x="886" y="800"/>
                  <a:pt x="896" y="817"/>
                  <a:pt x="909" y="832"/>
                </a:cubicBezTo>
                <a:cubicBezTo>
                  <a:pt x="910" y="841"/>
                  <a:pt x="910" y="850"/>
                  <a:pt x="910" y="860"/>
                </a:cubicBezTo>
                <a:cubicBezTo>
                  <a:pt x="899" y="849"/>
                  <a:pt x="889" y="836"/>
                  <a:pt x="882" y="823"/>
                </a:cubicBezTo>
                <a:cubicBezTo>
                  <a:pt x="881" y="808"/>
                  <a:pt x="880" y="794"/>
                  <a:pt x="879" y="781"/>
                </a:cubicBezTo>
                <a:close/>
                <a:moveTo>
                  <a:pt x="879" y="779"/>
                </a:moveTo>
                <a:cubicBezTo>
                  <a:pt x="878" y="768"/>
                  <a:pt x="876" y="757"/>
                  <a:pt x="875" y="747"/>
                </a:cubicBezTo>
                <a:cubicBezTo>
                  <a:pt x="881" y="743"/>
                  <a:pt x="888" y="739"/>
                  <a:pt x="894" y="735"/>
                </a:cubicBezTo>
                <a:cubicBezTo>
                  <a:pt x="896" y="733"/>
                  <a:pt x="899" y="732"/>
                  <a:pt x="901" y="731"/>
                </a:cubicBezTo>
                <a:cubicBezTo>
                  <a:pt x="906" y="759"/>
                  <a:pt x="908" y="792"/>
                  <a:pt x="909" y="831"/>
                </a:cubicBezTo>
                <a:cubicBezTo>
                  <a:pt x="896" y="816"/>
                  <a:pt x="886" y="798"/>
                  <a:pt x="879" y="779"/>
                </a:cubicBezTo>
                <a:close/>
                <a:moveTo>
                  <a:pt x="901" y="730"/>
                </a:moveTo>
                <a:cubicBezTo>
                  <a:pt x="904" y="728"/>
                  <a:pt x="907" y="726"/>
                  <a:pt x="909" y="725"/>
                </a:cubicBezTo>
                <a:cubicBezTo>
                  <a:pt x="913" y="722"/>
                  <a:pt x="917" y="720"/>
                  <a:pt x="921" y="718"/>
                </a:cubicBezTo>
                <a:cubicBezTo>
                  <a:pt x="915" y="722"/>
                  <a:pt x="908" y="726"/>
                  <a:pt x="901" y="730"/>
                </a:cubicBezTo>
                <a:close/>
                <a:moveTo>
                  <a:pt x="912" y="722"/>
                </a:moveTo>
                <a:cubicBezTo>
                  <a:pt x="917" y="719"/>
                  <a:pt x="921" y="716"/>
                  <a:pt x="926" y="712"/>
                </a:cubicBezTo>
                <a:cubicBezTo>
                  <a:pt x="926" y="713"/>
                  <a:pt x="926" y="714"/>
                  <a:pt x="926" y="715"/>
                </a:cubicBezTo>
                <a:cubicBezTo>
                  <a:pt x="922" y="717"/>
                  <a:pt x="917" y="720"/>
                  <a:pt x="912" y="722"/>
                </a:cubicBezTo>
                <a:close/>
                <a:moveTo>
                  <a:pt x="926" y="712"/>
                </a:moveTo>
                <a:cubicBezTo>
                  <a:pt x="926" y="711"/>
                  <a:pt x="926" y="710"/>
                  <a:pt x="926" y="709"/>
                </a:cubicBezTo>
                <a:cubicBezTo>
                  <a:pt x="929" y="708"/>
                  <a:pt x="932" y="706"/>
                  <a:pt x="934" y="705"/>
                </a:cubicBezTo>
                <a:cubicBezTo>
                  <a:pt x="932" y="707"/>
                  <a:pt x="929" y="709"/>
                  <a:pt x="926" y="712"/>
                </a:cubicBezTo>
                <a:close/>
                <a:moveTo>
                  <a:pt x="925" y="709"/>
                </a:moveTo>
                <a:cubicBezTo>
                  <a:pt x="925" y="707"/>
                  <a:pt x="925" y="705"/>
                  <a:pt x="924" y="703"/>
                </a:cubicBezTo>
                <a:cubicBezTo>
                  <a:pt x="926" y="702"/>
                  <a:pt x="927" y="700"/>
                  <a:pt x="928" y="699"/>
                </a:cubicBezTo>
                <a:cubicBezTo>
                  <a:pt x="936" y="695"/>
                  <a:pt x="943" y="692"/>
                  <a:pt x="949" y="689"/>
                </a:cubicBezTo>
                <a:cubicBezTo>
                  <a:pt x="949" y="690"/>
                  <a:pt x="949" y="691"/>
                  <a:pt x="950" y="692"/>
                </a:cubicBezTo>
                <a:cubicBezTo>
                  <a:pt x="945" y="696"/>
                  <a:pt x="941" y="700"/>
                  <a:pt x="936" y="704"/>
                </a:cubicBezTo>
                <a:cubicBezTo>
                  <a:pt x="933" y="705"/>
                  <a:pt x="929" y="707"/>
                  <a:pt x="925" y="709"/>
                </a:cubicBezTo>
                <a:close/>
                <a:moveTo>
                  <a:pt x="950" y="692"/>
                </a:moveTo>
                <a:cubicBezTo>
                  <a:pt x="950" y="693"/>
                  <a:pt x="950" y="695"/>
                  <a:pt x="950" y="696"/>
                </a:cubicBezTo>
                <a:cubicBezTo>
                  <a:pt x="946" y="698"/>
                  <a:pt x="942" y="700"/>
                  <a:pt x="938" y="703"/>
                </a:cubicBezTo>
                <a:cubicBezTo>
                  <a:pt x="942" y="699"/>
                  <a:pt x="946" y="696"/>
                  <a:pt x="950" y="692"/>
                </a:cubicBezTo>
                <a:close/>
                <a:moveTo>
                  <a:pt x="950" y="689"/>
                </a:moveTo>
                <a:cubicBezTo>
                  <a:pt x="951" y="688"/>
                  <a:pt x="953" y="687"/>
                  <a:pt x="955" y="687"/>
                </a:cubicBezTo>
                <a:cubicBezTo>
                  <a:pt x="953" y="688"/>
                  <a:pt x="952" y="690"/>
                  <a:pt x="950" y="691"/>
                </a:cubicBezTo>
                <a:cubicBezTo>
                  <a:pt x="950" y="690"/>
                  <a:pt x="950" y="690"/>
                  <a:pt x="950" y="689"/>
                </a:cubicBezTo>
                <a:close/>
                <a:moveTo>
                  <a:pt x="949" y="688"/>
                </a:moveTo>
                <a:cubicBezTo>
                  <a:pt x="949" y="686"/>
                  <a:pt x="948" y="683"/>
                  <a:pt x="948" y="680"/>
                </a:cubicBezTo>
                <a:cubicBezTo>
                  <a:pt x="956" y="677"/>
                  <a:pt x="963" y="674"/>
                  <a:pt x="969" y="671"/>
                </a:cubicBezTo>
                <a:cubicBezTo>
                  <a:pt x="965" y="676"/>
                  <a:pt x="960" y="681"/>
                  <a:pt x="956" y="686"/>
                </a:cubicBezTo>
                <a:cubicBezTo>
                  <a:pt x="954" y="687"/>
                  <a:pt x="952" y="688"/>
                  <a:pt x="949" y="688"/>
                </a:cubicBezTo>
                <a:close/>
                <a:moveTo>
                  <a:pt x="948" y="680"/>
                </a:moveTo>
                <a:cubicBezTo>
                  <a:pt x="947" y="678"/>
                  <a:pt x="947" y="677"/>
                  <a:pt x="947" y="676"/>
                </a:cubicBezTo>
                <a:cubicBezTo>
                  <a:pt x="949" y="672"/>
                  <a:pt x="951" y="669"/>
                  <a:pt x="953" y="665"/>
                </a:cubicBezTo>
                <a:cubicBezTo>
                  <a:pt x="958" y="663"/>
                  <a:pt x="958" y="663"/>
                  <a:pt x="958" y="663"/>
                </a:cubicBezTo>
                <a:cubicBezTo>
                  <a:pt x="962" y="661"/>
                  <a:pt x="966" y="660"/>
                  <a:pt x="971" y="658"/>
                </a:cubicBezTo>
                <a:cubicBezTo>
                  <a:pt x="971" y="661"/>
                  <a:pt x="972" y="663"/>
                  <a:pt x="973" y="666"/>
                </a:cubicBezTo>
                <a:cubicBezTo>
                  <a:pt x="972" y="667"/>
                  <a:pt x="971" y="669"/>
                  <a:pt x="970" y="670"/>
                </a:cubicBezTo>
                <a:cubicBezTo>
                  <a:pt x="963" y="673"/>
                  <a:pt x="956" y="676"/>
                  <a:pt x="948" y="680"/>
                </a:cubicBezTo>
                <a:close/>
                <a:moveTo>
                  <a:pt x="973" y="667"/>
                </a:moveTo>
                <a:cubicBezTo>
                  <a:pt x="973" y="667"/>
                  <a:pt x="973" y="668"/>
                  <a:pt x="973" y="668"/>
                </a:cubicBezTo>
                <a:cubicBezTo>
                  <a:pt x="972" y="669"/>
                  <a:pt x="971" y="669"/>
                  <a:pt x="971" y="670"/>
                </a:cubicBezTo>
                <a:cubicBezTo>
                  <a:pt x="971" y="669"/>
                  <a:pt x="972" y="668"/>
                  <a:pt x="973" y="667"/>
                </a:cubicBezTo>
                <a:close/>
                <a:moveTo>
                  <a:pt x="971" y="658"/>
                </a:moveTo>
                <a:cubicBezTo>
                  <a:pt x="974" y="656"/>
                  <a:pt x="978" y="655"/>
                  <a:pt x="981" y="654"/>
                </a:cubicBezTo>
                <a:cubicBezTo>
                  <a:pt x="979" y="658"/>
                  <a:pt x="976" y="662"/>
                  <a:pt x="973" y="665"/>
                </a:cubicBezTo>
                <a:cubicBezTo>
                  <a:pt x="972" y="663"/>
                  <a:pt x="972" y="660"/>
                  <a:pt x="971" y="658"/>
                </a:cubicBezTo>
                <a:close/>
                <a:moveTo>
                  <a:pt x="971" y="657"/>
                </a:moveTo>
                <a:cubicBezTo>
                  <a:pt x="970" y="654"/>
                  <a:pt x="969" y="651"/>
                  <a:pt x="968" y="647"/>
                </a:cubicBezTo>
                <a:cubicBezTo>
                  <a:pt x="973" y="645"/>
                  <a:pt x="978" y="643"/>
                  <a:pt x="983" y="641"/>
                </a:cubicBezTo>
                <a:cubicBezTo>
                  <a:pt x="989" y="639"/>
                  <a:pt x="989" y="639"/>
                  <a:pt x="989" y="639"/>
                </a:cubicBezTo>
                <a:cubicBezTo>
                  <a:pt x="987" y="644"/>
                  <a:pt x="984" y="648"/>
                  <a:pt x="982" y="653"/>
                </a:cubicBezTo>
                <a:cubicBezTo>
                  <a:pt x="978" y="654"/>
                  <a:pt x="975" y="656"/>
                  <a:pt x="971" y="657"/>
                </a:cubicBezTo>
                <a:close/>
                <a:moveTo>
                  <a:pt x="983" y="641"/>
                </a:moveTo>
                <a:cubicBezTo>
                  <a:pt x="978" y="643"/>
                  <a:pt x="973" y="645"/>
                  <a:pt x="968" y="647"/>
                </a:cubicBezTo>
                <a:cubicBezTo>
                  <a:pt x="967" y="644"/>
                  <a:pt x="966" y="641"/>
                  <a:pt x="965" y="638"/>
                </a:cubicBezTo>
                <a:cubicBezTo>
                  <a:pt x="965" y="638"/>
                  <a:pt x="966" y="637"/>
                  <a:pt x="966" y="636"/>
                </a:cubicBezTo>
                <a:cubicBezTo>
                  <a:pt x="973" y="633"/>
                  <a:pt x="981" y="630"/>
                  <a:pt x="990" y="626"/>
                </a:cubicBezTo>
                <a:cubicBezTo>
                  <a:pt x="991" y="628"/>
                  <a:pt x="992" y="630"/>
                  <a:pt x="992" y="632"/>
                </a:cubicBezTo>
                <a:cubicBezTo>
                  <a:pt x="991" y="634"/>
                  <a:pt x="991" y="636"/>
                  <a:pt x="990" y="638"/>
                </a:cubicBezTo>
                <a:lnTo>
                  <a:pt x="983" y="641"/>
                </a:lnTo>
                <a:close/>
                <a:moveTo>
                  <a:pt x="993" y="633"/>
                </a:moveTo>
                <a:cubicBezTo>
                  <a:pt x="993" y="634"/>
                  <a:pt x="993" y="635"/>
                  <a:pt x="994" y="636"/>
                </a:cubicBezTo>
                <a:cubicBezTo>
                  <a:pt x="990" y="638"/>
                  <a:pt x="990" y="638"/>
                  <a:pt x="990" y="638"/>
                </a:cubicBezTo>
                <a:cubicBezTo>
                  <a:pt x="991" y="636"/>
                  <a:pt x="992" y="634"/>
                  <a:pt x="993" y="633"/>
                </a:cubicBezTo>
                <a:close/>
                <a:moveTo>
                  <a:pt x="991" y="626"/>
                </a:moveTo>
                <a:cubicBezTo>
                  <a:pt x="995" y="625"/>
                  <a:pt x="995" y="625"/>
                  <a:pt x="995" y="625"/>
                </a:cubicBezTo>
                <a:cubicBezTo>
                  <a:pt x="994" y="627"/>
                  <a:pt x="993" y="629"/>
                  <a:pt x="993" y="631"/>
                </a:cubicBezTo>
                <a:cubicBezTo>
                  <a:pt x="992" y="630"/>
                  <a:pt x="991" y="628"/>
                  <a:pt x="991" y="626"/>
                </a:cubicBezTo>
                <a:close/>
                <a:moveTo>
                  <a:pt x="986" y="615"/>
                </a:moveTo>
                <a:cubicBezTo>
                  <a:pt x="985" y="611"/>
                  <a:pt x="983" y="608"/>
                  <a:pt x="981" y="604"/>
                </a:cubicBezTo>
                <a:cubicBezTo>
                  <a:pt x="988" y="602"/>
                  <a:pt x="994" y="599"/>
                  <a:pt x="1001" y="597"/>
                </a:cubicBezTo>
                <a:cubicBezTo>
                  <a:pt x="1001" y="601"/>
                  <a:pt x="1000" y="605"/>
                  <a:pt x="999" y="610"/>
                </a:cubicBezTo>
                <a:cubicBezTo>
                  <a:pt x="995" y="611"/>
                  <a:pt x="991" y="613"/>
                  <a:pt x="986" y="615"/>
                </a:cubicBezTo>
                <a:close/>
                <a:moveTo>
                  <a:pt x="1002" y="596"/>
                </a:moveTo>
                <a:cubicBezTo>
                  <a:pt x="1004" y="596"/>
                  <a:pt x="1006" y="595"/>
                  <a:pt x="1008" y="594"/>
                </a:cubicBezTo>
                <a:cubicBezTo>
                  <a:pt x="1009" y="598"/>
                  <a:pt x="1011" y="601"/>
                  <a:pt x="1013" y="605"/>
                </a:cubicBezTo>
                <a:cubicBezTo>
                  <a:pt x="1008" y="606"/>
                  <a:pt x="1004" y="608"/>
                  <a:pt x="1000" y="609"/>
                </a:cubicBezTo>
                <a:cubicBezTo>
                  <a:pt x="1001" y="605"/>
                  <a:pt x="1001" y="601"/>
                  <a:pt x="1002" y="596"/>
                </a:cubicBezTo>
                <a:close/>
                <a:moveTo>
                  <a:pt x="1002" y="596"/>
                </a:moveTo>
                <a:cubicBezTo>
                  <a:pt x="1002" y="596"/>
                  <a:pt x="1002" y="596"/>
                  <a:pt x="1002" y="596"/>
                </a:cubicBezTo>
                <a:cubicBezTo>
                  <a:pt x="1002" y="592"/>
                  <a:pt x="1002" y="589"/>
                  <a:pt x="1003" y="585"/>
                </a:cubicBezTo>
                <a:cubicBezTo>
                  <a:pt x="1004" y="588"/>
                  <a:pt x="1006" y="591"/>
                  <a:pt x="1007" y="594"/>
                </a:cubicBezTo>
                <a:cubicBezTo>
                  <a:pt x="1006" y="594"/>
                  <a:pt x="1004" y="595"/>
                  <a:pt x="1002" y="596"/>
                </a:cubicBezTo>
                <a:close/>
                <a:moveTo>
                  <a:pt x="1002" y="584"/>
                </a:moveTo>
                <a:cubicBezTo>
                  <a:pt x="1002" y="588"/>
                  <a:pt x="1002" y="592"/>
                  <a:pt x="1001" y="596"/>
                </a:cubicBezTo>
                <a:cubicBezTo>
                  <a:pt x="994" y="599"/>
                  <a:pt x="988" y="601"/>
                  <a:pt x="981" y="604"/>
                </a:cubicBezTo>
                <a:cubicBezTo>
                  <a:pt x="979" y="600"/>
                  <a:pt x="977" y="597"/>
                  <a:pt x="975" y="594"/>
                </a:cubicBezTo>
                <a:cubicBezTo>
                  <a:pt x="984" y="590"/>
                  <a:pt x="992" y="587"/>
                  <a:pt x="1002" y="583"/>
                </a:cubicBezTo>
                <a:cubicBezTo>
                  <a:pt x="1002" y="584"/>
                  <a:pt x="1002" y="584"/>
                  <a:pt x="1002" y="584"/>
                </a:cubicBezTo>
                <a:close/>
                <a:moveTo>
                  <a:pt x="995" y="572"/>
                </a:moveTo>
                <a:cubicBezTo>
                  <a:pt x="997" y="572"/>
                  <a:pt x="999" y="571"/>
                  <a:pt x="1002" y="570"/>
                </a:cubicBezTo>
                <a:cubicBezTo>
                  <a:pt x="1002" y="574"/>
                  <a:pt x="1002" y="578"/>
                  <a:pt x="1002" y="583"/>
                </a:cubicBezTo>
                <a:cubicBezTo>
                  <a:pt x="1002" y="583"/>
                  <a:pt x="1002" y="583"/>
                  <a:pt x="1002" y="583"/>
                </a:cubicBezTo>
                <a:cubicBezTo>
                  <a:pt x="1000" y="579"/>
                  <a:pt x="997" y="576"/>
                  <a:pt x="995" y="572"/>
                </a:cubicBezTo>
                <a:close/>
                <a:moveTo>
                  <a:pt x="986" y="615"/>
                </a:moveTo>
                <a:cubicBezTo>
                  <a:pt x="980" y="617"/>
                  <a:pt x="975" y="619"/>
                  <a:pt x="970" y="621"/>
                </a:cubicBezTo>
                <a:cubicBezTo>
                  <a:pt x="970" y="617"/>
                  <a:pt x="971" y="613"/>
                  <a:pt x="972" y="608"/>
                </a:cubicBezTo>
                <a:cubicBezTo>
                  <a:pt x="975" y="607"/>
                  <a:pt x="978" y="606"/>
                  <a:pt x="981" y="604"/>
                </a:cubicBezTo>
                <a:cubicBezTo>
                  <a:pt x="983" y="608"/>
                  <a:pt x="984" y="611"/>
                  <a:pt x="986" y="615"/>
                </a:cubicBezTo>
                <a:close/>
                <a:moveTo>
                  <a:pt x="969" y="621"/>
                </a:moveTo>
                <a:cubicBezTo>
                  <a:pt x="966" y="623"/>
                  <a:pt x="963" y="624"/>
                  <a:pt x="960" y="625"/>
                </a:cubicBezTo>
                <a:cubicBezTo>
                  <a:pt x="958" y="622"/>
                  <a:pt x="957" y="618"/>
                  <a:pt x="955" y="615"/>
                </a:cubicBezTo>
                <a:cubicBezTo>
                  <a:pt x="960" y="613"/>
                  <a:pt x="965" y="611"/>
                  <a:pt x="971" y="608"/>
                </a:cubicBezTo>
                <a:cubicBezTo>
                  <a:pt x="971" y="613"/>
                  <a:pt x="970" y="617"/>
                  <a:pt x="969" y="621"/>
                </a:cubicBezTo>
                <a:close/>
                <a:moveTo>
                  <a:pt x="964" y="636"/>
                </a:moveTo>
                <a:cubicBezTo>
                  <a:pt x="954" y="640"/>
                  <a:pt x="946" y="644"/>
                  <a:pt x="938" y="647"/>
                </a:cubicBezTo>
                <a:cubicBezTo>
                  <a:pt x="938" y="646"/>
                  <a:pt x="937" y="645"/>
                  <a:pt x="937" y="645"/>
                </a:cubicBezTo>
                <a:cubicBezTo>
                  <a:pt x="938" y="641"/>
                  <a:pt x="939" y="638"/>
                  <a:pt x="940" y="634"/>
                </a:cubicBezTo>
                <a:cubicBezTo>
                  <a:pt x="946" y="631"/>
                  <a:pt x="952" y="629"/>
                  <a:pt x="960" y="626"/>
                </a:cubicBezTo>
                <a:cubicBezTo>
                  <a:pt x="961" y="629"/>
                  <a:pt x="962" y="633"/>
                  <a:pt x="964" y="636"/>
                </a:cubicBezTo>
                <a:close/>
                <a:moveTo>
                  <a:pt x="937" y="644"/>
                </a:moveTo>
                <a:cubicBezTo>
                  <a:pt x="936" y="641"/>
                  <a:pt x="935" y="639"/>
                  <a:pt x="934" y="636"/>
                </a:cubicBezTo>
                <a:cubicBezTo>
                  <a:pt x="935" y="636"/>
                  <a:pt x="937" y="635"/>
                  <a:pt x="939" y="634"/>
                </a:cubicBezTo>
                <a:cubicBezTo>
                  <a:pt x="938" y="637"/>
                  <a:pt x="938" y="641"/>
                  <a:pt x="937" y="644"/>
                </a:cubicBezTo>
                <a:close/>
                <a:moveTo>
                  <a:pt x="937" y="646"/>
                </a:moveTo>
                <a:cubicBezTo>
                  <a:pt x="937" y="646"/>
                  <a:pt x="937" y="647"/>
                  <a:pt x="937" y="647"/>
                </a:cubicBezTo>
                <a:cubicBezTo>
                  <a:pt x="936" y="648"/>
                  <a:pt x="936" y="648"/>
                  <a:pt x="936" y="648"/>
                </a:cubicBezTo>
                <a:cubicBezTo>
                  <a:pt x="937" y="647"/>
                  <a:pt x="937" y="646"/>
                  <a:pt x="937" y="646"/>
                </a:cubicBezTo>
                <a:close/>
                <a:moveTo>
                  <a:pt x="938" y="648"/>
                </a:moveTo>
                <a:cubicBezTo>
                  <a:pt x="939" y="651"/>
                  <a:pt x="940" y="654"/>
                  <a:pt x="941" y="658"/>
                </a:cubicBezTo>
                <a:cubicBezTo>
                  <a:pt x="938" y="659"/>
                  <a:pt x="935" y="660"/>
                  <a:pt x="932" y="662"/>
                </a:cubicBezTo>
                <a:cubicBezTo>
                  <a:pt x="932" y="662"/>
                  <a:pt x="932" y="662"/>
                  <a:pt x="932" y="662"/>
                </a:cubicBezTo>
                <a:cubicBezTo>
                  <a:pt x="933" y="657"/>
                  <a:pt x="935" y="653"/>
                  <a:pt x="936" y="648"/>
                </a:cubicBezTo>
                <a:lnTo>
                  <a:pt x="938" y="648"/>
                </a:lnTo>
                <a:close/>
                <a:moveTo>
                  <a:pt x="931" y="662"/>
                </a:moveTo>
                <a:cubicBezTo>
                  <a:pt x="926" y="664"/>
                  <a:pt x="920" y="666"/>
                  <a:pt x="916" y="668"/>
                </a:cubicBezTo>
                <a:cubicBezTo>
                  <a:pt x="914" y="665"/>
                  <a:pt x="913" y="662"/>
                  <a:pt x="912" y="658"/>
                </a:cubicBezTo>
                <a:cubicBezTo>
                  <a:pt x="920" y="655"/>
                  <a:pt x="927" y="652"/>
                  <a:pt x="936" y="648"/>
                </a:cubicBezTo>
                <a:cubicBezTo>
                  <a:pt x="934" y="653"/>
                  <a:pt x="933" y="657"/>
                  <a:pt x="931" y="662"/>
                </a:cubicBezTo>
                <a:close/>
                <a:moveTo>
                  <a:pt x="915" y="669"/>
                </a:moveTo>
                <a:cubicBezTo>
                  <a:pt x="910" y="670"/>
                  <a:pt x="906" y="672"/>
                  <a:pt x="902" y="674"/>
                </a:cubicBezTo>
                <a:cubicBezTo>
                  <a:pt x="903" y="670"/>
                  <a:pt x="905" y="665"/>
                  <a:pt x="906" y="661"/>
                </a:cubicBezTo>
                <a:cubicBezTo>
                  <a:pt x="908" y="660"/>
                  <a:pt x="910" y="659"/>
                  <a:pt x="912" y="659"/>
                </a:cubicBezTo>
                <a:cubicBezTo>
                  <a:pt x="913" y="662"/>
                  <a:pt x="914" y="665"/>
                  <a:pt x="915" y="669"/>
                </a:cubicBezTo>
                <a:close/>
                <a:moveTo>
                  <a:pt x="901" y="675"/>
                </a:moveTo>
                <a:cubicBezTo>
                  <a:pt x="899" y="680"/>
                  <a:pt x="897" y="685"/>
                  <a:pt x="895" y="689"/>
                </a:cubicBezTo>
                <a:cubicBezTo>
                  <a:pt x="893" y="690"/>
                  <a:pt x="893" y="690"/>
                  <a:pt x="893" y="690"/>
                </a:cubicBezTo>
                <a:cubicBezTo>
                  <a:pt x="892" y="687"/>
                  <a:pt x="891" y="683"/>
                  <a:pt x="890" y="680"/>
                </a:cubicBezTo>
                <a:cubicBezTo>
                  <a:pt x="893" y="679"/>
                  <a:pt x="897" y="677"/>
                  <a:pt x="901" y="675"/>
                </a:cubicBezTo>
                <a:close/>
                <a:moveTo>
                  <a:pt x="893" y="692"/>
                </a:moveTo>
                <a:cubicBezTo>
                  <a:pt x="890" y="697"/>
                  <a:pt x="887" y="702"/>
                  <a:pt x="884" y="707"/>
                </a:cubicBezTo>
                <a:cubicBezTo>
                  <a:pt x="884" y="707"/>
                  <a:pt x="884" y="707"/>
                  <a:pt x="884" y="707"/>
                </a:cubicBezTo>
                <a:cubicBezTo>
                  <a:pt x="879" y="710"/>
                  <a:pt x="873" y="712"/>
                  <a:pt x="869" y="714"/>
                </a:cubicBezTo>
                <a:cubicBezTo>
                  <a:pt x="868" y="714"/>
                  <a:pt x="868" y="713"/>
                  <a:pt x="868" y="712"/>
                </a:cubicBezTo>
                <a:cubicBezTo>
                  <a:pt x="868" y="709"/>
                  <a:pt x="868" y="705"/>
                  <a:pt x="868" y="702"/>
                </a:cubicBezTo>
                <a:cubicBezTo>
                  <a:pt x="876" y="698"/>
                  <a:pt x="884" y="695"/>
                  <a:pt x="892" y="691"/>
                </a:cubicBezTo>
                <a:cubicBezTo>
                  <a:pt x="893" y="691"/>
                  <a:pt x="893" y="692"/>
                  <a:pt x="893" y="692"/>
                </a:cubicBezTo>
                <a:close/>
                <a:moveTo>
                  <a:pt x="868" y="715"/>
                </a:moveTo>
                <a:cubicBezTo>
                  <a:pt x="869" y="718"/>
                  <a:pt x="870" y="721"/>
                  <a:pt x="870" y="724"/>
                </a:cubicBezTo>
                <a:cubicBezTo>
                  <a:pt x="868" y="725"/>
                  <a:pt x="868" y="725"/>
                  <a:pt x="868" y="725"/>
                </a:cubicBezTo>
                <a:cubicBezTo>
                  <a:pt x="868" y="722"/>
                  <a:pt x="868" y="719"/>
                  <a:pt x="868" y="715"/>
                </a:cubicBezTo>
                <a:close/>
                <a:moveTo>
                  <a:pt x="870" y="725"/>
                </a:moveTo>
                <a:cubicBezTo>
                  <a:pt x="870" y="726"/>
                  <a:pt x="870" y="726"/>
                  <a:pt x="870" y="726"/>
                </a:cubicBezTo>
                <a:cubicBezTo>
                  <a:pt x="870" y="727"/>
                  <a:pt x="869" y="728"/>
                  <a:pt x="868" y="728"/>
                </a:cubicBezTo>
                <a:cubicBezTo>
                  <a:pt x="868" y="728"/>
                  <a:pt x="868" y="727"/>
                  <a:pt x="868" y="726"/>
                </a:cubicBezTo>
                <a:lnTo>
                  <a:pt x="870" y="725"/>
                </a:lnTo>
                <a:close/>
                <a:moveTo>
                  <a:pt x="868" y="729"/>
                </a:moveTo>
                <a:cubicBezTo>
                  <a:pt x="869" y="728"/>
                  <a:pt x="870" y="727"/>
                  <a:pt x="871" y="726"/>
                </a:cubicBezTo>
                <a:cubicBezTo>
                  <a:pt x="871" y="729"/>
                  <a:pt x="872" y="731"/>
                  <a:pt x="872" y="734"/>
                </a:cubicBezTo>
                <a:cubicBezTo>
                  <a:pt x="869" y="735"/>
                  <a:pt x="869" y="735"/>
                  <a:pt x="869" y="735"/>
                </a:cubicBezTo>
                <a:cubicBezTo>
                  <a:pt x="869" y="733"/>
                  <a:pt x="869" y="731"/>
                  <a:pt x="868" y="729"/>
                </a:cubicBezTo>
                <a:close/>
                <a:moveTo>
                  <a:pt x="872" y="734"/>
                </a:moveTo>
                <a:cubicBezTo>
                  <a:pt x="872" y="736"/>
                  <a:pt x="873" y="737"/>
                  <a:pt x="873" y="739"/>
                </a:cubicBezTo>
                <a:cubicBezTo>
                  <a:pt x="872" y="740"/>
                  <a:pt x="871" y="741"/>
                  <a:pt x="870" y="742"/>
                </a:cubicBezTo>
                <a:cubicBezTo>
                  <a:pt x="869" y="740"/>
                  <a:pt x="869" y="738"/>
                  <a:pt x="869" y="736"/>
                </a:cubicBezTo>
                <a:lnTo>
                  <a:pt x="872" y="734"/>
                </a:lnTo>
                <a:close/>
                <a:moveTo>
                  <a:pt x="869" y="744"/>
                </a:moveTo>
                <a:cubicBezTo>
                  <a:pt x="868" y="745"/>
                  <a:pt x="867" y="745"/>
                  <a:pt x="865" y="746"/>
                </a:cubicBezTo>
                <a:cubicBezTo>
                  <a:pt x="867" y="745"/>
                  <a:pt x="868" y="744"/>
                  <a:pt x="869" y="743"/>
                </a:cubicBezTo>
                <a:cubicBezTo>
                  <a:pt x="869" y="743"/>
                  <a:pt x="869" y="743"/>
                  <a:pt x="869" y="744"/>
                </a:cubicBezTo>
                <a:close/>
                <a:moveTo>
                  <a:pt x="869" y="744"/>
                </a:moveTo>
                <a:cubicBezTo>
                  <a:pt x="870" y="745"/>
                  <a:pt x="870" y="746"/>
                  <a:pt x="870" y="747"/>
                </a:cubicBezTo>
                <a:cubicBezTo>
                  <a:pt x="867" y="749"/>
                  <a:pt x="863" y="750"/>
                  <a:pt x="860" y="752"/>
                </a:cubicBezTo>
                <a:cubicBezTo>
                  <a:pt x="860" y="752"/>
                  <a:pt x="860" y="751"/>
                  <a:pt x="860" y="750"/>
                </a:cubicBezTo>
                <a:cubicBezTo>
                  <a:pt x="861" y="749"/>
                  <a:pt x="862" y="748"/>
                  <a:pt x="863" y="747"/>
                </a:cubicBezTo>
                <a:cubicBezTo>
                  <a:pt x="865" y="746"/>
                  <a:pt x="867" y="745"/>
                  <a:pt x="869" y="744"/>
                </a:cubicBezTo>
                <a:close/>
                <a:moveTo>
                  <a:pt x="882" y="824"/>
                </a:moveTo>
                <a:cubicBezTo>
                  <a:pt x="889" y="837"/>
                  <a:pt x="899" y="850"/>
                  <a:pt x="910" y="861"/>
                </a:cubicBezTo>
                <a:cubicBezTo>
                  <a:pt x="910" y="869"/>
                  <a:pt x="910" y="878"/>
                  <a:pt x="910" y="887"/>
                </a:cubicBezTo>
                <a:cubicBezTo>
                  <a:pt x="900" y="878"/>
                  <a:pt x="891" y="867"/>
                  <a:pt x="883" y="857"/>
                </a:cubicBezTo>
                <a:cubicBezTo>
                  <a:pt x="883" y="846"/>
                  <a:pt x="882" y="835"/>
                  <a:pt x="882" y="824"/>
                </a:cubicBezTo>
                <a:close/>
                <a:moveTo>
                  <a:pt x="933" y="907"/>
                </a:moveTo>
                <a:cubicBezTo>
                  <a:pt x="940" y="912"/>
                  <a:pt x="948" y="917"/>
                  <a:pt x="955" y="921"/>
                </a:cubicBezTo>
                <a:cubicBezTo>
                  <a:pt x="955" y="929"/>
                  <a:pt x="954" y="937"/>
                  <a:pt x="954" y="944"/>
                </a:cubicBezTo>
                <a:cubicBezTo>
                  <a:pt x="946" y="940"/>
                  <a:pt x="939" y="936"/>
                  <a:pt x="932" y="931"/>
                </a:cubicBezTo>
                <a:cubicBezTo>
                  <a:pt x="933" y="923"/>
                  <a:pt x="933" y="915"/>
                  <a:pt x="933" y="907"/>
                </a:cubicBezTo>
                <a:close/>
                <a:moveTo>
                  <a:pt x="933" y="906"/>
                </a:moveTo>
                <a:cubicBezTo>
                  <a:pt x="925" y="900"/>
                  <a:pt x="917" y="894"/>
                  <a:pt x="910" y="888"/>
                </a:cubicBezTo>
                <a:cubicBezTo>
                  <a:pt x="910" y="879"/>
                  <a:pt x="910" y="870"/>
                  <a:pt x="910" y="861"/>
                </a:cubicBezTo>
                <a:cubicBezTo>
                  <a:pt x="917" y="869"/>
                  <a:pt x="925" y="875"/>
                  <a:pt x="934" y="882"/>
                </a:cubicBezTo>
                <a:cubicBezTo>
                  <a:pt x="934" y="890"/>
                  <a:pt x="933" y="898"/>
                  <a:pt x="933" y="906"/>
                </a:cubicBezTo>
                <a:close/>
                <a:moveTo>
                  <a:pt x="952" y="969"/>
                </a:moveTo>
                <a:cubicBezTo>
                  <a:pt x="959" y="973"/>
                  <a:pt x="966" y="977"/>
                  <a:pt x="973" y="980"/>
                </a:cubicBezTo>
                <a:cubicBezTo>
                  <a:pt x="972" y="987"/>
                  <a:pt x="971" y="995"/>
                  <a:pt x="970" y="1003"/>
                </a:cubicBezTo>
                <a:cubicBezTo>
                  <a:pt x="963" y="999"/>
                  <a:pt x="957" y="996"/>
                  <a:pt x="950" y="992"/>
                </a:cubicBezTo>
                <a:cubicBezTo>
                  <a:pt x="951" y="985"/>
                  <a:pt x="951" y="977"/>
                  <a:pt x="952" y="969"/>
                </a:cubicBezTo>
                <a:close/>
                <a:moveTo>
                  <a:pt x="950" y="992"/>
                </a:moveTo>
                <a:cubicBezTo>
                  <a:pt x="943" y="988"/>
                  <a:pt x="936" y="984"/>
                  <a:pt x="929" y="980"/>
                </a:cubicBezTo>
                <a:cubicBezTo>
                  <a:pt x="930" y="972"/>
                  <a:pt x="930" y="964"/>
                  <a:pt x="931" y="957"/>
                </a:cubicBezTo>
                <a:cubicBezTo>
                  <a:pt x="937" y="961"/>
                  <a:pt x="944" y="965"/>
                  <a:pt x="952" y="969"/>
                </a:cubicBezTo>
                <a:cubicBezTo>
                  <a:pt x="951" y="977"/>
                  <a:pt x="950" y="984"/>
                  <a:pt x="950" y="992"/>
                </a:cubicBezTo>
                <a:close/>
                <a:moveTo>
                  <a:pt x="952" y="969"/>
                </a:moveTo>
                <a:cubicBezTo>
                  <a:pt x="953" y="961"/>
                  <a:pt x="953" y="953"/>
                  <a:pt x="954" y="945"/>
                </a:cubicBezTo>
                <a:cubicBezTo>
                  <a:pt x="961" y="949"/>
                  <a:pt x="968" y="953"/>
                  <a:pt x="975" y="956"/>
                </a:cubicBezTo>
                <a:cubicBezTo>
                  <a:pt x="974" y="964"/>
                  <a:pt x="974" y="972"/>
                  <a:pt x="973" y="980"/>
                </a:cubicBezTo>
                <a:cubicBezTo>
                  <a:pt x="966" y="976"/>
                  <a:pt x="959" y="973"/>
                  <a:pt x="952" y="969"/>
                </a:cubicBezTo>
                <a:close/>
                <a:moveTo>
                  <a:pt x="953" y="945"/>
                </a:moveTo>
                <a:cubicBezTo>
                  <a:pt x="953" y="953"/>
                  <a:pt x="952" y="961"/>
                  <a:pt x="952" y="969"/>
                </a:cubicBezTo>
                <a:cubicBezTo>
                  <a:pt x="944" y="965"/>
                  <a:pt x="937" y="960"/>
                  <a:pt x="931" y="956"/>
                </a:cubicBezTo>
                <a:cubicBezTo>
                  <a:pt x="931" y="948"/>
                  <a:pt x="932" y="940"/>
                  <a:pt x="932" y="932"/>
                </a:cubicBezTo>
                <a:cubicBezTo>
                  <a:pt x="939" y="936"/>
                  <a:pt x="946" y="941"/>
                  <a:pt x="953" y="945"/>
                </a:cubicBezTo>
                <a:close/>
                <a:moveTo>
                  <a:pt x="930" y="956"/>
                </a:moveTo>
                <a:cubicBezTo>
                  <a:pt x="923" y="951"/>
                  <a:pt x="916" y="945"/>
                  <a:pt x="909" y="940"/>
                </a:cubicBezTo>
                <a:cubicBezTo>
                  <a:pt x="909" y="931"/>
                  <a:pt x="910" y="923"/>
                  <a:pt x="910" y="914"/>
                </a:cubicBezTo>
                <a:cubicBezTo>
                  <a:pt x="917" y="920"/>
                  <a:pt x="924" y="926"/>
                  <a:pt x="932" y="931"/>
                </a:cubicBezTo>
                <a:cubicBezTo>
                  <a:pt x="931" y="939"/>
                  <a:pt x="931" y="947"/>
                  <a:pt x="930" y="956"/>
                </a:cubicBezTo>
                <a:close/>
                <a:moveTo>
                  <a:pt x="909" y="913"/>
                </a:moveTo>
                <a:cubicBezTo>
                  <a:pt x="900" y="905"/>
                  <a:pt x="891" y="896"/>
                  <a:pt x="883" y="887"/>
                </a:cubicBezTo>
                <a:cubicBezTo>
                  <a:pt x="883" y="877"/>
                  <a:pt x="883" y="867"/>
                  <a:pt x="883" y="858"/>
                </a:cubicBezTo>
                <a:cubicBezTo>
                  <a:pt x="891" y="868"/>
                  <a:pt x="900" y="878"/>
                  <a:pt x="910" y="888"/>
                </a:cubicBezTo>
                <a:cubicBezTo>
                  <a:pt x="910" y="896"/>
                  <a:pt x="909" y="905"/>
                  <a:pt x="909" y="913"/>
                </a:cubicBezTo>
                <a:close/>
                <a:moveTo>
                  <a:pt x="883" y="888"/>
                </a:moveTo>
                <a:cubicBezTo>
                  <a:pt x="891" y="897"/>
                  <a:pt x="900" y="906"/>
                  <a:pt x="909" y="914"/>
                </a:cubicBezTo>
                <a:cubicBezTo>
                  <a:pt x="909" y="922"/>
                  <a:pt x="909" y="931"/>
                  <a:pt x="908" y="939"/>
                </a:cubicBezTo>
                <a:cubicBezTo>
                  <a:pt x="899" y="932"/>
                  <a:pt x="891" y="924"/>
                  <a:pt x="883" y="916"/>
                </a:cubicBezTo>
                <a:cubicBezTo>
                  <a:pt x="883" y="906"/>
                  <a:pt x="883" y="897"/>
                  <a:pt x="883" y="888"/>
                </a:cubicBezTo>
                <a:close/>
                <a:moveTo>
                  <a:pt x="909" y="940"/>
                </a:moveTo>
                <a:cubicBezTo>
                  <a:pt x="916" y="946"/>
                  <a:pt x="923" y="951"/>
                  <a:pt x="930" y="956"/>
                </a:cubicBezTo>
                <a:cubicBezTo>
                  <a:pt x="930" y="964"/>
                  <a:pt x="929" y="972"/>
                  <a:pt x="929" y="980"/>
                </a:cubicBezTo>
                <a:cubicBezTo>
                  <a:pt x="922" y="975"/>
                  <a:pt x="914" y="970"/>
                  <a:pt x="908" y="965"/>
                </a:cubicBezTo>
                <a:cubicBezTo>
                  <a:pt x="908" y="956"/>
                  <a:pt x="909" y="948"/>
                  <a:pt x="909" y="940"/>
                </a:cubicBezTo>
                <a:close/>
                <a:moveTo>
                  <a:pt x="929" y="980"/>
                </a:moveTo>
                <a:cubicBezTo>
                  <a:pt x="928" y="988"/>
                  <a:pt x="928" y="996"/>
                  <a:pt x="927" y="1004"/>
                </a:cubicBezTo>
                <a:cubicBezTo>
                  <a:pt x="920" y="999"/>
                  <a:pt x="913" y="995"/>
                  <a:pt x="907" y="990"/>
                </a:cubicBezTo>
                <a:cubicBezTo>
                  <a:pt x="907" y="982"/>
                  <a:pt x="907" y="973"/>
                  <a:pt x="908" y="965"/>
                </a:cubicBezTo>
                <a:cubicBezTo>
                  <a:pt x="914" y="970"/>
                  <a:pt x="922" y="975"/>
                  <a:pt x="929" y="980"/>
                </a:cubicBezTo>
                <a:close/>
                <a:moveTo>
                  <a:pt x="927" y="1005"/>
                </a:moveTo>
                <a:cubicBezTo>
                  <a:pt x="927" y="1012"/>
                  <a:pt x="926" y="1019"/>
                  <a:pt x="925" y="1026"/>
                </a:cubicBezTo>
                <a:cubicBezTo>
                  <a:pt x="918" y="1022"/>
                  <a:pt x="912" y="1017"/>
                  <a:pt x="905" y="1013"/>
                </a:cubicBezTo>
                <a:cubicBezTo>
                  <a:pt x="906" y="1005"/>
                  <a:pt x="906" y="998"/>
                  <a:pt x="907" y="990"/>
                </a:cubicBezTo>
                <a:cubicBezTo>
                  <a:pt x="913" y="995"/>
                  <a:pt x="920" y="1000"/>
                  <a:pt x="927" y="1005"/>
                </a:cubicBezTo>
                <a:close/>
                <a:moveTo>
                  <a:pt x="928" y="1005"/>
                </a:moveTo>
                <a:cubicBezTo>
                  <a:pt x="934" y="1009"/>
                  <a:pt x="940" y="1013"/>
                  <a:pt x="947" y="1017"/>
                </a:cubicBezTo>
                <a:cubicBezTo>
                  <a:pt x="947" y="1023"/>
                  <a:pt x="946" y="1030"/>
                  <a:pt x="945" y="1037"/>
                </a:cubicBezTo>
                <a:cubicBezTo>
                  <a:pt x="939" y="1034"/>
                  <a:pt x="932" y="1030"/>
                  <a:pt x="926" y="1026"/>
                </a:cubicBezTo>
                <a:cubicBezTo>
                  <a:pt x="926" y="1019"/>
                  <a:pt x="927" y="1012"/>
                  <a:pt x="928" y="1005"/>
                </a:cubicBezTo>
                <a:close/>
                <a:moveTo>
                  <a:pt x="928" y="1004"/>
                </a:moveTo>
                <a:cubicBezTo>
                  <a:pt x="928" y="996"/>
                  <a:pt x="929" y="988"/>
                  <a:pt x="929" y="981"/>
                </a:cubicBezTo>
                <a:cubicBezTo>
                  <a:pt x="936" y="985"/>
                  <a:pt x="943" y="989"/>
                  <a:pt x="950" y="993"/>
                </a:cubicBezTo>
                <a:cubicBezTo>
                  <a:pt x="949" y="1000"/>
                  <a:pt x="948" y="1008"/>
                  <a:pt x="947" y="1016"/>
                </a:cubicBezTo>
                <a:cubicBezTo>
                  <a:pt x="941" y="1012"/>
                  <a:pt x="934" y="1008"/>
                  <a:pt x="928" y="1004"/>
                </a:cubicBezTo>
                <a:close/>
                <a:moveTo>
                  <a:pt x="950" y="993"/>
                </a:moveTo>
                <a:cubicBezTo>
                  <a:pt x="956" y="997"/>
                  <a:pt x="963" y="1000"/>
                  <a:pt x="970" y="1003"/>
                </a:cubicBezTo>
                <a:cubicBezTo>
                  <a:pt x="969" y="1011"/>
                  <a:pt x="968" y="1019"/>
                  <a:pt x="967" y="1027"/>
                </a:cubicBezTo>
                <a:cubicBezTo>
                  <a:pt x="961" y="1023"/>
                  <a:pt x="954" y="1020"/>
                  <a:pt x="948" y="1016"/>
                </a:cubicBezTo>
                <a:cubicBezTo>
                  <a:pt x="949" y="1008"/>
                  <a:pt x="949" y="1001"/>
                  <a:pt x="950" y="993"/>
                </a:cubicBezTo>
                <a:close/>
                <a:moveTo>
                  <a:pt x="971" y="1004"/>
                </a:moveTo>
                <a:cubicBezTo>
                  <a:pt x="977" y="1007"/>
                  <a:pt x="983" y="1009"/>
                  <a:pt x="989" y="1012"/>
                </a:cubicBezTo>
                <a:cubicBezTo>
                  <a:pt x="988" y="1020"/>
                  <a:pt x="987" y="1027"/>
                  <a:pt x="986" y="1035"/>
                </a:cubicBezTo>
                <a:cubicBezTo>
                  <a:pt x="980" y="1032"/>
                  <a:pt x="974" y="1030"/>
                  <a:pt x="968" y="1027"/>
                </a:cubicBezTo>
                <a:cubicBezTo>
                  <a:pt x="969" y="1019"/>
                  <a:pt x="970" y="1011"/>
                  <a:pt x="971" y="1004"/>
                </a:cubicBezTo>
                <a:close/>
                <a:moveTo>
                  <a:pt x="971" y="1003"/>
                </a:moveTo>
                <a:cubicBezTo>
                  <a:pt x="972" y="995"/>
                  <a:pt x="972" y="988"/>
                  <a:pt x="973" y="980"/>
                </a:cubicBezTo>
                <a:cubicBezTo>
                  <a:pt x="979" y="983"/>
                  <a:pt x="986" y="986"/>
                  <a:pt x="993" y="989"/>
                </a:cubicBezTo>
                <a:cubicBezTo>
                  <a:pt x="992" y="996"/>
                  <a:pt x="991" y="1004"/>
                  <a:pt x="990" y="1012"/>
                </a:cubicBezTo>
                <a:cubicBezTo>
                  <a:pt x="983" y="1009"/>
                  <a:pt x="977" y="1006"/>
                  <a:pt x="971" y="1003"/>
                </a:cubicBezTo>
                <a:close/>
                <a:moveTo>
                  <a:pt x="973" y="980"/>
                </a:moveTo>
                <a:cubicBezTo>
                  <a:pt x="974" y="972"/>
                  <a:pt x="975" y="964"/>
                  <a:pt x="976" y="957"/>
                </a:cubicBezTo>
                <a:cubicBezTo>
                  <a:pt x="982" y="960"/>
                  <a:pt x="989" y="963"/>
                  <a:pt x="995" y="965"/>
                </a:cubicBezTo>
                <a:cubicBezTo>
                  <a:pt x="995" y="973"/>
                  <a:pt x="994" y="981"/>
                  <a:pt x="993" y="988"/>
                </a:cubicBezTo>
                <a:cubicBezTo>
                  <a:pt x="986" y="986"/>
                  <a:pt x="979" y="983"/>
                  <a:pt x="973" y="980"/>
                </a:cubicBezTo>
                <a:close/>
                <a:moveTo>
                  <a:pt x="975" y="956"/>
                </a:moveTo>
                <a:cubicBezTo>
                  <a:pt x="968" y="952"/>
                  <a:pt x="961" y="949"/>
                  <a:pt x="954" y="945"/>
                </a:cubicBezTo>
                <a:cubicBezTo>
                  <a:pt x="955" y="937"/>
                  <a:pt x="955" y="929"/>
                  <a:pt x="956" y="921"/>
                </a:cubicBezTo>
                <a:cubicBezTo>
                  <a:pt x="963" y="925"/>
                  <a:pt x="970" y="929"/>
                  <a:pt x="977" y="933"/>
                </a:cubicBezTo>
                <a:cubicBezTo>
                  <a:pt x="977" y="940"/>
                  <a:pt x="976" y="948"/>
                  <a:pt x="975" y="956"/>
                </a:cubicBezTo>
                <a:close/>
                <a:moveTo>
                  <a:pt x="955" y="921"/>
                </a:moveTo>
                <a:cubicBezTo>
                  <a:pt x="948" y="916"/>
                  <a:pt x="940" y="911"/>
                  <a:pt x="933" y="907"/>
                </a:cubicBezTo>
                <a:cubicBezTo>
                  <a:pt x="934" y="898"/>
                  <a:pt x="934" y="890"/>
                  <a:pt x="934" y="882"/>
                </a:cubicBezTo>
                <a:cubicBezTo>
                  <a:pt x="941" y="887"/>
                  <a:pt x="949" y="892"/>
                  <a:pt x="957" y="897"/>
                </a:cubicBezTo>
                <a:cubicBezTo>
                  <a:pt x="956" y="905"/>
                  <a:pt x="956" y="913"/>
                  <a:pt x="955" y="921"/>
                </a:cubicBezTo>
                <a:close/>
                <a:moveTo>
                  <a:pt x="934" y="881"/>
                </a:moveTo>
                <a:cubicBezTo>
                  <a:pt x="925" y="875"/>
                  <a:pt x="917" y="868"/>
                  <a:pt x="910" y="861"/>
                </a:cubicBezTo>
                <a:cubicBezTo>
                  <a:pt x="910" y="851"/>
                  <a:pt x="910" y="842"/>
                  <a:pt x="910" y="833"/>
                </a:cubicBezTo>
                <a:cubicBezTo>
                  <a:pt x="917" y="841"/>
                  <a:pt x="925" y="849"/>
                  <a:pt x="934" y="856"/>
                </a:cubicBezTo>
                <a:cubicBezTo>
                  <a:pt x="934" y="864"/>
                  <a:pt x="934" y="873"/>
                  <a:pt x="934" y="881"/>
                </a:cubicBezTo>
                <a:close/>
                <a:moveTo>
                  <a:pt x="910" y="888"/>
                </a:moveTo>
                <a:cubicBezTo>
                  <a:pt x="917" y="895"/>
                  <a:pt x="925" y="901"/>
                  <a:pt x="933" y="907"/>
                </a:cubicBezTo>
                <a:cubicBezTo>
                  <a:pt x="933" y="915"/>
                  <a:pt x="932" y="923"/>
                  <a:pt x="932" y="931"/>
                </a:cubicBezTo>
                <a:cubicBezTo>
                  <a:pt x="924" y="925"/>
                  <a:pt x="917" y="920"/>
                  <a:pt x="910" y="914"/>
                </a:cubicBezTo>
                <a:cubicBezTo>
                  <a:pt x="910" y="905"/>
                  <a:pt x="910" y="897"/>
                  <a:pt x="910" y="888"/>
                </a:cubicBezTo>
                <a:close/>
                <a:moveTo>
                  <a:pt x="883" y="916"/>
                </a:moveTo>
                <a:cubicBezTo>
                  <a:pt x="891" y="925"/>
                  <a:pt x="899" y="932"/>
                  <a:pt x="908" y="940"/>
                </a:cubicBezTo>
                <a:cubicBezTo>
                  <a:pt x="908" y="948"/>
                  <a:pt x="908" y="956"/>
                  <a:pt x="907" y="964"/>
                </a:cubicBezTo>
                <a:cubicBezTo>
                  <a:pt x="899" y="957"/>
                  <a:pt x="890" y="950"/>
                  <a:pt x="883" y="943"/>
                </a:cubicBezTo>
                <a:cubicBezTo>
                  <a:pt x="883" y="934"/>
                  <a:pt x="883" y="925"/>
                  <a:pt x="883" y="916"/>
                </a:cubicBezTo>
                <a:close/>
                <a:moveTo>
                  <a:pt x="907" y="965"/>
                </a:moveTo>
                <a:cubicBezTo>
                  <a:pt x="907" y="973"/>
                  <a:pt x="907" y="981"/>
                  <a:pt x="906" y="989"/>
                </a:cubicBezTo>
                <a:cubicBezTo>
                  <a:pt x="898" y="983"/>
                  <a:pt x="890" y="976"/>
                  <a:pt x="882" y="969"/>
                </a:cubicBezTo>
                <a:cubicBezTo>
                  <a:pt x="882" y="960"/>
                  <a:pt x="883" y="952"/>
                  <a:pt x="883" y="943"/>
                </a:cubicBezTo>
                <a:cubicBezTo>
                  <a:pt x="890" y="951"/>
                  <a:pt x="899" y="958"/>
                  <a:pt x="907" y="965"/>
                </a:cubicBezTo>
                <a:close/>
                <a:moveTo>
                  <a:pt x="882" y="970"/>
                </a:moveTo>
                <a:cubicBezTo>
                  <a:pt x="890" y="977"/>
                  <a:pt x="898" y="984"/>
                  <a:pt x="906" y="990"/>
                </a:cubicBezTo>
                <a:cubicBezTo>
                  <a:pt x="906" y="990"/>
                  <a:pt x="906" y="990"/>
                  <a:pt x="906" y="990"/>
                </a:cubicBezTo>
                <a:cubicBezTo>
                  <a:pt x="906" y="997"/>
                  <a:pt x="905" y="1005"/>
                  <a:pt x="905" y="1013"/>
                </a:cubicBezTo>
                <a:cubicBezTo>
                  <a:pt x="897" y="1007"/>
                  <a:pt x="889" y="1001"/>
                  <a:pt x="881" y="995"/>
                </a:cubicBezTo>
                <a:cubicBezTo>
                  <a:pt x="882" y="986"/>
                  <a:pt x="882" y="978"/>
                  <a:pt x="882" y="970"/>
                </a:cubicBezTo>
                <a:close/>
                <a:moveTo>
                  <a:pt x="905" y="1014"/>
                </a:moveTo>
                <a:cubicBezTo>
                  <a:pt x="912" y="1018"/>
                  <a:pt x="918" y="1022"/>
                  <a:pt x="925" y="1027"/>
                </a:cubicBezTo>
                <a:cubicBezTo>
                  <a:pt x="925" y="1034"/>
                  <a:pt x="924" y="1042"/>
                  <a:pt x="923" y="1050"/>
                </a:cubicBezTo>
                <a:cubicBezTo>
                  <a:pt x="917" y="1046"/>
                  <a:pt x="910" y="1042"/>
                  <a:pt x="904" y="1037"/>
                </a:cubicBezTo>
                <a:cubicBezTo>
                  <a:pt x="904" y="1029"/>
                  <a:pt x="905" y="1021"/>
                  <a:pt x="905" y="1014"/>
                </a:cubicBezTo>
                <a:close/>
                <a:moveTo>
                  <a:pt x="923" y="1050"/>
                </a:moveTo>
                <a:cubicBezTo>
                  <a:pt x="923" y="1058"/>
                  <a:pt x="922" y="1065"/>
                  <a:pt x="921" y="1073"/>
                </a:cubicBezTo>
                <a:cubicBezTo>
                  <a:pt x="915" y="1069"/>
                  <a:pt x="908" y="1065"/>
                  <a:pt x="902" y="1061"/>
                </a:cubicBezTo>
                <a:cubicBezTo>
                  <a:pt x="903" y="1053"/>
                  <a:pt x="903" y="1046"/>
                  <a:pt x="904" y="1038"/>
                </a:cubicBezTo>
                <a:cubicBezTo>
                  <a:pt x="910" y="1042"/>
                  <a:pt x="917" y="1046"/>
                  <a:pt x="923" y="1050"/>
                </a:cubicBezTo>
                <a:close/>
                <a:moveTo>
                  <a:pt x="924" y="1051"/>
                </a:moveTo>
                <a:cubicBezTo>
                  <a:pt x="930" y="1054"/>
                  <a:pt x="936" y="1058"/>
                  <a:pt x="943" y="1061"/>
                </a:cubicBezTo>
                <a:cubicBezTo>
                  <a:pt x="942" y="1068"/>
                  <a:pt x="941" y="1076"/>
                  <a:pt x="940" y="1083"/>
                </a:cubicBezTo>
                <a:cubicBezTo>
                  <a:pt x="934" y="1080"/>
                  <a:pt x="928" y="1077"/>
                  <a:pt x="922" y="1073"/>
                </a:cubicBezTo>
                <a:cubicBezTo>
                  <a:pt x="923" y="1066"/>
                  <a:pt x="923" y="1058"/>
                  <a:pt x="924" y="1051"/>
                </a:cubicBezTo>
                <a:close/>
                <a:moveTo>
                  <a:pt x="924" y="1050"/>
                </a:moveTo>
                <a:cubicBezTo>
                  <a:pt x="925" y="1042"/>
                  <a:pt x="925" y="1034"/>
                  <a:pt x="926" y="1027"/>
                </a:cubicBezTo>
                <a:cubicBezTo>
                  <a:pt x="932" y="1031"/>
                  <a:pt x="939" y="1034"/>
                  <a:pt x="945" y="1038"/>
                </a:cubicBezTo>
                <a:cubicBezTo>
                  <a:pt x="944" y="1045"/>
                  <a:pt x="944" y="1053"/>
                  <a:pt x="943" y="1061"/>
                </a:cubicBezTo>
                <a:cubicBezTo>
                  <a:pt x="936" y="1057"/>
                  <a:pt x="930" y="1054"/>
                  <a:pt x="924" y="1050"/>
                </a:cubicBezTo>
                <a:close/>
                <a:moveTo>
                  <a:pt x="946" y="1038"/>
                </a:moveTo>
                <a:cubicBezTo>
                  <a:pt x="952" y="1041"/>
                  <a:pt x="958" y="1045"/>
                  <a:pt x="965" y="1048"/>
                </a:cubicBezTo>
                <a:cubicBezTo>
                  <a:pt x="964" y="1055"/>
                  <a:pt x="963" y="1063"/>
                  <a:pt x="962" y="1070"/>
                </a:cubicBezTo>
                <a:cubicBezTo>
                  <a:pt x="956" y="1067"/>
                  <a:pt x="949" y="1064"/>
                  <a:pt x="943" y="1061"/>
                </a:cubicBezTo>
                <a:cubicBezTo>
                  <a:pt x="944" y="1053"/>
                  <a:pt x="945" y="1046"/>
                  <a:pt x="946" y="1038"/>
                </a:cubicBezTo>
                <a:close/>
                <a:moveTo>
                  <a:pt x="946" y="1038"/>
                </a:moveTo>
                <a:cubicBezTo>
                  <a:pt x="946" y="1031"/>
                  <a:pt x="947" y="1024"/>
                  <a:pt x="948" y="1017"/>
                </a:cubicBezTo>
                <a:cubicBezTo>
                  <a:pt x="954" y="1020"/>
                  <a:pt x="961" y="1024"/>
                  <a:pt x="967" y="1027"/>
                </a:cubicBezTo>
                <a:cubicBezTo>
                  <a:pt x="967" y="1034"/>
                  <a:pt x="966" y="1040"/>
                  <a:pt x="965" y="1047"/>
                </a:cubicBezTo>
                <a:cubicBezTo>
                  <a:pt x="958" y="1044"/>
                  <a:pt x="952" y="1041"/>
                  <a:pt x="946" y="1038"/>
                </a:cubicBezTo>
                <a:close/>
                <a:moveTo>
                  <a:pt x="968" y="1027"/>
                </a:moveTo>
                <a:cubicBezTo>
                  <a:pt x="974" y="1030"/>
                  <a:pt x="980" y="1033"/>
                  <a:pt x="986" y="1036"/>
                </a:cubicBezTo>
                <a:cubicBezTo>
                  <a:pt x="985" y="1042"/>
                  <a:pt x="984" y="1049"/>
                  <a:pt x="983" y="1055"/>
                </a:cubicBezTo>
                <a:cubicBezTo>
                  <a:pt x="977" y="1053"/>
                  <a:pt x="971" y="1050"/>
                  <a:pt x="965" y="1047"/>
                </a:cubicBezTo>
                <a:cubicBezTo>
                  <a:pt x="966" y="1041"/>
                  <a:pt x="967" y="1034"/>
                  <a:pt x="968" y="1027"/>
                </a:cubicBezTo>
                <a:close/>
                <a:moveTo>
                  <a:pt x="987" y="1036"/>
                </a:moveTo>
                <a:cubicBezTo>
                  <a:pt x="993" y="1038"/>
                  <a:pt x="999" y="1041"/>
                  <a:pt x="1005" y="1043"/>
                </a:cubicBezTo>
                <a:cubicBezTo>
                  <a:pt x="1004" y="1050"/>
                  <a:pt x="1003" y="1056"/>
                  <a:pt x="1002" y="1063"/>
                </a:cubicBezTo>
                <a:cubicBezTo>
                  <a:pt x="996" y="1061"/>
                  <a:pt x="990" y="1058"/>
                  <a:pt x="984" y="1056"/>
                </a:cubicBezTo>
                <a:cubicBezTo>
                  <a:pt x="985" y="1049"/>
                  <a:pt x="986" y="1042"/>
                  <a:pt x="987" y="1036"/>
                </a:cubicBezTo>
                <a:close/>
                <a:moveTo>
                  <a:pt x="987" y="1035"/>
                </a:moveTo>
                <a:cubicBezTo>
                  <a:pt x="987" y="1035"/>
                  <a:pt x="987" y="1035"/>
                  <a:pt x="987" y="1035"/>
                </a:cubicBezTo>
                <a:cubicBezTo>
                  <a:pt x="988" y="1028"/>
                  <a:pt x="989" y="1020"/>
                  <a:pt x="990" y="1012"/>
                </a:cubicBezTo>
                <a:cubicBezTo>
                  <a:pt x="996" y="1015"/>
                  <a:pt x="1002" y="1017"/>
                  <a:pt x="1009" y="1020"/>
                </a:cubicBezTo>
                <a:cubicBezTo>
                  <a:pt x="1008" y="1027"/>
                  <a:pt x="1006" y="1035"/>
                  <a:pt x="1005" y="1043"/>
                </a:cubicBezTo>
                <a:cubicBezTo>
                  <a:pt x="999" y="1040"/>
                  <a:pt x="993" y="1038"/>
                  <a:pt x="987" y="1035"/>
                </a:cubicBezTo>
                <a:close/>
                <a:moveTo>
                  <a:pt x="990" y="1012"/>
                </a:moveTo>
                <a:cubicBezTo>
                  <a:pt x="991" y="1004"/>
                  <a:pt x="992" y="997"/>
                  <a:pt x="993" y="989"/>
                </a:cubicBezTo>
                <a:cubicBezTo>
                  <a:pt x="999" y="992"/>
                  <a:pt x="1006" y="994"/>
                  <a:pt x="1012" y="997"/>
                </a:cubicBezTo>
                <a:cubicBezTo>
                  <a:pt x="1011" y="1004"/>
                  <a:pt x="1010" y="1012"/>
                  <a:pt x="1009" y="1019"/>
                </a:cubicBezTo>
                <a:cubicBezTo>
                  <a:pt x="1002" y="1017"/>
                  <a:pt x="996" y="1014"/>
                  <a:pt x="990" y="1012"/>
                </a:cubicBezTo>
                <a:close/>
                <a:moveTo>
                  <a:pt x="993" y="989"/>
                </a:moveTo>
                <a:cubicBezTo>
                  <a:pt x="994" y="981"/>
                  <a:pt x="995" y="973"/>
                  <a:pt x="996" y="966"/>
                </a:cubicBezTo>
                <a:cubicBezTo>
                  <a:pt x="1002" y="968"/>
                  <a:pt x="1009" y="971"/>
                  <a:pt x="1016" y="973"/>
                </a:cubicBezTo>
                <a:cubicBezTo>
                  <a:pt x="1015" y="981"/>
                  <a:pt x="1014" y="988"/>
                  <a:pt x="1012" y="996"/>
                </a:cubicBezTo>
                <a:cubicBezTo>
                  <a:pt x="1006" y="994"/>
                  <a:pt x="999" y="991"/>
                  <a:pt x="993" y="989"/>
                </a:cubicBezTo>
                <a:close/>
                <a:moveTo>
                  <a:pt x="996" y="965"/>
                </a:moveTo>
                <a:cubicBezTo>
                  <a:pt x="989" y="962"/>
                  <a:pt x="982" y="959"/>
                  <a:pt x="976" y="956"/>
                </a:cubicBezTo>
                <a:cubicBezTo>
                  <a:pt x="976" y="948"/>
                  <a:pt x="977" y="941"/>
                  <a:pt x="978" y="933"/>
                </a:cubicBezTo>
                <a:cubicBezTo>
                  <a:pt x="978" y="933"/>
                  <a:pt x="978" y="933"/>
                  <a:pt x="978" y="933"/>
                </a:cubicBezTo>
                <a:cubicBezTo>
                  <a:pt x="984" y="936"/>
                  <a:pt x="991" y="939"/>
                  <a:pt x="998" y="942"/>
                </a:cubicBezTo>
                <a:cubicBezTo>
                  <a:pt x="997" y="950"/>
                  <a:pt x="996" y="957"/>
                  <a:pt x="996" y="965"/>
                </a:cubicBezTo>
                <a:close/>
                <a:moveTo>
                  <a:pt x="977" y="932"/>
                </a:moveTo>
                <a:cubicBezTo>
                  <a:pt x="970" y="929"/>
                  <a:pt x="963" y="925"/>
                  <a:pt x="956" y="921"/>
                </a:cubicBezTo>
                <a:cubicBezTo>
                  <a:pt x="956" y="913"/>
                  <a:pt x="957" y="905"/>
                  <a:pt x="957" y="897"/>
                </a:cubicBezTo>
                <a:cubicBezTo>
                  <a:pt x="964" y="902"/>
                  <a:pt x="972" y="906"/>
                  <a:pt x="979" y="909"/>
                </a:cubicBezTo>
                <a:cubicBezTo>
                  <a:pt x="979" y="917"/>
                  <a:pt x="978" y="925"/>
                  <a:pt x="977" y="932"/>
                </a:cubicBezTo>
                <a:close/>
                <a:moveTo>
                  <a:pt x="957" y="897"/>
                </a:moveTo>
                <a:cubicBezTo>
                  <a:pt x="949" y="892"/>
                  <a:pt x="941" y="887"/>
                  <a:pt x="934" y="882"/>
                </a:cubicBezTo>
                <a:cubicBezTo>
                  <a:pt x="935" y="873"/>
                  <a:pt x="935" y="865"/>
                  <a:pt x="935" y="856"/>
                </a:cubicBezTo>
                <a:cubicBezTo>
                  <a:pt x="942" y="862"/>
                  <a:pt x="950" y="867"/>
                  <a:pt x="958" y="873"/>
                </a:cubicBezTo>
                <a:cubicBezTo>
                  <a:pt x="958" y="880"/>
                  <a:pt x="957" y="888"/>
                  <a:pt x="957" y="897"/>
                </a:cubicBezTo>
                <a:close/>
                <a:moveTo>
                  <a:pt x="934" y="855"/>
                </a:moveTo>
                <a:cubicBezTo>
                  <a:pt x="925" y="848"/>
                  <a:pt x="917" y="840"/>
                  <a:pt x="910" y="832"/>
                </a:cubicBezTo>
                <a:cubicBezTo>
                  <a:pt x="909" y="792"/>
                  <a:pt x="906" y="759"/>
                  <a:pt x="902" y="730"/>
                </a:cubicBezTo>
                <a:cubicBezTo>
                  <a:pt x="910" y="725"/>
                  <a:pt x="919" y="720"/>
                  <a:pt x="926" y="716"/>
                </a:cubicBezTo>
                <a:cubicBezTo>
                  <a:pt x="932" y="753"/>
                  <a:pt x="935" y="799"/>
                  <a:pt x="934" y="855"/>
                </a:cubicBezTo>
                <a:close/>
                <a:moveTo>
                  <a:pt x="926" y="712"/>
                </a:moveTo>
                <a:cubicBezTo>
                  <a:pt x="930" y="709"/>
                  <a:pt x="933" y="707"/>
                  <a:pt x="936" y="704"/>
                </a:cubicBezTo>
                <a:cubicBezTo>
                  <a:pt x="941" y="701"/>
                  <a:pt x="946" y="699"/>
                  <a:pt x="951" y="697"/>
                </a:cubicBezTo>
                <a:cubicBezTo>
                  <a:pt x="951" y="697"/>
                  <a:pt x="951" y="698"/>
                  <a:pt x="951" y="699"/>
                </a:cubicBezTo>
                <a:cubicBezTo>
                  <a:pt x="944" y="704"/>
                  <a:pt x="936" y="709"/>
                  <a:pt x="928" y="714"/>
                </a:cubicBezTo>
                <a:cubicBezTo>
                  <a:pt x="927" y="715"/>
                  <a:pt x="927" y="715"/>
                  <a:pt x="927" y="715"/>
                </a:cubicBezTo>
                <a:cubicBezTo>
                  <a:pt x="926" y="714"/>
                  <a:pt x="926" y="713"/>
                  <a:pt x="926" y="712"/>
                </a:cubicBezTo>
                <a:close/>
                <a:moveTo>
                  <a:pt x="951" y="699"/>
                </a:moveTo>
                <a:cubicBezTo>
                  <a:pt x="951" y="700"/>
                  <a:pt x="951" y="700"/>
                  <a:pt x="951" y="701"/>
                </a:cubicBezTo>
                <a:cubicBezTo>
                  <a:pt x="946" y="704"/>
                  <a:pt x="940" y="707"/>
                  <a:pt x="935" y="710"/>
                </a:cubicBezTo>
                <a:cubicBezTo>
                  <a:pt x="940" y="707"/>
                  <a:pt x="946" y="703"/>
                  <a:pt x="951" y="699"/>
                </a:cubicBezTo>
                <a:close/>
                <a:moveTo>
                  <a:pt x="951" y="697"/>
                </a:moveTo>
                <a:cubicBezTo>
                  <a:pt x="954" y="695"/>
                  <a:pt x="957" y="693"/>
                  <a:pt x="960" y="692"/>
                </a:cubicBezTo>
                <a:cubicBezTo>
                  <a:pt x="957" y="694"/>
                  <a:pt x="954" y="696"/>
                  <a:pt x="951" y="698"/>
                </a:cubicBezTo>
                <a:cubicBezTo>
                  <a:pt x="951" y="698"/>
                  <a:pt x="951" y="697"/>
                  <a:pt x="951" y="697"/>
                </a:cubicBezTo>
                <a:close/>
                <a:moveTo>
                  <a:pt x="951" y="696"/>
                </a:moveTo>
                <a:cubicBezTo>
                  <a:pt x="951" y="695"/>
                  <a:pt x="950" y="693"/>
                  <a:pt x="950" y="692"/>
                </a:cubicBezTo>
                <a:cubicBezTo>
                  <a:pt x="952" y="690"/>
                  <a:pt x="954" y="688"/>
                  <a:pt x="956" y="686"/>
                </a:cubicBezTo>
                <a:cubicBezTo>
                  <a:pt x="963" y="683"/>
                  <a:pt x="969" y="680"/>
                  <a:pt x="975" y="677"/>
                </a:cubicBezTo>
                <a:cubicBezTo>
                  <a:pt x="975" y="678"/>
                  <a:pt x="975" y="678"/>
                  <a:pt x="975" y="679"/>
                </a:cubicBezTo>
                <a:cubicBezTo>
                  <a:pt x="971" y="683"/>
                  <a:pt x="967" y="686"/>
                  <a:pt x="962" y="690"/>
                </a:cubicBezTo>
                <a:cubicBezTo>
                  <a:pt x="959" y="692"/>
                  <a:pt x="955" y="694"/>
                  <a:pt x="951" y="696"/>
                </a:cubicBezTo>
                <a:close/>
                <a:moveTo>
                  <a:pt x="957" y="685"/>
                </a:moveTo>
                <a:cubicBezTo>
                  <a:pt x="962" y="680"/>
                  <a:pt x="966" y="675"/>
                  <a:pt x="970" y="670"/>
                </a:cubicBezTo>
                <a:cubicBezTo>
                  <a:pt x="971" y="670"/>
                  <a:pt x="972" y="669"/>
                  <a:pt x="973" y="669"/>
                </a:cubicBezTo>
                <a:cubicBezTo>
                  <a:pt x="974" y="671"/>
                  <a:pt x="974" y="674"/>
                  <a:pt x="975" y="676"/>
                </a:cubicBezTo>
                <a:cubicBezTo>
                  <a:pt x="969" y="679"/>
                  <a:pt x="963" y="682"/>
                  <a:pt x="957" y="685"/>
                </a:cubicBezTo>
                <a:close/>
                <a:moveTo>
                  <a:pt x="973" y="666"/>
                </a:moveTo>
                <a:cubicBezTo>
                  <a:pt x="973" y="666"/>
                  <a:pt x="973" y="666"/>
                  <a:pt x="973" y="666"/>
                </a:cubicBezTo>
                <a:cubicBezTo>
                  <a:pt x="976" y="662"/>
                  <a:pt x="979" y="658"/>
                  <a:pt x="982" y="653"/>
                </a:cubicBezTo>
                <a:cubicBezTo>
                  <a:pt x="987" y="651"/>
                  <a:pt x="992" y="649"/>
                  <a:pt x="997" y="647"/>
                </a:cubicBezTo>
                <a:cubicBezTo>
                  <a:pt x="997" y="650"/>
                  <a:pt x="998" y="653"/>
                  <a:pt x="999" y="656"/>
                </a:cubicBezTo>
                <a:cubicBezTo>
                  <a:pt x="998" y="656"/>
                  <a:pt x="998" y="657"/>
                  <a:pt x="998" y="657"/>
                </a:cubicBezTo>
                <a:cubicBezTo>
                  <a:pt x="990" y="661"/>
                  <a:pt x="982" y="664"/>
                  <a:pt x="974" y="668"/>
                </a:cubicBezTo>
                <a:cubicBezTo>
                  <a:pt x="973" y="667"/>
                  <a:pt x="973" y="667"/>
                  <a:pt x="973" y="666"/>
                </a:cubicBezTo>
                <a:close/>
                <a:moveTo>
                  <a:pt x="982" y="653"/>
                </a:moveTo>
                <a:cubicBezTo>
                  <a:pt x="985" y="648"/>
                  <a:pt x="988" y="643"/>
                  <a:pt x="990" y="638"/>
                </a:cubicBezTo>
                <a:cubicBezTo>
                  <a:pt x="994" y="637"/>
                  <a:pt x="994" y="637"/>
                  <a:pt x="994" y="637"/>
                </a:cubicBezTo>
                <a:cubicBezTo>
                  <a:pt x="995" y="640"/>
                  <a:pt x="996" y="643"/>
                  <a:pt x="997" y="647"/>
                </a:cubicBezTo>
                <a:cubicBezTo>
                  <a:pt x="992" y="649"/>
                  <a:pt x="987" y="651"/>
                  <a:pt x="982" y="653"/>
                </a:cubicBezTo>
                <a:close/>
                <a:moveTo>
                  <a:pt x="993" y="632"/>
                </a:moveTo>
                <a:cubicBezTo>
                  <a:pt x="994" y="630"/>
                  <a:pt x="995" y="627"/>
                  <a:pt x="996" y="624"/>
                </a:cubicBezTo>
                <a:cubicBezTo>
                  <a:pt x="1000" y="623"/>
                  <a:pt x="1004" y="621"/>
                  <a:pt x="1008" y="619"/>
                </a:cubicBezTo>
                <a:cubicBezTo>
                  <a:pt x="1017" y="616"/>
                  <a:pt x="1017" y="616"/>
                  <a:pt x="1017" y="616"/>
                </a:cubicBezTo>
                <a:cubicBezTo>
                  <a:pt x="1018" y="619"/>
                  <a:pt x="1019" y="621"/>
                  <a:pt x="1020" y="624"/>
                </a:cubicBezTo>
                <a:cubicBezTo>
                  <a:pt x="1019" y="625"/>
                  <a:pt x="1019" y="626"/>
                  <a:pt x="1019" y="626"/>
                </a:cubicBezTo>
                <a:cubicBezTo>
                  <a:pt x="1010" y="630"/>
                  <a:pt x="1001" y="634"/>
                  <a:pt x="994" y="636"/>
                </a:cubicBezTo>
                <a:cubicBezTo>
                  <a:pt x="994" y="635"/>
                  <a:pt x="993" y="633"/>
                  <a:pt x="993" y="632"/>
                </a:cubicBezTo>
                <a:close/>
                <a:moveTo>
                  <a:pt x="1008" y="619"/>
                </a:moveTo>
                <a:cubicBezTo>
                  <a:pt x="1004" y="621"/>
                  <a:pt x="1000" y="622"/>
                  <a:pt x="996" y="624"/>
                </a:cubicBezTo>
                <a:cubicBezTo>
                  <a:pt x="997" y="619"/>
                  <a:pt x="999" y="615"/>
                  <a:pt x="1000" y="610"/>
                </a:cubicBezTo>
                <a:cubicBezTo>
                  <a:pt x="1004" y="608"/>
                  <a:pt x="1008" y="607"/>
                  <a:pt x="1013" y="605"/>
                </a:cubicBezTo>
                <a:cubicBezTo>
                  <a:pt x="1014" y="608"/>
                  <a:pt x="1016" y="612"/>
                  <a:pt x="1017" y="616"/>
                </a:cubicBezTo>
                <a:lnTo>
                  <a:pt x="1008" y="619"/>
                </a:lnTo>
                <a:close/>
                <a:moveTo>
                  <a:pt x="1013" y="604"/>
                </a:moveTo>
                <a:cubicBezTo>
                  <a:pt x="1013" y="604"/>
                  <a:pt x="1013" y="604"/>
                  <a:pt x="1013" y="604"/>
                </a:cubicBezTo>
                <a:cubicBezTo>
                  <a:pt x="1011" y="601"/>
                  <a:pt x="1010" y="597"/>
                  <a:pt x="1008" y="594"/>
                </a:cubicBezTo>
                <a:cubicBezTo>
                  <a:pt x="1015" y="591"/>
                  <a:pt x="1023" y="589"/>
                  <a:pt x="1031" y="585"/>
                </a:cubicBezTo>
                <a:cubicBezTo>
                  <a:pt x="1031" y="590"/>
                  <a:pt x="1030" y="594"/>
                  <a:pt x="1029" y="598"/>
                </a:cubicBezTo>
                <a:cubicBezTo>
                  <a:pt x="1024" y="600"/>
                  <a:pt x="1018" y="602"/>
                  <a:pt x="1013" y="604"/>
                </a:cubicBezTo>
                <a:close/>
                <a:moveTo>
                  <a:pt x="1003" y="583"/>
                </a:moveTo>
                <a:cubicBezTo>
                  <a:pt x="1003" y="578"/>
                  <a:pt x="1002" y="574"/>
                  <a:pt x="1002" y="570"/>
                </a:cubicBezTo>
                <a:cubicBezTo>
                  <a:pt x="1007" y="567"/>
                  <a:pt x="1013" y="565"/>
                  <a:pt x="1019" y="563"/>
                </a:cubicBezTo>
                <a:cubicBezTo>
                  <a:pt x="1021" y="566"/>
                  <a:pt x="1024" y="570"/>
                  <a:pt x="1026" y="574"/>
                </a:cubicBezTo>
                <a:cubicBezTo>
                  <a:pt x="1018" y="577"/>
                  <a:pt x="1010" y="580"/>
                  <a:pt x="1003" y="583"/>
                </a:cubicBezTo>
                <a:close/>
                <a:moveTo>
                  <a:pt x="1002" y="569"/>
                </a:moveTo>
                <a:cubicBezTo>
                  <a:pt x="1002" y="569"/>
                  <a:pt x="1002" y="568"/>
                  <a:pt x="1002" y="568"/>
                </a:cubicBezTo>
                <a:cubicBezTo>
                  <a:pt x="1002" y="568"/>
                  <a:pt x="1002" y="568"/>
                  <a:pt x="1002" y="568"/>
                </a:cubicBezTo>
                <a:cubicBezTo>
                  <a:pt x="1000" y="565"/>
                  <a:pt x="998" y="562"/>
                  <a:pt x="996" y="559"/>
                </a:cubicBezTo>
                <a:cubicBezTo>
                  <a:pt x="1001" y="557"/>
                  <a:pt x="1006" y="555"/>
                  <a:pt x="1011" y="553"/>
                </a:cubicBezTo>
                <a:cubicBezTo>
                  <a:pt x="1013" y="556"/>
                  <a:pt x="1016" y="559"/>
                  <a:pt x="1019" y="563"/>
                </a:cubicBezTo>
                <a:cubicBezTo>
                  <a:pt x="1013" y="565"/>
                  <a:pt x="1007" y="567"/>
                  <a:pt x="1002" y="569"/>
                </a:cubicBezTo>
                <a:close/>
                <a:moveTo>
                  <a:pt x="1001" y="568"/>
                </a:moveTo>
                <a:cubicBezTo>
                  <a:pt x="1001" y="569"/>
                  <a:pt x="1001" y="569"/>
                  <a:pt x="1002" y="569"/>
                </a:cubicBezTo>
                <a:cubicBezTo>
                  <a:pt x="999" y="570"/>
                  <a:pt x="997" y="571"/>
                  <a:pt x="994" y="572"/>
                </a:cubicBezTo>
                <a:cubicBezTo>
                  <a:pt x="992" y="569"/>
                  <a:pt x="989" y="566"/>
                  <a:pt x="986" y="563"/>
                </a:cubicBezTo>
                <a:cubicBezTo>
                  <a:pt x="989" y="562"/>
                  <a:pt x="993" y="560"/>
                  <a:pt x="996" y="559"/>
                </a:cubicBezTo>
                <a:cubicBezTo>
                  <a:pt x="998" y="562"/>
                  <a:pt x="1000" y="565"/>
                  <a:pt x="1001" y="568"/>
                </a:cubicBezTo>
                <a:close/>
                <a:moveTo>
                  <a:pt x="994" y="572"/>
                </a:moveTo>
                <a:cubicBezTo>
                  <a:pt x="985" y="576"/>
                  <a:pt x="978" y="579"/>
                  <a:pt x="970" y="582"/>
                </a:cubicBezTo>
                <a:cubicBezTo>
                  <a:pt x="968" y="579"/>
                  <a:pt x="966" y="575"/>
                  <a:pt x="965" y="572"/>
                </a:cubicBezTo>
                <a:cubicBezTo>
                  <a:pt x="971" y="569"/>
                  <a:pt x="978" y="566"/>
                  <a:pt x="986" y="563"/>
                </a:cubicBezTo>
                <a:cubicBezTo>
                  <a:pt x="989" y="566"/>
                  <a:pt x="991" y="569"/>
                  <a:pt x="994" y="572"/>
                </a:cubicBezTo>
                <a:close/>
                <a:moveTo>
                  <a:pt x="971" y="585"/>
                </a:moveTo>
                <a:cubicBezTo>
                  <a:pt x="971" y="586"/>
                  <a:pt x="972" y="587"/>
                  <a:pt x="972" y="588"/>
                </a:cubicBezTo>
                <a:cubicBezTo>
                  <a:pt x="970" y="586"/>
                  <a:pt x="969" y="585"/>
                  <a:pt x="968" y="583"/>
                </a:cubicBezTo>
                <a:cubicBezTo>
                  <a:pt x="969" y="583"/>
                  <a:pt x="969" y="583"/>
                  <a:pt x="970" y="583"/>
                </a:cubicBezTo>
                <a:cubicBezTo>
                  <a:pt x="970" y="583"/>
                  <a:pt x="971" y="584"/>
                  <a:pt x="971" y="585"/>
                </a:cubicBezTo>
                <a:close/>
                <a:moveTo>
                  <a:pt x="970" y="582"/>
                </a:moveTo>
                <a:cubicBezTo>
                  <a:pt x="978" y="579"/>
                  <a:pt x="986" y="576"/>
                  <a:pt x="994" y="573"/>
                </a:cubicBezTo>
                <a:cubicBezTo>
                  <a:pt x="997" y="576"/>
                  <a:pt x="999" y="579"/>
                  <a:pt x="1001" y="583"/>
                </a:cubicBezTo>
                <a:cubicBezTo>
                  <a:pt x="992" y="587"/>
                  <a:pt x="983" y="590"/>
                  <a:pt x="975" y="593"/>
                </a:cubicBezTo>
                <a:cubicBezTo>
                  <a:pt x="974" y="592"/>
                  <a:pt x="973" y="590"/>
                  <a:pt x="972" y="589"/>
                </a:cubicBezTo>
                <a:cubicBezTo>
                  <a:pt x="972" y="588"/>
                  <a:pt x="972" y="586"/>
                  <a:pt x="972" y="585"/>
                </a:cubicBezTo>
                <a:cubicBezTo>
                  <a:pt x="972" y="585"/>
                  <a:pt x="972" y="585"/>
                  <a:pt x="972" y="585"/>
                </a:cubicBezTo>
                <a:cubicBezTo>
                  <a:pt x="971" y="584"/>
                  <a:pt x="971" y="583"/>
                  <a:pt x="970" y="582"/>
                </a:cubicBezTo>
                <a:close/>
                <a:moveTo>
                  <a:pt x="975" y="594"/>
                </a:moveTo>
                <a:cubicBezTo>
                  <a:pt x="974" y="594"/>
                  <a:pt x="973" y="594"/>
                  <a:pt x="972" y="595"/>
                </a:cubicBezTo>
                <a:cubicBezTo>
                  <a:pt x="972" y="593"/>
                  <a:pt x="972" y="591"/>
                  <a:pt x="972" y="590"/>
                </a:cubicBezTo>
                <a:cubicBezTo>
                  <a:pt x="973" y="591"/>
                  <a:pt x="974" y="592"/>
                  <a:pt x="975" y="594"/>
                </a:cubicBezTo>
                <a:close/>
                <a:moveTo>
                  <a:pt x="972" y="595"/>
                </a:moveTo>
                <a:cubicBezTo>
                  <a:pt x="973" y="595"/>
                  <a:pt x="974" y="594"/>
                  <a:pt x="975" y="594"/>
                </a:cubicBezTo>
                <a:cubicBezTo>
                  <a:pt x="977" y="597"/>
                  <a:pt x="979" y="601"/>
                  <a:pt x="981" y="604"/>
                </a:cubicBezTo>
                <a:cubicBezTo>
                  <a:pt x="978" y="605"/>
                  <a:pt x="975" y="606"/>
                  <a:pt x="972" y="608"/>
                </a:cubicBezTo>
                <a:cubicBezTo>
                  <a:pt x="972" y="603"/>
                  <a:pt x="972" y="599"/>
                  <a:pt x="972" y="595"/>
                </a:cubicBezTo>
                <a:close/>
                <a:moveTo>
                  <a:pt x="971" y="608"/>
                </a:moveTo>
                <a:cubicBezTo>
                  <a:pt x="965" y="610"/>
                  <a:pt x="960" y="612"/>
                  <a:pt x="955" y="614"/>
                </a:cubicBezTo>
                <a:cubicBezTo>
                  <a:pt x="953" y="611"/>
                  <a:pt x="951" y="608"/>
                  <a:pt x="949" y="605"/>
                </a:cubicBezTo>
                <a:cubicBezTo>
                  <a:pt x="956" y="602"/>
                  <a:pt x="964" y="598"/>
                  <a:pt x="972" y="595"/>
                </a:cubicBezTo>
                <a:cubicBezTo>
                  <a:pt x="972" y="599"/>
                  <a:pt x="971" y="604"/>
                  <a:pt x="971" y="608"/>
                </a:cubicBezTo>
                <a:close/>
                <a:moveTo>
                  <a:pt x="959" y="625"/>
                </a:moveTo>
                <a:cubicBezTo>
                  <a:pt x="952" y="628"/>
                  <a:pt x="946" y="631"/>
                  <a:pt x="940" y="633"/>
                </a:cubicBezTo>
                <a:cubicBezTo>
                  <a:pt x="940" y="629"/>
                  <a:pt x="941" y="625"/>
                  <a:pt x="941" y="621"/>
                </a:cubicBezTo>
                <a:cubicBezTo>
                  <a:pt x="946" y="619"/>
                  <a:pt x="950" y="617"/>
                  <a:pt x="954" y="615"/>
                </a:cubicBezTo>
                <a:cubicBezTo>
                  <a:pt x="956" y="618"/>
                  <a:pt x="958" y="622"/>
                  <a:pt x="959" y="625"/>
                </a:cubicBezTo>
                <a:close/>
                <a:moveTo>
                  <a:pt x="939" y="634"/>
                </a:moveTo>
                <a:cubicBezTo>
                  <a:pt x="937" y="634"/>
                  <a:pt x="935" y="635"/>
                  <a:pt x="933" y="636"/>
                </a:cubicBezTo>
                <a:cubicBezTo>
                  <a:pt x="932" y="633"/>
                  <a:pt x="930" y="629"/>
                  <a:pt x="929" y="626"/>
                </a:cubicBezTo>
                <a:cubicBezTo>
                  <a:pt x="933" y="624"/>
                  <a:pt x="937" y="623"/>
                  <a:pt x="941" y="621"/>
                </a:cubicBezTo>
                <a:cubicBezTo>
                  <a:pt x="940" y="625"/>
                  <a:pt x="940" y="629"/>
                  <a:pt x="939" y="634"/>
                </a:cubicBezTo>
                <a:close/>
                <a:moveTo>
                  <a:pt x="937" y="645"/>
                </a:moveTo>
                <a:cubicBezTo>
                  <a:pt x="936" y="646"/>
                  <a:pt x="936" y="647"/>
                  <a:pt x="936" y="648"/>
                </a:cubicBezTo>
                <a:cubicBezTo>
                  <a:pt x="927" y="651"/>
                  <a:pt x="919" y="655"/>
                  <a:pt x="912" y="658"/>
                </a:cubicBezTo>
                <a:cubicBezTo>
                  <a:pt x="911" y="655"/>
                  <a:pt x="910" y="653"/>
                  <a:pt x="909" y="650"/>
                </a:cubicBezTo>
                <a:cubicBezTo>
                  <a:pt x="909" y="649"/>
                  <a:pt x="909" y="648"/>
                  <a:pt x="909" y="647"/>
                </a:cubicBezTo>
                <a:cubicBezTo>
                  <a:pt x="917" y="644"/>
                  <a:pt x="925" y="640"/>
                  <a:pt x="933" y="637"/>
                </a:cubicBezTo>
                <a:cubicBezTo>
                  <a:pt x="934" y="639"/>
                  <a:pt x="936" y="642"/>
                  <a:pt x="937" y="645"/>
                </a:cubicBezTo>
                <a:close/>
                <a:moveTo>
                  <a:pt x="911" y="658"/>
                </a:moveTo>
                <a:cubicBezTo>
                  <a:pt x="910" y="659"/>
                  <a:pt x="908" y="660"/>
                  <a:pt x="906" y="660"/>
                </a:cubicBezTo>
                <a:cubicBezTo>
                  <a:pt x="907" y="657"/>
                  <a:pt x="908" y="654"/>
                  <a:pt x="909" y="651"/>
                </a:cubicBezTo>
                <a:cubicBezTo>
                  <a:pt x="910" y="653"/>
                  <a:pt x="911" y="656"/>
                  <a:pt x="911" y="658"/>
                </a:cubicBezTo>
                <a:close/>
                <a:moveTo>
                  <a:pt x="906" y="661"/>
                </a:moveTo>
                <a:cubicBezTo>
                  <a:pt x="899" y="664"/>
                  <a:pt x="892" y="667"/>
                  <a:pt x="886" y="670"/>
                </a:cubicBezTo>
                <a:cubicBezTo>
                  <a:pt x="885" y="666"/>
                  <a:pt x="884" y="663"/>
                  <a:pt x="882" y="660"/>
                </a:cubicBezTo>
                <a:cubicBezTo>
                  <a:pt x="890" y="656"/>
                  <a:pt x="898" y="652"/>
                  <a:pt x="907" y="648"/>
                </a:cubicBezTo>
                <a:cubicBezTo>
                  <a:pt x="908" y="649"/>
                  <a:pt x="908" y="649"/>
                  <a:pt x="908" y="650"/>
                </a:cubicBezTo>
                <a:cubicBezTo>
                  <a:pt x="907" y="654"/>
                  <a:pt x="907" y="657"/>
                  <a:pt x="906" y="661"/>
                </a:cubicBezTo>
                <a:close/>
                <a:moveTo>
                  <a:pt x="875" y="675"/>
                </a:moveTo>
                <a:cubicBezTo>
                  <a:pt x="874" y="675"/>
                  <a:pt x="873" y="676"/>
                  <a:pt x="871" y="677"/>
                </a:cubicBezTo>
                <a:cubicBezTo>
                  <a:pt x="872" y="673"/>
                  <a:pt x="873" y="668"/>
                  <a:pt x="874" y="664"/>
                </a:cubicBezTo>
                <a:cubicBezTo>
                  <a:pt x="875" y="663"/>
                  <a:pt x="877" y="663"/>
                  <a:pt x="878" y="662"/>
                </a:cubicBezTo>
                <a:cubicBezTo>
                  <a:pt x="877" y="666"/>
                  <a:pt x="876" y="671"/>
                  <a:pt x="875" y="675"/>
                </a:cubicBezTo>
                <a:close/>
                <a:moveTo>
                  <a:pt x="875" y="675"/>
                </a:moveTo>
                <a:cubicBezTo>
                  <a:pt x="874" y="680"/>
                  <a:pt x="872" y="684"/>
                  <a:pt x="871" y="688"/>
                </a:cubicBezTo>
                <a:cubicBezTo>
                  <a:pt x="870" y="689"/>
                  <a:pt x="870" y="689"/>
                  <a:pt x="870" y="689"/>
                </a:cubicBezTo>
                <a:cubicBezTo>
                  <a:pt x="870" y="685"/>
                  <a:pt x="871" y="681"/>
                  <a:pt x="871" y="677"/>
                </a:cubicBezTo>
                <a:cubicBezTo>
                  <a:pt x="873" y="677"/>
                  <a:pt x="874" y="676"/>
                  <a:pt x="875" y="675"/>
                </a:cubicBezTo>
                <a:close/>
                <a:moveTo>
                  <a:pt x="871" y="689"/>
                </a:moveTo>
                <a:cubicBezTo>
                  <a:pt x="870" y="690"/>
                  <a:pt x="870" y="691"/>
                  <a:pt x="869" y="692"/>
                </a:cubicBezTo>
                <a:cubicBezTo>
                  <a:pt x="869" y="691"/>
                  <a:pt x="869" y="690"/>
                  <a:pt x="870" y="689"/>
                </a:cubicBezTo>
                <a:lnTo>
                  <a:pt x="871" y="689"/>
                </a:lnTo>
                <a:close/>
                <a:moveTo>
                  <a:pt x="871" y="689"/>
                </a:moveTo>
                <a:cubicBezTo>
                  <a:pt x="877" y="686"/>
                  <a:pt x="883" y="683"/>
                  <a:pt x="889" y="680"/>
                </a:cubicBezTo>
                <a:cubicBezTo>
                  <a:pt x="890" y="684"/>
                  <a:pt x="891" y="687"/>
                  <a:pt x="892" y="690"/>
                </a:cubicBezTo>
                <a:cubicBezTo>
                  <a:pt x="884" y="694"/>
                  <a:pt x="876" y="698"/>
                  <a:pt x="868" y="701"/>
                </a:cubicBezTo>
                <a:cubicBezTo>
                  <a:pt x="869" y="699"/>
                  <a:pt x="869" y="696"/>
                  <a:pt x="869" y="694"/>
                </a:cubicBezTo>
                <a:cubicBezTo>
                  <a:pt x="870" y="692"/>
                  <a:pt x="871" y="690"/>
                  <a:pt x="871" y="689"/>
                </a:cubicBezTo>
                <a:close/>
                <a:moveTo>
                  <a:pt x="869" y="694"/>
                </a:moveTo>
                <a:cubicBezTo>
                  <a:pt x="868" y="696"/>
                  <a:pt x="866" y="699"/>
                  <a:pt x="865" y="701"/>
                </a:cubicBezTo>
                <a:cubicBezTo>
                  <a:pt x="864" y="698"/>
                  <a:pt x="864" y="695"/>
                  <a:pt x="863" y="693"/>
                </a:cubicBezTo>
                <a:cubicBezTo>
                  <a:pt x="865" y="692"/>
                  <a:pt x="867" y="691"/>
                  <a:pt x="869" y="690"/>
                </a:cubicBezTo>
                <a:cubicBezTo>
                  <a:pt x="869" y="691"/>
                  <a:pt x="869" y="692"/>
                  <a:pt x="869" y="694"/>
                </a:cubicBezTo>
                <a:close/>
                <a:moveTo>
                  <a:pt x="868" y="695"/>
                </a:moveTo>
                <a:cubicBezTo>
                  <a:pt x="868" y="696"/>
                  <a:pt x="868" y="696"/>
                  <a:pt x="868" y="696"/>
                </a:cubicBezTo>
                <a:cubicBezTo>
                  <a:pt x="868" y="695"/>
                  <a:pt x="868" y="695"/>
                  <a:pt x="868" y="695"/>
                </a:cubicBezTo>
                <a:cubicBezTo>
                  <a:pt x="868" y="697"/>
                  <a:pt x="868" y="699"/>
                  <a:pt x="868" y="701"/>
                </a:cubicBezTo>
                <a:cubicBezTo>
                  <a:pt x="867" y="702"/>
                  <a:pt x="866" y="702"/>
                  <a:pt x="866" y="702"/>
                </a:cubicBezTo>
                <a:cubicBezTo>
                  <a:pt x="865" y="702"/>
                  <a:pt x="865" y="702"/>
                  <a:pt x="865" y="702"/>
                </a:cubicBezTo>
                <a:cubicBezTo>
                  <a:pt x="866" y="700"/>
                  <a:pt x="867" y="698"/>
                  <a:pt x="868" y="695"/>
                </a:cubicBezTo>
                <a:close/>
                <a:moveTo>
                  <a:pt x="868" y="702"/>
                </a:moveTo>
                <a:cubicBezTo>
                  <a:pt x="868" y="705"/>
                  <a:pt x="868" y="707"/>
                  <a:pt x="868" y="710"/>
                </a:cubicBezTo>
                <a:cubicBezTo>
                  <a:pt x="867" y="708"/>
                  <a:pt x="866" y="705"/>
                  <a:pt x="866" y="703"/>
                </a:cubicBezTo>
                <a:cubicBezTo>
                  <a:pt x="866" y="702"/>
                  <a:pt x="867" y="702"/>
                  <a:pt x="868" y="702"/>
                </a:cubicBezTo>
                <a:close/>
                <a:moveTo>
                  <a:pt x="868" y="729"/>
                </a:moveTo>
                <a:cubicBezTo>
                  <a:pt x="865" y="732"/>
                  <a:pt x="862" y="736"/>
                  <a:pt x="859" y="739"/>
                </a:cubicBezTo>
                <a:cubicBezTo>
                  <a:pt x="859" y="736"/>
                  <a:pt x="859" y="733"/>
                  <a:pt x="859" y="730"/>
                </a:cubicBezTo>
                <a:cubicBezTo>
                  <a:pt x="862" y="729"/>
                  <a:pt x="865" y="728"/>
                  <a:pt x="868" y="726"/>
                </a:cubicBezTo>
                <a:cubicBezTo>
                  <a:pt x="868" y="727"/>
                  <a:pt x="868" y="728"/>
                  <a:pt x="868" y="729"/>
                </a:cubicBezTo>
                <a:close/>
                <a:moveTo>
                  <a:pt x="868" y="730"/>
                </a:moveTo>
                <a:cubicBezTo>
                  <a:pt x="868" y="732"/>
                  <a:pt x="868" y="734"/>
                  <a:pt x="868" y="736"/>
                </a:cubicBezTo>
                <a:cubicBezTo>
                  <a:pt x="865" y="737"/>
                  <a:pt x="862" y="739"/>
                  <a:pt x="859" y="740"/>
                </a:cubicBezTo>
                <a:cubicBezTo>
                  <a:pt x="859" y="740"/>
                  <a:pt x="859" y="740"/>
                  <a:pt x="859" y="740"/>
                </a:cubicBezTo>
                <a:cubicBezTo>
                  <a:pt x="862" y="736"/>
                  <a:pt x="865" y="733"/>
                  <a:pt x="868" y="730"/>
                </a:cubicBezTo>
                <a:close/>
                <a:moveTo>
                  <a:pt x="868" y="736"/>
                </a:moveTo>
                <a:cubicBezTo>
                  <a:pt x="869" y="738"/>
                  <a:pt x="869" y="740"/>
                  <a:pt x="869" y="742"/>
                </a:cubicBezTo>
                <a:cubicBezTo>
                  <a:pt x="867" y="744"/>
                  <a:pt x="865" y="745"/>
                  <a:pt x="863" y="747"/>
                </a:cubicBezTo>
                <a:cubicBezTo>
                  <a:pt x="859" y="749"/>
                  <a:pt x="859" y="749"/>
                  <a:pt x="859" y="749"/>
                </a:cubicBezTo>
                <a:cubicBezTo>
                  <a:pt x="859" y="746"/>
                  <a:pt x="859" y="743"/>
                  <a:pt x="859" y="741"/>
                </a:cubicBezTo>
                <a:cubicBezTo>
                  <a:pt x="862" y="739"/>
                  <a:pt x="865" y="738"/>
                  <a:pt x="868" y="736"/>
                </a:cubicBezTo>
                <a:close/>
                <a:moveTo>
                  <a:pt x="859" y="750"/>
                </a:moveTo>
                <a:cubicBezTo>
                  <a:pt x="856" y="753"/>
                  <a:pt x="853" y="755"/>
                  <a:pt x="850" y="758"/>
                </a:cubicBezTo>
                <a:cubicBezTo>
                  <a:pt x="849" y="758"/>
                  <a:pt x="849" y="758"/>
                  <a:pt x="849" y="758"/>
                </a:cubicBezTo>
                <a:cubicBezTo>
                  <a:pt x="849" y="756"/>
                  <a:pt x="849" y="755"/>
                  <a:pt x="849" y="754"/>
                </a:cubicBezTo>
                <a:cubicBezTo>
                  <a:pt x="850" y="754"/>
                  <a:pt x="850" y="754"/>
                  <a:pt x="850" y="754"/>
                </a:cubicBezTo>
                <a:cubicBezTo>
                  <a:pt x="853" y="752"/>
                  <a:pt x="856" y="751"/>
                  <a:pt x="859" y="749"/>
                </a:cubicBezTo>
                <a:cubicBezTo>
                  <a:pt x="859" y="750"/>
                  <a:pt x="859" y="750"/>
                  <a:pt x="859" y="750"/>
                </a:cubicBezTo>
                <a:close/>
                <a:moveTo>
                  <a:pt x="854" y="794"/>
                </a:moveTo>
                <a:cubicBezTo>
                  <a:pt x="860" y="817"/>
                  <a:pt x="869" y="838"/>
                  <a:pt x="883" y="857"/>
                </a:cubicBezTo>
                <a:cubicBezTo>
                  <a:pt x="883" y="866"/>
                  <a:pt x="883" y="876"/>
                  <a:pt x="883" y="886"/>
                </a:cubicBezTo>
                <a:cubicBezTo>
                  <a:pt x="873" y="874"/>
                  <a:pt x="865" y="861"/>
                  <a:pt x="858" y="847"/>
                </a:cubicBezTo>
                <a:cubicBezTo>
                  <a:pt x="857" y="828"/>
                  <a:pt x="856" y="811"/>
                  <a:pt x="854" y="794"/>
                </a:cubicBezTo>
                <a:close/>
                <a:moveTo>
                  <a:pt x="858" y="848"/>
                </a:moveTo>
                <a:cubicBezTo>
                  <a:pt x="865" y="862"/>
                  <a:pt x="873" y="875"/>
                  <a:pt x="883" y="887"/>
                </a:cubicBezTo>
                <a:cubicBezTo>
                  <a:pt x="883" y="896"/>
                  <a:pt x="883" y="906"/>
                  <a:pt x="883" y="915"/>
                </a:cubicBezTo>
                <a:cubicBezTo>
                  <a:pt x="874" y="905"/>
                  <a:pt x="866" y="895"/>
                  <a:pt x="859" y="884"/>
                </a:cubicBezTo>
                <a:cubicBezTo>
                  <a:pt x="859" y="871"/>
                  <a:pt x="859" y="859"/>
                  <a:pt x="858" y="848"/>
                </a:cubicBezTo>
                <a:cubicBezTo>
                  <a:pt x="858" y="848"/>
                  <a:pt x="858" y="848"/>
                  <a:pt x="858" y="848"/>
                </a:cubicBezTo>
                <a:close/>
                <a:moveTo>
                  <a:pt x="883" y="916"/>
                </a:moveTo>
                <a:cubicBezTo>
                  <a:pt x="883" y="924"/>
                  <a:pt x="883" y="933"/>
                  <a:pt x="882" y="942"/>
                </a:cubicBezTo>
                <a:cubicBezTo>
                  <a:pt x="874" y="934"/>
                  <a:pt x="866" y="925"/>
                  <a:pt x="860" y="916"/>
                </a:cubicBezTo>
                <a:cubicBezTo>
                  <a:pt x="860" y="905"/>
                  <a:pt x="860" y="895"/>
                  <a:pt x="859" y="885"/>
                </a:cubicBezTo>
                <a:cubicBezTo>
                  <a:pt x="866" y="896"/>
                  <a:pt x="874" y="906"/>
                  <a:pt x="883" y="916"/>
                </a:cubicBezTo>
                <a:close/>
                <a:moveTo>
                  <a:pt x="860" y="946"/>
                </a:moveTo>
                <a:cubicBezTo>
                  <a:pt x="866" y="954"/>
                  <a:pt x="874" y="962"/>
                  <a:pt x="882" y="970"/>
                </a:cubicBezTo>
                <a:cubicBezTo>
                  <a:pt x="881" y="978"/>
                  <a:pt x="881" y="986"/>
                  <a:pt x="881" y="994"/>
                </a:cubicBezTo>
                <a:cubicBezTo>
                  <a:pt x="873" y="988"/>
                  <a:pt x="866" y="981"/>
                  <a:pt x="859" y="974"/>
                </a:cubicBezTo>
                <a:cubicBezTo>
                  <a:pt x="860" y="964"/>
                  <a:pt x="860" y="955"/>
                  <a:pt x="860" y="946"/>
                </a:cubicBezTo>
                <a:close/>
                <a:moveTo>
                  <a:pt x="881" y="995"/>
                </a:moveTo>
                <a:cubicBezTo>
                  <a:pt x="889" y="1001"/>
                  <a:pt x="897" y="1008"/>
                  <a:pt x="905" y="1013"/>
                </a:cubicBezTo>
                <a:cubicBezTo>
                  <a:pt x="904" y="1021"/>
                  <a:pt x="904" y="1029"/>
                  <a:pt x="903" y="1037"/>
                </a:cubicBezTo>
                <a:cubicBezTo>
                  <a:pt x="895" y="1032"/>
                  <a:pt x="888" y="1026"/>
                  <a:pt x="880" y="1020"/>
                </a:cubicBezTo>
                <a:cubicBezTo>
                  <a:pt x="881" y="1012"/>
                  <a:pt x="881" y="1003"/>
                  <a:pt x="881" y="995"/>
                </a:cubicBezTo>
                <a:close/>
                <a:moveTo>
                  <a:pt x="903" y="1038"/>
                </a:moveTo>
                <a:cubicBezTo>
                  <a:pt x="903" y="1045"/>
                  <a:pt x="902" y="1053"/>
                  <a:pt x="902" y="1061"/>
                </a:cubicBezTo>
                <a:cubicBezTo>
                  <a:pt x="894" y="1056"/>
                  <a:pt x="886" y="1050"/>
                  <a:pt x="879" y="1045"/>
                </a:cubicBezTo>
                <a:cubicBezTo>
                  <a:pt x="880" y="1037"/>
                  <a:pt x="880" y="1029"/>
                  <a:pt x="880" y="1021"/>
                </a:cubicBezTo>
                <a:cubicBezTo>
                  <a:pt x="888" y="1027"/>
                  <a:pt x="895" y="1032"/>
                  <a:pt x="903" y="1038"/>
                </a:cubicBezTo>
                <a:close/>
                <a:moveTo>
                  <a:pt x="879" y="1045"/>
                </a:moveTo>
                <a:cubicBezTo>
                  <a:pt x="872" y="1039"/>
                  <a:pt x="865" y="1033"/>
                  <a:pt x="858" y="1028"/>
                </a:cubicBezTo>
                <a:cubicBezTo>
                  <a:pt x="858" y="1019"/>
                  <a:pt x="859" y="1010"/>
                  <a:pt x="859" y="1002"/>
                </a:cubicBezTo>
                <a:cubicBezTo>
                  <a:pt x="865" y="1008"/>
                  <a:pt x="872" y="1014"/>
                  <a:pt x="880" y="1020"/>
                </a:cubicBezTo>
                <a:cubicBezTo>
                  <a:pt x="879" y="1028"/>
                  <a:pt x="879" y="1036"/>
                  <a:pt x="879" y="1045"/>
                </a:cubicBezTo>
                <a:close/>
                <a:moveTo>
                  <a:pt x="879" y="1046"/>
                </a:moveTo>
                <a:cubicBezTo>
                  <a:pt x="886" y="1051"/>
                  <a:pt x="894" y="1056"/>
                  <a:pt x="902" y="1061"/>
                </a:cubicBezTo>
                <a:cubicBezTo>
                  <a:pt x="901" y="1069"/>
                  <a:pt x="901" y="1077"/>
                  <a:pt x="900" y="1085"/>
                </a:cubicBezTo>
                <a:cubicBezTo>
                  <a:pt x="892" y="1080"/>
                  <a:pt x="885" y="1075"/>
                  <a:pt x="878" y="1070"/>
                </a:cubicBezTo>
                <a:cubicBezTo>
                  <a:pt x="878" y="1062"/>
                  <a:pt x="879" y="1053"/>
                  <a:pt x="879" y="1046"/>
                </a:cubicBezTo>
                <a:close/>
                <a:moveTo>
                  <a:pt x="902" y="1062"/>
                </a:moveTo>
                <a:cubicBezTo>
                  <a:pt x="908" y="1066"/>
                  <a:pt x="915" y="1070"/>
                  <a:pt x="921" y="1074"/>
                </a:cubicBezTo>
                <a:cubicBezTo>
                  <a:pt x="921" y="1074"/>
                  <a:pt x="921" y="1074"/>
                  <a:pt x="921" y="1074"/>
                </a:cubicBezTo>
                <a:cubicBezTo>
                  <a:pt x="921" y="1081"/>
                  <a:pt x="920" y="1089"/>
                  <a:pt x="919" y="1097"/>
                </a:cubicBezTo>
                <a:cubicBezTo>
                  <a:pt x="913" y="1093"/>
                  <a:pt x="907" y="1089"/>
                  <a:pt x="900" y="1085"/>
                </a:cubicBezTo>
                <a:cubicBezTo>
                  <a:pt x="901" y="1077"/>
                  <a:pt x="902" y="1069"/>
                  <a:pt x="902" y="1062"/>
                </a:cubicBezTo>
                <a:close/>
                <a:moveTo>
                  <a:pt x="922" y="1074"/>
                </a:moveTo>
                <a:cubicBezTo>
                  <a:pt x="928" y="1077"/>
                  <a:pt x="934" y="1081"/>
                  <a:pt x="940" y="1084"/>
                </a:cubicBezTo>
                <a:cubicBezTo>
                  <a:pt x="939" y="1092"/>
                  <a:pt x="939" y="1099"/>
                  <a:pt x="938" y="1107"/>
                </a:cubicBezTo>
                <a:cubicBezTo>
                  <a:pt x="932" y="1104"/>
                  <a:pt x="926" y="1100"/>
                  <a:pt x="920" y="1097"/>
                </a:cubicBezTo>
                <a:cubicBezTo>
                  <a:pt x="920" y="1089"/>
                  <a:pt x="921" y="1081"/>
                  <a:pt x="922" y="1074"/>
                </a:cubicBezTo>
                <a:close/>
                <a:moveTo>
                  <a:pt x="941" y="1084"/>
                </a:moveTo>
                <a:cubicBezTo>
                  <a:pt x="947" y="1087"/>
                  <a:pt x="953" y="1090"/>
                  <a:pt x="959" y="1093"/>
                </a:cubicBezTo>
                <a:cubicBezTo>
                  <a:pt x="958" y="1101"/>
                  <a:pt x="957" y="1108"/>
                  <a:pt x="956" y="1116"/>
                </a:cubicBezTo>
                <a:cubicBezTo>
                  <a:pt x="950" y="1113"/>
                  <a:pt x="944" y="1110"/>
                  <a:pt x="938" y="1107"/>
                </a:cubicBezTo>
                <a:cubicBezTo>
                  <a:pt x="939" y="1099"/>
                  <a:pt x="940" y="1092"/>
                  <a:pt x="941" y="1084"/>
                </a:cubicBezTo>
                <a:close/>
                <a:moveTo>
                  <a:pt x="941" y="1084"/>
                </a:moveTo>
                <a:cubicBezTo>
                  <a:pt x="942" y="1076"/>
                  <a:pt x="942" y="1069"/>
                  <a:pt x="943" y="1061"/>
                </a:cubicBezTo>
                <a:cubicBezTo>
                  <a:pt x="949" y="1065"/>
                  <a:pt x="956" y="1068"/>
                  <a:pt x="962" y="1071"/>
                </a:cubicBezTo>
                <a:cubicBezTo>
                  <a:pt x="961" y="1078"/>
                  <a:pt x="960" y="1085"/>
                  <a:pt x="959" y="1093"/>
                </a:cubicBezTo>
                <a:cubicBezTo>
                  <a:pt x="953" y="1090"/>
                  <a:pt x="947" y="1087"/>
                  <a:pt x="941" y="1084"/>
                </a:cubicBezTo>
                <a:close/>
                <a:moveTo>
                  <a:pt x="963" y="1071"/>
                </a:moveTo>
                <a:cubicBezTo>
                  <a:pt x="968" y="1074"/>
                  <a:pt x="974" y="1076"/>
                  <a:pt x="980" y="1079"/>
                </a:cubicBezTo>
                <a:cubicBezTo>
                  <a:pt x="979" y="1086"/>
                  <a:pt x="978" y="1093"/>
                  <a:pt x="977" y="1101"/>
                </a:cubicBezTo>
                <a:cubicBezTo>
                  <a:pt x="971" y="1098"/>
                  <a:pt x="965" y="1096"/>
                  <a:pt x="960" y="1093"/>
                </a:cubicBezTo>
                <a:cubicBezTo>
                  <a:pt x="961" y="1086"/>
                  <a:pt x="962" y="1078"/>
                  <a:pt x="963" y="1071"/>
                </a:cubicBezTo>
                <a:close/>
                <a:moveTo>
                  <a:pt x="963" y="1071"/>
                </a:moveTo>
                <a:cubicBezTo>
                  <a:pt x="964" y="1063"/>
                  <a:pt x="964" y="1055"/>
                  <a:pt x="965" y="1048"/>
                </a:cubicBezTo>
                <a:cubicBezTo>
                  <a:pt x="971" y="1051"/>
                  <a:pt x="977" y="1053"/>
                  <a:pt x="983" y="1056"/>
                </a:cubicBezTo>
                <a:cubicBezTo>
                  <a:pt x="982" y="1063"/>
                  <a:pt x="981" y="1071"/>
                  <a:pt x="980" y="1078"/>
                </a:cubicBezTo>
                <a:cubicBezTo>
                  <a:pt x="974" y="1076"/>
                  <a:pt x="968" y="1073"/>
                  <a:pt x="963" y="1071"/>
                </a:cubicBezTo>
                <a:close/>
                <a:moveTo>
                  <a:pt x="984" y="1056"/>
                </a:moveTo>
                <a:cubicBezTo>
                  <a:pt x="990" y="1059"/>
                  <a:pt x="996" y="1061"/>
                  <a:pt x="1002" y="1063"/>
                </a:cubicBezTo>
                <a:cubicBezTo>
                  <a:pt x="1001" y="1071"/>
                  <a:pt x="999" y="1078"/>
                  <a:pt x="998" y="1086"/>
                </a:cubicBezTo>
                <a:cubicBezTo>
                  <a:pt x="992" y="1083"/>
                  <a:pt x="986" y="1081"/>
                  <a:pt x="980" y="1079"/>
                </a:cubicBezTo>
                <a:cubicBezTo>
                  <a:pt x="982" y="1071"/>
                  <a:pt x="983" y="1064"/>
                  <a:pt x="984" y="1056"/>
                </a:cubicBezTo>
                <a:close/>
                <a:moveTo>
                  <a:pt x="1002" y="1064"/>
                </a:moveTo>
                <a:cubicBezTo>
                  <a:pt x="1007" y="1065"/>
                  <a:pt x="1012" y="1067"/>
                  <a:pt x="1017" y="1069"/>
                </a:cubicBezTo>
                <a:cubicBezTo>
                  <a:pt x="1016" y="1076"/>
                  <a:pt x="1014" y="1084"/>
                  <a:pt x="1013" y="1091"/>
                </a:cubicBezTo>
                <a:cubicBezTo>
                  <a:pt x="1008" y="1089"/>
                  <a:pt x="1003" y="1088"/>
                  <a:pt x="998" y="1086"/>
                </a:cubicBezTo>
                <a:cubicBezTo>
                  <a:pt x="1000" y="1078"/>
                  <a:pt x="1001" y="1071"/>
                  <a:pt x="1002" y="1064"/>
                </a:cubicBezTo>
                <a:close/>
                <a:moveTo>
                  <a:pt x="1002" y="1063"/>
                </a:moveTo>
                <a:cubicBezTo>
                  <a:pt x="1003" y="1056"/>
                  <a:pt x="1004" y="1050"/>
                  <a:pt x="1006" y="1044"/>
                </a:cubicBezTo>
                <a:cubicBezTo>
                  <a:pt x="1011" y="1045"/>
                  <a:pt x="1016" y="1047"/>
                  <a:pt x="1021" y="1049"/>
                </a:cubicBezTo>
                <a:cubicBezTo>
                  <a:pt x="1020" y="1055"/>
                  <a:pt x="1018" y="1062"/>
                  <a:pt x="1017" y="1068"/>
                </a:cubicBezTo>
                <a:cubicBezTo>
                  <a:pt x="1012" y="1067"/>
                  <a:pt x="1007" y="1065"/>
                  <a:pt x="1002" y="1063"/>
                </a:cubicBezTo>
                <a:close/>
                <a:moveTo>
                  <a:pt x="1006" y="1043"/>
                </a:moveTo>
                <a:cubicBezTo>
                  <a:pt x="1007" y="1035"/>
                  <a:pt x="1008" y="1027"/>
                  <a:pt x="1009" y="1020"/>
                </a:cubicBezTo>
                <a:cubicBezTo>
                  <a:pt x="1014" y="1022"/>
                  <a:pt x="1020" y="1024"/>
                  <a:pt x="1025" y="1026"/>
                </a:cubicBezTo>
                <a:cubicBezTo>
                  <a:pt x="1024" y="1033"/>
                  <a:pt x="1022" y="1041"/>
                  <a:pt x="1021" y="1049"/>
                </a:cubicBezTo>
                <a:cubicBezTo>
                  <a:pt x="1016" y="1047"/>
                  <a:pt x="1011" y="1045"/>
                  <a:pt x="1006" y="1043"/>
                </a:cubicBezTo>
                <a:close/>
                <a:moveTo>
                  <a:pt x="1009" y="1019"/>
                </a:moveTo>
                <a:cubicBezTo>
                  <a:pt x="1011" y="1012"/>
                  <a:pt x="1012" y="1004"/>
                  <a:pt x="1013" y="997"/>
                </a:cubicBezTo>
                <a:cubicBezTo>
                  <a:pt x="1018" y="999"/>
                  <a:pt x="1024" y="1001"/>
                  <a:pt x="1029" y="1002"/>
                </a:cubicBezTo>
                <a:cubicBezTo>
                  <a:pt x="1028" y="1010"/>
                  <a:pt x="1027" y="1017"/>
                  <a:pt x="1025" y="1025"/>
                </a:cubicBezTo>
                <a:cubicBezTo>
                  <a:pt x="1020" y="1023"/>
                  <a:pt x="1015" y="1021"/>
                  <a:pt x="1009" y="1019"/>
                </a:cubicBezTo>
                <a:close/>
                <a:moveTo>
                  <a:pt x="1030" y="1003"/>
                </a:moveTo>
                <a:cubicBezTo>
                  <a:pt x="1035" y="1004"/>
                  <a:pt x="1041" y="1006"/>
                  <a:pt x="1047" y="1008"/>
                </a:cubicBezTo>
                <a:cubicBezTo>
                  <a:pt x="1046" y="1015"/>
                  <a:pt x="1044" y="1023"/>
                  <a:pt x="1043" y="1031"/>
                </a:cubicBezTo>
                <a:cubicBezTo>
                  <a:pt x="1037" y="1029"/>
                  <a:pt x="1031" y="1027"/>
                  <a:pt x="1026" y="1025"/>
                </a:cubicBezTo>
                <a:cubicBezTo>
                  <a:pt x="1027" y="1018"/>
                  <a:pt x="1028" y="1010"/>
                  <a:pt x="1030" y="1003"/>
                </a:cubicBezTo>
                <a:close/>
                <a:moveTo>
                  <a:pt x="1029" y="1002"/>
                </a:moveTo>
                <a:cubicBezTo>
                  <a:pt x="1024" y="1000"/>
                  <a:pt x="1018" y="998"/>
                  <a:pt x="1013" y="996"/>
                </a:cubicBezTo>
                <a:cubicBezTo>
                  <a:pt x="1014" y="989"/>
                  <a:pt x="1015" y="981"/>
                  <a:pt x="1016" y="973"/>
                </a:cubicBezTo>
                <a:cubicBezTo>
                  <a:pt x="1022" y="975"/>
                  <a:pt x="1027" y="977"/>
                  <a:pt x="1033" y="979"/>
                </a:cubicBezTo>
                <a:cubicBezTo>
                  <a:pt x="1032" y="987"/>
                  <a:pt x="1031" y="994"/>
                  <a:pt x="1029" y="1002"/>
                </a:cubicBezTo>
                <a:close/>
                <a:moveTo>
                  <a:pt x="1016" y="973"/>
                </a:moveTo>
                <a:cubicBezTo>
                  <a:pt x="1009" y="970"/>
                  <a:pt x="1002" y="968"/>
                  <a:pt x="996" y="965"/>
                </a:cubicBezTo>
                <a:cubicBezTo>
                  <a:pt x="997" y="957"/>
                  <a:pt x="998" y="950"/>
                  <a:pt x="999" y="942"/>
                </a:cubicBezTo>
                <a:cubicBezTo>
                  <a:pt x="1005" y="945"/>
                  <a:pt x="1012" y="948"/>
                  <a:pt x="1019" y="950"/>
                </a:cubicBezTo>
                <a:cubicBezTo>
                  <a:pt x="1018" y="957"/>
                  <a:pt x="1017" y="965"/>
                  <a:pt x="1016" y="973"/>
                </a:cubicBezTo>
                <a:close/>
                <a:moveTo>
                  <a:pt x="998" y="942"/>
                </a:moveTo>
                <a:cubicBezTo>
                  <a:pt x="991" y="939"/>
                  <a:pt x="984" y="936"/>
                  <a:pt x="978" y="933"/>
                </a:cubicBezTo>
                <a:cubicBezTo>
                  <a:pt x="979" y="925"/>
                  <a:pt x="979" y="917"/>
                  <a:pt x="980" y="910"/>
                </a:cubicBezTo>
                <a:cubicBezTo>
                  <a:pt x="986" y="913"/>
                  <a:pt x="993" y="916"/>
                  <a:pt x="1001" y="919"/>
                </a:cubicBezTo>
                <a:cubicBezTo>
                  <a:pt x="1000" y="926"/>
                  <a:pt x="999" y="934"/>
                  <a:pt x="998" y="942"/>
                </a:cubicBezTo>
                <a:close/>
                <a:moveTo>
                  <a:pt x="979" y="909"/>
                </a:moveTo>
                <a:cubicBezTo>
                  <a:pt x="972" y="905"/>
                  <a:pt x="964" y="901"/>
                  <a:pt x="957" y="897"/>
                </a:cubicBezTo>
                <a:cubicBezTo>
                  <a:pt x="958" y="889"/>
                  <a:pt x="958" y="881"/>
                  <a:pt x="958" y="873"/>
                </a:cubicBezTo>
                <a:cubicBezTo>
                  <a:pt x="965" y="877"/>
                  <a:pt x="973" y="881"/>
                  <a:pt x="981" y="885"/>
                </a:cubicBezTo>
                <a:cubicBezTo>
                  <a:pt x="981" y="893"/>
                  <a:pt x="980" y="901"/>
                  <a:pt x="979" y="909"/>
                </a:cubicBezTo>
                <a:close/>
                <a:moveTo>
                  <a:pt x="958" y="872"/>
                </a:moveTo>
                <a:cubicBezTo>
                  <a:pt x="950" y="867"/>
                  <a:pt x="942" y="861"/>
                  <a:pt x="935" y="856"/>
                </a:cubicBezTo>
                <a:cubicBezTo>
                  <a:pt x="936" y="799"/>
                  <a:pt x="933" y="753"/>
                  <a:pt x="927" y="715"/>
                </a:cubicBezTo>
                <a:cubicBezTo>
                  <a:pt x="927" y="715"/>
                  <a:pt x="928" y="715"/>
                  <a:pt x="928" y="714"/>
                </a:cubicBezTo>
                <a:cubicBezTo>
                  <a:pt x="937" y="710"/>
                  <a:pt x="944" y="706"/>
                  <a:pt x="951" y="701"/>
                </a:cubicBezTo>
                <a:cubicBezTo>
                  <a:pt x="959" y="745"/>
                  <a:pt x="961" y="801"/>
                  <a:pt x="958" y="872"/>
                </a:cubicBezTo>
                <a:close/>
                <a:moveTo>
                  <a:pt x="951" y="699"/>
                </a:moveTo>
                <a:cubicBezTo>
                  <a:pt x="955" y="696"/>
                  <a:pt x="959" y="693"/>
                  <a:pt x="963" y="690"/>
                </a:cubicBezTo>
                <a:cubicBezTo>
                  <a:pt x="967" y="688"/>
                  <a:pt x="972" y="685"/>
                  <a:pt x="976" y="683"/>
                </a:cubicBezTo>
                <a:cubicBezTo>
                  <a:pt x="976" y="684"/>
                  <a:pt x="976" y="684"/>
                  <a:pt x="976" y="685"/>
                </a:cubicBezTo>
                <a:cubicBezTo>
                  <a:pt x="969" y="690"/>
                  <a:pt x="961" y="695"/>
                  <a:pt x="952" y="701"/>
                </a:cubicBezTo>
                <a:cubicBezTo>
                  <a:pt x="952" y="700"/>
                  <a:pt x="952" y="699"/>
                  <a:pt x="951" y="699"/>
                </a:cubicBezTo>
                <a:close/>
                <a:moveTo>
                  <a:pt x="965" y="689"/>
                </a:moveTo>
                <a:cubicBezTo>
                  <a:pt x="969" y="686"/>
                  <a:pt x="972" y="683"/>
                  <a:pt x="976" y="680"/>
                </a:cubicBezTo>
                <a:cubicBezTo>
                  <a:pt x="976" y="681"/>
                  <a:pt x="976" y="682"/>
                  <a:pt x="976" y="682"/>
                </a:cubicBezTo>
                <a:cubicBezTo>
                  <a:pt x="973" y="684"/>
                  <a:pt x="969" y="687"/>
                  <a:pt x="965" y="689"/>
                </a:cubicBezTo>
                <a:close/>
                <a:moveTo>
                  <a:pt x="975" y="677"/>
                </a:moveTo>
                <a:cubicBezTo>
                  <a:pt x="978" y="675"/>
                  <a:pt x="980" y="674"/>
                  <a:pt x="982" y="673"/>
                </a:cubicBezTo>
                <a:cubicBezTo>
                  <a:pt x="980" y="675"/>
                  <a:pt x="978" y="677"/>
                  <a:pt x="976" y="679"/>
                </a:cubicBezTo>
                <a:cubicBezTo>
                  <a:pt x="976" y="678"/>
                  <a:pt x="976" y="677"/>
                  <a:pt x="975" y="677"/>
                </a:cubicBezTo>
                <a:close/>
                <a:moveTo>
                  <a:pt x="975" y="676"/>
                </a:moveTo>
                <a:cubicBezTo>
                  <a:pt x="975" y="674"/>
                  <a:pt x="974" y="671"/>
                  <a:pt x="974" y="669"/>
                </a:cubicBezTo>
                <a:cubicBezTo>
                  <a:pt x="982" y="665"/>
                  <a:pt x="990" y="661"/>
                  <a:pt x="997" y="658"/>
                </a:cubicBezTo>
                <a:cubicBezTo>
                  <a:pt x="993" y="663"/>
                  <a:pt x="988" y="667"/>
                  <a:pt x="983" y="672"/>
                </a:cubicBezTo>
                <a:cubicBezTo>
                  <a:pt x="981" y="673"/>
                  <a:pt x="978" y="675"/>
                  <a:pt x="975" y="676"/>
                </a:cubicBezTo>
                <a:close/>
                <a:moveTo>
                  <a:pt x="998" y="658"/>
                </a:moveTo>
                <a:cubicBezTo>
                  <a:pt x="999" y="657"/>
                  <a:pt x="999" y="657"/>
                  <a:pt x="999" y="657"/>
                </a:cubicBezTo>
                <a:cubicBezTo>
                  <a:pt x="999" y="659"/>
                  <a:pt x="1000" y="661"/>
                  <a:pt x="1000" y="663"/>
                </a:cubicBezTo>
                <a:cubicBezTo>
                  <a:pt x="995" y="666"/>
                  <a:pt x="990" y="669"/>
                  <a:pt x="985" y="671"/>
                </a:cubicBezTo>
                <a:cubicBezTo>
                  <a:pt x="989" y="667"/>
                  <a:pt x="994" y="662"/>
                  <a:pt x="998" y="658"/>
                </a:cubicBezTo>
                <a:close/>
                <a:moveTo>
                  <a:pt x="997" y="647"/>
                </a:moveTo>
                <a:cubicBezTo>
                  <a:pt x="1001" y="645"/>
                  <a:pt x="1006" y="643"/>
                  <a:pt x="1009" y="642"/>
                </a:cubicBezTo>
                <a:cubicBezTo>
                  <a:pt x="1006" y="646"/>
                  <a:pt x="1003" y="651"/>
                  <a:pt x="999" y="655"/>
                </a:cubicBezTo>
                <a:cubicBezTo>
                  <a:pt x="999" y="652"/>
                  <a:pt x="998" y="650"/>
                  <a:pt x="997" y="647"/>
                </a:cubicBezTo>
                <a:close/>
                <a:moveTo>
                  <a:pt x="997" y="646"/>
                </a:moveTo>
                <a:cubicBezTo>
                  <a:pt x="997" y="646"/>
                  <a:pt x="997" y="646"/>
                  <a:pt x="997" y="646"/>
                </a:cubicBezTo>
                <a:cubicBezTo>
                  <a:pt x="996" y="643"/>
                  <a:pt x="995" y="640"/>
                  <a:pt x="994" y="637"/>
                </a:cubicBezTo>
                <a:cubicBezTo>
                  <a:pt x="1001" y="634"/>
                  <a:pt x="1010" y="631"/>
                  <a:pt x="1018" y="627"/>
                </a:cubicBezTo>
                <a:cubicBezTo>
                  <a:pt x="1016" y="632"/>
                  <a:pt x="1013" y="636"/>
                  <a:pt x="1010" y="641"/>
                </a:cubicBezTo>
                <a:cubicBezTo>
                  <a:pt x="1006" y="643"/>
                  <a:pt x="1002" y="645"/>
                  <a:pt x="997" y="646"/>
                </a:cubicBezTo>
                <a:close/>
                <a:moveTo>
                  <a:pt x="1019" y="627"/>
                </a:moveTo>
                <a:cubicBezTo>
                  <a:pt x="1020" y="626"/>
                  <a:pt x="1020" y="626"/>
                  <a:pt x="1020" y="626"/>
                </a:cubicBezTo>
                <a:cubicBezTo>
                  <a:pt x="1021" y="629"/>
                  <a:pt x="1022" y="632"/>
                  <a:pt x="1023" y="635"/>
                </a:cubicBezTo>
                <a:cubicBezTo>
                  <a:pt x="1019" y="637"/>
                  <a:pt x="1015" y="639"/>
                  <a:pt x="1011" y="641"/>
                </a:cubicBezTo>
                <a:cubicBezTo>
                  <a:pt x="1014" y="636"/>
                  <a:pt x="1017" y="631"/>
                  <a:pt x="1019" y="627"/>
                </a:cubicBezTo>
                <a:close/>
                <a:moveTo>
                  <a:pt x="1017" y="616"/>
                </a:moveTo>
                <a:cubicBezTo>
                  <a:pt x="1020" y="615"/>
                  <a:pt x="1022" y="614"/>
                  <a:pt x="1024" y="613"/>
                </a:cubicBezTo>
                <a:cubicBezTo>
                  <a:pt x="1023" y="617"/>
                  <a:pt x="1022" y="620"/>
                  <a:pt x="1020" y="624"/>
                </a:cubicBezTo>
                <a:cubicBezTo>
                  <a:pt x="1019" y="621"/>
                  <a:pt x="1018" y="618"/>
                  <a:pt x="1017" y="616"/>
                </a:cubicBezTo>
                <a:close/>
                <a:moveTo>
                  <a:pt x="1017" y="615"/>
                </a:moveTo>
                <a:cubicBezTo>
                  <a:pt x="1016" y="612"/>
                  <a:pt x="1015" y="608"/>
                  <a:pt x="1013" y="605"/>
                </a:cubicBezTo>
                <a:cubicBezTo>
                  <a:pt x="1018" y="603"/>
                  <a:pt x="1024" y="601"/>
                  <a:pt x="1029" y="599"/>
                </a:cubicBezTo>
                <a:cubicBezTo>
                  <a:pt x="1028" y="604"/>
                  <a:pt x="1026" y="608"/>
                  <a:pt x="1025" y="613"/>
                </a:cubicBezTo>
                <a:cubicBezTo>
                  <a:pt x="1022" y="614"/>
                  <a:pt x="1020" y="614"/>
                  <a:pt x="1017" y="615"/>
                </a:cubicBezTo>
                <a:close/>
                <a:moveTo>
                  <a:pt x="1029" y="599"/>
                </a:moveTo>
                <a:cubicBezTo>
                  <a:pt x="1037" y="596"/>
                  <a:pt x="1037" y="596"/>
                  <a:pt x="1037" y="596"/>
                </a:cubicBezTo>
                <a:cubicBezTo>
                  <a:pt x="1039" y="599"/>
                  <a:pt x="1040" y="603"/>
                  <a:pt x="1041" y="606"/>
                </a:cubicBezTo>
                <a:cubicBezTo>
                  <a:pt x="1036" y="608"/>
                  <a:pt x="1031" y="610"/>
                  <a:pt x="1025" y="612"/>
                </a:cubicBezTo>
                <a:cubicBezTo>
                  <a:pt x="1025" y="612"/>
                  <a:pt x="1025" y="612"/>
                  <a:pt x="1025" y="612"/>
                </a:cubicBezTo>
                <a:cubicBezTo>
                  <a:pt x="1027" y="608"/>
                  <a:pt x="1028" y="603"/>
                  <a:pt x="1029" y="599"/>
                </a:cubicBezTo>
                <a:close/>
                <a:moveTo>
                  <a:pt x="1030" y="598"/>
                </a:moveTo>
                <a:cubicBezTo>
                  <a:pt x="1031" y="594"/>
                  <a:pt x="1031" y="590"/>
                  <a:pt x="1032" y="585"/>
                </a:cubicBezTo>
                <a:cubicBezTo>
                  <a:pt x="1032" y="585"/>
                  <a:pt x="1032" y="585"/>
                  <a:pt x="1032" y="585"/>
                </a:cubicBezTo>
                <a:cubicBezTo>
                  <a:pt x="1034" y="588"/>
                  <a:pt x="1036" y="592"/>
                  <a:pt x="1037" y="595"/>
                </a:cubicBezTo>
                <a:lnTo>
                  <a:pt x="1030" y="598"/>
                </a:lnTo>
                <a:close/>
                <a:moveTo>
                  <a:pt x="1027" y="574"/>
                </a:moveTo>
                <a:cubicBezTo>
                  <a:pt x="1024" y="570"/>
                  <a:pt x="1022" y="566"/>
                  <a:pt x="1019" y="563"/>
                </a:cubicBezTo>
                <a:cubicBezTo>
                  <a:pt x="1024" y="561"/>
                  <a:pt x="1028" y="560"/>
                  <a:pt x="1032" y="558"/>
                </a:cubicBezTo>
                <a:cubicBezTo>
                  <a:pt x="1032" y="563"/>
                  <a:pt x="1033" y="567"/>
                  <a:pt x="1033" y="571"/>
                </a:cubicBezTo>
                <a:cubicBezTo>
                  <a:pt x="1031" y="572"/>
                  <a:pt x="1029" y="573"/>
                  <a:pt x="1027" y="574"/>
                </a:cubicBezTo>
                <a:close/>
                <a:moveTo>
                  <a:pt x="1019" y="563"/>
                </a:moveTo>
                <a:cubicBezTo>
                  <a:pt x="1017" y="559"/>
                  <a:pt x="1014" y="556"/>
                  <a:pt x="1011" y="553"/>
                </a:cubicBezTo>
                <a:cubicBezTo>
                  <a:pt x="1011" y="553"/>
                  <a:pt x="1011" y="553"/>
                  <a:pt x="1011" y="553"/>
                </a:cubicBezTo>
                <a:cubicBezTo>
                  <a:pt x="1017" y="551"/>
                  <a:pt x="1022" y="549"/>
                  <a:pt x="1028" y="546"/>
                </a:cubicBezTo>
                <a:cubicBezTo>
                  <a:pt x="1029" y="548"/>
                  <a:pt x="1030" y="550"/>
                  <a:pt x="1031" y="551"/>
                </a:cubicBezTo>
                <a:cubicBezTo>
                  <a:pt x="1032" y="553"/>
                  <a:pt x="1032" y="556"/>
                  <a:pt x="1032" y="558"/>
                </a:cubicBezTo>
                <a:cubicBezTo>
                  <a:pt x="1028" y="559"/>
                  <a:pt x="1023" y="561"/>
                  <a:pt x="1019" y="563"/>
                </a:cubicBezTo>
                <a:close/>
                <a:moveTo>
                  <a:pt x="1011" y="553"/>
                </a:moveTo>
                <a:cubicBezTo>
                  <a:pt x="1007" y="549"/>
                  <a:pt x="1004" y="546"/>
                  <a:pt x="1000" y="543"/>
                </a:cubicBezTo>
                <a:cubicBezTo>
                  <a:pt x="1007" y="540"/>
                  <a:pt x="1014" y="538"/>
                  <a:pt x="1021" y="535"/>
                </a:cubicBezTo>
                <a:cubicBezTo>
                  <a:pt x="1023" y="538"/>
                  <a:pt x="1026" y="542"/>
                  <a:pt x="1028" y="546"/>
                </a:cubicBezTo>
                <a:cubicBezTo>
                  <a:pt x="1022" y="548"/>
                  <a:pt x="1016" y="550"/>
                  <a:pt x="1011" y="553"/>
                </a:cubicBezTo>
                <a:close/>
                <a:moveTo>
                  <a:pt x="1010" y="553"/>
                </a:moveTo>
                <a:cubicBezTo>
                  <a:pt x="1005" y="555"/>
                  <a:pt x="1001" y="556"/>
                  <a:pt x="996" y="558"/>
                </a:cubicBezTo>
                <a:cubicBezTo>
                  <a:pt x="994" y="555"/>
                  <a:pt x="992" y="551"/>
                  <a:pt x="990" y="548"/>
                </a:cubicBezTo>
                <a:cubicBezTo>
                  <a:pt x="993" y="546"/>
                  <a:pt x="996" y="545"/>
                  <a:pt x="1000" y="543"/>
                </a:cubicBezTo>
                <a:cubicBezTo>
                  <a:pt x="1003" y="546"/>
                  <a:pt x="1007" y="549"/>
                  <a:pt x="1010" y="553"/>
                </a:cubicBezTo>
                <a:close/>
                <a:moveTo>
                  <a:pt x="990" y="547"/>
                </a:moveTo>
                <a:cubicBezTo>
                  <a:pt x="988" y="544"/>
                  <a:pt x="986" y="541"/>
                  <a:pt x="984" y="537"/>
                </a:cubicBezTo>
                <a:cubicBezTo>
                  <a:pt x="985" y="537"/>
                  <a:pt x="987" y="536"/>
                  <a:pt x="988" y="535"/>
                </a:cubicBezTo>
                <a:cubicBezTo>
                  <a:pt x="992" y="538"/>
                  <a:pt x="996" y="540"/>
                  <a:pt x="999" y="543"/>
                </a:cubicBezTo>
                <a:cubicBezTo>
                  <a:pt x="996" y="544"/>
                  <a:pt x="993" y="546"/>
                  <a:pt x="990" y="547"/>
                </a:cubicBezTo>
                <a:close/>
                <a:moveTo>
                  <a:pt x="996" y="559"/>
                </a:moveTo>
                <a:cubicBezTo>
                  <a:pt x="992" y="560"/>
                  <a:pt x="989" y="561"/>
                  <a:pt x="986" y="562"/>
                </a:cubicBezTo>
                <a:cubicBezTo>
                  <a:pt x="983" y="559"/>
                  <a:pt x="980" y="556"/>
                  <a:pt x="976" y="554"/>
                </a:cubicBezTo>
                <a:cubicBezTo>
                  <a:pt x="980" y="552"/>
                  <a:pt x="985" y="550"/>
                  <a:pt x="989" y="548"/>
                </a:cubicBezTo>
                <a:cubicBezTo>
                  <a:pt x="991" y="551"/>
                  <a:pt x="993" y="555"/>
                  <a:pt x="996" y="559"/>
                </a:cubicBezTo>
                <a:close/>
                <a:moveTo>
                  <a:pt x="985" y="563"/>
                </a:moveTo>
                <a:cubicBezTo>
                  <a:pt x="978" y="566"/>
                  <a:pt x="971" y="569"/>
                  <a:pt x="964" y="572"/>
                </a:cubicBezTo>
                <a:cubicBezTo>
                  <a:pt x="962" y="569"/>
                  <a:pt x="961" y="565"/>
                  <a:pt x="959" y="562"/>
                </a:cubicBezTo>
                <a:cubicBezTo>
                  <a:pt x="964" y="559"/>
                  <a:pt x="970" y="557"/>
                  <a:pt x="976" y="554"/>
                </a:cubicBezTo>
                <a:cubicBezTo>
                  <a:pt x="979" y="557"/>
                  <a:pt x="982" y="560"/>
                  <a:pt x="985" y="563"/>
                </a:cubicBezTo>
                <a:close/>
                <a:moveTo>
                  <a:pt x="970" y="582"/>
                </a:moveTo>
                <a:cubicBezTo>
                  <a:pt x="969" y="582"/>
                  <a:pt x="968" y="583"/>
                  <a:pt x="968" y="583"/>
                </a:cubicBezTo>
                <a:cubicBezTo>
                  <a:pt x="968" y="583"/>
                  <a:pt x="968" y="583"/>
                  <a:pt x="968" y="583"/>
                </a:cubicBezTo>
                <a:cubicBezTo>
                  <a:pt x="965" y="580"/>
                  <a:pt x="963" y="577"/>
                  <a:pt x="960" y="574"/>
                </a:cubicBezTo>
                <a:cubicBezTo>
                  <a:pt x="961" y="574"/>
                  <a:pt x="963" y="573"/>
                  <a:pt x="964" y="573"/>
                </a:cubicBezTo>
                <a:cubicBezTo>
                  <a:pt x="966" y="576"/>
                  <a:pt x="968" y="579"/>
                  <a:pt x="970" y="582"/>
                </a:cubicBezTo>
                <a:close/>
                <a:moveTo>
                  <a:pt x="972" y="589"/>
                </a:moveTo>
                <a:cubicBezTo>
                  <a:pt x="972" y="591"/>
                  <a:pt x="972" y="593"/>
                  <a:pt x="972" y="595"/>
                </a:cubicBezTo>
                <a:cubicBezTo>
                  <a:pt x="964" y="598"/>
                  <a:pt x="956" y="601"/>
                  <a:pt x="949" y="604"/>
                </a:cubicBezTo>
                <a:cubicBezTo>
                  <a:pt x="947" y="601"/>
                  <a:pt x="944" y="598"/>
                  <a:pt x="942" y="595"/>
                </a:cubicBezTo>
                <a:cubicBezTo>
                  <a:pt x="950" y="591"/>
                  <a:pt x="959" y="587"/>
                  <a:pt x="968" y="584"/>
                </a:cubicBezTo>
                <a:cubicBezTo>
                  <a:pt x="969" y="585"/>
                  <a:pt x="970" y="587"/>
                  <a:pt x="972" y="589"/>
                </a:cubicBezTo>
                <a:close/>
                <a:moveTo>
                  <a:pt x="948" y="605"/>
                </a:moveTo>
                <a:cubicBezTo>
                  <a:pt x="946" y="605"/>
                  <a:pt x="944" y="606"/>
                  <a:pt x="942" y="607"/>
                </a:cubicBezTo>
                <a:cubicBezTo>
                  <a:pt x="942" y="606"/>
                  <a:pt x="942" y="604"/>
                  <a:pt x="942" y="603"/>
                </a:cubicBezTo>
                <a:cubicBezTo>
                  <a:pt x="942" y="603"/>
                  <a:pt x="942" y="603"/>
                  <a:pt x="942" y="603"/>
                </a:cubicBezTo>
                <a:cubicBezTo>
                  <a:pt x="941" y="601"/>
                  <a:pt x="940" y="599"/>
                  <a:pt x="938" y="597"/>
                </a:cubicBezTo>
                <a:cubicBezTo>
                  <a:pt x="939" y="596"/>
                  <a:pt x="940" y="596"/>
                  <a:pt x="941" y="595"/>
                </a:cubicBezTo>
                <a:cubicBezTo>
                  <a:pt x="944" y="598"/>
                  <a:pt x="946" y="601"/>
                  <a:pt x="948" y="605"/>
                </a:cubicBezTo>
                <a:close/>
                <a:moveTo>
                  <a:pt x="942" y="608"/>
                </a:moveTo>
                <a:cubicBezTo>
                  <a:pt x="944" y="607"/>
                  <a:pt x="946" y="606"/>
                  <a:pt x="949" y="605"/>
                </a:cubicBezTo>
                <a:cubicBezTo>
                  <a:pt x="950" y="608"/>
                  <a:pt x="952" y="611"/>
                  <a:pt x="954" y="615"/>
                </a:cubicBezTo>
                <a:cubicBezTo>
                  <a:pt x="950" y="616"/>
                  <a:pt x="946" y="618"/>
                  <a:pt x="941" y="620"/>
                </a:cubicBezTo>
                <a:cubicBezTo>
                  <a:pt x="942" y="616"/>
                  <a:pt x="942" y="612"/>
                  <a:pt x="942" y="608"/>
                </a:cubicBezTo>
                <a:close/>
                <a:moveTo>
                  <a:pt x="941" y="620"/>
                </a:moveTo>
                <a:cubicBezTo>
                  <a:pt x="937" y="622"/>
                  <a:pt x="933" y="624"/>
                  <a:pt x="928" y="626"/>
                </a:cubicBezTo>
                <a:cubicBezTo>
                  <a:pt x="927" y="622"/>
                  <a:pt x="925" y="619"/>
                  <a:pt x="923" y="617"/>
                </a:cubicBezTo>
                <a:cubicBezTo>
                  <a:pt x="929" y="614"/>
                  <a:pt x="935" y="611"/>
                  <a:pt x="941" y="608"/>
                </a:cubicBezTo>
                <a:cubicBezTo>
                  <a:pt x="941" y="612"/>
                  <a:pt x="941" y="616"/>
                  <a:pt x="941" y="620"/>
                </a:cubicBezTo>
                <a:close/>
                <a:moveTo>
                  <a:pt x="933" y="636"/>
                </a:moveTo>
                <a:cubicBezTo>
                  <a:pt x="925" y="640"/>
                  <a:pt x="917" y="643"/>
                  <a:pt x="909" y="646"/>
                </a:cubicBezTo>
                <a:cubicBezTo>
                  <a:pt x="910" y="642"/>
                  <a:pt x="911" y="638"/>
                  <a:pt x="911" y="634"/>
                </a:cubicBezTo>
                <a:cubicBezTo>
                  <a:pt x="917" y="632"/>
                  <a:pt x="922" y="629"/>
                  <a:pt x="928" y="626"/>
                </a:cubicBezTo>
                <a:cubicBezTo>
                  <a:pt x="930" y="629"/>
                  <a:pt x="931" y="633"/>
                  <a:pt x="933" y="636"/>
                </a:cubicBezTo>
                <a:close/>
                <a:moveTo>
                  <a:pt x="909" y="647"/>
                </a:moveTo>
                <a:cubicBezTo>
                  <a:pt x="908" y="647"/>
                  <a:pt x="908" y="647"/>
                  <a:pt x="908" y="647"/>
                </a:cubicBezTo>
                <a:cubicBezTo>
                  <a:pt x="906" y="644"/>
                  <a:pt x="905" y="641"/>
                  <a:pt x="903" y="638"/>
                </a:cubicBezTo>
                <a:cubicBezTo>
                  <a:pt x="905" y="637"/>
                  <a:pt x="908" y="636"/>
                  <a:pt x="911" y="634"/>
                </a:cubicBezTo>
                <a:cubicBezTo>
                  <a:pt x="910" y="639"/>
                  <a:pt x="910" y="643"/>
                  <a:pt x="909" y="647"/>
                </a:cubicBezTo>
                <a:close/>
                <a:moveTo>
                  <a:pt x="907" y="647"/>
                </a:moveTo>
                <a:cubicBezTo>
                  <a:pt x="898" y="652"/>
                  <a:pt x="890" y="656"/>
                  <a:pt x="882" y="660"/>
                </a:cubicBezTo>
                <a:cubicBezTo>
                  <a:pt x="881" y="658"/>
                  <a:pt x="881" y="657"/>
                  <a:pt x="880" y="655"/>
                </a:cubicBezTo>
                <a:cubicBezTo>
                  <a:pt x="880" y="653"/>
                  <a:pt x="881" y="651"/>
                  <a:pt x="881" y="649"/>
                </a:cubicBezTo>
                <a:cubicBezTo>
                  <a:pt x="888" y="646"/>
                  <a:pt x="895" y="642"/>
                  <a:pt x="903" y="638"/>
                </a:cubicBezTo>
                <a:cubicBezTo>
                  <a:pt x="904" y="641"/>
                  <a:pt x="906" y="644"/>
                  <a:pt x="907" y="647"/>
                </a:cubicBezTo>
                <a:close/>
                <a:moveTo>
                  <a:pt x="880" y="654"/>
                </a:moveTo>
                <a:cubicBezTo>
                  <a:pt x="879" y="653"/>
                  <a:pt x="878" y="652"/>
                  <a:pt x="878" y="651"/>
                </a:cubicBezTo>
                <a:cubicBezTo>
                  <a:pt x="878" y="651"/>
                  <a:pt x="878" y="651"/>
                  <a:pt x="878" y="651"/>
                </a:cubicBezTo>
                <a:cubicBezTo>
                  <a:pt x="879" y="651"/>
                  <a:pt x="879" y="650"/>
                  <a:pt x="880" y="650"/>
                </a:cubicBezTo>
                <a:cubicBezTo>
                  <a:pt x="880" y="651"/>
                  <a:pt x="880" y="653"/>
                  <a:pt x="880" y="654"/>
                </a:cubicBezTo>
                <a:close/>
                <a:moveTo>
                  <a:pt x="879" y="655"/>
                </a:moveTo>
                <a:cubicBezTo>
                  <a:pt x="879" y="657"/>
                  <a:pt x="879" y="659"/>
                  <a:pt x="878" y="661"/>
                </a:cubicBezTo>
                <a:cubicBezTo>
                  <a:pt x="877" y="662"/>
                  <a:pt x="875" y="663"/>
                  <a:pt x="874" y="664"/>
                </a:cubicBezTo>
                <a:cubicBezTo>
                  <a:pt x="875" y="660"/>
                  <a:pt x="876" y="656"/>
                  <a:pt x="877" y="651"/>
                </a:cubicBezTo>
                <a:cubicBezTo>
                  <a:pt x="877" y="651"/>
                  <a:pt x="877" y="651"/>
                  <a:pt x="877" y="651"/>
                </a:cubicBezTo>
                <a:cubicBezTo>
                  <a:pt x="878" y="653"/>
                  <a:pt x="879" y="654"/>
                  <a:pt x="879" y="655"/>
                </a:cubicBezTo>
                <a:close/>
                <a:moveTo>
                  <a:pt x="876" y="651"/>
                </a:moveTo>
                <a:cubicBezTo>
                  <a:pt x="875" y="652"/>
                  <a:pt x="873" y="653"/>
                  <a:pt x="871" y="654"/>
                </a:cubicBezTo>
                <a:cubicBezTo>
                  <a:pt x="872" y="651"/>
                  <a:pt x="873" y="648"/>
                  <a:pt x="874" y="645"/>
                </a:cubicBezTo>
                <a:cubicBezTo>
                  <a:pt x="875" y="647"/>
                  <a:pt x="876" y="648"/>
                  <a:pt x="877" y="650"/>
                </a:cubicBezTo>
                <a:cubicBezTo>
                  <a:pt x="877" y="650"/>
                  <a:pt x="877" y="651"/>
                  <a:pt x="876" y="651"/>
                </a:cubicBezTo>
                <a:close/>
                <a:moveTo>
                  <a:pt x="876" y="652"/>
                </a:moveTo>
                <a:cubicBezTo>
                  <a:pt x="875" y="656"/>
                  <a:pt x="874" y="660"/>
                  <a:pt x="873" y="664"/>
                </a:cubicBezTo>
                <a:cubicBezTo>
                  <a:pt x="871" y="665"/>
                  <a:pt x="870" y="666"/>
                  <a:pt x="868" y="667"/>
                </a:cubicBezTo>
                <a:cubicBezTo>
                  <a:pt x="869" y="663"/>
                  <a:pt x="870" y="659"/>
                  <a:pt x="871" y="655"/>
                </a:cubicBezTo>
                <a:cubicBezTo>
                  <a:pt x="873" y="654"/>
                  <a:pt x="875" y="653"/>
                  <a:pt x="876" y="652"/>
                </a:cubicBezTo>
                <a:close/>
                <a:moveTo>
                  <a:pt x="873" y="665"/>
                </a:moveTo>
                <a:cubicBezTo>
                  <a:pt x="872" y="669"/>
                  <a:pt x="872" y="673"/>
                  <a:pt x="871" y="677"/>
                </a:cubicBezTo>
                <a:cubicBezTo>
                  <a:pt x="869" y="678"/>
                  <a:pt x="867" y="679"/>
                  <a:pt x="865" y="680"/>
                </a:cubicBezTo>
                <a:cubicBezTo>
                  <a:pt x="865" y="676"/>
                  <a:pt x="866" y="672"/>
                  <a:pt x="868" y="668"/>
                </a:cubicBezTo>
                <a:cubicBezTo>
                  <a:pt x="869" y="667"/>
                  <a:pt x="871" y="666"/>
                  <a:pt x="873" y="665"/>
                </a:cubicBezTo>
                <a:close/>
                <a:moveTo>
                  <a:pt x="871" y="678"/>
                </a:moveTo>
                <a:cubicBezTo>
                  <a:pt x="870" y="681"/>
                  <a:pt x="870" y="685"/>
                  <a:pt x="869" y="689"/>
                </a:cubicBezTo>
                <a:cubicBezTo>
                  <a:pt x="867" y="690"/>
                  <a:pt x="865" y="691"/>
                  <a:pt x="863" y="692"/>
                </a:cubicBezTo>
                <a:cubicBezTo>
                  <a:pt x="862" y="691"/>
                  <a:pt x="862" y="691"/>
                  <a:pt x="862" y="691"/>
                </a:cubicBezTo>
                <a:cubicBezTo>
                  <a:pt x="863" y="688"/>
                  <a:pt x="864" y="684"/>
                  <a:pt x="864" y="681"/>
                </a:cubicBezTo>
                <a:cubicBezTo>
                  <a:pt x="866" y="680"/>
                  <a:pt x="869" y="679"/>
                  <a:pt x="871" y="678"/>
                </a:cubicBezTo>
                <a:close/>
                <a:moveTo>
                  <a:pt x="862" y="690"/>
                </a:moveTo>
                <a:cubicBezTo>
                  <a:pt x="861" y="688"/>
                  <a:pt x="860" y="686"/>
                  <a:pt x="860" y="683"/>
                </a:cubicBezTo>
                <a:cubicBezTo>
                  <a:pt x="861" y="683"/>
                  <a:pt x="862" y="682"/>
                  <a:pt x="864" y="681"/>
                </a:cubicBezTo>
                <a:cubicBezTo>
                  <a:pt x="863" y="684"/>
                  <a:pt x="863" y="687"/>
                  <a:pt x="862" y="690"/>
                </a:cubicBezTo>
                <a:close/>
                <a:moveTo>
                  <a:pt x="862" y="693"/>
                </a:moveTo>
                <a:cubicBezTo>
                  <a:pt x="862" y="693"/>
                  <a:pt x="862" y="693"/>
                  <a:pt x="862" y="693"/>
                </a:cubicBezTo>
                <a:cubicBezTo>
                  <a:pt x="863" y="696"/>
                  <a:pt x="864" y="699"/>
                  <a:pt x="865" y="702"/>
                </a:cubicBezTo>
                <a:cubicBezTo>
                  <a:pt x="865" y="702"/>
                  <a:pt x="865" y="703"/>
                  <a:pt x="865" y="703"/>
                </a:cubicBezTo>
                <a:cubicBezTo>
                  <a:pt x="863" y="703"/>
                  <a:pt x="862" y="704"/>
                  <a:pt x="860" y="705"/>
                </a:cubicBezTo>
                <a:cubicBezTo>
                  <a:pt x="861" y="701"/>
                  <a:pt x="861" y="697"/>
                  <a:pt x="862" y="693"/>
                </a:cubicBezTo>
                <a:close/>
                <a:moveTo>
                  <a:pt x="864" y="704"/>
                </a:moveTo>
                <a:cubicBezTo>
                  <a:pt x="863" y="706"/>
                  <a:pt x="861" y="709"/>
                  <a:pt x="860" y="712"/>
                </a:cubicBezTo>
                <a:cubicBezTo>
                  <a:pt x="860" y="710"/>
                  <a:pt x="860" y="708"/>
                  <a:pt x="860" y="705"/>
                </a:cubicBezTo>
                <a:cubicBezTo>
                  <a:pt x="862" y="705"/>
                  <a:pt x="863" y="704"/>
                  <a:pt x="864" y="704"/>
                </a:cubicBezTo>
                <a:close/>
                <a:moveTo>
                  <a:pt x="865" y="703"/>
                </a:moveTo>
                <a:cubicBezTo>
                  <a:pt x="865" y="703"/>
                  <a:pt x="865" y="703"/>
                  <a:pt x="865" y="703"/>
                </a:cubicBezTo>
                <a:cubicBezTo>
                  <a:pt x="866" y="706"/>
                  <a:pt x="867" y="709"/>
                  <a:pt x="867" y="712"/>
                </a:cubicBezTo>
                <a:cubicBezTo>
                  <a:pt x="867" y="713"/>
                  <a:pt x="867" y="714"/>
                  <a:pt x="867" y="715"/>
                </a:cubicBezTo>
                <a:cubicBezTo>
                  <a:pt x="865" y="716"/>
                  <a:pt x="862" y="717"/>
                  <a:pt x="859" y="719"/>
                </a:cubicBezTo>
                <a:cubicBezTo>
                  <a:pt x="859" y="717"/>
                  <a:pt x="859" y="715"/>
                  <a:pt x="860" y="713"/>
                </a:cubicBezTo>
                <a:cubicBezTo>
                  <a:pt x="861" y="710"/>
                  <a:pt x="863" y="707"/>
                  <a:pt x="865" y="703"/>
                </a:cubicBezTo>
                <a:close/>
                <a:moveTo>
                  <a:pt x="867" y="715"/>
                </a:moveTo>
                <a:cubicBezTo>
                  <a:pt x="867" y="719"/>
                  <a:pt x="868" y="722"/>
                  <a:pt x="868" y="726"/>
                </a:cubicBezTo>
                <a:cubicBezTo>
                  <a:pt x="865" y="727"/>
                  <a:pt x="862" y="728"/>
                  <a:pt x="859" y="730"/>
                </a:cubicBezTo>
                <a:cubicBezTo>
                  <a:pt x="859" y="726"/>
                  <a:pt x="859" y="723"/>
                  <a:pt x="859" y="719"/>
                </a:cubicBezTo>
                <a:cubicBezTo>
                  <a:pt x="862" y="718"/>
                  <a:pt x="865" y="717"/>
                  <a:pt x="867" y="715"/>
                </a:cubicBezTo>
                <a:close/>
                <a:moveTo>
                  <a:pt x="859" y="719"/>
                </a:moveTo>
                <a:cubicBezTo>
                  <a:pt x="858" y="719"/>
                  <a:pt x="857" y="720"/>
                  <a:pt x="855" y="720"/>
                </a:cubicBezTo>
                <a:cubicBezTo>
                  <a:pt x="857" y="718"/>
                  <a:pt x="858" y="716"/>
                  <a:pt x="859" y="714"/>
                </a:cubicBezTo>
                <a:cubicBezTo>
                  <a:pt x="859" y="716"/>
                  <a:pt x="859" y="717"/>
                  <a:pt x="859" y="719"/>
                </a:cubicBezTo>
                <a:close/>
                <a:moveTo>
                  <a:pt x="859" y="749"/>
                </a:moveTo>
                <a:cubicBezTo>
                  <a:pt x="856" y="750"/>
                  <a:pt x="853" y="752"/>
                  <a:pt x="850" y="754"/>
                </a:cubicBezTo>
                <a:cubicBezTo>
                  <a:pt x="849" y="754"/>
                  <a:pt x="849" y="754"/>
                  <a:pt x="849" y="754"/>
                </a:cubicBezTo>
                <a:cubicBezTo>
                  <a:pt x="849" y="752"/>
                  <a:pt x="849" y="751"/>
                  <a:pt x="849" y="749"/>
                </a:cubicBezTo>
                <a:cubicBezTo>
                  <a:pt x="852" y="747"/>
                  <a:pt x="855" y="744"/>
                  <a:pt x="857" y="741"/>
                </a:cubicBezTo>
                <a:cubicBezTo>
                  <a:pt x="858" y="741"/>
                  <a:pt x="858" y="741"/>
                  <a:pt x="858" y="741"/>
                </a:cubicBezTo>
                <a:cubicBezTo>
                  <a:pt x="859" y="744"/>
                  <a:pt x="859" y="746"/>
                  <a:pt x="859" y="749"/>
                </a:cubicBezTo>
                <a:close/>
                <a:moveTo>
                  <a:pt x="849" y="749"/>
                </a:moveTo>
                <a:cubicBezTo>
                  <a:pt x="849" y="748"/>
                  <a:pt x="849" y="746"/>
                  <a:pt x="849" y="745"/>
                </a:cubicBezTo>
                <a:cubicBezTo>
                  <a:pt x="851" y="744"/>
                  <a:pt x="854" y="743"/>
                  <a:pt x="856" y="742"/>
                </a:cubicBezTo>
                <a:cubicBezTo>
                  <a:pt x="854" y="744"/>
                  <a:pt x="852" y="746"/>
                  <a:pt x="849" y="749"/>
                </a:cubicBezTo>
                <a:close/>
                <a:moveTo>
                  <a:pt x="857" y="741"/>
                </a:moveTo>
                <a:cubicBezTo>
                  <a:pt x="854" y="742"/>
                  <a:pt x="852" y="743"/>
                  <a:pt x="849" y="745"/>
                </a:cubicBezTo>
                <a:cubicBezTo>
                  <a:pt x="849" y="741"/>
                  <a:pt x="849" y="738"/>
                  <a:pt x="850" y="735"/>
                </a:cubicBezTo>
                <a:cubicBezTo>
                  <a:pt x="852" y="733"/>
                  <a:pt x="855" y="732"/>
                  <a:pt x="858" y="731"/>
                </a:cubicBezTo>
                <a:cubicBezTo>
                  <a:pt x="858" y="734"/>
                  <a:pt x="858" y="737"/>
                  <a:pt x="858" y="739"/>
                </a:cubicBezTo>
                <a:cubicBezTo>
                  <a:pt x="858" y="740"/>
                  <a:pt x="857" y="740"/>
                  <a:pt x="857" y="741"/>
                </a:cubicBezTo>
                <a:close/>
                <a:moveTo>
                  <a:pt x="849" y="734"/>
                </a:moveTo>
                <a:cubicBezTo>
                  <a:pt x="848" y="735"/>
                  <a:pt x="847" y="735"/>
                  <a:pt x="845" y="736"/>
                </a:cubicBezTo>
                <a:cubicBezTo>
                  <a:pt x="845" y="735"/>
                  <a:pt x="845" y="735"/>
                  <a:pt x="845" y="735"/>
                </a:cubicBezTo>
                <a:cubicBezTo>
                  <a:pt x="847" y="733"/>
                  <a:pt x="848" y="731"/>
                  <a:pt x="849" y="730"/>
                </a:cubicBezTo>
                <a:cubicBezTo>
                  <a:pt x="849" y="731"/>
                  <a:pt x="849" y="733"/>
                  <a:pt x="849" y="734"/>
                </a:cubicBezTo>
                <a:close/>
                <a:moveTo>
                  <a:pt x="849" y="735"/>
                </a:moveTo>
                <a:cubicBezTo>
                  <a:pt x="849" y="738"/>
                  <a:pt x="849" y="742"/>
                  <a:pt x="849" y="745"/>
                </a:cubicBezTo>
                <a:cubicBezTo>
                  <a:pt x="847" y="746"/>
                  <a:pt x="847" y="746"/>
                  <a:pt x="847" y="746"/>
                </a:cubicBezTo>
                <a:cubicBezTo>
                  <a:pt x="847" y="742"/>
                  <a:pt x="846" y="739"/>
                  <a:pt x="846" y="736"/>
                </a:cubicBezTo>
                <a:cubicBezTo>
                  <a:pt x="847" y="736"/>
                  <a:pt x="848" y="735"/>
                  <a:pt x="849" y="735"/>
                </a:cubicBezTo>
                <a:close/>
                <a:moveTo>
                  <a:pt x="849" y="750"/>
                </a:moveTo>
                <a:cubicBezTo>
                  <a:pt x="849" y="751"/>
                  <a:pt x="849" y="752"/>
                  <a:pt x="849" y="754"/>
                </a:cubicBezTo>
                <a:cubicBezTo>
                  <a:pt x="849" y="753"/>
                  <a:pt x="848" y="751"/>
                  <a:pt x="848" y="750"/>
                </a:cubicBezTo>
                <a:cubicBezTo>
                  <a:pt x="848" y="750"/>
                  <a:pt x="849" y="750"/>
                  <a:pt x="849" y="750"/>
                </a:cubicBezTo>
                <a:close/>
                <a:moveTo>
                  <a:pt x="848" y="750"/>
                </a:moveTo>
                <a:cubicBezTo>
                  <a:pt x="848" y="748"/>
                  <a:pt x="848" y="747"/>
                  <a:pt x="847" y="746"/>
                </a:cubicBezTo>
                <a:cubicBezTo>
                  <a:pt x="849" y="745"/>
                  <a:pt x="849" y="745"/>
                  <a:pt x="849" y="745"/>
                </a:cubicBezTo>
                <a:cubicBezTo>
                  <a:pt x="849" y="747"/>
                  <a:pt x="849" y="748"/>
                  <a:pt x="849" y="749"/>
                </a:cubicBezTo>
                <a:cubicBezTo>
                  <a:pt x="849" y="749"/>
                  <a:pt x="848" y="750"/>
                  <a:pt x="848" y="750"/>
                </a:cubicBezTo>
                <a:close/>
                <a:moveTo>
                  <a:pt x="848" y="750"/>
                </a:moveTo>
                <a:cubicBezTo>
                  <a:pt x="845" y="753"/>
                  <a:pt x="842" y="755"/>
                  <a:pt x="840" y="757"/>
                </a:cubicBezTo>
                <a:cubicBezTo>
                  <a:pt x="840" y="755"/>
                  <a:pt x="840" y="752"/>
                  <a:pt x="840" y="750"/>
                </a:cubicBezTo>
                <a:cubicBezTo>
                  <a:pt x="842" y="748"/>
                  <a:pt x="845" y="747"/>
                  <a:pt x="847" y="746"/>
                </a:cubicBezTo>
                <a:cubicBezTo>
                  <a:pt x="847" y="748"/>
                  <a:pt x="847" y="749"/>
                  <a:pt x="848" y="750"/>
                </a:cubicBezTo>
                <a:close/>
                <a:moveTo>
                  <a:pt x="848" y="751"/>
                </a:moveTo>
                <a:cubicBezTo>
                  <a:pt x="848" y="752"/>
                  <a:pt x="848" y="753"/>
                  <a:pt x="848" y="754"/>
                </a:cubicBezTo>
                <a:cubicBezTo>
                  <a:pt x="845" y="755"/>
                  <a:pt x="843" y="757"/>
                  <a:pt x="840" y="758"/>
                </a:cubicBezTo>
                <a:cubicBezTo>
                  <a:pt x="840" y="758"/>
                  <a:pt x="840" y="758"/>
                  <a:pt x="840" y="758"/>
                </a:cubicBezTo>
                <a:cubicBezTo>
                  <a:pt x="842" y="756"/>
                  <a:pt x="845" y="753"/>
                  <a:pt x="848" y="751"/>
                </a:cubicBezTo>
                <a:close/>
                <a:moveTo>
                  <a:pt x="848" y="755"/>
                </a:moveTo>
                <a:cubicBezTo>
                  <a:pt x="849" y="756"/>
                  <a:pt x="849" y="757"/>
                  <a:pt x="849" y="758"/>
                </a:cubicBezTo>
                <a:cubicBezTo>
                  <a:pt x="846" y="759"/>
                  <a:pt x="843" y="761"/>
                  <a:pt x="840" y="763"/>
                </a:cubicBezTo>
                <a:cubicBezTo>
                  <a:pt x="840" y="761"/>
                  <a:pt x="840" y="760"/>
                  <a:pt x="840" y="759"/>
                </a:cubicBezTo>
                <a:cubicBezTo>
                  <a:pt x="843" y="757"/>
                  <a:pt x="846" y="756"/>
                  <a:pt x="848" y="755"/>
                </a:cubicBezTo>
                <a:close/>
                <a:moveTo>
                  <a:pt x="847" y="759"/>
                </a:moveTo>
                <a:cubicBezTo>
                  <a:pt x="845" y="761"/>
                  <a:pt x="842" y="763"/>
                  <a:pt x="840" y="765"/>
                </a:cubicBezTo>
                <a:cubicBezTo>
                  <a:pt x="840" y="764"/>
                  <a:pt x="840" y="764"/>
                  <a:pt x="840" y="763"/>
                </a:cubicBezTo>
                <a:cubicBezTo>
                  <a:pt x="842" y="762"/>
                  <a:pt x="845" y="761"/>
                  <a:pt x="847" y="759"/>
                </a:cubicBezTo>
                <a:close/>
                <a:moveTo>
                  <a:pt x="859" y="884"/>
                </a:moveTo>
                <a:cubicBezTo>
                  <a:pt x="859" y="894"/>
                  <a:pt x="859" y="904"/>
                  <a:pt x="859" y="915"/>
                </a:cubicBezTo>
                <a:cubicBezTo>
                  <a:pt x="849" y="901"/>
                  <a:pt x="841" y="885"/>
                  <a:pt x="834" y="870"/>
                </a:cubicBezTo>
                <a:cubicBezTo>
                  <a:pt x="833" y="833"/>
                  <a:pt x="830" y="803"/>
                  <a:pt x="826" y="776"/>
                </a:cubicBezTo>
                <a:cubicBezTo>
                  <a:pt x="827" y="775"/>
                  <a:pt x="828" y="774"/>
                  <a:pt x="830" y="773"/>
                </a:cubicBezTo>
                <a:cubicBezTo>
                  <a:pt x="829" y="814"/>
                  <a:pt x="839" y="851"/>
                  <a:pt x="859" y="884"/>
                </a:cubicBezTo>
                <a:close/>
                <a:moveTo>
                  <a:pt x="830" y="768"/>
                </a:moveTo>
                <a:cubicBezTo>
                  <a:pt x="830" y="769"/>
                  <a:pt x="830" y="770"/>
                  <a:pt x="830" y="771"/>
                </a:cubicBezTo>
                <a:cubicBezTo>
                  <a:pt x="828" y="772"/>
                  <a:pt x="827" y="773"/>
                  <a:pt x="825" y="774"/>
                </a:cubicBezTo>
                <a:cubicBezTo>
                  <a:pt x="825" y="773"/>
                  <a:pt x="825" y="772"/>
                  <a:pt x="825" y="771"/>
                </a:cubicBezTo>
                <a:lnTo>
                  <a:pt x="830" y="768"/>
                </a:lnTo>
                <a:close/>
                <a:moveTo>
                  <a:pt x="827" y="769"/>
                </a:moveTo>
                <a:cubicBezTo>
                  <a:pt x="828" y="768"/>
                  <a:pt x="829" y="767"/>
                  <a:pt x="830" y="767"/>
                </a:cubicBezTo>
                <a:cubicBezTo>
                  <a:pt x="830" y="767"/>
                  <a:pt x="830" y="767"/>
                  <a:pt x="830" y="768"/>
                </a:cubicBezTo>
                <a:lnTo>
                  <a:pt x="827" y="769"/>
                </a:lnTo>
                <a:close/>
                <a:moveTo>
                  <a:pt x="829" y="772"/>
                </a:moveTo>
                <a:cubicBezTo>
                  <a:pt x="828" y="773"/>
                  <a:pt x="827" y="774"/>
                  <a:pt x="825" y="775"/>
                </a:cubicBezTo>
                <a:cubicBezTo>
                  <a:pt x="825" y="774"/>
                  <a:pt x="825" y="774"/>
                  <a:pt x="825" y="774"/>
                </a:cubicBezTo>
                <a:cubicBezTo>
                  <a:pt x="827" y="773"/>
                  <a:pt x="828" y="773"/>
                  <a:pt x="829" y="772"/>
                </a:cubicBezTo>
                <a:close/>
                <a:moveTo>
                  <a:pt x="830" y="772"/>
                </a:moveTo>
                <a:cubicBezTo>
                  <a:pt x="830" y="773"/>
                  <a:pt x="830" y="773"/>
                  <a:pt x="830" y="773"/>
                </a:cubicBezTo>
                <a:cubicBezTo>
                  <a:pt x="828" y="774"/>
                  <a:pt x="827" y="774"/>
                  <a:pt x="825" y="775"/>
                </a:cubicBezTo>
                <a:cubicBezTo>
                  <a:pt x="825" y="775"/>
                  <a:pt x="825" y="775"/>
                  <a:pt x="825" y="775"/>
                </a:cubicBezTo>
                <a:cubicBezTo>
                  <a:pt x="827" y="774"/>
                  <a:pt x="828" y="773"/>
                  <a:pt x="830" y="772"/>
                </a:cubicBezTo>
                <a:close/>
                <a:moveTo>
                  <a:pt x="830" y="766"/>
                </a:moveTo>
                <a:cubicBezTo>
                  <a:pt x="828" y="767"/>
                  <a:pt x="826" y="769"/>
                  <a:pt x="825" y="770"/>
                </a:cubicBezTo>
                <a:cubicBezTo>
                  <a:pt x="824" y="769"/>
                  <a:pt x="824" y="768"/>
                  <a:pt x="824" y="766"/>
                </a:cubicBezTo>
                <a:cubicBezTo>
                  <a:pt x="826" y="765"/>
                  <a:pt x="828" y="765"/>
                  <a:pt x="830" y="764"/>
                </a:cubicBezTo>
                <a:cubicBezTo>
                  <a:pt x="830" y="764"/>
                  <a:pt x="830" y="765"/>
                  <a:pt x="830" y="766"/>
                </a:cubicBezTo>
                <a:close/>
                <a:moveTo>
                  <a:pt x="824" y="770"/>
                </a:moveTo>
                <a:cubicBezTo>
                  <a:pt x="821" y="772"/>
                  <a:pt x="821" y="772"/>
                  <a:pt x="821" y="772"/>
                </a:cubicBezTo>
                <a:cubicBezTo>
                  <a:pt x="821" y="770"/>
                  <a:pt x="821" y="769"/>
                  <a:pt x="822" y="768"/>
                </a:cubicBezTo>
                <a:cubicBezTo>
                  <a:pt x="824" y="767"/>
                  <a:pt x="824" y="767"/>
                  <a:pt x="824" y="767"/>
                </a:cubicBezTo>
                <a:cubicBezTo>
                  <a:pt x="824" y="768"/>
                  <a:pt x="824" y="769"/>
                  <a:pt x="824" y="770"/>
                </a:cubicBezTo>
                <a:close/>
                <a:moveTo>
                  <a:pt x="824" y="771"/>
                </a:moveTo>
                <a:cubicBezTo>
                  <a:pt x="824" y="772"/>
                  <a:pt x="825" y="773"/>
                  <a:pt x="825" y="774"/>
                </a:cubicBezTo>
                <a:cubicBezTo>
                  <a:pt x="823" y="775"/>
                  <a:pt x="822" y="775"/>
                  <a:pt x="821" y="776"/>
                </a:cubicBezTo>
                <a:cubicBezTo>
                  <a:pt x="821" y="775"/>
                  <a:pt x="821" y="774"/>
                  <a:pt x="821" y="774"/>
                </a:cubicBezTo>
                <a:cubicBezTo>
                  <a:pt x="821" y="774"/>
                  <a:pt x="821" y="774"/>
                  <a:pt x="821" y="774"/>
                </a:cubicBezTo>
                <a:cubicBezTo>
                  <a:pt x="822" y="773"/>
                  <a:pt x="823" y="772"/>
                  <a:pt x="824" y="771"/>
                </a:cubicBezTo>
                <a:close/>
                <a:moveTo>
                  <a:pt x="825" y="774"/>
                </a:moveTo>
                <a:cubicBezTo>
                  <a:pt x="825" y="775"/>
                  <a:pt x="825" y="775"/>
                  <a:pt x="825" y="775"/>
                </a:cubicBezTo>
                <a:cubicBezTo>
                  <a:pt x="824" y="776"/>
                  <a:pt x="822" y="777"/>
                  <a:pt x="821" y="778"/>
                </a:cubicBezTo>
                <a:cubicBezTo>
                  <a:pt x="821" y="777"/>
                  <a:pt x="821" y="777"/>
                  <a:pt x="821" y="776"/>
                </a:cubicBezTo>
                <a:cubicBezTo>
                  <a:pt x="822" y="776"/>
                  <a:pt x="824" y="775"/>
                  <a:pt x="825" y="774"/>
                </a:cubicBezTo>
                <a:close/>
                <a:moveTo>
                  <a:pt x="825" y="776"/>
                </a:moveTo>
                <a:cubicBezTo>
                  <a:pt x="829" y="802"/>
                  <a:pt x="832" y="833"/>
                  <a:pt x="834" y="868"/>
                </a:cubicBezTo>
                <a:cubicBezTo>
                  <a:pt x="823" y="840"/>
                  <a:pt x="819" y="810"/>
                  <a:pt x="821" y="778"/>
                </a:cubicBezTo>
                <a:cubicBezTo>
                  <a:pt x="822" y="778"/>
                  <a:pt x="824" y="777"/>
                  <a:pt x="825" y="776"/>
                </a:cubicBezTo>
                <a:close/>
                <a:moveTo>
                  <a:pt x="821" y="773"/>
                </a:moveTo>
                <a:cubicBezTo>
                  <a:pt x="818" y="775"/>
                  <a:pt x="815" y="778"/>
                  <a:pt x="812" y="780"/>
                </a:cubicBezTo>
                <a:cubicBezTo>
                  <a:pt x="812" y="779"/>
                  <a:pt x="812" y="778"/>
                  <a:pt x="813" y="777"/>
                </a:cubicBezTo>
                <a:cubicBezTo>
                  <a:pt x="815" y="775"/>
                  <a:pt x="818" y="774"/>
                  <a:pt x="821" y="773"/>
                </a:cubicBezTo>
                <a:close/>
                <a:moveTo>
                  <a:pt x="821" y="774"/>
                </a:moveTo>
                <a:cubicBezTo>
                  <a:pt x="820" y="775"/>
                  <a:pt x="820" y="775"/>
                  <a:pt x="820" y="776"/>
                </a:cubicBezTo>
                <a:cubicBezTo>
                  <a:pt x="818" y="778"/>
                  <a:pt x="815" y="779"/>
                  <a:pt x="812" y="781"/>
                </a:cubicBezTo>
                <a:cubicBezTo>
                  <a:pt x="812" y="780"/>
                  <a:pt x="812" y="780"/>
                  <a:pt x="812" y="780"/>
                </a:cubicBezTo>
                <a:cubicBezTo>
                  <a:pt x="815" y="778"/>
                  <a:pt x="818" y="776"/>
                  <a:pt x="821" y="774"/>
                </a:cubicBezTo>
                <a:close/>
                <a:moveTo>
                  <a:pt x="820" y="777"/>
                </a:moveTo>
                <a:cubicBezTo>
                  <a:pt x="820" y="777"/>
                  <a:pt x="820" y="778"/>
                  <a:pt x="820" y="778"/>
                </a:cubicBezTo>
                <a:cubicBezTo>
                  <a:pt x="819" y="779"/>
                  <a:pt x="818" y="780"/>
                  <a:pt x="816" y="780"/>
                </a:cubicBezTo>
                <a:cubicBezTo>
                  <a:pt x="815" y="781"/>
                  <a:pt x="813" y="782"/>
                  <a:pt x="812" y="783"/>
                </a:cubicBezTo>
                <a:cubicBezTo>
                  <a:pt x="812" y="782"/>
                  <a:pt x="812" y="782"/>
                  <a:pt x="812" y="781"/>
                </a:cubicBezTo>
                <a:cubicBezTo>
                  <a:pt x="815" y="780"/>
                  <a:pt x="818" y="778"/>
                  <a:pt x="820" y="777"/>
                </a:cubicBezTo>
                <a:close/>
                <a:moveTo>
                  <a:pt x="817" y="781"/>
                </a:moveTo>
                <a:cubicBezTo>
                  <a:pt x="818" y="780"/>
                  <a:pt x="819" y="779"/>
                  <a:pt x="820" y="779"/>
                </a:cubicBezTo>
                <a:cubicBezTo>
                  <a:pt x="818" y="811"/>
                  <a:pt x="823" y="842"/>
                  <a:pt x="834" y="870"/>
                </a:cubicBezTo>
                <a:cubicBezTo>
                  <a:pt x="835" y="882"/>
                  <a:pt x="835" y="895"/>
                  <a:pt x="835" y="909"/>
                </a:cubicBezTo>
                <a:cubicBezTo>
                  <a:pt x="815" y="871"/>
                  <a:pt x="807" y="829"/>
                  <a:pt x="812" y="784"/>
                </a:cubicBezTo>
                <a:cubicBezTo>
                  <a:pt x="813" y="783"/>
                  <a:pt x="815" y="782"/>
                  <a:pt x="817" y="781"/>
                </a:cubicBezTo>
                <a:close/>
                <a:moveTo>
                  <a:pt x="808" y="786"/>
                </a:moveTo>
                <a:cubicBezTo>
                  <a:pt x="806" y="787"/>
                  <a:pt x="803" y="789"/>
                  <a:pt x="801" y="790"/>
                </a:cubicBezTo>
                <a:cubicBezTo>
                  <a:pt x="801" y="790"/>
                  <a:pt x="801" y="790"/>
                  <a:pt x="801" y="790"/>
                </a:cubicBezTo>
                <a:cubicBezTo>
                  <a:pt x="803" y="788"/>
                  <a:pt x="806" y="787"/>
                  <a:pt x="808" y="786"/>
                </a:cubicBezTo>
                <a:close/>
                <a:moveTo>
                  <a:pt x="835" y="871"/>
                </a:moveTo>
                <a:cubicBezTo>
                  <a:pt x="841" y="887"/>
                  <a:pt x="849" y="902"/>
                  <a:pt x="859" y="916"/>
                </a:cubicBezTo>
                <a:cubicBezTo>
                  <a:pt x="859" y="925"/>
                  <a:pt x="859" y="935"/>
                  <a:pt x="859" y="945"/>
                </a:cubicBezTo>
                <a:cubicBezTo>
                  <a:pt x="850" y="934"/>
                  <a:pt x="842" y="922"/>
                  <a:pt x="836" y="910"/>
                </a:cubicBezTo>
                <a:cubicBezTo>
                  <a:pt x="836" y="896"/>
                  <a:pt x="835" y="883"/>
                  <a:pt x="835" y="871"/>
                </a:cubicBezTo>
                <a:close/>
                <a:moveTo>
                  <a:pt x="859" y="975"/>
                </a:moveTo>
                <a:cubicBezTo>
                  <a:pt x="866" y="982"/>
                  <a:pt x="873" y="988"/>
                  <a:pt x="881" y="995"/>
                </a:cubicBezTo>
                <a:cubicBezTo>
                  <a:pt x="881" y="1003"/>
                  <a:pt x="880" y="1011"/>
                  <a:pt x="880" y="1020"/>
                </a:cubicBezTo>
                <a:cubicBezTo>
                  <a:pt x="872" y="1014"/>
                  <a:pt x="865" y="1008"/>
                  <a:pt x="859" y="1001"/>
                </a:cubicBezTo>
                <a:cubicBezTo>
                  <a:pt x="859" y="992"/>
                  <a:pt x="859" y="983"/>
                  <a:pt x="859" y="975"/>
                </a:cubicBezTo>
                <a:close/>
                <a:moveTo>
                  <a:pt x="858" y="1001"/>
                </a:moveTo>
                <a:cubicBezTo>
                  <a:pt x="851" y="993"/>
                  <a:pt x="843" y="985"/>
                  <a:pt x="837" y="977"/>
                </a:cubicBezTo>
                <a:cubicBezTo>
                  <a:pt x="837" y="967"/>
                  <a:pt x="837" y="957"/>
                  <a:pt x="837" y="947"/>
                </a:cubicBezTo>
                <a:cubicBezTo>
                  <a:pt x="843" y="957"/>
                  <a:pt x="851" y="966"/>
                  <a:pt x="859" y="974"/>
                </a:cubicBezTo>
                <a:cubicBezTo>
                  <a:pt x="859" y="983"/>
                  <a:pt x="859" y="992"/>
                  <a:pt x="858" y="1001"/>
                </a:cubicBezTo>
                <a:close/>
                <a:moveTo>
                  <a:pt x="837" y="978"/>
                </a:moveTo>
                <a:cubicBezTo>
                  <a:pt x="843" y="986"/>
                  <a:pt x="851" y="994"/>
                  <a:pt x="858" y="1001"/>
                </a:cubicBezTo>
                <a:cubicBezTo>
                  <a:pt x="858" y="1010"/>
                  <a:pt x="858" y="1018"/>
                  <a:pt x="858" y="1027"/>
                </a:cubicBezTo>
                <a:cubicBezTo>
                  <a:pt x="850" y="1020"/>
                  <a:pt x="843" y="1013"/>
                  <a:pt x="837" y="1006"/>
                </a:cubicBezTo>
                <a:cubicBezTo>
                  <a:pt x="837" y="997"/>
                  <a:pt x="837" y="987"/>
                  <a:pt x="837" y="978"/>
                </a:cubicBezTo>
                <a:close/>
                <a:moveTo>
                  <a:pt x="858" y="1028"/>
                </a:moveTo>
                <a:cubicBezTo>
                  <a:pt x="865" y="1034"/>
                  <a:pt x="872" y="1040"/>
                  <a:pt x="879" y="1045"/>
                </a:cubicBezTo>
                <a:cubicBezTo>
                  <a:pt x="878" y="1053"/>
                  <a:pt x="878" y="1061"/>
                  <a:pt x="877" y="1069"/>
                </a:cubicBezTo>
                <a:cubicBezTo>
                  <a:pt x="870" y="1064"/>
                  <a:pt x="864" y="1059"/>
                  <a:pt x="857" y="1054"/>
                </a:cubicBezTo>
                <a:cubicBezTo>
                  <a:pt x="858" y="1045"/>
                  <a:pt x="858" y="1036"/>
                  <a:pt x="858" y="1028"/>
                </a:cubicBezTo>
                <a:close/>
                <a:moveTo>
                  <a:pt x="878" y="1070"/>
                </a:moveTo>
                <a:cubicBezTo>
                  <a:pt x="885" y="1076"/>
                  <a:pt x="892" y="1081"/>
                  <a:pt x="900" y="1086"/>
                </a:cubicBezTo>
                <a:cubicBezTo>
                  <a:pt x="899" y="1093"/>
                  <a:pt x="899" y="1101"/>
                  <a:pt x="898" y="1109"/>
                </a:cubicBezTo>
                <a:cubicBezTo>
                  <a:pt x="891" y="1104"/>
                  <a:pt x="884" y="1099"/>
                  <a:pt x="877" y="1094"/>
                </a:cubicBezTo>
                <a:cubicBezTo>
                  <a:pt x="877" y="1086"/>
                  <a:pt x="877" y="1078"/>
                  <a:pt x="878" y="1070"/>
                </a:cubicBezTo>
                <a:close/>
                <a:moveTo>
                  <a:pt x="900" y="1086"/>
                </a:moveTo>
                <a:cubicBezTo>
                  <a:pt x="906" y="1090"/>
                  <a:pt x="913" y="1093"/>
                  <a:pt x="919" y="1097"/>
                </a:cubicBezTo>
                <a:cubicBezTo>
                  <a:pt x="918" y="1105"/>
                  <a:pt x="918" y="1112"/>
                  <a:pt x="917" y="1120"/>
                </a:cubicBezTo>
                <a:cubicBezTo>
                  <a:pt x="911" y="1117"/>
                  <a:pt x="905" y="1113"/>
                  <a:pt x="899" y="1109"/>
                </a:cubicBezTo>
                <a:cubicBezTo>
                  <a:pt x="899" y="1101"/>
                  <a:pt x="900" y="1094"/>
                  <a:pt x="900" y="1086"/>
                </a:cubicBezTo>
                <a:close/>
                <a:moveTo>
                  <a:pt x="920" y="1097"/>
                </a:moveTo>
                <a:cubicBezTo>
                  <a:pt x="925" y="1101"/>
                  <a:pt x="932" y="1104"/>
                  <a:pt x="938" y="1107"/>
                </a:cubicBezTo>
                <a:cubicBezTo>
                  <a:pt x="937" y="1115"/>
                  <a:pt x="936" y="1122"/>
                  <a:pt x="935" y="1130"/>
                </a:cubicBezTo>
                <a:cubicBezTo>
                  <a:pt x="929" y="1127"/>
                  <a:pt x="923" y="1124"/>
                  <a:pt x="917" y="1120"/>
                </a:cubicBezTo>
                <a:cubicBezTo>
                  <a:pt x="918" y="1113"/>
                  <a:pt x="919" y="1105"/>
                  <a:pt x="920" y="1097"/>
                </a:cubicBezTo>
                <a:close/>
                <a:moveTo>
                  <a:pt x="938" y="1107"/>
                </a:moveTo>
                <a:cubicBezTo>
                  <a:pt x="944" y="1111"/>
                  <a:pt x="950" y="1114"/>
                  <a:pt x="956" y="1116"/>
                </a:cubicBezTo>
                <a:cubicBezTo>
                  <a:pt x="955" y="1124"/>
                  <a:pt x="954" y="1131"/>
                  <a:pt x="953" y="1139"/>
                </a:cubicBezTo>
                <a:cubicBezTo>
                  <a:pt x="947" y="1136"/>
                  <a:pt x="941" y="1133"/>
                  <a:pt x="935" y="1130"/>
                </a:cubicBezTo>
                <a:cubicBezTo>
                  <a:pt x="936" y="1123"/>
                  <a:pt x="937" y="1115"/>
                  <a:pt x="938" y="1107"/>
                </a:cubicBezTo>
                <a:close/>
                <a:moveTo>
                  <a:pt x="957" y="1117"/>
                </a:moveTo>
                <a:cubicBezTo>
                  <a:pt x="962" y="1119"/>
                  <a:pt x="967" y="1122"/>
                  <a:pt x="973" y="1124"/>
                </a:cubicBezTo>
                <a:cubicBezTo>
                  <a:pt x="972" y="1132"/>
                  <a:pt x="971" y="1139"/>
                  <a:pt x="969" y="1146"/>
                </a:cubicBezTo>
                <a:cubicBezTo>
                  <a:pt x="964" y="1144"/>
                  <a:pt x="959" y="1142"/>
                  <a:pt x="953" y="1139"/>
                </a:cubicBezTo>
                <a:cubicBezTo>
                  <a:pt x="954" y="1132"/>
                  <a:pt x="955" y="1124"/>
                  <a:pt x="957" y="1117"/>
                </a:cubicBezTo>
                <a:close/>
                <a:moveTo>
                  <a:pt x="957" y="1116"/>
                </a:moveTo>
                <a:cubicBezTo>
                  <a:pt x="958" y="1109"/>
                  <a:pt x="959" y="1101"/>
                  <a:pt x="960" y="1094"/>
                </a:cubicBezTo>
                <a:cubicBezTo>
                  <a:pt x="965" y="1096"/>
                  <a:pt x="971" y="1099"/>
                  <a:pt x="977" y="1101"/>
                </a:cubicBezTo>
                <a:cubicBezTo>
                  <a:pt x="975" y="1109"/>
                  <a:pt x="974" y="1116"/>
                  <a:pt x="973" y="1124"/>
                </a:cubicBezTo>
                <a:cubicBezTo>
                  <a:pt x="967" y="1121"/>
                  <a:pt x="962" y="1119"/>
                  <a:pt x="957" y="1116"/>
                </a:cubicBezTo>
                <a:close/>
                <a:moveTo>
                  <a:pt x="977" y="1101"/>
                </a:moveTo>
                <a:cubicBezTo>
                  <a:pt x="983" y="1104"/>
                  <a:pt x="988" y="1106"/>
                  <a:pt x="994" y="1108"/>
                </a:cubicBezTo>
                <a:cubicBezTo>
                  <a:pt x="993" y="1116"/>
                  <a:pt x="991" y="1123"/>
                  <a:pt x="990" y="1131"/>
                </a:cubicBezTo>
                <a:cubicBezTo>
                  <a:pt x="984" y="1129"/>
                  <a:pt x="979" y="1126"/>
                  <a:pt x="974" y="1124"/>
                </a:cubicBezTo>
                <a:cubicBezTo>
                  <a:pt x="975" y="1116"/>
                  <a:pt x="976" y="1109"/>
                  <a:pt x="977" y="1101"/>
                </a:cubicBezTo>
                <a:close/>
                <a:moveTo>
                  <a:pt x="977" y="1101"/>
                </a:moveTo>
                <a:cubicBezTo>
                  <a:pt x="978" y="1094"/>
                  <a:pt x="979" y="1086"/>
                  <a:pt x="980" y="1079"/>
                </a:cubicBezTo>
                <a:cubicBezTo>
                  <a:pt x="986" y="1082"/>
                  <a:pt x="992" y="1084"/>
                  <a:pt x="998" y="1086"/>
                </a:cubicBezTo>
                <a:cubicBezTo>
                  <a:pt x="997" y="1093"/>
                  <a:pt x="995" y="1101"/>
                  <a:pt x="994" y="1108"/>
                </a:cubicBezTo>
                <a:cubicBezTo>
                  <a:pt x="988" y="1106"/>
                  <a:pt x="983" y="1103"/>
                  <a:pt x="977" y="1101"/>
                </a:cubicBezTo>
                <a:close/>
                <a:moveTo>
                  <a:pt x="998" y="1086"/>
                </a:moveTo>
                <a:cubicBezTo>
                  <a:pt x="1003" y="1088"/>
                  <a:pt x="1008" y="1090"/>
                  <a:pt x="1013" y="1092"/>
                </a:cubicBezTo>
                <a:cubicBezTo>
                  <a:pt x="1011" y="1099"/>
                  <a:pt x="1010" y="1106"/>
                  <a:pt x="1008" y="1113"/>
                </a:cubicBezTo>
                <a:cubicBezTo>
                  <a:pt x="1004" y="1112"/>
                  <a:pt x="999" y="1110"/>
                  <a:pt x="995" y="1108"/>
                </a:cubicBezTo>
                <a:cubicBezTo>
                  <a:pt x="996" y="1101"/>
                  <a:pt x="997" y="1094"/>
                  <a:pt x="998" y="1086"/>
                </a:cubicBezTo>
                <a:close/>
                <a:moveTo>
                  <a:pt x="1013" y="1092"/>
                </a:moveTo>
                <a:cubicBezTo>
                  <a:pt x="1018" y="1094"/>
                  <a:pt x="1023" y="1095"/>
                  <a:pt x="1028" y="1097"/>
                </a:cubicBezTo>
                <a:cubicBezTo>
                  <a:pt x="1027" y="1104"/>
                  <a:pt x="1025" y="1111"/>
                  <a:pt x="1024" y="1118"/>
                </a:cubicBezTo>
                <a:cubicBezTo>
                  <a:pt x="1024" y="1119"/>
                  <a:pt x="1024" y="1119"/>
                  <a:pt x="1024" y="1119"/>
                </a:cubicBezTo>
                <a:cubicBezTo>
                  <a:pt x="1019" y="1117"/>
                  <a:pt x="1014" y="1115"/>
                  <a:pt x="1009" y="1114"/>
                </a:cubicBezTo>
                <a:cubicBezTo>
                  <a:pt x="1010" y="1106"/>
                  <a:pt x="1012" y="1099"/>
                  <a:pt x="1013" y="1092"/>
                </a:cubicBezTo>
                <a:close/>
                <a:moveTo>
                  <a:pt x="1013" y="1091"/>
                </a:moveTo>
                <a:cubicBezTo>
                  <a:pt x="1015" y="1084"/>
                  <a:pt x="1016" y="1076"/>
                  <a:pt x="1017" y="1069"/>
                </a:cubicBezTo>
                <a:cubicBezTo>
                  <a:pt x="1023" y="1071"/>
                  <a:pt x="1028" y="1073"/>
                  <a:pt x="1033" y="1074"/>
                </a:cubicBezTo>
                <a:cubicBezTo>
                  <a:pt x="1032" y="1082"/>
                  <a:pt x="1030" y="1089"/>
                  <a:pt x="1029" y="1097"/>
                </a:cubicBezTo>
                <a:cubicBezTo>
                  <a:pt x="1023" y="1095"/>
                  <a:pt x="1018" y="1093"/>
                  <a:pt x="1013" y="1091"/>
                </a:cubicBezTo>
                <a:close/>
                <a:moveTo>
                  <a:pt x="1018" y="1069"/>
                </a:moveTo>
                <a:cubicBezTo>
                  <a:pt x="1019" y="1062"/>
                  <a:pt x="1020" y="1056"/>
                  <a:pt x="1021" y="1049"/>
                </a:cubicBezTo>
                <a:cubicBezTo>
                  <a:pt x="1027" y="1051"/>
                  <a:pt x="1032" y="1053"/>
                  <a:pt x="1038" y="1055"/>
                </a:cubicBezTo>
                <a:cubicBezTo>
                  <a:pt x="1036" y="1061"/>
                  <a:pt x="1035" y="1068"/>
                  <a:pt x="1034" y="1074"/>
                </a:cubicBezTo>
                <a:cubicBezTo>
                  <a:pt x="1028" y="1072"/>
                  <a:pt x="1023" y="1070"/>
                  <a:pt x="1018" y="1069"/>
                </a:cubicBezTo>
                <a:close/>
                <a:moveTo>
                  <a:pt x="1021" y="1049"/>
                </a:moveTo>
                <a:cubicBezTo>
                  <a:pt x="1023" y="1041"/>
                  <a:pt x="1024" y="1033"/>
                  <a:pt x="1026" y="1026"/>
                </a:cubicBezTo>
                <a:cubicBezTo>
                  <a:pt x="1026" y="1026"/>
                  <a:pt x="1026" y="1026"/>
                  <a:pt x="1026" y="1026"/>
                </a:cubicBezTo>
                <a:cubicBezTo>
                  <a:pt x="1031" y="1028"/>
                  <a:pt x="1037" y="1029"/>
                  <a:pt x="1043" y="1031"/>
                </a:cubicBezTo>
                <a:cubicBezTo>
                  <a:pt x="1041" y="1039"/>
                  <a:pt x="1039" y="1046"/>
                  <a:pt x="1038" y="1054"/>
                </a:cubicBezTo>
                <a:cubicBezTo>
                  <a:pt x="1032" y="1052"/>
                  <a:pt x="1027" y="1051"/>
                  <a:pt x="1021" y="1049"/>
                </a:cubicBezTo>
                <a:close/>
                <a:moveTo>
                  <a:pt x="1043" y="1031"/>
                </a:moveTo>
                <a:cubicBezTo>
                  <a:pt x="1048" y="1033"/>
                  <a:pt x="1054" y="1034"/>
                  <a:pt x="1059" y="1036"/>
                </a:cubicBezTo>
                <a:cubicBezTo>
                  <a:pt x="1058" y="1044"/>
                  <a:pt x="1056" y="1051"/>
                  <a:pt x="1054" y="1059"/>
                </a:cubicBezTo>
                <a:cubicBezTo>
                  <a:pt x="1049" y="1058"/>
                  <a:pt x="1043" y="1056"/>
                  <a:pt x="1038" y="1054"/>
                </a:cubicBezTo>
                <a:cubicBezTo>
                  <a:pt x="1040" y="1047"/>
                  <a:pt x="1042" y="1039"/>
                  <a:pt x="1043" y="1031"/>
                </a:cubicBezTo>
                <a:close/>
                <a:moveTo>
                  <a:pt x="1043" y="1031"/>
                </a:moveTo>
                <a:cubicBezTo>
                  <a:pt x="1045" y="1023"/>
                  <a:pt x="1046" y="1016"/>
                  <a:pt x="1048" y="1008"/>
                </a:cubicBezTo>
                <a:cubicBezTo>
                  <a:pt x="1053" y="1010"/>
                  <a:pt x="1059" y="1011"/>
                  <a:pt x="1065" y="1013"/>
                </a:cubicBezTo>
                <a:cubicBezTo>
                  <a:pt x="1063" y="1020"/>
                  <a:pt x="1061" y="1028"/>
                  <a:pt x="1059" y="1035"/>
                </a:cubicBezTo>
                <a:cubicBezTo>
                  <a:pt x="1054" y="1034"/>
                  <a:pt x="1049" y="1032"/>
                  <a:pt x="1043" y="1031"/>
                </a:cubicBezTo>
                <a:close/>
                <a:moveTo>
                  <a:pt x="1047" y="1008"/>
                </a:moveTo>
                <a:cubicBezTo>
                  <a:pt x="1041" y="1006"/>
                  <a:pt x="1035" y="1004"/>
                  <a:pt x="1030" y="1002"/>
                </a:cubicBezTo>
                <a:cubicBezTo>
                  <a:pt x="1031" y="994"/>
                  <a:pt x="1032" y="987"/>
                  <a:pt x="1034" y="979"/>
                </a:cubicBezTo>
                <a:cubicBezTo>
                  <a:pt x="1040" y="981"/>
                  <a:pt x="1046" y="983"/>
                  <a:pt x="1052" y="984"/>
                </a:cubicBezTo>
                <a:cubicBezTo>
                  <a:pt x="1050" y="992"/>
                  <a:pt x="1049" y="1000"/>
                  <a:pt x="1047" y="1008"/>
                </a:cubicBezTo>
                <a:close/>
                <a:moveTo>
                  <a:pt x="1033" y="978"/>
                </a:moveTo>
                <a:cubicBezTo>
                  <a:pt x="1028" y="977"/>
                  <a:pt x="1022" y="975"/>
                  <a:pt x="1016" y="973"/>
                </a:cubicBezTo>
                <a:cubicBezTo>
                  <a:pt x="1017" y="965"/>
                  <a:pt x="1019" y="958"/>
                  <a:pt x="1020" y="950"/>
                </a:cubicBezTo>
                <a:cubicBezTo>
                  <a:pt x="1025" y="952"/>
                  <a:pt x="1031" y="954"/>
                  <a:pt x="1037" y="956"/>
                </a:cubicBezTo>
                <a:cubicBezTo>
                  <a:pt x="1036" y="963"/>
                  <a:pt x="1035" y="971"/>
                  <a:pt x="1033" y="978"/>
                </a:cubicBezTo>
                <a:close/>
                <a:moveTo>
                  <a:pt x="1019" y="950"/>
                </a:moveTo>
                <a:cubicBezTo>
                  <a:pt x="1012" y="947"/>
                  <a:pt x="1005" y="944"/>
                  <a:pt x="999" y="942"/>
                </a:cubicBezTo>
                <a:cubicBezTo>
                  <a:pt x="1000" y="934"/>
                  <a:pt x="1000" y="927"/>
                  <a:pt x="1001" y="919"/>
                </a:cubicBezTo>
                <a:cubicBezTo>
                  <a:pt x="1008" y="922"/>
                  <a:pt x="1015" y="924"/>
                  <a:pt x="1022" y="927"/>
                </a:cubicBezTo>
                <a:cubicBezTo>
                  <a:pt x="1021" y="934"/>
                  <a:pt x="1020" y="942"/>
                  <a:pt x="1019" y="950"/>
                </a:cubicBezTo>
                <a:close/>
                <a:moveTo>
                  <a:pt x="1001" y="918"/>
                </a:moveTo>
                <a:cubicBezTo>
                  <a:pt x="994" y="915"/>
                  <a:pt x="986" y="912"/>
                  <a:pt x="980" y="909"/>
                </a:cubicBezTo>
                <a:cubicBezTo>
                  <a:pt x="980" y="901"/>
                  <a:pt x="981" y="893"/>
                  <a:pt x="982" y="886"/>
                </a:cubicBezTo>
                <a:cubicBezTo>
                  <a:pt x="988" y="889"/>
                  <a:pt x="996" y="892"/>
                  <a:pt x="1003" y="895"/>
                </a:cubicBezTo>
                <a:cubicBezTo>
                  <a:pt x="1002" y="903"/>
                  <a:pt x="1001" y="911"/>
                  <a:pt x="1001" y="918"/>
                </a:cubicBezTo>
                <a:close/>
                <a:moveTo>
                  <a:pt x="981" y="885"/>
                </a:moveTo>
                <a:cubicBezTo>
                  <a:pt x="973" y="881"/>
                  <a:pt x="965" y="877"/>
                  <a:pt x="958" y="872"/>
                </a:cubicBezTo>
                <a:cubicBezTo>
                  <a:pt x="961" y="801"/>
                  <a:pt x="959" y="745"/>
                  <a:pt x="952" y="701"/>
                </a:cubicBezTo>
                <a:cubicBezTo>
                  <a:pt x="961" y="696"/>
                  <a:pt x="969" y="690"/>
                  <a:pt x="977" y="685"/>
                </a:cubicBezTo>
                <a:cubicBezTo>
                  <a:pt x="985" y="735"/>
                  <a:pt x="987" y="800"/>
                  <a:pt x="981" y="885"/>
                </a:cubicBezTo>
                <a:close/>
                <a:moveTo>
                  <a:pt x="977" y="683"/>
                </a:moveTo>
                <a:cubicBezTo>
                  <a:pt x="982" y="680"/>
                  <a:pt x="987" y="677"/>
                  <a:pt x="992" y="674"/>
                </a:cubicBezTo>
                <a:cubicBezTo>
                  <a:pt x="987" y="677"/>
                  <a:pt x="982" y="681"/>
                  <a:pt x="977" y="685"/>
                </a:cubicBezTo>
                <a:cubicBezTo>
                  <a:pt x="977" y="684"/>
                  <a:pt x="977" y="683"/>
                  <a:pt x="977" y="683"/>
                </a:cubicBezTo>
                <a:close/>
                <a:moveTo>
                  <a:pt x="977" y="682"/>
                </a:moveTo>
                <a:cubicBezTo>
                  <a:pt x="976" y="681"/>
                  <a:pt x="976" y="680"/>
                  <a:pt x="976" y="679"/>
                </a:cubicBezTo>
                <a:cubicBezTo>
                  <a:pt x="979" y="677"/>
                  <a:pt x="981" y="675"/>
                  <a:pt x="984" y="672"/>
                </a:cubicBezTo>
                <a:cubicBezTo>
                  <a:pt x="989" y="669"/>
                  <a:pt x="995" y="667"/>
                  <a:pt x="1000" y="664"/>
                </a:cubicBezTo>
                <a:cubicBezTo>
                  <a:pt x="1001" y="665"/>
                  <a:pt x="1001" y="666"/>
                  <a:pt x="1001" y="667"/>
                </a:cubicBezTo>
                <a:cubicBezTo>
                  <a:pt x="999" y="668"/>
                  <a:pt x="998" y="669"/>
                  <a:pt x="996" y="671"/>
                </a:cubicBezTo>
                <a:cubicBezTo>
                  <a:pt x="990" y="675"/>
                  <a:pt x="983" y="678"/>
                  <a:pt x="977" y="682"/>
                </a:cubicBezTo>
                <a:close/>
                <a:moveTo>
                  <a:pt x="1001" y="663"/>
                </a:moveTo>
                <a:cubicBezTo>
                  <a:pt x="1005" y="661"/>
                  <a:pt x="1008" y="659"/>
                  <a:pt x="1012" y="657"/>
                </a:cubicBezTo>
                <a:cubicBezTo>
                  <a:pt x="1008" y="660"/>
                  <a:pt x="1005" y="663"/>
                  <a:pt x="1001" y="666"/>
                </a:cubicBezTo>
                <a:cubicBezTo>
                  <a:pt x="1001" y="665"/>
                  <a:pt x="1001" y="664"/>
                  <a:pt x="1001" y="663"/>
                </a:cubicBezTo>
                <a:close/>
                <a:moveTo>
                  <a:pt x="1001" y="663"/>
                </a:moveTo>
                <a:cubicBezTo>
                  <a:pt x="1000" y="661"/>
                  <a:pt x="1000" y="659"/>
                  <a:pt x="999" y="657"/>
                </a:cubicBezTo>
                <a:cubicBezTo>
                  <a:pt x="1009" y="652"/>
                  <a:pt x="1017" y="648"/>
                  <a:pt x="1025" y="644"/>
                </a:cubicBezTo>
                <a:cubicBezTo>
                  <a:pt x="1025" y="644"/>
                  <a:pt x="1025" y="644"/>
                  <a:pt x="1025" y="644"/>
                </a:cubicBezTo>
                <a:cubicBezTo>
                  <a:pt x="1021" y="648"/>
                  <a:pt x="1017" y="652"/>
                  <a:pt x="1013" y="656"/>
                </a:cubicBezTo>
                <a:cubicBezTo>
                  <a:pt x="1009" y="658"/>
                  <a:pt x="1005" y="661"/>
                  <a:pt x="1001" y="663"/>
                </a:cubicBezTo>
                <a:close/>
                <a:moveTo>
                  <a:pt x="999" y="656"/>
                </a:moveTo>
                <a:cubicBezTo>
                  <a:pt x="999" y="656"/>
                  <a:pt x="999" y="656"/>
                  <a:pt x="999" y="656"/>
                </a:cubicBezTo>
                <a:cubicBezTo>
                  <a:pt x="1003" y="651"/>
                  <a:pt x="1007" y="646"/>
                  <a:pt x="1010" y="641"/>
                </a:cubicBezTo>
                <a:cubicBezTo>
                  <a:pt x="1015" y="640"/>
                  <a:pt x="1019" y="638"/>
                  <a:pt x="1023" y="636"/>
                </a:cubicBezTo>
                <a:cubicBezTo>
                  <a:pt x="1024" y="639"/>
                  <a:pt x="1024" y="641"/>
                  <a:pt x="1025" y="644"/>
                </a:cubicBezTo>
                <a:cubicBezTo>
                  <a:pt x="1017" y="648"/>
                  <a:pt x="1009" y="652"/>
                  <a:pt x="999" y="656"/>
                </a:cubicBezTo>
                <a:close/>
                <a:moveTo>
                  <a:pt x="1021" y="626"/>
                </a:moveTo>
                <a:cubicBezTo>
                  <a:pt x="1029" y="623"/>
                  <a:pt x="1037" y="619"/>
                  <a:pt x="1044" y="616"/>
                </a:cubicBezTo>
                <a:cubicBezTo>
                  <a:pt x="1044" y="617"/>
                  <a:pt x="1045" y="618"/>
                  <a:pt x="1045" y="618"/>
                </a:cubicBezTo>
                <a:cubicBezTo>
                  <a:pt x="1043" y="622"/>
                  <a:pt x="1040" y="625"/>
                  <a:pt x="1038" y="629"/>
                </a:cubicBezTo>
                <a:cubicBezTo>
                  <a:pt x="1033" y="631"/>
                  <a:pt x="1028" y="633"/>
                  <a:pt x="1023" y="635"/>
                </a:cubicBezTo>
                <a:cubicBezTo>
                  <a:pt x="1022" y="632"/>
                  <a:pt x="1022" y="629"/>
                  <a:pt x="1021" y="626"/>
                </a:cubicBezTo>
                <a:close/>
                <a:moveTo>
                  <a:pt x="1021" y="626"/>
                </a:moveTo>
                <a:cubicBezTo>
                  <a:pt x="1020" y="625"/>
                  <a:pt x="1020" y="625"/>
                  <a:pt x="1020" y="624"/>
                </a:cubicBezTo>
                <a:cubicBezTo>
                  <a:pt x="1022" y="621"/>
                  <a:pt x="1024" y="617"/>
                  <a:pt x="1025" y="613"/>
                </a:cubicBezTo>
                <a:cubicBezTo>
                  <a:pt x="1030" y="611"/>
                  <a:pt x="1036" y="609"/>
                  <a:pt x="1041" y="607"/>
                </a:cubicBezTo>
                <a:cubicBezTo>
                  <a:pt x="1042" y="610"/>
                  <a:pt x="1043" y="613"/>
                  <a:pt x="1044" y="616"/>
                </a:cubicBezTo>
                <a:cubicBezTo>
                  <a:pt x="1037" y="619"/>
                  <a:pt x="1029" y="622"/>
                  <a:pt x="1021" y="626"/>
                </a:cubicBezTo>
                <a:close/>
                <a:moveTo>
                  <a:pt x="1038" y="596"/>
                </a:moveTo>
                <a:cubicBezTo>
                  <a:pt x="1044" y="593"/>
                  <a:pt x="1051" y="591"/>
                  <a:pt x="1058" y="588"/>
                </a:cubicBezTo>
                <a:cubicBezTo>
                  <a:pt x="1057" y="592"/>
                  <a:pt x="1055" y="597"/>
                  <a:pt x="1053" y="601"/>
                </a:cubicBezTo>
                <a:cubicBezTo>
                  <a:pt x="1050" y="603"/>
                  <a:pt x="1046" y="604"/>
                  <a:pt x="1041" y="606"/>
                </a:cubicBezTo>
                <a:cubicBezTo>
                  <a:pt x="1040" y="602"/>
                  <a:pt x="1039" y="599"/>
                  <a:pt x="1038" y="596"/>
                </a:cubicBezTo>
                <a:close/>
                <a:moveTo>
                  <a:pt x="1037" y="595"/>
                </a:moveTo>
                <a:cubicBezTo>
                  <a:pt x="1037" y="595"/>
                  <a:pt x="1037" y="595"/>
                  <a:pt x="1037" y="595"/>
                </a:cubicBezTo>
                <a:cubicBezTo>
                  <a:pt x="1036" y="592"/>
                  <a:pt x="1034" y="588"/>
                  <a:pt x="1033" y="585"/>
                </a:cubicBezTo>
                <a:cubicBezTo>
                  <a:pt x="1041" y="582"/>
                  <a:pt x="1049" y="579"/>
                  <a:pt x="1057" y="576"/>
                </a:cubicBezTo>
                <a:cubicBezTo>
                  <a:pt x="1059" y="575"/>
                  <a:pt x="1059" y="575"/>
                  <a:pt x="1059" y="575"/>
                </a:cubicBezTo>
                <a:cubicBezTo>
                  <a:pt x="1059" y="576"/>
                  <a:pt x="1060" y="578"/>
                  <a:pt x="1060" y="579"/>
                </a:cubicBezTo>
                <a:cubicBezTo>
                  <a:pt x="1060" y="582"/>
                  <a:pt x="1059" y="584"/>
                  <a:pt x="1058" y="587"/>
                </a:cubicBezTo>
                <a:cubicBezTo>
                  <a:pt x="1051" y="590"/>
                  <a:pt x="1044" y="593"/>
                  <a:pt x="1037" y="595"/>
                </a:cubicBezTo>
                <a:close/>
                <a:moveTo>
                  <a:pt x="1061" y="579"/>
                </a:moveTo>
                <a:cubicBezTo>
                  <a:pt x="1062" y="581"/>
                  <a:pt x="1062" y="583"/>
                  <a:pt x="1063" y="585"/>
                </a:cubicBezTo>
                <a:cubicBezTo>
                  <a:pt x="1062" y="586"/>
                  <a:pt x="1060" y="587"/>
                  <a:pt x="1059" y="587"/>
                </a:cubicBezTo>
                <a:cubicBezTo>
                  <a:pt x="1060" y="585"/>
                  <a:pt x="1060" y="582"/>
                  <a:pt x="1061" y="579"/>
                </a:cubicBezTo>
                <a:close/>
                <a:moveTo>
                  <a:pt x="1061" y="578"/>
                </a:moveTo>
                <a:cubicBezTo>
                  <a:pt x="1060" y="577"/>
                  <a:pt x="1060" y="576"/>
                  <a:pt x="1059" y="575"/>
                </a:cubicBezTo>
                <a:cubicBezTo>
                  <a:pt x="1061" y="575"/>
                  <a:pt x="1061" y="575"/>
                  <a:pt x="1061" y="575"/>
                </a:cubicBezTo>
                <a:cubicBezTo>
                  <a:pt x="1061" y="576"/>
                  <a:pt x="1061" y="577"/>
                  <a:pt x="1061" y="578"/>
                </a:cubicBezTo>
                <a:close/>
                <a:moveTo>
                  <a:pt x="1059" y="575"/>
                </a:moveTo>
                <a:cubicBezTo>
                  <a:pt x="1057" y="571"/>
                  <a:pt x="1056" y="568"/>
                  <a:pt x="1054" y="564"/>
                </a:cubicBezTo>
                <a:cubicBezTo>
                  <a:pt x="1057" y="563"/>
                  <a:pt x="1059" y="562"/>
                  <a:pt x="1062" y="561"/>
                </a:cubicBezTo>
                <a:cubicBezTo>
                  <a:pt x="1062" y="566"/>
                  <a:pt x="1062" y="570"/>
                  <a:pt x="1061" y="574"/>
                </a:cubicBezTo>
                <a:lnTo>
                  <a:pt x="1059" y="575"/>
                </a:lnTo>
                <a:close/>
                <a:moveTo>
                  <a:pt x="1053" y="564"/>
                </a:moveTo>
                <a:cubicBezTo>
                  <a:pt x="1051" y="560"/>
                  <a:pt x="1049" y="557"/>
                  <a:pt x="1046" y="553"/>
                </a:cubicBezTo>
                <a:cubicBezTo>
                  <a:pt x="1051" y="551"/>
                  <a:pt x="1057" y="549"/>
                  <a:pt x="1062" y="547"/>
                </a:cubicBezTo>
                <a:cubicBezTo>
                  <a:pt x="1063" y="552"/>
                  <a:pt x="1063" y="556"/>
                  <a:pt x="1062" y="561"/>
                </a:cubicBezTo>
                <a:cubicBezTo>
                  <a:pt x="1059" y="562"/>
                  <a:pt x="1056" y="563"/>
                  <a:pt x="1053" y="564"/>
                </a:cubicBezTo>
                <a:close/>
                <a:moveTo>
                  <a:pt x="1062" y="547"/>
                </a:moveTo>
                <a:cubicBezTo>
                  <a:pt x="1056" y="549"/>
                  <a:pt x="1051" y="551"/>
                  <a:pt x="1046" y="553"/>
                </a:cubicBezTo>
                <a:cubicBezTo>
                  <a:pt x="1043" y="549"/>
                  <a:pt x="1041" y="546"/>
                  <a:pt x="1038" y="543"/>
                </a:cubicBezTo>
                <a:cubicBezTo>
                  <a:pt x="1045" y="540"/>
                  <a:pt x="1053" y="537"/>
                  <a:pt x="1061" y="535"/>
                </a:cubicBezTo>
                <a:cubicBezTo>
                  <a:pt x="1061" y="539"/>
                  <a:pt x="1062" y="543"/>
                  <a:pt x="1062" y="547"/>
                </a:cubicBezTo>
                <a:close/>
                <a:moveTo>
                  <a:pt x="1046" y="553"/>
                </a:moveTo>
                <a:cubicBezTo>
                  <a:pt x="1041" y="554"/>
                  <a:pt x="1037" y="556"/>
                  <a:pt x="1033" y="558"/>
                </a:cubicBezTo>
                <a:cubicBezTo>
                  <a:pt x="1032" y="555"/>
                  <a:pt x="1032" y="553"/>
                  <a:pt x="1032" y="551"/>
                </a:cubicBezTo>
                <a:cubicBezTo>
                  <a:pt x="1032" y="551"/>
                  <a:pt x="1032" y="551"/>
                  <a:pt x="1032" y="551"/>
                </a:cubicBezTo>
                <a:cubicBezTo>
                  <a:pt x="1031" y="549"/>
                  <a:pt x="1030" y="548"/>
                  <a:pt x="1029" y="546"/>
                </a:cubicBezTo>
                <a:cubicBezTo>
                  <a:pt x="1032" y="545"/>
                  <a:pt x="1035" y="544"/>
                  <a:pt x="1037" y="543"/>
                </a:cubicBezTo>
                <a:cubicBezTo>
                  <a:pt x="1040" y="546"/>
                  <a:pt x="1043" y="549"/>
                  <a:pt x="1046" y="553"/>
                </a:cubicBezTo>
                <a:close/>
                <a:moveTo>
                  <a:pt x="1028" y="546"/>
                </a:moveTo>
                <a:cubicBezTo>
                  <a:pt x="1026" y="542"/>
                  <a:pt x="1024" y="538"/>
                  <a:pt x="1022" y="535"/>
                </a:cubicBezTo>
                <a:cubicBezTo>
                  <a:pt x="1023" y="534"/>
                  <a:pt x="1025" y="533"/>
                  <a:pt x="1027" y="533"/>
                </a:cubicBezTo>
                <a:cubicBezTo>
                  <a:pt x="1030" y="536"/>
                  <a:pt x="1034" y="539"/>
                  <a:pt x="1037" y="543"/>
                </a:cubicBezTo>
                <a:cubicBezTo>
                  <a:pt x="1034" y="544"/>
                  <a:pt x="1031" y="545"/>
                  <a:pt x="1028" y="546"/>
                </a:cubicBezTo>
                <a:close/>
                <a:moveTo>
                  <a:pt x="1021" y="534"/>
                </a:moveTo>
                <a:cubicBezTo>
                  <a:pt x="1020" y="531"/>
                  <a:pt x="1018" y="528"/>
                  <a:pt x="1016" y="525"/>
                </a:cubicBezTo>
                <a:cubicBezTo>
                  <a:pt x="1020" y="527"/>
                  <a:pt x="1023" y="530"/>
                  <a:pt x="1026" y="532"/>
                </a:cubicBezTo>
                <a:cubicBezTo>
                  <a:pt x="1025" y="533"/>
                  <a:pt x="1023" y="534"/>
                  <a:pt x="1021" y="534"/>
                </a:cubicBezTo>
                <a:close/>
                <a:moveTo>
                  <a:pt x="1021" y="534"/>
                </a:moveTo>
                <a:cubicBezTo>
                  <a:pt x="1014" y="537"/>
                  <a:pt x="1007" y="540"/>
                  <a:pt x="1000" y="543"/>
                </a:cubicBezTo>
                <a:cubicBezTo>
                  <a:pt x="996" y="540"/>
                  <a:pt x="993" y="537"/>
                  <a:pt x="989" y="535"/>
                </a:cubicBezTo>
                <a:cubicBezTo>
                  <a:pt x="997" y="531"/>
                  <a:pt x="1005" y="528"/>
                  <a:pt x="1014" y="524"/>
                </a:cubicBezTo>
                <a:cubicBezTo>
                  <a:pt x="1015" y="524"/>
                  <a:pt x="1015" y="525"/>
                  <a:pt x="1016" y="525"/>
                </a:cubicBezTo>
                <a:cubicBezTo>
                  <a:pt x="1017" y="528"/>
                  <a:pt x="1019" y="531"/>
                  <a:pt x="1021" y="534"/>
                </a:cubicBezTo>
                <a:close/>
                <a:moveTo>
                  <a:pt x="988" y="535"/>
                </a:moveTo>
                <a:cubicBezTo>
                  <a:pt x="986" y="534"/>
                  <a:pt x="984" y="533"/>
                  <a:pt x="982" y="532"/>
                </a:cubicBezTo>
                <a:cubicBezTo>
                  <a:pt x="990" y="528"/>
                  <a:pt x="998" y="524"/>
                  <a:pt x="1007" y="520"/>
                </a:cubicBezTo>
                <a:cubicBezTo>
                  <a:pt x="1009" y="521"/>
                  <a:pt x="1012" y="522"/>
                  <a:pt x="1014" y="524"/>
                </a:cubicBezTo>
                <a:cubicBezTo>
                  <a:pt x="1005" y="527"/>
                  <a:pt x="996" y="531"/>
                  <a:pt x="988" y="535"/>
                </a:cubicBezTo>
                <a:close/>
                <a:moveTo>
                  <a:pt x="988" y="535"/>
                </a:moveTo>
                <a:cubicBezTo>
                  <a:pt x="986" y="536"/>
                  <a:pt x="985" y="536"/>
                  <a:pt x="984" y="537"/>
                </a:cubicBezTo>
                <a:cubicBezTo>
                  <a:pt x="983" y="535"/>
                  <a:pt x="982" y="534"/>
                  <a:pt x="982" y="532"/>
                </a:cubicBezTo>
                <a:cubicBezTo>
                  <a:pt x="982" y="532"/>
                  <a:pt x="982" y="532"/>
                  <a:pt x="982" y="532"/>
                </a:cubicBezTo>
                <a:cubicBezTo>
                  <a:pt x="984" y="533"/>
                  <a:pt x="986" y="534"/>
                  <a:pt x="988" y="535"/>
                </a:cubicBezTo>
                <a:close/>
                <a:moveTo>
                  <a:pt x="989" y="547"/>
                </a:moveTo>
                <a:cubicBezTo>
                  <a:pt x="985" y="549"/>
                  <a:pt x="980" y="551"/>
                  <a:pt x="976" y="553"/>
                </a:cubicBezTo>
                <a:cubicBezTo>
                  <a:pt x="976" y="553"/>
                  <a:pt x="976" y="553"/>
                  <a:pt x="976" y="553"/>
                </a:cubicBezTo>
                <a:cubicBezTo>
                  <a:pt x="972" y="551"/>
                  <a:pt x="969" y="548"/>
                  <a:pt x="965" y="546"/>
                </a:cubicBezTo>
                <a:cubicBezTo>
                  <a:pt x="971" y="543"/>
                  <a:pt x="977" y="540"/>
                  <a:pt x="984" y="537"/>
                </a:cubicBezTo>
                <a:cubicBezTo>
                  <a:pt x="985" y="541"/>
                  <a:pt x="987" y="544"/>
                  <a:pt x="989" y="547"/>
                </a:cubicBezTo>
                <a:close/>
                <a:moveTo>
                  <a:pt x="975" y="554"/>
                </a:moveTo>
                <a:cubicBezTo>
                  <a:pt x="969" y="556"/>
                  <a:pt x="964" y="559"/>
                  <a:pt x="959" y="561"/>
                </a:cubicBezTo>
                <a:cubicBezTo>
                  <a:pt x="957" y="558"/>
                  <a:pt x="955" y="555"/>
                  <a:pt x="954" y="552"/>
                </a:cubicBezTo>
                <a:cubicBezTo>
                  <a:pt x="957" y="551"/>
                  <a:pt x="961" y="549"/>
                  <a:pt x="965" y="547"/>
                </a:cubicBezTo>
                <a:cubicBezTo>
                  <a:pt x="968" y="549"/>
                  <a:pt x="972" y="551"/>
                  <a:pt x="975" y="554"/>
                </a:cubicBezTo>
                <a:close/>
                <a:moveTo>
                  <a:pt x="958" y="562"/>
                </a:moveTo>
                <a:cubicBezTo>
                  <a:pt x="955" y="563"/>
                  <a:pt x="953" y="564"/>
                  <a:pt x="950" y="566"/>
                </a:cubicBezTo>
                <a:cubicBezTo>
                  <a:pt x="947" y="563"/>
                  <a:pt x="944" y="561"/>
                  <a:pt x="941" y="559"/>
                </a:cubicBezTo>
                <a:cubicBezTo>
                  <a:pt x="945" y="557"/>
                  <a:pt x="949" y="555"/>
                  <a:pt x="953" y="553"/>
                </a:cubicBezTo>
                <a:cubicBezTo>
                  <a:pt x="955" y="556"/>
                  <a:pt x="956" y="559"/>
                  <a:pt x="958" y="562"/>
                </a:cubicBezTo>
                <a:close/>
                <a:moveTo>
                  <a:pt x="958" y="562"/>
                </a:moveTo>
                <a:cubicBezTo>
                  <a:pt x="960" y="565"/>
                  <a:pt x="962" y="569"/>
                  <a:pt x="964" y="572"/>
                </a:cubicBezTo>
                <a:cubicBezTo>
                  <a:pt x="962" y="573"/>
                  <a:pt x="961" y="573"/>
                  <a:pt x="960" y="574"/>
                </a:cubicBezTo>
                <a:cubicBezTo>
                  <a:pt x="957" y="571"/>
                  <a:pt x="954" y="568"/>
                  <a:pt x="951" y="566"/>
                </a:cubicBezTo>
                <a:cubicBezTo>
                  <a:pt x="953" y="565"/>
                  <a:pt x="956" y="563"/>
                  <a:pt x="958" y="562"/>
                </a:cubicBezTo>
                <a:close/>
                <a:moveTo>
                  <a:pt x="967" y="583"/>
                </a:moveTo>
                <a:cubicBezTo>
                  <a:pt x="958" y="587"/>
                  <a:pt x="950" y="591"/>
                  <a:pt x="942" y="595"/>
                </a:cubicBezTo>
                <a:cubicBezTo>
                  <a:pt x="939" y="592"/>
                  <a:pt x="937" y="589"/>
                  <a:pt x="935" y="587"/>
                </a:cubicBezTo>
                <a:cubicBezTo>
                  <a:pt x="943" y="583"/>
                  <a:pt x="951" y="579"/>
                  <a:pt x="960" y="575"/>
                </a:cubicBezTo>
                <a:cubicBezTo>
                  <a:pt x="962" y="577"/>
                  <a:pt x="965" y="580"/>
                  <a:pt x="967" y="583"/>
                </a:cubicBezTo>
                <a:close/>
                <a:moveTo>
                  <a:pt x="941" y="595"/>
                </a:moveTo>
                <a:cubicBezTo>
                  <a:pt x="940" y="595"/>
                  <a:pt x="939" y="596"/>
                  <a:pt x="938" y="596"/>
                </a:cubicBezTo>
                <a:cubicBezTo>
                  <a:pt x="937" y="593"/>
                  <a:pt x="935" y="590"/>
                  <a:pt x="933" y="587"/>
                </a:cubicBezTo>
                <a:cubicBezTo>
                  <a:pt x="934" y="587"/>
                  <a:pt x="934" y="587"/>
                  <a:pt x="934" y="587"/>
                </a:cubicBezTo>
                <a:cubicBezTo>
                  <a:pt x="937" y="589"/>
                  <a:pt x="939" y="592"/>
                  <a:pt x="941" y="595"/>
                </a:cubicBezTo>
                <a:close/>
                <a:moveTo>
                  <a:pt x="941" y="603"/>
                </a:moveTo>
                <a:cubicBezTo>
                  <a:pt x="941" y="604"/>
                  <a:pt x="941" y="606"/>
                  <a:pt x="941" y="608"/>
                </a:cubicBezTo>
                <a:cubicBezTo>
                  <a:pt x="935" y="610"/>
                  <a:pt x="929" y="613"/>
                  <a:pt x="923" y="616"/>
                </a:cubicBezTo>
                <a:cubicBezTo>
                  <a:pt x="921" y="613"/>
                  <a:pt x="919" y="610"/>
                  <a:pt x="917" y="607"/>
                </a:cubicBezTo>
                <a:cubicBezTo>
                  <a:pt x="923" y="604"/>
                  <a:pt x="931" y="600"/>
                  <a:pt x="938" y="597"/>
                </a:cubicBezTo>
                <a:cubicBezTo>
                  <a:pt x="939" y="599"/>
                  <a:pt x="940" y="601"/>
                  <a:pt x="941" y="603"/>
                </a:cubicBezTo>
                <a:close/>
                <a:moveTo>
                  <a:pt x="922" y="616"/>
                </a:moveTo>
                <a:cubicBezTo>
                  <a:pt x="919" y="618"/>
                  <a:pt x="915" y="620"/>
                  <a:pt x="912" y="621"/>
                </a:cubicBezTo>
                <a:cubicBezTo>
                  <a:pt x="912" y="621"/>
                  <a:pt x="912" y="620"/>
                  <a:pt x="912" y="620"/>
                </a:cubicBezTo>
                <a:cubicBezTo>
                  <a:pt x="912" y="620"/>
                  <a:pt x="912" y="620"/>
                  <a:pt x="912" y="620"/>
                </a:cubicBezTo>
                <a:cubicBezTo>
                  <a:pt x="912" y="620"/>
                  <a:pt x="912" y="620"/>
                  <a:pt x="912" y="620"/>
                </a:cubicBezTo>
                <a:cubicBezTo>
                  <a:pt x="910" y="617"/>
                  <a:pt x="909" y="615"/>
                  <a:pt x="908" y="612"/>
                </a:cubicBezTo>
                <a:cubicBezTo>
                  <a:pt x="911" y="611"/>
                  <a:pt x="913" y="609"/>
                  <a:pt x="916" y="608"/>
                </a:cubicBezTo>
                <a:cubicBezTo>
                  <a:pt x="918" y="610"/>
                  <a:pt x="920" y="613"/>
                  <a:pt x="922" y="616"/>
                </a:cubicBezTo>
                <a:close/>
                <a:moveTo>
                  <a:pt x="923" y="617"/>
                </a:moveTo>
                <a:cubicBezTo>
                  <a:pt x="925" y="620"/>
                  <a:pt x="926" y="623"/>
                  <a:pt x="928" y="626"/>
                </a:cubicBezTo>
                <a:cubicBezTo>
                  <a:pt x="922" y="628"/>
                  <a:pt x="917" y="631"/>
                  <a:pt x="911" y="634"/>
                </a:cubicBezTo>
                <a:cubicBezTo>
                  <a:pt x="912" y="630"/>
                  <a:pt x="912" y="626"/>
                  <a:pt x="912" y="622"/>
                </a:cubicBezTo>
                <a:cubicBezTo>
                  <a:pt x="915" y="620"/>
                  <a:pt x="919" y="619"/>
                  <a:pt x="923" y="617"/>
                </a:cubicBezTo>
                <a:close/>
                <a:moveTo>
                  <a:pt x="911" y="634"/>
                </a:moveTo>
                <a:cubicBezTo>
                  <a:pt x="908" y="635"/>
                  <a:pt x="905" y="636"/>
                  <a:pt x="903" y="638"/>
                </a:cubicBezTo>
                <a:cubicBezTo>
                  <a:pt x="901" y="635"/>
                  <a:pt x="900" y="632"/>
                  <a:pt x="898" y="629"/>
                </a:cubicBezTo>
                <a:cubicBezTo>
                  <a:pt x="902" y="627"/>
                  <a:pt x="907" y="625"/>
                  <a:pt x="911" y="622"/>
                </a:cubicBezTo>
                <a:cubicBezTo>
                  <a:pt x="911" y="626"/>
                  <a:pt x="911" y="630"/>
                  <a:pt x="911" y="634"/>
                </a:cubicBezTo>
                <a:close/>
                <a:moveTo>
                  <a:pt x="902" y="638"/>
                </a:moveTo>
                <a:cubicBezTo>
                  <a:pt x="895" y="641"/>
                  <a:pt x="888" y="645"/>
                  <a:pt x="881" y="649"/>
                </a:cubicBezTo>
                <a:cubicBezTo>
                  <a:pt x="881" y="645"/>
                  <a:pt x="882" y="642"/>
                  <a:pt x="882" y="638"/>
                </a:cubicBezTo>
                <a:cubicBezTo>
                  <a:pt x="887" y="635"/>
                  <a:pt x="892" y="632"/>
                  <a:pt x="898" y="629"/>
                </a:cubicBezTo>
                <a:cubicBezTo>
                  <a:pt x="899" y="632"/>
                  <a:pt x="901" y="635"/>
                  <a:pt x="902" y="638"/>
                </a:cubicBezTo>
                <a:close/>
                <a:moveTo>
                  <a:pt x="880" y="649"/>
                </a:moveTo>
                <a:cubicBezTo>
                  <a:pt x="879" y="650"/>
                  <a:pt x="879" y="650"/>
                  <a:pt x="878" y="651"/>
                </a:cubicBezTo>
                <a:cubicBezTo>
                  <a:pt x="878" y="650"/>
                  <a:pt x="877" y="650"/>
                  <a:pt x="877" y="650"/>
                </a:cubicBezTo>
                <a:cubicBezTo>
                  <a:pt x="878" y="646"/>
                  <a:pt x="879" y="643"/>
                  <a:pt x="880" y="639"/>
                </a:cubicBezTo>
                <a:cubicBezTo>
                  <a:pt x="881" y="638"/>
                  <a:pt x="881" y="638"/>
                  <a:pt x="881" y="638"/>
                </a:cubicBezTo>
                <a:cubicBezTo>
                  <a:pt x="881" y="642"/>
                  <a:pt x="881" y="646"/>
                  <a:pt x="880" y="649"/>
                </a:cubicBezTo>
                <a:close/>
                <a:moveTo>
                  <a:pt x="880" y="639"/>
                </a:moveTo>
                <a:cubicBezTo>
                  <a:pt x="879" y="639"/>
                  <a:pt x="877" y="640"/>
                  <a:pt x="876" y="641"/>
                </a:cubicBezTo>
                <a:cubicBezTo>
                  <a:pt x="877" y="638"/>
                  <a:pt x="878" y="635"/>
                  <a:pt x="879" y="632"/>
                </a:cubicBezTo>
                <a:cubicBezTo>
                  <a:pt x="880" y="633"/>
                  <a:pt x="880" y="635"/>
                  <a:pt x="881" y="636"/>
                </a:cubicBezTo>
                <a:cubicBezTo>
                  <a:pt x="881" y="637"/>
                  <a:pt x="880" y="638"/>
                  <a:pt x="880" y="639"/>
                </a:cubicBezTo>
                <a:close/>
                <a:moveTo>
                  <a:pt x="880" y="639"/>
                </a:moveTo>
                <a:cubicBezTo>
                  <a:pt x="879" y="643"/>
                  <a:pt x="878" y="646"/>
                  <a:pt x="877" y="649"/>
                </a:cubicBezTo>
                <a:cubicBezTo>
                  <a:pt x="876" y="648"/>
                  <a:pt x="875" y="646"/>
                  <a:pt x="874" y="645"/>
                </a:cubicBezTo>
                <a:cubicBezTo>
                  <a:pt x="874" y="645"/>
                  <a:pt x="874" y="645"/>
                  <a:pt x="874" y="645"/>
                </a:cubicBezTo>
                <a:cubicBezTo>
                  <a:pt x="875" y="644"/>
                  <a:pt x="875" y="643"/>
                  <a:pt x="875" y="642"/>
                </a:cubicBezTo>
                <a:cubicBezTo>
                  <a:pt x="877" y="641"/>
                  <a:pt x="878" y="640"/>
                  <a:pt x="880" y="639"/>
                </a:cubicBezTo>
                <a:close/>
                <a:moveTo>
                  <a:pt x="874" y="644"/>
                </a:moveTo>
                <a:cubicBezTo>
                  <a:pt x="874" y="644"/>
                  <a:pt x="874" y="643"/>
                  <a:pt x="874" y="643"/>
                </a:cubicBezTo>
                <a:cubicBezTo>
                  <a:pt x="874" y="643"/>
                  <a:pt x="874" y="643"/>
                  <a:pt x="875" y="642"/>
                </a:cubicBezTo>
                <a:cubicBezTo>
                  <a:pt x="875" y="643"/>
                  <a:pt x="874" y="643"/>
                  <a:pt x="874" y="644"/>
                </a:cubicBezTo>
                <a:close/>
                <a:moveTo>
                  <a:pt x="874" y="645"/>
                </a:moveTo>
                <a:cubicBezTo>
                  <a:pt x="873" y="648"/>
                  <a:pt x="872" y="651"/>
                  <a:pt x="871" y="654"/>
                </a:cubicBezTo>
                <a:cubicBezTo>
                  <a:pt x="869" y="655"/>
                  <a:pt x="867" y="656"/>
                  <a:pt x="866" y="657"/>
                </a:cubicBezTo>
                <a:cubicBezTo>
                  <a:pt x="867" y="653"/>
                  <a:pt x="868" y="649"/>
                  <a:pt x="870" y="645"/>
                </a:cubicBezTo>
                <a:cubicBezTo>
                  <a:pt x="871" y="645"/>
                  <a:pt x="872" y="644"/>
                  <a:pt x="873" y="643"/>
                </a:cubicBezTo>
                <a:cubicBezTo>
                  <a:pt x="873" y="644"/>
                  <a:pt x="874" y="644"/>
                  <a:pt x="874" y="645"/>
                </a:cubicBezTo>
                <a:close/>
                <a:moveTo>
                  <a:pt x="871" y="655"/>
                </a:moveTo>
                <a:cubicBezTo>
                  <a:pt x="869" y="659"/>
                  <a:pt x="868" y="663"/>
                  <a:pt x="867" y="667"/>
                </a:cubicBezTo>
                <a:cubicBezTo>
                  <a:pt x="865" y="668"/>
                  <a:pt x="863" y="669"/>
                  <a:pt x="861" y="670"/>
                </a:cubicBezTo>
                <a:cubicBezTo>
                  <a:pt x="863" y="666"/>
                  <a:pt x="864" y="662"/>
                  <a:pt x="865" y="658"/>
                </a:cubicBezTo>
                <a:cubicBezTo>
                  <a:pt x="867" y="657"/>
                  <a:pt x="869" y="656"/>
                  <a:pt x="871" y="655"/>
                </a:cubicBezTo>
                <a:close/>
                <a:moveTo>
                  <a:pt x="867" y="668"/>
                </a:moveTo>
                <a:cubicBezTo>
                  <a:pt x="866" y="672"/>
                  <a:pt x="865" y="676"/>
                  <a:pt x="864" y="680"/>
                </a:cubicBezTo>
                <a:cubicBezTo>
                  <a:pt x="862" y="681"/>
                  <a:pt x="861" y="682"/>
                  <a:pt x="860" y="683"/>
                </a:cubicBezTo>
                <a:cubicBezTo>
                  <a:pt x="859" y="682"/>
                  <a:pt x="859" y="681"/>
                  <a:pt x="859" y="680"/>
                </a:cubicBezTo>
                <a:cubicBezTo>
                  <a:pt x="859" y="677"/>
                  <a:pt x="860" y="674"/>
                  <a:pt x="861" y="671"/>
                </a:cubicBezTo>
                <a:cubicBezTo>
                  <a:pt x="861" y="671"/>
                  <a:pt x="861" y="671"/>
                  <a:pt x="861" y="671"/>
                </a:cubicBezTo>
                <a:cubicBezTo>
                  <a:pt x="863" y="670"/>
                  <a:pt x="865" y="669"/>
                  <a:pt x="867" y="668"/>
                </a:cubicBezTo>
                <a:close/>
                <a:moveTo>
                  <a:pt x="858" y="679"/>
                </a:moveTo>
                <a:cubicBezTo>
                  <a:pt x="858" y="677"/>
                  <a:pt x="857" y="676"/>
                  <a:pt x="856" y="674"/>
                </a:cubicBezTo>
                <a:cubicBezTo>
                  <a:pt x="858" y="673"/>
                  <a:pt x="859" y="672"/>
                  <a:pt x="860" y="671"/>
                </a:cubicBezTo>
                <a:cubicBezTo>
                  <a:pt x="860" y="674"/>
                  <a:pt x="859" y="677"/>
                  <a:pt x="858" y="679"/>
                </a:cubicBezTo>
                <a:close/>
                <a:moveTo>
                  <a:pt x="858" y="681"/>
                </a:moveTo>
                <a:cubicBezTo>
                  <a:pt x="859" y="682"/>
                  <a:pt x="859" y="682"/>
                  <a:pt x="859" y="683"/>
                </a:cubicBezTo>
                <a:cubicBezTo>
                  <a:pt x="859" y="683"/>
                  <a:pt x="858" y="684"/>
                  <a:pt x="858" y="684"/>
                </a:cubicBezTo>
                <a:cubicBezTo>
                  <a:pt x="858" y="683"/>
                  <a:pt x="858" y="682"/>
                  <a:pt x="858" y="681"/>
                </a:cubicBezTo>
                <a:close/>
                <a:moveTo>
                  <a:pt x="859" y="683"/>
                </a:moveTo>
                <a:cubicBezTo>
                  <a:pt x="860" y="686"/>
                  <a:pt x="861" y="689"/>
                  <a:pt x="862" y="691"/>
                </a:cubicBezTo>
                <a:cubicBezTo>
                  <a:pt x="862" y="692"/>
                  <a:pt x="862" y="692"/>
                  <a:pt x="862" y="693"/>
                </a:cubicBezTo>
                <a:cubicBezTo>
                  <a:pt x="859" y="694"/>
                  <a:pt x="857" y="695"/>
                  <a:pt x="855" y="696"/>
                </a:cubicBezTo>
                <a:cubicBezTo>
                  <a:pt x="856" y="692"/>
                  <a:pt x="856" y="688"/>
                  <a:pt x="857" y="684"/>
                </a:cubicBezTo>
                <a:cubicBezTo>
                  <a:pt x="858" y="684"/>
                  <a:pt x="859" y="684"/>
                  <a:pt x="859" y="683"/>
                </a:cubicBezTo>
                <a:close/>
                <a:moveTo>
                  <a:pt x="862" y="693"/>
                </a:moveTo>
                <a:cubicBezTo>
                  <a:pt x="861" y="697"/>
                  <a:pt x="860" y="701"/>
                  <a:pt x="860" y="705"/>
                </a:cubicBezTo>
                <a:cubicBezTo>
                  <a:pt x="857" y="706"/>
                  <a:pt x="855" y="707"/>
                  <a:pt x="852" y="709"/>
                </a:cubicBezTo>
                <a:cubicBezTo>
                  <a:pt x="853" y="705"/>
                  <a:pt x="854" y="701"/>
                  <a:pt x="855" y="697"/>
                </a:cubicBezTo>
                <a:cubicBezTo>
                  <a:pt x="857" y="696"/>
                  <a:pt x="859" y="694"/>
                  <a:pt x="862" y="693"/>
                </a:cubicBezTo>
                <a:close/>
                <a:moveTo>
                  <a:pt x="860" y="706"/>
                </a:moveTo>
                <a:cubicBezTo>
                  <a:pt x="860" y="708"/>
                  <a:pt x="859" y="711"/>
                  <a:pt x="859" y="713"/>
                </a:cubicBezTo>
                <a:cubicBezTo>
                  <a:pt x="858" y="716"/>
                  <a:pt x="856" y="718"/>
                  <a:pt x="855" y="721"/>
                </a:cubicBezTo>
                <a:cubicBezTo>
                  <a:pt x="855" y="721"/>
                  <a:pt x="855" y="721"/>
                  <a:pt x="855" y="721"/>
                </a:cubicBezTo>
                <a:cubicBezTo>
                  <a:pt x="853" y="721"/>
                  <a:pt x="852" y="722"/>
                  <a:pt x="851" y="723"/>
                </a:cubicBezTo>
                <a:cubicBezTo>
                  <a:pt x="851" y="718"/>
                  <a:pt x="852" y="714"/>
                  <a:pt x="852" y="709"/>
                </a:cubicBezTo>
                <a:cubicBezTo>
                  <a:pt x="855" y="708"/>
                  <a:pt x="857" y="707"/>
                  <a:pt x="860" y="706"/>
                </a:cubicBezTo>
                <a:close/>
                <a:moveTo>
                  <a:pt x="854" y="721"/>
                </a:moveTo>
                <a:cubicBezTo>
                  <a:pt x="853" y="724"/>
                  <a:pt x="851" y="726"/>
                  <a:pt x="850" y="728"/>
                </a:cubicBezTo>
                <a:cubicBezTo>
                  <a:pt x="850" y="726"/>
                  <a:pt x="850" y="725"/>
                  <a:pt x="850" y="723"/>
                </a:cubicBezTo>
                <a:cubicBezTo>
                  <a:pt x="852" y="723"/>
                  <a:pt x="853" y="722"/>
                  <a:pt x="854" y="721"/>
                </a:cubicBezTo>
                <a:close/>
                <a:moveTo>
                  <a:pt x="855" y="721"/>
                </a:moveTo>
                <a:cubicBezTo>
                  <a:pt x="856" y="720"/>
                  <a:pt x="857" y="720"/>
                  <a:pt x="859" y="719"/>
                </a:cubicBezTo>
                <a:cubicBezTo>
                  <a:pt x="858" y="723"/>
                  <a:pt x="858" y="726"/>
                  <a:pt x="858" y="730"/>
                </a:cubicBezTo>
                <a:cubicBezTo>
                  <a:pt x="855" y="731"/>
                  <a:pt x="852" y="733"/>
                  <a:pt x="850" y="734"/>
                </a:cubicBezTo>
                <a:cubicBezTo>
                  <a:pt x="850" y="732"/>
                  <a:pt x="850" y="730"/>
                  <a:pt x="850" y="729"/>
                </a:cubicBezTo>
                <a:cubicBezTo>
                  <a:pt x="852" y="726"/>
                  <a:pt x="853" y="724"/>
                  <a:pt x="855" y="721"/>
                </a:cubicBezTo>
                <a:close/>
                <a:moveTo>
                  <a:pt x="849" y="729"/>
                </a:moveTo>
                <a:cubicBezTo>
                  <a:pt x="848" y="731"/>
                  <a:pt x="847" y="733"/>
                  <a:pt x="845" y="735"/>
                </a:cubicBezTo>
                <a:cubicBezTo>
                  <a:pt x="845" y="732"/>
                  <a:pt x="844" y="729"/>
                  <a:pt x="843" y="727"/>
                </a:cubicBezTo>
                <a:cubicBezTo>
                  <a:pt x="846" y="726"/>
                  <a:pt x="848" y="724"/>
                  <a:pt x="850" y="723"/>
                </a:cubicBezTo>
                <a:cubicBezTo>
                  <a:pt x="850" y="725"/>
                  <a:pt x="850" y="727"/>
                  <a:pt x="849" y="729"/>
                </a:cubicBezTo>
                <a:close/>
                <a:moveTo>
                  <a:pt x="845" y="735"/>
                </a:moveTo>
                <a:cubicBezTo>
                  <a:pt x="844" y="736"/>
                  <a:pt x="844" y="736"/>
                  <a:pt x="843" y="737"/>
                </a:cubicBezTo>
                <a:cubicBezTo>
                  <a:pt x="843" y="737"/>
                  <a:pt x="842" y="738"/>
                  <a:pt x="841" y="738"/>
                </a:cubicBezTo>
                <a:cubicBezTo>
                  <a:pt x="841" y="734"/>
                  <a:pt x="842" y="731"/>
                  <a:pt x="842" y="727"/>
                </a:cubicBezTo>
                <a:cubicBezTo>
                  <a:pt x="843" y="727"/>
                  <a:pt x="843" y="727"/>
                  <a:pt x="843" y="727"/>
                </a:cubicBezTo>
                <a:cubicBezTo>
                  <a:pt x="844" y="729"/>
                  <a:pt x="844" y="732"/>
                  <a:pt x="845" y="735"/>
                </a:cubicBezTo>
                <a:close/>
                <a:moveTo>
                  <a:pt x="843" y="738"/>
                </a:moveTo>
                <a:cubicBezTo>
                  <a:pt x="842" y="739"/>
                  <a:pt x="841" y="740"/>
                  <a:pt x="841" y="740"/>
                </a:cubicBezTo>
                <a:cubicBezTo>
                  <a:pt x="841" y="740"/>
                  <a:pt x="841" y="739"/>
                  <a:pt x="841" y="739"/>
                </a:cubicBezTo>
                <a:cubicBezTo>
                  <a:pt x="841" y="738"/>
                  <a:pt x="842" y="738"/>
                  <a:pt x="843" y="738"/>
                </a:cubicBezTo>
                <a:close/>
                <a:moveTo>
                  <a:pt x="844" y="737"/>
                </a:moveTo>
                <a:cubicBezTo>
                  <a:pt x="845" y="737"/>
                  <a:pt x="845" y="737"/>
                  <a:pt x="845" y="737"/>
                </a:cubicBezTo>
                <a:cubicBezTo>
                  <a:pt x="846" y="740"/>
                  <a:pt x="846" y="743"/>
                  <a:pt x="847" y="746"/>
                </a:cubicBezTo>
                <a:cubicBezTo>
                  <a:pt x="845" y="747"/>
                  <a:pt x="842" y="748"/>
                  <a:pt x="840" y="749"/>
                </a:cubicBezTo>
                <a:cubicBezTo>
                  <a:pt x="840" y="746"/>
                  <a:pt x="840" y="744"/>
                  <a:pt x="841" y="741"/>
                </a:cubicBezTo>
                <a:cubicBezTo>
                  <a:pt x="842" y="740"/>
                  <a:pt x="843" y="739"/>
                  <a:pt x="844" y="737"/>
                </a:cubicBezTo>
                <a:close/>
                <a:moveTo>
                  <a:pt x="840" y="741"/>
                </a:moveTo>
                <a:cubicBezTo>
                  <a:pt x="837" y="745"/>
                  <a:pt x="834" y="748"/>
                  <a:pt x="831" y="751"/>
                </a:cubicBezTo>
                <a:cubicBezTo>
                  <a:pt x="832" y="749"/>
                  <a:pt x="832" y="746"/>
                  <a:pt x="833" y="743"/>
                </a:cubicBezTo>
                <a:cubicBezTo>
                  <a:pt x="835" y="741"/>
                  <a:pt x="838" y="740"/>
                  <a:pt x="840" y="739"/>
                </a:cubicBezTo>
                <a:cubicBezTo>
                  <a:pt x="840" y="740"/>
                  <a:pt x="840" y="740"/>
                  <a:pt x="840" y="741"/>
                </a:cubicBezTo>
                <a:close/>
                <a:moveTo>
                  <a:pt x="840" y="742"/>
                </a:moveTo>
                <a:cubicBezTo>
                  <a:pt x="840" y="744"/>
                  <a:pt x="840" y="747"/>
                  <a:pt x="840" y="749"/>
                </a:cubicBezTo>
                <a:cubicBezTo>
                  <a:pt x="837" y="751"/>
                  <a:pt x="834" y="752"/>
                  <a:pt x="831" y="753"/>
                </a:cubicBezTo>
                <a:cubicBezTo>
                  <a:pt x="831" y="753"/>
                  <a:pt x="831" y="753"/>
                  <a:pt x="831" y="752"/>
                </a:cubicBezTo>
                <a:cubicBezTo>
                  <a:pt x="834" y="749"/>
                  <a:pt x="837" y="745"/>
                  <a:pt x="840" y="742"/>
                </a:cubicBezTo>
                <a:close/>
                <a:moveTo>
                  <a:pt x="839" y="750"/>
                </a:moveTo>
                <a:cubicBezTo>
                  <a:pt x="839" y="752"/>
                  <a:pt x="839" y="755"/>
                  <a:pt x="839" y="758"/>
                </a:cubicBezTo>
                <a:cubicBezTo>
                  <a:pt x="839" y="758"/>
                  <a:pt x="838" y="759"/>
                  <a:pt x="838" y="759"/>
                </a:cubicBezTo>
                <a:cubicBezTo>
                  <a:pt x="835" y="760"/>
                  <a:pt x="833" y="762"/>
                  <a:pt x="830" y="763"/>
                </a:cubicBezTo>
                <a:cubicBezTo>
                  <a:pt x="831" y="760"/>
                  <a:pt x="831" y="757"/>
                  <a:pt x="831" y="754"/>
                </a:cubicBezTo>
                <a:cubicBezTo>
                  <a:pt x="834" y="752"/>
                  <a:pt x="837" y="751"/>
                  <a:pt x="839" y="750"/>
                </a:cubicBezTo>
                <a:close/>
                <a:moveTo>
                  <a:pt x="830" y="763"/>
                </a:moveTo>
                <a:cubicBezTo>
                  <a:pt x="828" y="764"/>
                  <a:pt x="826" y="765"/>
                  <a:pt x="824" y="766"/>
                </a:cubicBezTo>
                <a:cubicBezTo>
                  <a:pt x="824" y="764"/>
                  <a:pt x="823" y="763"/>
                  <a:pt x="823" y="761"/>
                </a:cubicBezTo>
                <a:cubicBezTo>
                  <a:pt x="825" y="759"/>
                  <a:pt x="827" y="757"/>
                  <a:pt x="829" y="755"/>
                </a:cubicBezTo>
                <a:cubicBezTo>
                  <a:pt x="831" y="754"/>
                  <a:pt x="831" y="754"/>
                  <a:pt x="831" y="754"/>
                </a:cubicBezTo>
                <a:cubicBezTo>
                  <a:pt x="830" y="757"/>
                  <a:pt x="830" y="760"/>
                  <a:pt x="830" y="763"/>
                </a:cubicBezTo>
                <a:close/>
                <a:moveTo>
                  <a:pt x="823" y="760"/>
                </a:moveTo>
                <a:cubicBezTo>
                  <a:pt x="823" y="760"/>
                  <a:pt x="823" y="759"/>
                  <a:pt x="823" y="759"/>
                </a:cubicBezTo>
                <a:cubicBezTo>
                  <a:pt x="823" y="758"/>
                  <a:pt x="823" y="758"/>
                  <a:pt x="823" y="758"/>
                </a:cubicBezTo>
                <a:cubicBezTo>
                  <a:pt x="824" y="757"/>
                  <a:pt x="826" y="756"/>
                  <a:pt x="828" y="755"/>
                </a:cubicBezTo>
                <a:cubicBezTo>
                  <a:pt x="826" y="757"/>
                  <a:pt x="825" y="759"/>
                  <a:pt x="823" y="760"/>
                </a:cubicBezTo>
                <a:close/>
                <a:moveTo>
                  <a:pt x="823" y="762"/>
                </a:moveTo>
                <a:cubicBezTo>
                  <a:pt x="823" y="763"/>
                  <a:pt x="823" y="765"/>
                  <a:pt x="823" y="766"/>
                </a:cubicBezTo>
                <a:cubicBezTo>
                  <a:pt x="822" y="767"/>
                  <a:pt x="822" y="767"/>
                  <a:pt x="822" y="767"/>
                </a:cubicBezTo>
                <a:cubicBezTo>
                  <a:pt x="822" y="765"/>
                  <a:pt x="822" y="764"/>
                  <a:pt x="822" y="762"/>
                </a:cubicBezTo>
                <a:lnTo>
                  <a:pt x="823" y="762"/>
                </a:lnTo>
                <a:close/>
                <a:moveTo>
                  <a:pt x="821" y="767"/>
                </a:moveTo>
                <a:cubicBezTo>
                  <a:pt x="818" y="769"/>
                  <a:pt x="816" y="770"/>
                  <a:pt x="813" y="771"/>
                </a:cubicBezTo>
                <a:cubicBezTo>
                  <a:pt x="813" y="771"/>
                  <a:pt x="813" y="771"/>
                  <a:pt x="813" y="771"/>
                </a:cubicBezTo>
                <a:cubicBezTo>
                  <a:pt x="816" y="768"/>
                  <a:pt x="819" y="765"/>
                  <a:pt x="822" y="763"/>
                </a:cubicBezTo>
                <a:cubicBezTo>
                  <a:pt x="821" y="764"/>
                  <a:pt x="821" y="766"/>
                  <a:pt x="821" y="767"/>
                </a:cubicBezTo>
                <a:close/>
                <a:moveTo>
                  <a:pt x="821" y="768"/>
                </a:moveTo>
                <a:cubicBezTo>
                  <a:pt x="821" y="769"/>
                  <a:pt x="821" y="771"/>
                  <a:pt x="821" y="772"/>
                </a:cubicBezTo>
                <a:cubicBezTo>
                  <a:pt x="818" y="773"/>
                  <a:pt x="815" y="775"/>
                  <a:pt x="813" y="776"/>
                </a:cubicBezTo>
                <a:cubicBezTo>
                  <a:pt x="813" y="775"/>
                  <a:pt x="813" y="773"/>
                  <a:pt x="813" y="772"/>
                </a:cubicBezTo>
                <a:cubicBezTo>
                  <a:pt x="816" y="771"/>
                  <a:pt x="818" y="769"/>
                  <a:pt x="821" y="768"/>
                </a:cubicBezTo>
                <a:close/>
                <a:moveTo>
                  <a:pt x="812" y="776"/>
                </a:moveTo>
                <a:cubicBezTo>
                  <a:pt x="808" y="778"/>
                  <a:pt x="804" y="780"/>
                  <a:pt x="800" y="782"/>
                </a:cubicBezTo>
                <a:cubicBezTo>
                  <a:pt x="804" y="779"/>
                  <a:pt x="808" y="776"/>
                  <a:pt x="811" y="773"/>
                </a:cubicBezTo>
                <a:cubicBezTo>
                  <a:pt x="813" y="772"/>
                  <a:pt x="813" y="772"/>
                  <a:pt x="813" y="772"/>
                </a:cubicBezTo>
                <a:cubicBezTo>
                  <a:pt x="812" y="774"/>
                  <a:pt x="812" y="775"/>
                  <a:pt x="812" y="776"/>
                </a:cubicBezTo>
                <a:close/>
                <a:moveTo>
                  <a:pt x="800" y="782"/>
                </a:moveTo>
                <a:cubicBezTo>
                  <a:pt x="800" y="781"/>
                  <a:pt x="799" y="780"/>
                  <a:pt x="799" y="779"/>
                </a:cubicBezTo>
                <a:cubicBezTo>
                  <a:pt x="802" y="777"/>
                  <a:pt x="806" y="775"/>
                  <a:pt x="809" y="774"/>
                </a:cubicBezTo>
                <a:cubicBezTo>
                  <a:pt x="806" y="777"/>
                  <a:pt x="803" y="779"/>
                  <a:pt x="800" y="782"/>
                </a:cubicBezTo>
                <a:close/>
                <a:moveTo>
                  <a:pt x="812" y="777"/>
                </a:moveTo>
                <a:cubicBezTo>
                  <a:pt x="812" y="778"/>
                  <a:pt x="812" y="779"/>
                  <a:pt x="812" y="780"/>
                </a:cubicBezTo>
                <a:cubicBezTo>
                  <a:pt x="811" y="781"/>
                  <a:pt x="809" y="782"/>
                  <a:pt x="808" y="783"/>
                </a:cubicBezTo>
                <a:cubicBezTo>
                  <a:pt x="806" y="784"/>
                  <a:pt x="803" y="785"/>
                  <a:pt x="801" y="787"/>
                </a:cubicBezTo>
                <a:cubicBezTo>
                  <a:pt x="800" y="785"/>
                  <a:pt x="800" y="784"/>
                  <a:pt x="800" y="783"/>
                </a:cubicBezTo>
                <a:cubicBezTo>
                  <a:pt x="804" y="781"/>
                  <a:pt x="808" y="779"/>
                  <a:pt x="812" y="777"/>
                </a:cubicBezTo>
                <a:close/>
                <a:moveTo>
                  <a:pt x="801" y="789"/>
                </a:moveTo>
                <a:cubicBezTo>
                  <a:pt x="799" y="790"/>
                  <a:pt x="798" y="791"/>
                  <a:pt x="797" y="792"/>
                </a:cubicBezTo>
                <a:cubicBezTo>
                  <a:pt x="797" y="791"/>
                  <a:pt x="797" y="791"/>
                  <a:pt x="797" y="791"/>
                </a:cubicBezTo>
                <a:cubicBezTo>
                  <a:pt x="798" y="791"/>
                  <a:pt x="799" y="790"/>
                  <a:pt x="800" y="789"/>
                </a:cubicBezTo>
                <a:lnTo>
                  <a:pt x="801" y="789"/>
                </a:lnTo>
                <a:close/>
                <a:moveTo>
                  <a:pt x="801" y="790"/>
                </a:moveTo>
                <a:cubicBezTo>
                  <a:pt x="801" y="790"/>
                  <a:pt x="801" y="790"/>
                  <a:pt x="801" y="790"/>
                </a:cubicBezTo>
                <a:cubicBezTo>
                  <a:pt x="799" y="791"/>
                  <a:pt x="798" y="792"/>
                  <a:pt x="797" y="793"/>
                </a:cubicBezTo>
                <a:cubicBezTo>
                  <a:pt x="797" y="792"/>
                  <a:pt x="797" y="792"/>
                  <a:pt x="797" y="792"/>
                </a:cubicBezTo>
                <a:cubicBezTo>
                  <a:pt x="798" y="791"/>
                  <a:pt x="799" y="791"/>
                  <a:pt x="801" y="790"/>
                </a:cubicBezTo>
                <a:close/>
                <a:moveTo>
                  <a:pt x="801" y="791"/>
                </a:moveTo>
                <a:cubicBezTo>
                  <a:pt x="805" y="821"/>
                  <a:pt x="809" y="857"/>
                  <a:pt x="811" y="900"/>
                </a:cubicBezTo>
                <a:cubicBezTo>
                  <a:pt x="798" y="867"/>
                  <a:pt x="793" y="831"/>
                  <a:pt x="797" y="793"/>
                </a:cubicBezTo>
                <a:cubicBezTo>
                  <a:pt x="798" y="793"/>
                  <a:pt x="799" y="792"/>
                  <a:pt x="801" y="791"/>
                </a:cubicBezTo>
                <a:close/>
                <a:moveTo>
                  <a:pt x="796" y="791"/>
                </a:moveTo>
                <a:cubicBezTo>
                  <a:pt x="795" y="792"/>
                  <a:pt x="793" y="793"/>
                  <a:pt x="791" y="795"/>
                </a:cubicBezTo>
                <a:cubicBezTo>
                  <a:pt x="790" y="796"/>
                  <a:pt x="788" y="796"/>
                  <a:pt x="786" y="797"/>
                </a:cubicBezTo>
                <a:cubicBezTo>
                  <a:pt x="786" y="796"/>
                  <a:pt x="786" y="795"/>
                  <a:pt x="787" y="795"/>
                </a:cubicBezTo>
                <a:cubicBezTo>
                  <a:pt x="790" y="793"/>
                  <a:pt x="793" y="791"/>
                  <a:pt x="796" y="790"/>
                </a:cubicBezTo>
                <a:cubicBezTo>
                  <a:pt x="796" y="789"/>
                  <a:pt x="796" y="789"/>
                  <a:pt x="796" y="789"/>
                </a:cubicBezTo>
                <a:cubicBezTo>
                  <a:pt x="796" y="790"/>
                  <a:pt x="796" y="790"/>
                  <a:pt x="796" y="791"/>
                </a:cubicBezTo>
                <a:close/>
                <a:moveTo>
                  <a:pt x="791" y="795"/>
                </a:moveTo>
                <a:cubicBezTo>
                  <a:pt x="793" y="794"/>
                  <a:pt x="795" y="793"/>
                  <a:pt x="796" y="792"/>
                </a:cubicBezTo>
                <a:cubicBezTo>
                  <a:pt x="796" y="793"/>
                  <a:pt x="796" y="793"/>
                  <a:pt x="796" y="793"/>
                </a:cubicBezTo>
                <a:cubicBezTo>
                  <a:pt x="793" y="795"/>
                  <a:pt x="789" y="797"/>
                  <a:pt x="786" y="799"/>
                </a:cubicBezTo>
                <a:cubicBezTo>
                  <a:pt x="786" y="799"/>
                  <a:pt x="786" y="799"/>
                  <a:pt x="786" y="799"/>
                </a:cubicBezTo>
                <a:cubicBezTo>
                  <a:pt x="788" y="797"/>
                  <a:pt x="790" y="796"/>
                  <a:pt x="791" y="795"/>
                </a:cubicBezTo>
                <a:close/>
                <a:moveTo>
                  <a:pt x="777" y="803"/>
                </a:moveTo>
                <a:cubicBezTo>
                  <a:pt x="780" y="801"/>
                  <a:pt x="783" y="800"/>
                  <a:pt x="786" y="798"/>
                </a:cubicBezTo>
                <a:cubicBezTo>
                  <a:pt x="786" y="798"/>
                  <a:pt x="786" y="798"/>
                  <a:pt x="786" y="798"/>
                </a:cubicBezTo>
                <a:cubicBezTo>
                  <a:pt x="783" y="800"/>
                  <a:pt x="780" y="802"/>
                  <a:pt x="777" y="804"/>
                </a:cubicBezTo>
                <a:cubicBezTo>
                  <a:pt x="777" y="803"/>
                  <a:pt x="777" y="803"/>
                  <a:pt x="777" y="803"/>
                </a:cubicBezTo>
                <a:close/>
                <a:moveTo>
                  <a:pt x="785" y="800"/>
                </a:moveTo>
                <a:cubicBezTo>
                  <a:pt x="779" y="852"/>
                  <a:pt x="788" y="900"/>
                  <a:pt x="813" y="943"/>
                </a:cubicBezTo>
                <a:cubicBezTo>
                  <a:pt x="813" y="954"/>
                  <a:pt x="813" y="965"/>
                  <a:pt x="813" y="977"/>
                </a:cubicBezTo>
                <a:cubicBezTo>
                  <a:pt x="804" y="962"/>
                  <a:pt x="795" y="947"/>
                  <a:pt x="789" y="932"/>
                </a:cubicBezTo>
                <a:cubicBezTo>
                  <a:pt x="787" y="881"/>
                  <a:pt x="783" y="839"/>
                  <a:pt x="777" y="805"/>
                </a:cubicBezTo>
                <a:cubicBezTo>
                  <a:pt x="780" y="803"/>
                  <a:pt x="783" y="802"/>
                  <a:pt x="785" y="800"/>
                </a:cubicBezTo>
                <a:close/>
                <a:moveTo>
                  <a:pt x="812" y="903"/>
                </a:moveTo>
                <a:cubicBezTo>
                  <a:pt x="812" y="903"/>
                  <a:pt x="812" y="903"/>
                  <a:pt x="812" y="903"/>
                </a:cubicBezTo>
                <a:cubicBezTo>
                  <a:pt x="812" y="903"/>
                  <a:pt x="812" y="903"/>
                  <a:pt x="812" y="903"/>
                </a:cubicBezTo>
                <a:cubicBezTo>
                  <a:pt x="818" y="918"/>
                  <a:pt x="826" y="933"/>
                  <a:pt x="836" y="947"/>
                </a:cubicBezTo>
                <a:cubicBezTo>
                  <a:pt x="836" y="956"/>
                  <a:pt x="836" y="966"/>
                  <a:pt x="836" y="977"/>
                </a:cubicBezTo>
                <a:cubicBezTo>
                  <a:pt x="827" y="966"/>
                  <a:pt x="820" y="955"/>
                  <a:pt x="813" y="943"/>
                </a:cubicBezTo>
                <a:cubicBezTo>
                  <a:pt x="813" y="929"/>
                  <a:pt x="812" y="915"/>
                  <a:pt x="812" y="903"/>
                </a:cubicBezTo>
                <a:close/>
                <a:moveTo>
                  <a:pt x="836" y="911"/>
                </a:moveTo>
                <a:cubicBezTo>
                  <a:pt x="836" y="911"/>
                  <a:pt x="836" y="911"/>
                  <a:pt x="836" y="911"/>
                </a:cubicBezTo>
                <a:cubicBezTo>
                  <a:pt x="843" y="923"/>
                  <a:pt x="850" y="935"/>
                  <a:pt x="859" y="945"/>
                </a:cubicBezTo>
                <a:cubicBezTo>
                  <a:pt x="859" y="955"/>
                  <a:pt x="859" y="964"/>
                  <a:pt x="859" y="973"/>
                </a:cubicBezTo>
                <a:cubicBezTo>
                  <a:pt x="851" y="965"/>
                  <a:pt x="843" y="956"/>
                  <a:pt x="837" y="947"/>
                </a:cubicBezTo>
                <a:cubicBezTo>
                  <a:pt x="836" y="934"/>
                  <a:pt x="836" y="922"/>
                  <a:pt x="836" y="911"/>
                </a:cubicBezTo>
                <a:close/>
                <a:moveTo>
                  <a:pt x="837" y="1007"/>
                </a:moveTo>
                <a:cubicBezTo>
                  <a:pt x="843" y="1014"/>
                  <a:pt x="850" y="1021"/>
                  <a:pt x="858" y="1028"/>
                </a:cubicBezTo>
                <a:cubicBezTo>
                  <a:pt x="857" y="1036"/>
                  <a:pt x="857" y="1044"/>
                  <a:pt x="857" y="1053"/>
                </a:cubicBezTo>
                <a:cubicBezTo>
                  <a:pt x="850" y="1047"/>
                  <a:pt x="843" y="1041"/>
                  <a:pt x="836" y="1034"/>
                </a:cubicBezTo>
                <a:cubicBezTo>
                  <a:pt x="836" y="1025"/>
                  <a:pt x="837" y="1016"/>
                  <a:pt x="837" y="1007"/>
                </a:cubicBezTo>
                <a:close/>
                <a:moveTo>
                  <a:pt x="857" y="1054"/>
                </a:moveTo>
                <a:cubicBezTo>
                  <a:pt x="864" y="1060"/>
                  <a:pt x="870" y="1065"/>
                  <a:pt x="877" y="1070"/>
                </a:cubicBezTo>
                <a:cubicBezTo>
                  <a:pt x="877" y="1078"/>
                  <a:pt x="877" y="1086"/>
                  <a:pt x="876" y="1094"/>
                </a:cubicBezTo>
                <a:cubicBezTo>
                  <a:pt x="869" y="1089"/>
                  <a:pt x="863" y="1084"/>
                  <a:pt x="856" y="1079"/>
                </a:cubicBezTo>
                <a:cubicBezTo>
                  <a:pt x="857" y="1071"/>
                  <a:pt x="857" y="1062"/>
                  <a:pt x="857" y="1054"/>
                </a:cubicBezTo>
                <a:close/>
                <a:moveTo>
                  <a:pt x="877" y="1095"/>
                </a:moveTo>
                <a:cubicBezTo>
                  <a:pt x="883" y="1100"/>
                  <a:pt x="891" y="1105"/>
                  <a:pt x="898" y="1109"/>
                </a:cubicBezTo>
                <a:cubicBezTo>
                  <a:pt x="898" y="1117"/>
                  <a:pt x="897" y="1125"/>
                  <a:pt x="896" y="1132"/>
                </a:cubicBezTo>
                <a:cubicBezTo>
                  <a:pt x="889" y="1128"/>
                  <a:pt x="882" y="1123"/>
                  <a:pt x="875" y="1119"/>
                </a:cubicBezTo>
                <a:cubicBezTo>
                  <a:pt x="876" y="1111"/>
                  <a:pt x="876" y="1103"/>
                  <a:pt x="877" y="1095"/>
                </a:cubicBezTo>
                <a:close/>
                <a:moveTo>
                  <a:pt x="899" y="1110"/>
                </a:moveTo>
                <a:cubicBezTo>
                  <a:pt x="905" y="1113"/>
                  <a:pt x="911" y="1117"/>
                  <a:pt x="917" y="1121"/>
                </a:cubicBezTo>
                <a:cubicBezTo>
                  <a:pt x="916" y="1128"/>
                  <a:pt x="916" y="1136"/>
                  <a:pt x="915" y="1143"/>
                </a:cubicBezTo>
                <a:cubicBezTo>
                  <a:pt x="909" y="1140"/>
                  <a:pt x="903" y="1136"/>
                  <a:pt x="897" y="1133"/>
                </a:cubicBezTo>
                <a:cubicBezTo>
                  <a:pt x="898" y="1125"/>
                  <a:pt x="898" y="1117"/>
                  <a:pt x="899" y="1110"/>
                </a:cubicBezTo>
                <a:close/>
                <a:moveTo>
                  <a:pt x="917" y="1121"/>
                </a:moveTo>
                <a:cubicBezTo>
                  <a:pt x="923" y="1124"/>
                  <a:pt x="929" y="1127"/>
                  <a:pt x="935" y="1130"/>
                </a:cubicBezTo>
                <a:cubicBezTo>
                  <a:pt x="934" y="1138"/>
                  <a:pt x="933" y="1145"/>
                  <a:pt x="932" y="1153"/>
                </a:cubicBezTo>
                <a:cubicBezTo>
                  <a:pt x="927" y="1150"/>
                  <a:pt x="921" y="1147"/>
                  <a:pt x="915" y="1143"/>
                </a:cubicBezTo>
                <a:cubicBezTo>
                  <a:pt x="916" y="1136"/>
                  <a:pt x="917" y="1128"/>
                  <a:pt x="917" y="1121"/>
                </a:cubicBezTo>
                <a:close/>
                <a:moveTo>
                  <a:pt x="935" y="1131"/>
                </a:moveTo>
                <a:cubicBezTo>
                  <a:pt x="941" y="1134"/>
                  <a:pt x="947" y="1137"/>
                  <a:pt x="953" y="1139"/>
                </a:cubicBezTo>
                <a:cubicBezTo>
                  <a:pt x="952" y="1147"/>
                  <a:pt x="951" y="1154"/>
                  <a:pt x="950" y="1161"/>
                </a:cubicBezTo>
                <a:cubicBezTo>
                  <a:pt x="944" y="1159"/>
                  <a:pt x="938" y="1156"/>
                  <a:pt x="933" y="1153"/>
                </a:cubicBezTo>
                <a:cubicBezTo>
                  <a:pt x="934" y="1145"/>
                  <a:pt x="935" y="1138"/>
                  <a:pt x="935" y="1131"/>
                </a:cubicBezTo>
                <a:close/>
                <a:moveTo>
                  <a:pt x="953" y="1140"/>
                </a:moveTo>
                <a:cubicBezTo>
                  <a:pt x="959" y="1142"/>
                  <a:pt x="964" y="1145"/>
                  <a:pt x="969" y="1147"/>
                </a:cubicBezTo>
                <a:cubicBezTo>
                  <a:pt x="969" y="1151"/>
                  <a:pt x="968" y="1154"/>
                  <a:pt x="968" y="1158"/>
                </a:cubicBezTo>
                <a:cubicBezTo>
                  <a:pt x="967" y="1162"/>
                  <a:pt x="966" y="1165"/>
                  <a:pt x="966" y="1169"/>
                </a:cubicBezTo>
                <a:cubicBezTo>
                  <a:pt x="961" y="1167"/>
                  <a:pt x="955" y="1164"/>
                  <a:pt x="950" y="1162"/>
                </a:cubicBezTo>
                <a:cubicBezTo>
                  <a:pt x="951" y="1154"/>
                  <a:pt x="952" y="1147"/>
                  <a:pt x="953" y="1140"/>
                </a:cubicBezTo>
                <a:close/>
                <a:moveTo>
                  <a:pt x="968" y="1158"/>
                </a:moveTo>
                <a:cubicBezTo>
                  <a:pt x="969" y="1155"/>
                  <a:pt x="969" y="1151"/>
                  <a:pt x="970" y="1147"/>
                </a:cubicBezTo>
                <a:cubicBezTo>
                  <a:pt x="975" y="1149"/>
                  <a:pt x="980" y="1152"/>
                  <a:pt x="986" y="1154"/>
                </a:cubicBezTo>
                <a:cubicBezTo>
                  <a:pt x="985" y="1161"/>
                  <a:pt x="983" y="1168"/>
                  <a:pt x="982" y="1176"/>
                </a:cubicBezTo>
                <a:cubicBezTo>
                  <a:pt x="977" y="1174"/>
                  <a:pt x="971" y="1171"/>
                  <a:pt x="966" y="1169"/>
                </a:cubicBezTo>
                <a:cubicBezTo>
                  <a:pt x="967" y="1165"/>
                  <a:pt x="967" y="1162"/>
                  <a:pt x="968" y="1158"/>
                </a:cubicBezTo>
                <a:close/>
                <a:moveTo>
                  <a:pt x="970" y="1147"/>
                </a:moveTo>
                <a:cubicBezTo>
                  <a:pt x="971" y="1139"/>
                  <a:pt x="972" y="1132"/>
                  <a:pt x="973" y="1124"/>
                </a:cubicBezTo>
                <a:cubicBezTo>
                  <a:pt x="979" y="1127"/>
                  <a:pt x="984" y="1129"/>
                  <a:pt x="990" y="1131"/>
                </a:cubicBezTo>
                <a:cubicBezTo>
                  <a:pt x="989" y="1136"/>
                  <a:pt x="988" y="1140"/>
                  <a:pt x="988" y="1144"/>
                </a:cubicBezTo>
                <a:cubicBezTo>
                  <a:pt x="987" y="1147"/>
                  <a:pt x="986" y="1150"/>
                  <a:pt x="986" y="1154"/>
                </a:cubicBezTo>
                <a:cubicBezTo>
                  <a:pt x="980" y="1151"/>
                  <a:pt x="975" y="1149"/>
                  <a:pt x="970" y="1147"/>
                </a:cubicBezTo>
                <a:close/>
                <a:moveTo>
                  <a:pt x="988" y="1144"/>
                </a:moveTo>
                <a:cubicBezTo>
                  <a:pt x="989" y="1140"/>
                  <a:pt x="990" y="1136"/>
                  <a:pt x="990" y="1131"/>
                </a:cubicBezTo>
                <a:cubicBezTo>
                  <a:pt x="995" y="1133"/>
                  <a:pt x="999" y="1135"/>
                  <a:pt x="1004" y="1137"/>
                </a:cubicBezTo>
                <a:cubicBezTo>
                  <a:pt x="1002" y="1144"/>
                  <a:pt x="1001" y="1151"/>
                  <a:pt x="999" y="1159"/>
                </a:cubicBezTo>
                <a:cubicBezTo>
                  <a:pt x="995" y="1157"/>
                  <a:pt x="991" y="1155"/>
                  <a:pt x="986" y="1154"/>
                </a:cubicBezTo>
                <a:cubicBezTo>
                  <a:pt x="987" y="1151"/>
                  <a:pt x="987" y="1147"/>
                  <a:pt x="988" y="1144"/>
                </a:cubicBezTo>
                <a:close/>
                <a:moveTo>
                  <a:pt x="990" y="1131"/>
                </a:moveTo>
                <a:cubicBezTo>
                  <a:pt x="992" y="1123"/>
                  <a:pt x="993" y="1116"/>
                  <a:pt x="994" y="1109"/>
                </a:cubicBezTo>
                <a:cubicBezTo>
                  <a:pt x="999" y="1110"/>
                  <a:pt x="1004" y="1112"/>
                  <a:pt x="1008" y="1114"/>
                </a:cubicBezTo>
                <a:cubicBezTo>
                  <a:pt x="1007" y="1120"/>
                  <a:pt x="1006" y="1126"/>
                  <a:pt x="1005" y="1132"/>
                </a:cubicBezTo>
                <a:cubicBezTo>
                  <a:pt x="1004" y="1133"/>
                  <a:pt x="1004" y="1135"/>
                  <a:pt x="1004" y="1136"/>
                </a:cubicBezTo>
                <a:cubicBezTo>
                  <a:pt x="999" y="1134"/>
                  <a:pt x="995" y="1133"/>
                  <a:pt x="990" y="1131"/>
                </a:cubicBezTo>
                <a:close/>
                <a:moveTo>
                  <a:pt x="1005" y="1132"/>
                </a:moveTo>
                <a:cubicBezTo>
                  <a:pt x="1006" y="1126"/>
                  <a:pt x="1007" y="1120"/>
                  <a:pt x="1009" y="1114"/>
                </a:cubicBezTo>
                <a:cubicBezTo>
                  <a:pt x="1013" y="1116"/>
                  <a:pt x="1018" y="1118"/>
                  <a:pt x="1023" y="1119"/>
                </a:cubicBezTo>
                <a:cubicBezTo>
                  <a:pt x="1022" y="1126"/>
                  <a:pt x="1020" y="1134"/>
                  <a:pt x="1019" y="1142"/>
                </a:cubicBezTo>
                <a:cubicBezTo>
                  <a:pt x="1014" y="1140"/>
                  <a:pt x="1009" y="1138"/>
                  <a:pt x="1004" y="1136"/>
                </a:cubicBezTo>
                <a:cubicBezTo>
                  <a:pt x="1004" y="1135"/>
                  <a:pt x="1005" y="1133"/>
                  <a:pt x="1005" y="1132"/>
                </a:cubicBezTo>
                <a:close/>
                <a:moveTo>
                  <a:pt x="1024" y="1120"/>
                </a:moveTo>
                <a:cubicBezTo>
                  <a:pt x="1029" y="1121"/>
                  <a:pt x="1033" y="1123"/>
                  <a:pt x="1038" y="1124"/>
                </a:cubicBezTo>
                <a:cubicBezTo>
                  <a:pt x="1037" y="1131"/>
                  <a:pt x="1035" y="1138"/>
                  <a:pt x="1033" y="1147"/>
                </a:cubicBezTo>
                <a:cubicBezTo>
                  <a:pt x="1028" y="1145"/>
                  <a:pt x="1024" y="1143"/>
                  <a:pt x="1019" y="1142"/>
                </a:cubicBezTo>
                <a:cubicBezTo>
                  <a:pt x="1021" y="1134"/>
                  <a:pt x="1022" y="1127"/>
                  <a:pt x="1024" y="1120"/>
                </a:cubicBezTo>
                <a:close/>
                <a:moveTo>
                  <a:pt x="1024" y="1119"/>
                </a:moveTo>
                <a:cubicBezTo>
                  <a:pt x="1024" y="1118"/>
                  <a:pt x="1024" y="1118"/>
                  <a:pt x="1024" y="1118"/>
                </a:cubicBezTo>
                <a:cubicBezTo>
                  <a:pt x="1026" y="1111"/>
                  <a:pt x="1027" y="1104"/>
                  <a:pt x="1029" y="1097"/>
                </a:cubicBezTo>
                <a:cubicBezTo>
                  <a:pt x="1034" y="1099"/>
                  <a:pt x="1039" y="1101"/>
                  <a:pt x="1044" y="1102"/>
                </a:cubicBezTo>
                <a:cubicBezTo>
                  <a:pt x="1043" y="1104"/>
                  <a:pt x="1043" y="1104"/>
                  <a:pt x="1043" y="1104"/>
                </a:cubicBezTo>
                <a:cubicBezTo>
                  <a:pt x="1041" y="1110"/>
                  <a:pt x="1040" y="1117"/>
                  <a:pt x="1038" y="1124"/>
                </a:cubicBezTo>
                <a:cubicBezTo>
                  <a:pt x="1034" y="1122"/>
                  <a:pt x="1029" y="1121"/>
                  <a:pt x="1024" y="1119"/>
                </a:cubicBezTo>
                <a:close/>
                <a:moveTo>
                  <a:pt x="1029" y="1097"/>
                </a:moveTo>
                <a:cubicBezTo>
                  <a:pt x="1031" y="1089"/>
                  <a:pt x="1032" y="1082"/>
                  <a:pt x="1034" y="1075"/>
                </a:cubicBezTo>
                <a:cubicBezTo>
                  <a:pt x="1039" y="1076"/>
                  <a:pt x="1044" y="1078"/>
                  <a:pt x="1049" y="1079"/>
                </a:cubicBezTo>
                <a:cubicBezTo>
                  <a:pt x="1047" y="1087"/>
                  <a:pt x="1046" y="1094"/>
                  <a:pt x="1044" y="1102"/>
                </a:cubicBezTo>
                <a:cubicBezTo>
                  <a:pt x="1039" y="1100"/>
                  <a:pt x="1034" y="1098"/>
                  <a:pt x="1029" y="1097"/>
                </a:cubicBezTo>
                <a:close/>
                <a:moveTo>
                  <a:pt x="1034" y="1074"/>
                </a:moveTo>
                <a:cubicBezTo>
                  <a:pt x="1035" y="1068"/>
                  <a:pt x="1037" y="1061"/>
                  <a:pt x="1038" y="1055"/>
                </a:cubicBezTo>
                <a:cubicBezTo>
                  <a:pt x="1043" y="1057"/>
                  <a:pt x="1049" y="1058"/>
                  <a:pt x="1054" y="1060"/>
                </a:cubicBezTo>
                <a:cubicBezTo>
                  <a:pt x="1052" y="1066"/>
                  <a:pt x="1051" y="1072"/>
                  <a:pt x="1049" y="1079"/>
                </a:cubicBezTo>
                <a:cubicBezTo>
                  <a:pt x="1049" y="1079"/>
                  <a:pt x="1049" y="1079"/>
                  <a:pt x="1049" y="1079"/>
                </a:cubicBezTo>
                <a:cubicBezTo>
                  <a:pt x="1044" y="1077"/>
                  <a:pt x="1039" y="1076"/>
                  <a:pt x="1034" y="1074"/>
                </a:cubicBezTo>
                <a:close/>
                <a:moveTo>
                  <a:pt x="1054" y="1060"/>
                </a:moveTo>
                <a:cubicBezTo>
                  <a:pt x="1059" y="1061"/>
                  <a:pt x="1064" y="1063"/>
                  <a:pt x="1069" y="1064"/>
                </a:cubicBezTo>
                <a:cubicBezTo>
                  <a:pt x="1068" y="1070"/>
                  <a:pt x="1066" y="1077"/>
                  <a:pt x="1064" y="1083"/>
                </a:cubicBezTo>
                <a:cubicBezTo>
                  <a:pt x="1059" y="1082"/>
                  <a:pt x="1055" y="1080"/>
                  <a:pt x="1050" y="1079"/>
                </a:cubicBezTo>
                <a:cubicBezTo>
                  <a:pt x="1051" y="1073"/>
                  <a:pt x="1053" y="1066"/>
                  <a:pt x="1054" y="1060"/>
                </a:cubicBezTo>
                <a:close/>
                <a:moveTo>
                  <a:pt x="1054" y="1059"/>
                </a:moveTo>
                <a:cubicBezTo>
                  <a:pt x="1056" y="1051"/>
                  <a:pt x="1058" y="1044"/>
                  <a:pt x="1060" y="1036"/>
                </a:cubicBezTo>
                <a:cubicBezTo>
                  <a:pt x="1065" y="1037"/>
                  <a:pt x="1070" y="1039"/>
                  <a:pt x="1076" y="1040"/>
                </a:cubicBezTo>
                <a:cubicBezTo>
                  <a:pt x="1074" y="1048"/>
                  <a:pt x="1072" y="1056"/>
                  <a:pt x="1070" y="1063"/>
                </a:cubicBezTo>
                <a:cubicBezTo>
                  <a:pt x="1064" y="1062"/>
                  <a:pt x="1059" y="1061"/>
                  <a:pt x="1054" y="1059"/>
                </a:cubicBezTo>
                <a:close/>
                <a:moveTo>
                  <a:pt x="1076" y="1040"/>
                </a:moveTo>
                <a:cubicBezTo>
                  <a:pt x="1081" y="1041"/>
                  <a:pt x="1086" y="1043"/>
                  <a:pt x="1091" y="1044"/>
                </a:cubicBezTo>
                <a:cubicBezTo>
                  <a:pt x="1089" y="1051"/>
                  <a:pt x="1087" y="1059"/>
                  <a:pt x="1084" y="1067"/>
                </a:cubicBezTo>
                <a:cubicBezTo>
                  <a:pt x="1080" y="1066"/>
                  <a:pt x="1075" y="1065"/>
                  <a:pt x="1070" y="1064"/>
                </a:cubicBezTo>
                <a:cubicBezTo>
                  <a:pt x="1072" y="1056"/>
                  <a:pt x="1074" y="1048"/>
                  <a:pt x="1076" y="1040"/>
                </a:cubicBezTo>
                <a:close/>
                <a:moveTo>
                  <a:pt x="1076" y="1040"/>
                </a:moveTo>
                <a:cubicBezTo>
                  <a:pt x="1070" y="1038"/>
                  <a:pt x="1065" y="1037"/>
                  <a:pt x="1060" y="1036"/>
                </a:cubicBezTo>
                <a:cubicBezTo>
                  <a:pt x="1062" y="1028"/>
                  <a:pt x="1063" y="1020"/>
                  <a:pt x="1065" y="1013"/>
                </a:cubicBezTo>
                <a:cubicBezTo>
                  <a:pt x="1070" y="1014"/>
                  <a:pt x="1076" y="1016"/>
                  <a:pt x="1081" y="1017"/>
                </a:cubicBezTo>
                <a:cubicBezTo>
                  <a:pt x="1080" y="1024"/>
                  <a:pt x="1078" y="1032"/>
                  <a:pt x="1076" y="1040"/>
                </a:cubicBezTo>
                <a:close/>
                <a:moveTo>
                  <a:pt x="1065" y="1012"/>
                </a:moveTo>
                <a:cubicBezTo>
                  <a:pt x="1059" y="1011"/>
                  <a:pt x="1053" y="1009"/>
                  <a:pt x="1048" y="1008"/>
                </a:cubicBezTo>
                <a:cubicBezTo>
                  <a:pt x="1049" y="1000"/>
                  <a:pt x="1051" y="992"/>
                  <a:pt x="1052" y="985"/>
                </a:cubicBezTo>
                <a:cubicBezTo>
                  <a:pt x="1058" y="986"/>
                  <a:pt x="1064" y="988"/>
                  <a:pt x="1070" y="989"/>
                </a:cubicBezTo>
                <a:cubicBezTo>
                  <a:pt x="1068" y="997"/>
                  <a:pt x="1066" y="1004"/>
                  <a:pt x="1065" y="1012"/>
                </a:cubicBezTo>
                <a:close/>
                <a:moveTo>
                  <a:pt x="1052" y="984"/>
                </a:moveTo>
                <a:cubicBezTo>
                  <a:pt x="1046" y="982"/>
                  <a:pt x="1040" y="981"/>
                  <a:pt x="1034" y="979"/>
                </a:cubicBezTo>
                <a:cubicBezTo>
                  <a:pt x="1035" y="971"/>
                  <a:pt x="1036" y="963"/>
                  <a:pt x="1037" y="956"/>
                </a:cubicBezTo>
                <a:cubicBezTo>
                  <a:pt x="1044" y="958"/>
                  <a:pt x="1050" y="960"/>
                  <a:pt x="1056" y="961"/>
                </a:cubicBezTo>
                <a:cubicBezTo>
                  <a:pt x="1055" y="969"/>
                  <a:pt x="1053" y="976"/>
                  <a:pt x="1052" y="984"/>
                </a:cubicBezTo>
                <a:close/>
                <a:moveTo>
                  <a:pt x="1037" y="955"/>
                </a:moveTo>
                <a:cubicBezTo>
                  <a:pt x="1031" y="954"/>
                  <a:pt x="1025" y="952"/>
                  <a:pt x="1020" y="950"/>
                </a:cubicBezTo>
                <a:cubicBezTo>
                  <a:pt x="1021" y="942"/>
                  <a:pt x="1022" y="934"/>
                  <a:pt x="1023" y="927"/>
                </a:cubicBezTo>
                <a:cubicBezTo>
                  <a:pt x="1028" y="929"/>
                  <a:pt x="1034" y="931"/>
                  <a:pt x="1041" y="933"/>
                </a:cubicBezTo>
                <a:cubicBezTo>
                  <a:pt x="1039" y="940"/>
                  <a:pt x="1038" y="948"/>
                  <a:pt x="1037" y="955"/>
                </a:cubicBezTo>
                <a:close/>
                <a:moveTo>
                  <a:pt x="1022" y="926"/>
                </a:moveTo>
                <a:cubicBezTo>
                  <a:pt x="1015" y="924"/>
                  <a:pt x="1008" y="921"/>
                  <a:pt x="1001" y="919"/>
                </a:cubicBezTo>
                <a:cubicBezTo>
                  <a:pt x="1002" y="911"/>
                  <a:pt x="1003" y="903"/>
                  <a:pt x="1003" y="895"/>
                </a:cubicBezTo>
                <a:cubicBezTo>
                  <a:pt x="1010" y="898"/>
                  <a:pt x="1018" y="901"/>
                  <a:pt x="1025" y="903"/>
                </a:cubicBezTo>
                <a:cubicBezTo>
                  <a:pt x="1024" y="911"/>
                  <a:pt x="1023" y="918"/>
                  <a:pt x="1022" y="926"/>
                </a:cubicBezTo>
                <a:close/>
                <a:moveTo>
                  <a:pt x="1003" y="895"/>
                </a:moveTo>
                <a:cubicBezTo>
                  <a:pt x="996" y="892"/>
                  <a:pt x="988" y="888"/>
                  <a:pt x="982" y="885"/>
                </a:cubicBezTo>
                <a:cubicBezTo>
                  <a:pt x="987" y="800"/>
                  <a:pt x="986" y="735"/>
                  <a:pt x="977" y="685"/>
                </a:cubicBezTo>
                <a:cubicBezTo>
                  <a:pt x="984" y="680"/>
                  <a:pt x="990" y="676"/>
                  <a:pt x="996" y="671"/>
                </a:cubicBezTo>
                <a:cubicBezTo>
                  <a:pt x="998" y="670"/>
                  <a:pt x="1000" y="669"/>
                  <a:pt x="1001" y="668"/>
                </a:cubicBezTo>
                <a:cubicBezTo>
                  <a:pt x="1011" y="722"/>
                  <a:pt x="1012" y="796"/>
                  <a:pt x="1003" y="895"/>
                </a:cubicBezTo>
                <a:close/>
                <a:moveTo>
                  <a:pt x="1002" y="667"/>
                </a:moveTo>
                <a:cubicBezTo>
                  <a:pt x="1006" y="663"/>
                  <a:pt x="1010" y="660"/>
                  <a:pt x="1014" y="656"/>
                </a:cubicBezTo>
                <a:cubicBezTo>
                  <a:pt x="1018" y="654"/>
                  <a:pt x="1022" y="652"/>
                  <a:pt x="1026" y="649"/>
                </a:cubicBezTo>
                <a:cubicBezTo>
                  <a:pt x="1026" y="649"/>
                  <a:pt x="1026" y="650"/>
                  <a:pt x="1026" y="650"/>
                </a:cubicBezTo>
                <a:cubicBezTo>
                  <a:pt x="1019" y="656"/>
                  <a:pt x="1011" y="661"/>
                  <a:pt x="1002" y="667"/>
                </a:cubicBezTo>
                <a:close/>
                <a:moveTo>
                  <a:pt x="1015" y="655"/>
                </a:moveTo>
                <a:cubicBezTo>
                  <a:pt x="1019" y="652"/>
                  <a:pt x="1022" y="648"/>
                  <a:pt x="1025" y="645"/>
                </a:cubicBezTo>
                <a:cubicBezTo>
                  <a:pt x="1025" y="646"/>
                  <a:pt x="1026" y="647"/>
                  <a:pt x="1026" y="649"/>
                </a:cubicBezTo>
                <a:cubicBezTo>
                  <a:pt x="1022" y="651"/>
                  <a:pt x="1019" y="653"/>
                  <a:pt x="1015" y="655"/>
                </a:cubicBezTo>
                <a:close/>
                <a:moveTo>
                  <a:pt x="1023" y="636"/>
                </a:moveTo>
                <a:cubicBezTo>
                  <a:pt x="1028" y="634"/>
                  <a:pt x="1033" y="632"/>
                  <a:pt x="1037" y="630"/>
                </a:cubicBezTo>
                <a:cubicBezTo>
                  <a:pt x="1034" y="634"/>
                  <a:pt x="1030" y="639"/>
                  <a:pt x="1026" y="643"/>
                </a:cubicBezTo>
                <a:cubicBezTo>
                  <a:pt x="1025" y="644"/>
                  <a:pt x="1025" y="644"/>
                  <a:pt x="1025" y="644"/>
                </a:cubicBezTo>
                <a:cubicBezTo>
                  <a:pt x="1025" y="641"/>
                  <a:pt x="1024" y="638"/>
                  <a:pt x="1023" y="636"/>
                </a:cubicBezTo>
                <a:close/>
                <a:moveTo>
                  <a:pt x="1038" y="629"/>
                </a:moveTo>
                <a:cubicBezTo>
                  <a:pt x="1041" y="628"/>
                  <a:pt x="1044" y="626"/>
                  <a:pt x="1047" y="625"/>
                </a:cubicBezTo>
                <a:cubicBezTo>
                  <a:pt x="1047" y="627"/>
                  <a:pt x="1048" y="629"/>
                  <a:pt x="1048" y="631"/>
                </a:cubicBezTo>
                <a:cubicBezTo>
                  <a:pt x="1042" y="635"/>
                  <a:pt x="1035" y="639"/>
                  <a:pt x="1027" y="642"/>
                </a:cubicBezTo>
                <a:cubicBezTo>
                  <a:pt x="1031" y="638"/>
                  <a:pt x="1035" y="634"/>
                  <a:pt x="1038" y="629"/>
                </a:cubicBezTo>
                <a:close/>
                <a:moveTo>
                  <a:pt x="1039" y="628"/>
                </a:moveTo>
                <a:cubicBezTo>
                  <a:pt x="1041" y="625"/>
                  <a:pt x="1043" y="622"/>
                  <a:pt x="1045" y="619"/>
                </a:cubicBezTo>
                <a:cubicBezTo>
                  <a:pt x="1046" y="621"/>
                  <a:pt x="1046" y="623"/>
                  <a:pt x="1047" y="625"/>
                </a:cubicBezTo>
                <a:cubicBezTo>
                  <a:pt x="1044" y="626"/>
                  <a:pt x="1041" y="627"/>
                  <a:pt x="1039" y="628"/>
                </a:cubicBezTo>
                <a:close/>
                <a:moveTo>
                  <a:pt x="1045" y="616"/>
                </a:moveTo>
                <a:cubicBezTo>
                  <a:pt x="1047" y="615"/>
                  <a:pt x="1047" y="615"/>
                  <a:pt x="1047" y="615"/>
                </a:cubicBezTo>
                <a:cubicBezTo>
                  <a:pt x="1046" y="616"/>
                  <a:pt x="1046" y="617"/>
                  <a:pt x="1045" y="618"/>
                </a:cubicBezTo>
                <a:cubicBezTo>
                  <a:pt x="1045" y="617"/>
                  <a:pt x="1045" y="617"/>
                  <a:pt x="1045" y="616"/>
                </a:cubicBezTo>
                <a:close/>
                <a:moveTo>
                  <a:pt x="1045" y="616"/>
                </a:moveTo>
                <a:cubicBezTo>
                  <a:pt x="1044" y="613"/>
                  <a:pt x="1043" y="609"/>
                  <a:pt x="1042" y="606"/>
                </a:cubicBezTo>
                <a:cubicBezTo>
                  <a:pt x="1046" y="605"/>
                  <a:pt x="1049" y="603"/>
                  <a:pt x="1053" y="602"/>
                </a:cubicBezTo>
                <a:cubicBezTo>
                  <a:pt x="1051" y="606"/>
                  <a:pt x="1049" y="610"/>
                  <a:pt x="1047" y="615"/>
                </a:cubicBezTo>
                <a:lnTo>
                  <a:pt x="1045" y="616"/>
                </a:lnTo>
                <a:close/>
                <a:moveTo>
                  <a:pt x="1054" y="602"/>
                </a:moveTo>
                <a:cubicBezTo>
                  <a:pt x="1059" y="600"/>
                  <a:pt x="1063" y="598"/>
                  <a:pt x="1067" y="596"/>
                </a:cubicBezTo>
                <a:cubicBezTo>
                  <a:pt x="1068" y="599"/>
                  <a:pt x="1069" y="602"/>
                  <a:pt x="1070" y="605"/>
                </a:cubicBezTo>
                <a:cubicBezTo>
                  <a:pt x="1063" y="608"/>
                  <a:pt x="1056" y="611"/>
                  <a:pt x="1048" y="614"/>
                </a:cubicBezTo>
                <a:cubicBezTo>
                  <a:pt x="1050" y="610"/>
                  <a:pt x="1052" y="606"/>
                  <a:pt x="1054" y="602"/>
                </a:cubicBezTo>
                <a:close/>
                <a:moveTo>
                  <a:pt x="1054" y="601"/>
                </a:moveTo>
                <a:cubicBezTo>
                  <a:pt x="1056" y="597"/>
                  <a:pt x="1057" y="592"/>
                  <a:pt x="1059" y="588"/>
                </a:cubicBezTo>
                <a:cubicBezTo>
                  <a:pt x="1060" y="587"/>
                  <a:pt x="1062" y="587"/>
                  <a:pt x="1063" y="586"/>
                </a:cubicBezTo>
                <a:cubicBezTo>
                  <a:pt x="1065" y="589"/>
                  <a:pt x="1066" y="592"/>
                  <a:pt x="1067" y="596"/>
                </a:cubicBezTo>
                <a:cubicBezTo>
                  <a:pt x="1063" y="597"/>
                  <a:pt x="1059" y="599"/>
                  <a:pt x="1054" y="601"/>
                </a:cubicBezTo>
                <a:close/>
                <a:moveTo>
                  <a:pt x="1061" y="579"/>
                </a:moveTo>
                <a:cubicBezTo>
                  <a:pt x="1061" y="577"/>
                  <a:pt x="1061" y="576"/>
                  <a:pt x="1062" y="574"/>
                </a:cubicBezTo>
                <a:cubicBezTo>
                  <a:pt x="1070" y="571"/>
                  <a:pt x="1077" y="569"/>
                  <a:pt x="1085" y="566"/>
                </a:cubicBezTo>
                <a:cubicBezTo>
                  <a:pt x="1086" y="567"/>
                  <a:pt x="1087" y="569"/>
                  <a:pt x="1087" y="570"/>
                </a:cubicBezTo>
                <a:cubicBezTo>
                  <a:pt x="1087" y="573"/>
                  <a:pt x="1086" y="575"/>
                  <a:pt x="1085" y="577"/>
                </a:cubicBezTo>
                <a:cubicBezTo>
                  <a:pt x="1079" y="580"/>
                  <a:pt x="1072" y="582"/>
                  <a:pt x="1064" y="585"/>
                </a:cubicBezTo>
                <a:cubicBezTo>
                  <a:pt x="1063" y="583"/>
                  <a:pt x="1062" y="581"/>
                  <a:pt x="1061" y="579"/>
                </a:cubicBezTo>
                <a:close/>
                <a:moveTo>
                  <a:pt x="1062" y="574"/>
                </a:moveTo>
                <a:cubicBezTo>
                  <a:pt x="1062" y="570"/>
                  <a:pt x="1063" y="565"/>
                  <a:pt x="1063" y="561"/>
                </a:cubicBezTo>
                <a:cubicBezTo>
                  <a:pt x="1069" y="559"/>
                  <a:pt x="1074" y="557"/>
                  <a:pt x="1080" y="555"/>
                </a:cubicBezTo>
                <a:cubicBezTo>
                  <a:pt x="1082" y="558"/>
                  <a:pt x="1083" y="562"/>
                  <a:pt x="1085" y="565"/>
                </a:cubicBezTo>
                <a:cubicBezTo>
                  <a:pt x="1077" y="568"/>
                  <a:pt x="1070" y="571"/>
                  <a:pt x="1062" y="574"/>
                </a:cubicBezTo>
                <a:close/>
                <a:moveTo>
                  <a:pt x="1073" y="544"/>
                </a:moveTo>
                <a:cubicBezTo>
                  <a:pt x="1079" y="541"/>
                  <a:pt x="1086" y="539"/>
                  <a:pt x="1092" y="537"/>
                </a:cubicBezTo>
                <a:cubicBezTo>
                  <a:pt x="1092" y="542"/>
                  <a:pt x="1092" y="546"/>
                  <a:pt x="1091" y="550"/>
                </a:cubicBezTo>
                <a:cubicBezTo>
                  <a:pt x="1080" y="554"/>
                  <a:pt x="1080" y="554"/>
                  <a:pt x="1080" y="554"/>
                </a:cubicBezTo>
                <a:cubicBezTo>
                  <a:pt x="1078" y="551"/>
                  <a:pt x="1076" y="547"/>
                  <a:pt x="1073" y="544"/>
                </a:cubicBezTo>
                <a:close/>
                <a:moveTo>
                  <a:pt x="1073" y="543"/>
                </a:moveTo>
                <a:cubicBezTo>
                  <a:pt x="1071" y="540"/>
                  <a:pt x="1068" y="536"/>
                  <a:pt x="1065" y="533"/>
                </a:cubicBezTo>
                <a:cubicBezTo>
                  <a:pt x="1073" y="530"/>
                  <a:pt x="1082" y="527"/>
                  <a:pt x="1091" y="524"/>
                </a:cubicBezTo>
                <a:cubicBezTo>
                  <a:pt x="1091" y="528"/>
                  <a:pt x="1092" y="533"/>
                  <a:pt x="1092" y="537"/>
                </a:cubicBezTo>
                <a:cubicBezTo>
                  <a:pt x="1086" y="539"/>
                  <a:pt x="1079" y="541"/>
                  <a:pt x="1073" y="543"/>
                </a:cubicBezTo>
                <a:close/>
                <a:moveTo>
                  <a:pt x="1065" y="533"/>
                </a:moveTo>
                <a:cubicBezTo>
                  <a:pt x="1062" y="529"/>
                  <a:pt x="1058" y="525"/>
                  <a:pt x="1055" y="522"/>
                </a:cubicBezTo>
                <a:cubicBezTo>
                  <a:pt x="1063" y="519"/>
                  <a:pt x="1072" y="516"/>
                  <a:pt x="1082" y="513"/>
                </a:cubicBezTo>
                <a:cubicBezTo>
                  <a:pt x="1085" y="516"/>
                  <a:pt x="1088" y="519"/>
                  <a:pt x="1091" y="522"/>
                </a:cubicBezTo>
                <a:cubicBezTo>
                  <a:pt x="1091" y="523"/>
                  <a:pt x="1091" y="523"/>
                  <a:pt x="1091" y="524"/>
                </a:cubicBezTo>
                <a:cubicBezTo>
                  <a:pt x="1081" y="527"/>
                  <a:pt x="1073" y="530"/>
                  <a:pt x="1065" y="533"/>
                </a:cubicBezTo>
                <a:close/>
                <a:moveTo>
                  <a:pt x="1064" y="533"/>
                </a:moveTo>
                <a:cubicBezTo>
                  <a:pt x="1063" y="533"/>
                  <a:pt x="1062" y="534"/>
                  <a:pt x="1061" y="534"/>
                </a:cubicBezTo>
                <a:cubicBezTo>
                  <a:pt x="1061" y="534"/>
                  <a:pt x="1061" y="534"/>
                  <a:pt x="1061" y="534"/>
                </a:cubicBezTo>
                <a:cubicBezTo>
                  <a:pt x="1061" y="533"/>
                  <a:pt x="1061" y="533"/>
                  <a:pt x="1061" y="533"/>
                </a:cubicBezTo>
                <a:cubicBezTo>
                  <a:pt x="1059" y="530"/>
                  <a:pt x="1057" y="526"/>
                  <a:pt x="1054" y="523"/>
                </a:cubicBezTo>
                <a:cubicBezTo>
                  <a:pt x="1058" y="526"/>
                  <a:pt x="1061" y="529"/>
                  <a:pt x="1064" y="533"/>
                </a:cubicBezTo>
                <a:close/>
                <a:moveTo>
                  <a:pt x="1061" y="534"/>
                </a:moveTo>
                <a:cubicBezTo>
                  <a:pt x="1061" y="534"/>
                  <a:pt x="1061" y="534"/>
                  <a:pt x="1061" y="534"/>
                </a:cubicBezTo>
                <a:cubicBezTo>
                  <a:pt x="1053" y="537"/>
                  <a:pt x="1045" y="540"/>
                  <a:pt x="1038" y="542"/>
                </a:cubicBezTo>
                <a:cubicBezTo>
                  <a:pt x="1034" y="539"/>
                  <a:pt x="1031" y="535"/>
                  <a:pt x="1027" y="532"/>
                </a:cubicBezTo>
                <a:cubicBezTo>
                  <a:pt x="1036" y="529"/>
                  <a:pt x="1044" y="526"/>
                  <a:pt x="1054" y="523"/>
                </a:cubicBezTo>
                <a:cubicBezTo>
                  <a:pt x="1056" y="526"/>
                  <a:pt x="1058" y="530"/>
                  <a:pt x="1061" y="534"/>
                </a:cubicBezTo>
                <a:close/>
                <a:moveTo>
                  <a:pt x="1015" y="523"/>
                </a:moveTo>
                <a:cubicBezTo>
                  <a:pt x="1014" y="521"/>
                  <a:pt x="1013" y="519"/>
                  <a:pt x="1012" y="518"/>
                </a:cubicBezTo>
                <a:cubicBezTo>
                  <a:pt x="1019" y="515"/>
                  <a:pt x="1026" y="512"/>
                  <a:pt x="1033" y="509"/>
                </a:cubicBezTo>
                <a:cubicBezTo>
                  <a:pt x="1036" y="510"/>
                  <a:pt x="1039" y="511"/>
                  <a:pt x="1041" y="513"/>
                </a:cubicBezTo>
                <a:cubicBezTo>
                  <a:pt x="1032" y="516"/>
                  <a:pt x="1023" y="520"/>
                  <a:pt x="1015" y="523"/>
                </a:cubicBezTo>
                <a:close/>
                <a:moveTo>
                  <a:pt x="1015" y="523"/>
                </a:moveTo>
                <a:cubicBezTo>
                  <a:pt x="1014" y="523"/>
                  <a:pt x="1014" y="523"/>
                  <a:pt x="1014" y="523"/>
                </a:cubicBezTo>
                <a:cubicBezTo>
                  <a:pt x="1014" y="523"/>
                  <a:pt x="1014" y="523"/>
                  <a:pt x="1014" y="523"/>
                </a:cubicBezTo>
                <a:cubicBezTo>
                  <a:pt x="1012" y="522"/>
                  <a:pt x="1010" y="521"/>
                  <a:pt x="1007" y="520"/>
                </a:cubicBezTo>
                <a:cubicBezTo>
                  <a:pt x="1009" y="519"/>
                  <a:pt x="1010" y="518"/>
                  <a:pt x="1012" y="518"/>
                </a:cubicBezTo>
                <a:cubicBezTo>
                  <a:pt x="1013" y="520"/>
                  <a:pt x="1014" y="522"/>
                  <a:pt x="1015" y="523"/>
                </a:cubicBezTo>
                <a:close/>
                <a:moveTo>
                  <a:pt x="1007" y="519"/>
                </a:moveTo>
                <a:cubicBezTo>
                  <a:pt x="1002" y="517"/>
                  <a:pt x="997" y="515"/>
                  <a:pt x="991" y="513"/>
                </a:cubicBezTo>
                <a:cubicBezTo>
                  <a:pt x="996" y="511"/>
                  <a:pt x="1001" y="509"/>
                  <a:pt x="1006" y="506"/>
                </a:cubicBezTo>
                <a:cubicBezTo>
                  <a:pt x="1007" y="510"/>
                  <a:pt x="1009" y="514"/>
                  <a:pt x="1011" y="517"/>
                </a:cubicBezTo>
                <a:cubicBezTo>
                  <a:pt x="1010" y="518"/>
                  <a:pt x="1008" y="519"/>
                  <a:pt x="1007" y="519"/>
                </a:cubicBezTo>
                <a:close/>
                <a:moveTo>
                  <a:pt x="981" y="533"/>
                </a:moveTo>
                <a:cubicBezTo>
                  <a:pt x="982" y="534"/>
                  <a:pt x="983" y="536"/>
                  <a:pt x="983" y="537"/>
                </a:cubicBezTo>
                <a:cubicBezTo>
                  <a:pt x="977" y="540"/>
                  <a:pt x="971" y="543"/>
                  <a:pt x="965" y="546"/>
                </a:cubicBezTo>
                <a:cubicBezTo>
                  <a:pt x="963" y="545"/>
                  <a:pt x="962" y="545"/>
                  <a:pt x="961" y="544"/>
                </a:cubicBezTo>
                <a:cubicBezTo>
                  <a:pt x="967" y="540"/>
                  <a:pt x="974" y="536"/>
                  <a:pt x="981" y="533"/>
                </a:cubicBezTo>
                <a:close/>
                <a:moveTo>
                  <a:pt x="964" y="546"/>
                </a:moveTo>
                <a:cubicBezTo>
                  <a:pt x="961" y="548"/>
                  <a:pt x="957" y="550"/>
                  <a:pt x="954" y="552"/>
                </a:cubicBezTo>
                <a:cubicBezTo>
                  <a:pt x="953" y="551"/>
                  <a:pt x="953" y="550"/>
                  <a:pt x="952" y="549"/>
                </a:cubicBezTo>
                <a:cubicBezTo>
                  <a:pt x="955" y="547"/>
                  <a:pt x="957" y="546"/>
                  <a:pt x="960" y="544"/>
                </a:cubicBezTo>
                <a:cubicBezTo>
                  <a:pt x="961" y="545"/>
                  <a:pt x="963" y="546"/>
                  <a:pt x="964" y="546"/>
                </a:cubicBezTo>
                <a:close/>
                <a:moveTo>
                  <a:pt x="953" y="552"/>
                </a:moveTo>
                <a:cubicBezTo>
                  <a:pt x="949" y="555"/>
                  <a:pt x="945" y="557"/>
                  <a:pt x="941" y="559"/>
                </a:cubicBezTo>
                <a:cubicBezTo>
                  <a:pt x="940" y="559"/>
                  <a:pt x="939" y="558"/>
                  <a:pt x="938" y="558"/>
                </a:cubicBezTo>
                <a:cubicBezTo>
                  <a:pt x="943" y="555"/>
                  <a:pt x="947" y="552"/>
                  <a:pt x="952" y="549"/>
                </a:cubicBezTo>
                <a:cubicBezTo>
                  <a:pt x="952" y="550"/>
                  <a:pt x="953" y="551"/>
                  <a:pt x="953" y="552"/>
                </a:cubicBezTo>
                <a:close/>
                <a:moveTo>
                  <a:pt x="950" y="566"/>
                </a:moveTo>
                <a:cubicBezTo>
                  <a:pt x="942" y="570"/>
                  <a:pt x="935" y="574"/>
                  <a:pt x="928" y="578"/>
                </a:cubicBezTo>
                <a:cubicBezTo>
                  <a:pt x="927" y="575"/>
                  <a:pt x="926" y="572"/>
                  <a:pt x="924" y="570"/>
                </a:cubicBezTo>
                <a:cubicBezTo>
                  <a:pt x="930" y="566"/>
                  <a:pt x="935" y="563"/>
                  <a:pt x="941" y="560"/>
                </a:cubicBezTo>
                <a:cubicBezTo>
                  <a:pt x="944" y="562"/>
                  <a:pt x="947" y="564"/>
                  <a:pt x="950" y="566"/>
                </a:cubicBezTo>
                <a:close/>
                <a:moveTo>
                  <a:pt x="930" y="582"/>
                </a:moveTo>
                <a:cubicBezTo>
                  <a:pt x="929" y="581"/>
                  <a:pt x="928" y="580"/>
                  <a:pt x="926" y="579"/>
                </a:cubicBezTo>
                <a:cubicBezTo>
                  <a:pt x="927" y="579"/>
                  <a:pt x="927" y="579"/>
                  <a:pt x="928" y="578"/>
                </a:cubicBezTo>
                <a:cubicBezTo>
                  <a:pt x="929" y="579"/>
                  <a:pt x="929" y="581"/>
                  <a:pt x="930" y="582"/>
                </a:cubicBezTo>
                <a:close/>
                <a:moveTo>
                  <a:pt x="928" y="578"/>
                </a:moveTo>
                <a:cubicBezTo>
                  <a:pt x="935" y="574"/>
                  <a:pt x="943" y="570"/>
                  <a:pt x="950" y="566"/>
                </a:cubicBezTo>
                <a:cubicBezTo>
                  <a:pt x="953" y="569"/>
                  <a:pt x="956" y="571"/>
                  <a:pt x="959" y="574"/>
                </a:cubicBezTo>
                <a:cubicBezTo>
                  <a:pt x="951" y="578"/>
                  <a:pt x="942" y="582"/>
                  <a:pt x="934" y="586"/>
                </a:cubicBezTo>
                <a:cubicBezTo>
                  <a:pt x="934" y="586"/>
                  <a:pt x="934" y="586"/>
                  <a:pt x="934" y="586"/>
                </a:cubicBezTo>
                <a:cubicBezTo>
                  <a:pt x="933" y="585"/>
                  <a:pt x="932" y="584"/>
                  <a:pt x="931" y="583"/>
                </a:cubicBezTo>
                <a:cubicBezTo>
                  <a:pt x="930" y="581"/>
                  <a:pt x="929" y="580"/>
                  <a:pt x="928" y="578"/>
                </a:cubicBezTo>
                <a:close/>
                <a:moveTo>
                  <a:pt x="934" y="587"/>
                </a:moveTo>
                <a:cubicBezTo>
                  <a:pt x="933" y="587"/>
                  <a:pt x="933" y="587"/>
                  <a:pt x="933" y="587"/>
                </a:cubicBezTo>
                <a:cubicBezTo>
                  <a:pt x="933" y="586"/>
                  <a:pt x="932" y="585"/>
                  <a:pt x="932" y="584"/>
                </a:cubicBezTo>
                <a:cubicBezTo>
                  <a:pt x="932" y="585"/>
                  <a:pt x="933" y="586"/>
                  <a:pt x="934" y="587"/>
                </a:cubicBezTo>
                <a:close/>
                <a:moveTo>
                  <a:pt x="938" y="596"/>
                </a:moveTo>
                <a:cubicBezTo>
                  <a:pt x="930" y="600"/>
                  <a:pt x="923" y="603"/>
                  <a:pt x="916" y="607"/>
                </a:cubicBezTo>
                <a:cubicBezTo>
                  <a:pt x="915" y="604"/>
                  <a:pt x="913" y="602"/>
                  <a:pt x="911" y="600"/>
                </a:cubicBezTo>
                <a:cubicBezTo>
                  <a:pt x="918" y="596"/>
                  <a:pt x="925" y="592"/>
                  <a:pt x="933" y="588"/>
                </a:cubicBezTo>
                <a:cubicBezTo>
                  <a:pt x="934" y="590"/>
                  <a:pt x="936" y="593"/>
                  <a:pt x="938" y="596"/>
                </a:cubicBezTo>
                <a:close/>
                <a:moveTo>
                  <a:pt x="916" y="607"/>
                </a:moveTo>
                <a:cubicBezTo>
                  <a:pt x="913" y="609"/>
                  <a:pt x="910" y="610"/>
                  <a:pt x="907" y="612"/>
                </a:cubicBezTo>
                <a:cubicBezTo>
                  <a:pt x="906" y="609"/>
                  <a:pt x="905" y="607"/>
                  <a:pt x="904" y="604"/>
                </a:cubicBezTo>
                <a:cubicBezTo>
                  <a:pt x="906" y="603"/>
                  <a:pt x="908" y="602"/>
                  <a:pt x="910" y="600"/>
                </a:cubicBezTo>
                <a:cubicBezTo>
                  <a:pt x="912" y="602"/>
                  <a:pt x="914" y="605"/>
                  <a:pt x="916" y="607"/>
                </a:cubicBezTo>
                <a:close/>
                <a:moveTo>
                  <a:pt x="911" y="620"/>
                </a:moveTo>
                <a:cubicBezTo>
                  <a:pt x="911" y="620"/>
                  <a:pt x="911" y="621"/>
                  <a:pt x="911" y="622"/>
                </a:cubicBezTo>
                <a:cubicBezTo>
                  <a:pt x="907" y="624"/>
                  <a:pt x="902" y="626"/>
                  <a:pt x="898" y="629"/>
                </a:cubicBezTo>
                <a:cubicBezTo>
                  <a:pt x="896" y="626"/>
                  <a:pt x="894" y="623"/>
                  <a:pt x="892" y="621"/>
                </a:cubicBezTo>
                <a:cubicBezTo>
                  <a:pt x="897" y="618"/>
                  <a:pt x="902" y="615"/>
                  <a:pt x="907" y="612"/>
                </a:cubicBezTo>
                <a:cubicBezTo>
                  <a:pt x="909" y="615"/>
                  <a:pt x="910" y="617"/>
                  <a:pt x="911" y="620"/>
                </a:cubicBezTo>
                <a:close/>
                <a:moveTo>
                  <a:pt x="881" y="635"/>
                </a:moveTo>
                <a:cubicBezTo>
                  <a:pt x="880" y="634"/>
                  <a:pt x="880" y="633"/>
                  <a:pt x="879" y="632"/>
                </a:cubicBezTo>
                <a:cubicBezTo>
                  <a:pt x="880" y="630"/>
                  <a:pt x="880" y="629"/>
                  <a:pt x="881" y="628"/>
                </a:cubicBezTo>
                <a:cubicBezTo>
                  <a:pt x="882" y="627"/>
                  <a:pt x="883" y="627"/>
                  <a:pt x="884" y="626"/>
                </a:cubicBezTo>
                <a:cubicBezTo>
                  <a:pt x="883" y="629"/>
                  <a:pt x="882" y="632"/>
                  <a:pt x="881" y="635"/>
                </a:cubicBezTo>
                <a:close/>
                <a:moveTo>
                  <a:pt x="879" y="631"/>
                </a:moveTo>
                <a:cubicBezTo>
                  <a:pt x="879" y="631"/>
                  <a:pt x="878" y="630"/>
                  <a:pt x="878" y="630"/>
                </a:cubicBezTo>
                <a:cubicBezTo>
                  <a:pt x="879" y="629"/>
                  <a:pt x="879" y="629"/>
                  <a:pt x="880" y="629"/>
                </a:cubicBezTo>
                <a:cubicBezTo>
                  <a:pt x="880" y="629"/>
                  <a:pt x="879" y="630"/>
                  <a:pt x="879" y="631"/>
                </a:cubicBezTo>
                <a:close/>
                <a:moveTo>
                  <a:pt x="879" y="632"/>
                </a:moveTo>
                <a:cubicBezTo>
                  <a:pt x="877" y="635"/>
                  <a:pt x="876" y="638"/>
                  <a:pt x="875" y="642"/>
                </a:cubicBezTo>
                <a:cubicBezTo>
                  <a:pt x="874" y="642"/>
                  <a:pt x="874" y="642"/>
                  <a:pt x="873" y="643"/>
                </a:cubicBezTo>
                <a:cubicBezTo>
                  <a:pt x="873" y="642"/>
                  <a:pt x="872" y="641"/>
                  <a:pt x="872" y="640"/>
                </a:cubicBezTo>
                <a:cubicBezTo>
                  <a:pt x="873" y="637"/>
                  <a:pt x="874" y="634"/>
                  <a:pt x="876" y="631"/>
                </a:cubicBezTo>
                <a:cubicBezTo>
                  <a:pt x="876" y="631"/>
                  <a:pt x="877" y="630"/>
                  <a:pt x="878" y="630"/>
                </a:cubicBezTo>
                <a:cubicBezTo>
                  <a:pt x="878" y="631"/>
                  <a:pt x="878" y="631"/>
                  <a:pt x="879" y="632"/>
                </a:cubicBezTo>
                <a:close/>
                <a:moveTo>
                  <a:pt x="873" y="643"/>
                </a:moveTo>
                <a:cubicBezTo>
                  <a:pt x="872" y="643"/>
                  <a:pt x="871" y="644"/>
                  <a:pt x="870" y="645"/>
                </a:cubicBezTo>
                <a:cubicBezTo>
                  <a:pt x="871" y="643"/>
                  <a:pt x="871" y="642"/>
                  <a:pt x="872" y="641"/>
                </a:cubicBezTo>
                <a:cubicBezTo>
                  <a:pt x="872" y="642"/>
                  <a:pt x="873" y="642"/>
                  <a:pt x="873" y="643"/>
                </a:cubicBezTo>
                <a:close/>
                <a:moveTo>
                  <a:pt x="870" y="645"/>
                </a:moveTo>
                <a:cubicBezTo>
                  <a:pt x="868" y="646"/>
                  <a:pt x="867" y="647"/>
                  <a:pt x="865" y="648"/>
                </a:cubicBezTo>
                <a:cubicBezTo>
                  <a:pt x="867" y="644"/>
                  <a:pt x="868" y="641"/>
                  <a:pt x="870" y="638"/>
                </a:cubicBezTo>
                <a:cubicBezTo>
                  <a:pt x="870" y="639"/>
                  <a:pt x="871" y="639"/>
                  <a:pt x="871" y="640"/>
                </a:cubicBezTo>
                <a:cubicBezTo>
                  <a:pt x="871" y="642"/>
                  <a:pt x="870" y="643"/>
                  <a:pt x="870" y="645"/>
                </a:cubicBezTo>
                <a:close/>
                <a:moveTo>
                  <a:pt x="869" y="646"/>
                </a:moveTo>
                <a:cubicBezTo>
                  <a:pt x="868" y="650"/>
                  <a:pt x="866" y="654"/>
                  <a:pt x="865" y="658"/>
                </a:cubicBezTo>
                <a:cubicBezTo>
                  <a:pt x="863" y="659"/>
                  <a:pt x="862" y="660"/>
                  <a:pt x="860" y="661"/>
                </a:cubicBezTo>
                <a:cubicBezTo>
                  <a:pt x="862" y="657"/>
                  <a:pt x="863" y="652"/>
                  <a:pt x="865" y="648"/>
                </a:cubicBezTo>
                <a:cubicBezTo>
                  <a:pt x="866" y="648"/>
                  <a:pt x="868" y="647"/>
                  <a:pt x="869" y="646"/>
                </a:cubicBezTo>
                <a:close/>
                <a:moveTo>
                  <a:pt x="865" y="658"/>
                </a:moveTo>
                <a:cubicBezTo>
                  <a:pt x="863" y="663"/>
                  <a:pt x="862" y="667"/>
                  <a:pt x="861" y="671"/>
                </a:cubicBezTo>
                <a:cubicBezTo>
                  <a:pt x="859" y="672"/>
                  <a:pt x="858" y="672"/>
                  <a:pt x="856" y="673"/>
                </a:cubicBezTo>
                <a:cubicBezTo>
                  <a:pt x="856" y="673"/>
                  <a:pt x="856" y="673"/>
                  <a:pt x="856" y="673"/>
                </a:cubicBezTo>
                <a:cubicBezTo>
                  <a:pt x="856" y="673"/>
                  <a:pt x="856" y="673"/>
                  <a:pt x="856" y="673"/>
                </a:cubicBezTo>
                <a:cubicBezTo>
                  <a:pt x="857" y="669"/>
                  <a:pt x="858" y="665"/>
                  <a:pt x="860" y="661"/>
                </a:cubicBezTo>
                <a:cubicBezTo>
                  <a:pt x="861" y="660"/>
                  <a:pt x="863" y="659"/>
                  <a:pt x="865" y="658"/>
                </a:cubicBezTo>
                <a:close/>
                <a:moveTo>
                  <a:pt x="856" y="674"/>
                </a:moveTo>
                <a:cubicBezTo>
                  <a:pt x="857" y="676"/>
                  <a:pt x="857" y="678"/>
                  <a:pt x="858" y="680"/>
                </a:cubicBezTo>
                <a:cubicBezTo>
                  <a:pt x="858" y="681"/>
                  <a:pt x="857" y="683"/>
                  <a:pt x="857" y="684"/>
                </a:cubicBezTo>
                <a:cubicBezTo>
                  <a:pt x="855" y="685"/>
                  <a:pt x="853" y="686"/>
                  <a:pt x="851" y="687"/>
                </a:cubicBezTo>
                <a:cubicBezTo>
                  <a:pt x="852" y="683"/>
                  <a:pt x="854" y="679"/>
                  <a:pt x="855" y="674"/>
                </a:cubicBezTo>
                <a:lnTo>
                  <a:pt x="856" y="674"/>
                </a:lnTo>
                <a:close/>
                <a:moveTo>
                  <a:pt x="857" y="685"/>
                </a:moveTo>
                <a:cubicBezTo>
                  <a:pt x="856" y="689"/>
                  <a:pt x="855" y="693"/>
                  <a:pt x="854" y="696"/>
                </a:cubicBezTo>
                <a:cubicBezTo>
                  <a:pt x="852" y="697"/>
                  <a:pt x="850" y="699"/>
                  <a:pt x="848" y="700"/>
                </a:cubicBezTo>
                <a:cubicBezTo>
                  <a:pt x="849" y="696"/>
                  <a:pt x="850" y="692"/>
                  <a:pt x="851" y="688"/>
                </a:cubicBezTo>
                <a:cubicBezTo>
                  <a:pt x="853" y="687"/>
                  <a:pt x="855" y="686"/>
                  <a:pt x="857" y="685"/>
                </a:cubicBezTo>
                <a:close/>
                <a:moveTo>
                  <a:pt x="854" y="697"/>
                </a:moveTo>
                <a:cubicBezTo>
                  <a:pt x="853" y="701"/>
                  <a:pt x="852" y="705"/>
                  <a:pt x="852" y="709"/>
                </a:cubicBezTo>
                <a:cubicBezTo>
                  <a:pt x="850" y="710"/>
                  <a:pt x="847" y="711"/>
                  <a:pt x="845" y="712"/>
                </a:cubicBezTo>
                <a:cubicBezTo>
                  <a:pt x="846" y="708"/>
                  <a:pt x="847" y="704"/>
                  <a:pt x="848" y="700"/>
                </a:cubicBezTo>
                <a:cubicBezTo>
                  <a:pt x="850" y="699"/>
                  <a:pt x="852" y="698"/>
                  <a:pt x="854" y="697"/>
                </a:cubicBezTo>
                <a:close/>
                <a:moveTo>
                  <a:pt x="852" y="709"/>
                </a:moveTo>
                <a:cubicBezTo>
                  <a:pt x="851" y="714"/>
                  <a:pt x="850" y="718"/>
                  <a:pt x="850" y="723"/>
                </a:cubicBezTo>
                <a:cubicBezTo>
                  <a:pt x="848" y="724"/>
                  <a:pt x="846" y="725"/>
                  <a:pt x="843" y="726"/>
                </a:cubicBezTo>
                <a:cubicBezTo>
                  <a:pt x="843" y="725"/>
                  <a:pt x="843" y="725"/>
                  <a:pt x="843" y="724"/>
                </a:cubicBezTo>
                <a:cubicBezTo>
                  <a:pt x="843" y="720"/>
                  <a:pt x="844" y="717"/>
                  <a:pt x="845" y="713"/>
                </a:cubicBezTo>
                <a:cubicBezTo>
                  <a:pt x="847" y="712"/>
                  <a:pt x="849" y="711"/>
                  <a:pt x="852" y="709"/>
                </a:cubicBezTo>
                <a:close/>
                <a:moveTo>
                  <a:pt x="842" y="723"/>
                </a:moveTo>
                <a:cubicBezTo>
                  <a:pt x="842" y="723"/>
                  <a:pt x="842" y="723"/>
                  <a:pt x="842" y="723"/>
                </a:cubicBezTo>
                <a:cubicBezTo>
                  <a:pt x="842" y="723"/>
                  <a:pt x="842" y="723"/>
                  <a:pt x="842" y="723"/>
                </a:cubicBezTo>
                <a:cubicBezTo>
                  <a:pt x="842" y="720"/>
                  <a:pt x="841" y="717"/>
                  <a:pt x="841" y="715"/>
                </a:cubicBezTo>
                <a:cubicBezTo>
                  <a:pt x="842" y="714"/>
                  <a:pt x="843" y="714"/>
                  <a:pt x="844" y="713"/>
                </a:cubicBezTo>
                <a:cubicBezTo>
                  <a:pt x="844" y="716"/>
                  <a:pt x="843" y="719"/>
                  <a:pt x="842" y="723"/>
                </a:cubicBezTo>
                <a:close/>
                <a:moveTo>
                  <a:pt x="842" y="727"/>
                </a:moveTo>
                <a:cubicBezTo>
                  <a:pt x="841" y="731"/>
                  <a:pt x="841" y="735"/>
                  <a:pt x="840" y="738"/>
                </a:cubicBezTo>
                <a:cubicBezTo>
                  <a:pt x="840" y="738"/>
                  <a:pt x="840" y="738"/>
                  <a:pt x="840" y="738"/>
                </a:cubicBezTo>
                <a:cubicBezTo>
                  <a:pt x="838" y="740"/>
                  <a:pt x="835" y="741"/>
                  <a:pt x="833" y="742"/>
                </a:cubicBezTo>
                <a:cubicBezTo>
                  <a:pt x="833" y="738"/>
                  <a:pt x="834" y="735"/>
                  <a:pt x="834" y="731"/>
                </a:cubicBezTo>
                <a:cubicBezTo>
                  <a:pt x="837" y="730"/>
                  <a:pt x="839" y="729"/>
                  <a:pt x="842" y="727"/>
                </a:cubicBezTo>
                <a:close/>
                <a:moveTo>
                  <a:pt x="832" y="742"/>
                </a:moveTo>
                <a:cubicBezTo>
                  <a:pt x="830" y="744"/>
                  <a:pt x="827" y="745"/>
                  <a:pt x="825" y="746"/>
                </a:cubicBezTo>
                <a:cubicBezTo>
                  <a:pt x="825" y="742"/>
                  <a:pt x="826" y="738"/>
                  <a:pt x="827" y="735"/>
                </a:cubicBezTo>
                <a:cubicBezTo>
                  <a:pt x="829" y="733"/>
                  <a:pt x="832" y="732"/>
                  <a:pt x="834" y="731"/>
                </a:cubicBezTo>
                <a:cubicBezTo>
                  <a:pt x="833" y="735"/>
                  <a:pt x="833" y="739"/>
                  <a:pt x="832" y="742"/>
                </a:cubicBezTo>
                <a:close/>
                <a:moveTo>
                  <a:pt x="832" y="743"/>
                </a:moveTo>
                <a:cubicBezTo>
                  <a:pt x="832" y="746"/>
                  <a:pt x="831" y="749"/>
                  <a:pt x="831" y="752"/>
                </a:cubicBezTo>
                <a:cubicBezTo>
                  <a:pt x="830" y="753"/>
                  <a:pt x="829" y="754"/>
                  <a:pt x="829" y="754"/>
                </a:cubicBezTo>
                <a:cubicBezTo>
                  <a:pt x="829" y="754"/>
                  <a:pt x="829" y="754"/>
                  <a:pt x="829" y="754"/>
                </a:cubicBezTo>
                <a:cubicBezTo>
                  <a:pt x="827" y="755"/>
                  <a:pt x="825" y="756"/>
                  <a:pt x="823" y="757"/>
                </a:cubicBezTo>
                <a:cubicBezTo>
                  <a:pt x="823" y="754"/>
                  <a:pt x="824" y="750"/>
                  <a:pt x="825" y="747"/>
                </a:cubicBezTo>
                <a:cubicBezTo>
                  <a:pt x="827" y="745"/>
                  <a:pt x="830" y="744"/>
                  <a:pt x="832" y="743"/>
                </a:cubicBezTo>
                <a:close/>
                <a:moveTo>
                  <a:pt x="822" y="757"/>
                </a:moveTo>
                <a:cubicBezTo>
                  <a:pt x="822" y="757"/>
                  <a:pt x="822" y="757"/>
                  <a:pt x="822" y="757"/>
                </a:cubicBezTo>
                <a:cubicBezTo>
                  <a:pt x="822" y="757"/>
                  <a:pt x="822" y="757"/>
                  <a:pt x="822" y="757"/>
                </a:cubicBezTo>
                <a:cubicBezTo>
                  <a:pt x="822" y="754"/>
                  <a:pt x="821" y="751"/>
                  <a:pt x="821" y="749"/>
                </a:cubicBezTo>
                <a:cubicBezTo>
                  <a:pt x="822" y="748"/>
                  <a:pt x="823" y="747"/>
                  <a:pt x="824" y="747"/>
                </a:cubicBezTo>
                <a:cubicBezTo>
                  <a:pt x="823" y="750"/>
                  <a:pt x="823" y="754"/>
                  <a:pt x="822" y="757"/>
                </a:cubicBezTo>
                <a:close/>
                <a:moveTo>
                  <a:pt x="822" y="758"/>
                </a:moveTo>
                <a:cubicBezTo>
                  <a:pt x="820" y="759"/>
                  <a:pt x="817" y="760"/>
                  <a:pt x="815" y="761"/>
                </a:cubicBezTo>
                <a:cubicBezTo>
                  <a:pt x="816" y="758"/>
                  <a:pt x="816" y="754"/>
                  <a:pt x="817" y="750"/>
                </a:cubicBezTo>
                <a:cubicBezTo>
                  <a:pt x="818" y="750"/>
                  <a:pt x="819" y="749"/>
                  <a:pt x="820" y="749"/>
                </a:cubicBezTo>
                <a:cubicBezTo>
                  <a:pt x="821" y="752"/>
                  <a:pt x="821" y="755"/>
                  <a:pt x="822" y="758"/>
                </a:cubicBezTo>
                <a:close/>
                <a:moveTo>
                  <a:pt x="822" y="758"/>
                </a:moveTo>
                <a:cubicBezTo>
                  <a:pt x="822" y="759"/>
                  <a:pt x="822" y="759"/>
                  <a:pt x="822" y="759"/>
                </a:cubicBezTo>
                <a:cubicBezTo>
                  <a:pt x="822" y="760"/>
                  <a:pt x="822" y="761"/>
                  <a:pt x="822" y="762"/>
                </a:cubicBezTo>
                <a:cubicBezTo>
                  <a:pt x="819" y="764"/>
                  <a:pt x="816" y="767"/>
                  <a:pt x="813" y="770"/>
                </a:cubicBezTo>
                <a:cubicBezTo>
                  <a:pt x="814" y="767"/>
                  <a:pt x="814" y="764"/>
                  <a:pt x="815" y="762"/>
                </a:cubicBezTo>
                <a:cubicBezTo>
                  <a:pt x="817" y="761"/>
                  <a:pt x="820" y="759"/>
                  <a:pt x="822" y="758"/>
                </a:cubicBezTo>
                <a:close/>
                <a:moveTo>
                  <a:pt x="813" y="770"/>
                </a:moveTo>
                <a:cubicBezTo>
                  <a:pt x="812" y="771"/>
                  <a:pt x="811" y="772"/>
                  <a:pt x="811" y="773"/>
                </a:cubicBezTo>
                <a:cubicBezTo>
                  <a:pt x="811" y="773"/>
                  <a:pt x="811" y="773"/>
                  <a:pt x="811" y="773"/>
                </a:cubicBezTo>
                <a:cubicBezTo>
                  <a:pt x="807" y="775"/>
                  <a:pt x="803" y="776"/>
                  <a:pt x="799" y="778"/>
                </a:cubicBezTo>
                <a:cubicBezTo>
                  <a:pt x="799" y="778"/>
                  <a:pt x="799" y="777"/>
                  <a:pt x="799" y="776"/>
                </a:cubicBezTo>
                <a:cubicBezTo>
                  <a:pt x="799" y="774"/>
                  <a:pt x="800" y="772"/>
                  <a:pt x="800" y="769"/>
                </a:cubicBezTo>
                <a:cubicBezTo>
                  <a:pt x="804" y="767"/>
                  <a:pt x="809" y="764"/>
                  <a:pt x="814" y="762"/>
                </a:cubicBezTo>
                <a:cubicBezTo>
                  <a:pt x="814" y="765"/>
                  <a:pt x="813" y="768"/>
                  <a:pt x="813" y="770"/>
                </a:cubicBezTo>
                <a:close/>
                <a:moveTo>
                  <a:pt x="799" y="775"/>
                </a:moveTo>
                <a:cubicBezTo>
                  <a:pt x="798" y="773"/>
                  <a:pt x="798" y="772"/>
                  <a:pt x="798" y="771"/>
                </a:cubicBezTo>
                <a:cubicBezTo>
                  <a:pt x="798" y="771"/>
                  <a:pt x="799" y="770"/>
                  <a:pt x="799" y="770"/>
                </a:cubicBezTo>
                <a:cubicBezTo>
                  <a:pt x="799" y="770"/>
                  <a:pt x="799" y="770"/>
                  <a:pt x="799" y="770"/>
                </a:cubicBezTo>
                <a:cubicBezTo>
                  <a:pt x="799" y="771"/>
                  <a:pt x="799" y="773"/>
                  <a:pt x="799" y="775"/>
                </a:cubicBezTo>
                <a:close/>
                <a:moveTo>
                  <a:pt x="799" y="779"/>
                </a:moveTo>
                <a:cubicBezTo>
                  <a:pt x="799" y="780"/>
                  <a:pt x="799" y="781"/>
                  <a:pt x="799" y="783"/>
                </a:cubicBezTo>
                <a:cubicBezTo>
                  <a:pt x="798" y="783"/>
                  <a:pt x="798" y="783"/>
                  <a:pt x="798" y="783"/>
                </a:cubicBezTo>
                <a:cubicBezTo>
                  <a:pt x="798" y="784"/>
                  <a:pt x="798" y="784"/>
                  <a:pt x="798" y="784"/>
                </a:cubicBezTo>
                <a:cubicBezTo>
                  <a:pt x="798" y="782"/>
                  <a:pt x="798" y="781"/>
                  <a:pt x="798" y="779"/>
                </a:cubicBezTo>
                <a:lnTo>
                  <a:pt x="799" y="779"/>
                </a:lnTo>
                <a:close/>
                <a:moveTo>
                  <a:pt x="799" y="784"/>
                </a:moveTo>
                <a:cubicBezTo>
                  <a:pt x="800" y="783"/>
                  <a:pt x="800" y="783"/>
                  <a:pt x="800" y="783"/>
                </a:cubicBezTo>
                <a:cubicBezTo>
                  <a:pt x="800" y="785"/>
                  <a:pt x="800" y="786"/>
                  <a:pt x="800" y="787"/>
                </a:cubicBezTo>
                <a:cubicBezTo>
                  <a:pt x="797" y="788"/>
                  <a:pt x="797" y="788"/>
                  <a:pt x="797" y="788"/>
                </a:cubicBezTo>
                <a:cubicBezTo>
                  <a:pt x="797" y="787"/>
                  <a:pt x="797" y="786"/>
                  <a:pt x="798" y="785"/>
                </a:cubicBezTo>
                <a:cubicBezTo>
                  <a:pt x="798" y="784"/>
                  <a:pt x="798" y="784"/>
                  <a:pt x="799" y="784"/>
                </a:cubicBezTo>
                <a:close/>
                <a:moveTo>
                  <a:pt x="800" y="787"/>
                </a:moveTo>
                <a:cubicBezTo>
                  <a:pt x="800" y="788"/>
                  <a:pt x="800" y="788"/>
                  <a:pt x="800" y="788"/>
                </a:cubicBezTo>
                <a:cubicBezTo>
                  <a:pt x="799" y="789"/>
                  <a:pt x="798" y="790"/>
                  <a:pt x="797" y="791"/>
                </a:cubicBezTo>
                <a:cubicBezTo>
                  <a:pt x="797" y="790"/>
                  <a:pt x="797" y="790"/>
                  <a:pt x="797" y="789"/>
                </a:cubicBezTo>
                <a:lnTo>
                  <a:pt x="800" y="787"/>
                </a:lnTo>
                <a:close/>
                <a:moveTo>
                  <a:pt x="786" y="793"/>
                </a:moveTo>
                <a:cubicBezTo>
                  <a:pt x="785" y="794"/>
                  <a:pt x="784" y="795"/>
                  <a:pt x="783" y="796"/>
                </a:cubicBezTo>
                <a:cubicBezTo>
                  <a:pt x="781" y="797"/>
                  <a:pt x="779" y="798"/>
                  <a:pt x="777" y="799"/>
                </a:cubicBezTo>
                <a:cubicBezTo>
                  <a:pt x="777" y="798"/>
                  <a:pt x="777" y="796"/>
                  <a:pt x="777" y="795"/>
                </a:cubicBezTo>
                <a:cubicBezTo>
                  <a:pt x="780" y="793"/>
                  <a:pt x="784" y="792"/>
                  <a:pt x="787" y="790"/>
                </a:cubicBezTo>
                <a:cubicBezTo>
                  <a:pt x="787" y="791"/>
                  <a:pt x="786" y="792"/>
                  <a:pt x="786" y="793"/>
                </a:cubicBezTo>
                <a:close/>
                <a:moveTo>
                  <a:pt x="777" y="794"/>
                </a:moveTo>
                <a:cubicBezTo>
                  <a:pt x="776" y="795"/>
                  <a:pt x="776" y="795"/>
                  <a:pt x="776" y="795"/>
                </a:cubicBezTo>
                <a:cubicBezTo>
                  <a:pt x="776" y="794"/>
                  <a:pt x="776" y="794"/>
                  <a:pt x="776" y="794"/>
                </a:cubicBezTo>
                <a:cubicBezTo>
                  <a:pt x="776" y="793"/>
                  <a:pt x="777" y="792"/>
                  <a:pt x="777" y="792"/>
                </a:cubicBezTo>
                <a:cubicBezTo>
                  <a:pt x="777" y="793"/>
                  <a:pt x="777" y="794"/>
                  <a:pt x="777" y="794"/>
                </a:cubicBezTo>
                <a:close/>
                <a:moveTo>
                  <a:pt x="777" y="795"/>
                </a:moveTo>
                <a:cubicBezTo>
                  <a:pt x="777" y="796"/>
                  <a:pt x="776" y="797"/>
                  <a:pt x="776" y="798"/>
                </a:cubicBezTo>
                <a:cubicBezTo>
                  <a:pt x="776" y="798"/>
                  <a:pt x="776" y="798"/>
                  <a:pt x="776" y="798"/>
                </a:cubicBezTo>
                <a:cubicBezTo>
                  <a:pt x="776" y="798"/>
                  <a:pt x="776" y="798"/>
                  <a:pt x="776" y="798"/>
                </a:cubicBezTo>
                <a:cubicBezTo>
                  <a:pt x="776" y="797"/>
                  <a:pt x="776" y="796"/>
                  <a:pt x="776" y="796"/>
                </a:cubicBezTo>
                <a:lnTo>
                  <a:pt x="777" y="795"/>
                </a:lnTo>
                <a:close/>
                <a:moveTo>
                  <a:pt x="777" y="805"/>
                </a:moveTo>
                <a:cubicBezTo>
                  <a:pt x="782" y="839"/>
                  <a:pt x="786" y="880"/>
                  <a:pt x="789" y="930"/>
                </a:cubicBezTo>
                <a:cubicBezTo>
                  <a:pt x="773" y="892"/>
                  <a:pt x="769" y="850"/>
                  <a:pt x="775" y="806"/>
                </a:cubicBezTo>
                <a:lnTo>
                  <a:pt x="777" y="805"/>
                </a:lnTo>
                <a:close/>
                <a:moveTo>
                  <a:pt x="775" y="803"/>
                </a:moveTo>
                <a:cubicBezTo>
                  <a:pt x="771" y="806"/>
                  <a:pt x="771" y="806"/>
                  <a:pt x="771" y="806"/>
                </a:cubicBezTo>
                <a:cubicBezTo>
                  <a:pt x="772" y="805"/>
                  <a:pt x="774" y="804"/>
                  <a:pt x="776" y="802"/>
                </a:cubicBezTo>
                <a:cubicBezTo>
                  <a:pt x="775" y="803"/>
                  <a:pt x="775" y="803"/>
                  <a:pt x="775" y="803"/>
                </a:cubicBezTo>
                <a:close/>
                <a:moveTo>
                  <a:pt x="776" y="802"/>
                </a:moveTo>
                <a:cubicBezTo>
                  <a:pt x="773" y="804"/>
                  <a:pt x="770" y="806"/>
                  <a:pt x="767" y="808"/>
                </a:cubicBezTo>
                <a:cubicBezTo>
                  <a:pt x="765" y="809"/>
                  <a:pt x="765" y="809"/>
                  <a:pt x="765" y="809"/>
                </a:cubicBezTo>
                <a:cubicBezTo>
                  <a:pt x="765" y="808"/>
                  <a:pt x="766" y="807"/>
                  <a:pt x="766" y="805"/>
                </a:cubicBezTo>
                <a:cubicBezTo>
                  <a:pt x="769" y="804"/>
                  <a:pt x="773" y="802"/>
                  <a:pt x="776" y="800"/>
                </a:cubicBezTo>
                <a:cubicBezTo>
                  <a:pt x="776" y="801"/>
                  <a:pt x="776" y="801"/>
                  <a:pt x="776" y="802"/>
                </a:cubicBezTo>
                <a:close/>
                <a:moveTo>
                  <a:pt x="767" y="808"/>
                </a:moveTo>
                <a:cubicBezTo>
                  <a:pt x="775" y="804"/>
                  <a:pt x="775" y="804"/>
                  <a:pt x="775" y="804"/>
                </a:cubicBezTo>
                <a:cubicBezTo>
                  <a:pt x="775" y="804"/>
                  <a:pt x="775" y="805"/>
                  <a:pt x="775" y="805"/>
                </a:cubicBezTo>
                <a:cubicBezTo>
                  <a:pt x="773" y="806"/>
                  <a:pt x="772" y="807"/>
                  <a:pt x="770" y="808"/>
                </a:cubicBezTo>
                <a:cubicBezTo>
                  <a:pt x="768" y="810"/>
                  <a:pt x="767" y="811"/>
                  <a:pt x="765" y="812"/>
                </a:cubicBezTo>
                <a:cubicBezTo>
                  <a:pt x="765" y="811"/>
                  <a:pt x="765" y="811"/>
                  <a:pt x="765" y="810"/>
                </a:cubicBezTo>
                <a:cubicBezTo>
                  <a:pt x="766" y="809"/>
                  <a:pt x="767" y="809"/>
                  <a:pt x="767" y="808"/>
                </a:cubicBezTo>
                <a:close/>
                <a:moveTo>
                  <a:pt x="789" y="933"/>
                </a:moveTo>
                <a:cubicBezTo>
                  <a:pt x="796" y="949"/>
                  <a:pt x="804" y="964"/>
                  <a:pt x="813" y="978"/>
                </a:cubicBezTo>
                <a:cubicBezTo>
                  <a:pt x="813" y="988"/>
                  <a:pt x="814" y="998"/>
                  <a:pt x="814" y="1009"/>
                </a:cubicBezTo>
                <a:cubicBezTo>
                  <a:pt x="805" y="998"/>
                  <a:pt x="797" y="986"/>
                  <a:pt x="791" y="975"/>
                </a:cubicBezTo>
                <a:cubicBezTo>
                  <a:pt x="790" y="960"/>
                  <a:pt x="790" y="946"/>
                  <a:pt x="789" y="933"/>
                </a:cubicBezTo>
                <a:close/>
                <a:moveTo>
                  <a:pt x="813" y="944"/>
                </a:moveTo>
                <a:cubicBezTo>
                  <a:pt x="820" y="956"/>
                  <a:pt x="827" y="967"/>
                  <a:pt x="836" y="978"/>
                </a:cubicBezTo>
                <a:cubicBezTo>
                  <a:pt x="836" y="987"/>
                  <a:pt x="836" y="996"/>
                  <a:pt x="836" y="1006"/>
                </a:cubicBezTo>
                <a:cubicBezTo>
                  <a:pt x="828" y="997"/>
                  <a:pt x="820" y="987"/>
                  <a:pt x="814" y="977"/>
                </a:cubicBezTo>
                <a:cubicBezTo>
                  <a:pt x="814" y="966"/>
                  <a:pt x="813" y="955"/>
                  <a:pt x="813" y="944"/>
                </a:cubicBezTo>
                <a:close/>
                <a:moveTo>
                  <a:pt x="836" y="1035"/>
                </a:moveTo>
                <a:cubicBezTo>
                  <a:pt x="836" y="1035"/>
                  <a:pt x="836" y="1035"/>
                  <a:pt x="836" y="1035"/>
                </a:cubicBezTo>
                <a:cubicBezTo>
                  <a:pt x="843" y="1041"/>
                  <a:pt x="850" y="1048"/>
                  <a:pt x="857" y="1054"/>
                </a:cubicBezTo>
                <a:cubicBezTo>
                  <a:pt x="857" y="1062"/>
                  <a:pt x="856" y="1070"/>
                  <a:pt x="856" y="1079"/>
                </a:cubicBezTo>
                <a:cubicBezTo>
                  <a:pt x="849" y="1073"/>
                  <a:pt x="842" y="1067"/>
                  <a:pt x="836" y="1061"/>
                </a:cubicBezTo>
                <a:cubicBezTo>
                  <a:pt x="836" y="1052"/>
                  <a:pt x="836" y="1043"/>
                  <a:pt x="836" y="1035"/>
                </a:cubicBezTo>
                <a:close/>
                <a:moveTo>
                  <a:pt x="856" y="1079"/>
                </a:moveTo>
                <a:cubicBezTo>
                  <a:pt x="856" y="1087"/>
                  <a:pt x="855" y="1096"/>
                  <a:pt x="855" y="1104"/>
                </a:cubicBezTo>
                <a:cubicBezTo>
                  <a:pt x="848" y="1099"/>
                  <a:pt x="842" y="1093"/>
                  <a:pt x="835" y="1088"/>
                </a:cubicBezTo>
                <a:cubicBezTo>
                  <a:pt x="836" y="1079"/>
                  <a:pt x="836" y="1070"/>
                  <a:pt x="836" y="1062"/>
                </a:cubicBezTo>
                <a:cubicBezTo>
                  <a:pt x="842" y="1068"/>
                  <a:pt x="849" y="1074"/>
                  <a:pt x="856" y="1079"/>
                </a:cubicBezTo>
                <a:close/>
                <a:moveTo>
                  <a:pt x="835" y="1061"/>
                </a:moveTo>
                <a:cubicBezTo>
                  <a:pt x="828" y="1054"/>
                  <a:pt x="821" y="1046"/>
                  <a:pt x="814" y="1039"/>
                </a:cubicBezTo>
                <a:cubicBezTo>
                  <a:pt x="814" y="1029"/>
                  <a:pt x="814" y="1019"/>
                  <a:pt x="814" y="1010"/>
                </a:cubicBezTo>
                <a:cubicBezTo>
                  <a:pt x="821" y="1018"/>
                  <a:pt x="828" y="1027"/>
                  <a:pt x="836" y="1034"/>
                </a:cubicBezTo>
                <a:cubicBezTo>
                  <a:pt x="836" y="1043"/>
                  <a:pt x="836" y="1052"/>
                  <a:pt x="835" y="1061"/>
                </a:cubicBezTo>
                <a:close/>
                <a:moveTo>
                  <a:pt x="814" y="1068"/>
                </a:moveTo>
                <a:cubicBezTo>
                  <a:pt x="821" y="1075"/>
                  <a:pt x="828" y="1082"/>
                  <a:pt x="835" y="1088"/>
                </a:cubicBezTo>
                <a:cubicBezTo>
                  <a:pt x="835" y="1096"/>
                  <a:pt x="835" y="1105"/>
                  <a:pt x="834" y="1113"/>
                </a:cubicBezTo>
                <a:cubicBezTo>
                  <a:pt x="827" y="1107"/>
                  <a:pt x="821" y="1101"/>
                  <a:pt x="814" y="1095"/>
                </a:cubicBezTo>
                <a:cubicBezTo>
                  <a:pt x="814" y="1086"/>
                  <a:pt x="814" y="1077"/>
                  <a:pt x="814" y="1068"/>
                </a:cubicBezTo>
                <a:close/>
                <a:moveTo>
                  <a:pt x="835" y="1114"/>
                </a:moveTo>
                <a:cubicBezTo>
                  <a:pt x="841" y="1119"/>
                  <a:pt x="847" y="1124"/>
                  <a:pt x="854" y="1129"/>
                </a:cubicBezTo>
                <a:cubicBezTo>
                  <a:pt x="854" y="1137"/>
                  <a:pt x="853" y="1146"/>
                  <a:pt x="853" y="1154"/>
                </a:cubicBezTo>
                <a:cubicBezTo>
                  <a:pt x="846" y="1149"/>
                  <a:pt x="840" y="1144"/>
                  <a:pt x="834" y="1140"/>
                </a:cubicBezTo>
                <a:cubicBezTo>
                  <a:pt x="834" y="1131"/>
                  <a:pt x="835" y="1123"/>
                  <a:pt x="835" y="1114"/>
                </a:cubicBezTo>
                <a:close/>
                <a:moveTo>
                  <a:pt x="853" y="1155"/>
                </a:moveTo>
                <a:cubicBezTo>
                  <a:pt x="859" y="1159"/>
                  <a:pt x="866" y="1163"/>
                  <a:pt x="872" y="1167"/>
                </a:cubicBezTo>
                <a:cubicBezTo>
                  <a:pt x="871" y="1175"/>
                  <a:pt x="871" y="1183"/>
                  <a:pt x="870" y="1191"/>
                </a:cubicBezTo>
                <a:cubicBezTo>
                  <a:pt x="864" y="1187"/>
                  <a:pt x="858" y="1183"/>
                  <a:pt x="852" y="1179"/>
                </a:cubicBezTo>
                <a:cubicBezTo>
                  <a:pt x="853" y="1171"/>
                  <a:pt x="853" y="1163"/>
                  <a:pt x="853" y="1155"/>
                </a:cubicBezTo>
                <a:close/>
                <a:moveTo>
                  <a:pt x="872" y="1168"/>
                </a:moveTo>
                <a:cubicBezTo>
                  <a:pt x="879" y="1172"/>
                  <a:pt x="886" y="1176"/>
                  <a:pt x="893" y="1180"/>
                </a:cubicBezTo>
                <a:cubicBezTo>
                  <a:pt x="892" y="1188"/>
                  <a:pt x="891" y="1196"/>
                  <a:pt x="891" y="1204"/>
                </a:cubicBezTo>
                <a:cubicBezTo>
                  <a:pt x="884" y="1200"/>
                  <a:pt x="877" y="1196"/>
                  <a:pt x="871" y="1191"/>
                </a:cubicBezTo>
                <a:cubicBezTo>
                  <a:pt x="871" y="1183"/>
                  <a:pt x="872" y="1176"/>
                  <a:pt x="872" y="1168"/>
                </a:cubicBezTo>
                <a:close/>
                <a:moveTo>
                  <a:pt x="872" y="1167"/>
                </a:moveTo>
                <a:cubicBezTo>
                  <a:pt x="873" y="1159"/>
                  <a:pt x="873" y="1151"/>
                  <a:pt x="874" y="1143"/>
                </a:cubicBezTo>
                <a:cubicBezTo>
                  <a:pt x="880" y="1148"/>
                  <a:pt x="887" y="1152"/>
                  <a:pt x="895" y="1157"/>
                </a:cubicBezTo>
                <a:cubicBezTo>
                  <a:pt x="894" y="1164"/>
                  <a:pt x="893" y="1172"/>
                  <a:pt x="893" y="1180"/>
                </a:cubicBezTo>
                <a:cubicBezTo>
                  <a:pt x="886" y="1176"/>
                  <a:pt x="879" y="1171"/>
                  <a:pt x="872" y="1167"/>
                </a:cubicBezTo>
                <a:close/>
                <a:moveTo>
                  <a:pt x="874" y="1143"/>
                </a:moveTo>
                <a:cubicBezTo>
                  <a:pt x="874" y="1135"/>
                  <a:pt x="875" y="1127"/>
                  <a:pt x="875" y="1119"/>
                </a:cubicBezTo>
                <a:cubicBezTo>
                  <a:pt x="882" y="1124"/>
                  <a:pt x="889" y="1128"/>
                  <a:pt x="896" y="1133"/>
                </a:cubicBezTo>
                <a:cubicBezTo>
                  <a:pt x="896" y="1141"/>
                  <a:pt x="895" y="1148"/>
                  <a:pt x="895" y="1156"/>
                </a:cubicBezTo>
                <a:cubicBezTo>
                  <a:pt x="887" y="1152"/>
                  <a:pt x="880" y="1147"/>
                  <a:pt x="874" y="1143"/>
                </a:cubicBezTo>
                <a:close/>
                <a:moveTo>
                  <a:pt x="897" y="1133"/>
                </a:moveTo>
                <a:cubicBezTo>
                  <a:pt x="903" y="1137"/>
                  <a:pt x="909" y="1140"/>
                  <a:pt x="915" y="1144"/>
                </a:cubicBezTo>
                <a:cubicBezTo>
                  <a:pt x="914" y="1151"/>
                  <a:pt x="913" y="1159"/>
                  <a:pt x="912" y="1167"/>
                </a:cubicBezTo>
                <a:cubicBezTo>
                  <a:pt x="907" y="1163"/>
                  <a:pt x="901" y="1160"/>
                  <a:pt x="895" y="1156"/>
                </a:cubicBezTo>
                <a:cubicBezTo>
                  <a:pt x="896" y="1149"/>
                  <a:pt x="896" y="1141"/>
                  <a:pt x="897" y="1133"/>
                </a:cubicBezTo>
                <a:close/>
                <a:moveTo>
                  <a:pt x="915" y="1144"/>
                </a:moveTo>
                <a:cubicBezTo>
                  <a:pt x="921" y="1147"/>
                  <a:pt x="926" y="1150"/>
                  <a:pt x="932" y="1153"/>
                </a:cubicBezTo>
                <a:cubicBezTo>
                  <a:pt x="931" y="1161"/>
                  <a:pt x="930" y="1168"/>
                  <a:pt x="930" y="1176"/>
                </a:cubicBezTo>
                <a:cubicBezTo>
                  <a:pt x="924" y="1173"/>
                  <a:pt x="918" y="1170"/>
                  <a:pt x="913" y="1167"/>
                </a:cubicBezTo>
                <a:cubicBezTo>
                  <a:pt x="914" y="1159"/>
                  <a:pt x="914" y="1152"/>
                  <a:pt x="915" y="1144"/>
                </a:cubicBezTo>
                <a:close/>
                <a:moveTo>
                  <a:pt x="933" y="1153"/>
                </a:moveTo>
                <a:cubicBezTo>
                  <a:pt x="938" y="1156"/>
                  <a:pt x="944" y="1159"/>
                  <a:pt x="950" y="1162"/>
                </a:cubicBezTo>
                <a:cubicBezTo>
                  <a:pt x="949" y="1165"/>
                  <a:pt x="949" y="1169"/>
                  <a:pt x="948" y="1172"/>
                </a:cubicBezTo>
                <a:cubicBezTo>
                  <a:pt x="948" y="1176"/>
                  <a:pt x="947" y="1180"/>
                  <a:pt x="947" y="1184"/>
                </a:cubicBezTo>
                <a:cubicBezTo>
                  <a:pt x="941" y="1182"/>
                  <a:pt x="935" y="1179"/>
                  <a:pt x="930" y="1176"/>
                </a:cubicBezTo>
                <a:cubicBezTo>
                  <a:pt x="931" y="1168"/>
                  <a:pt x="932" y="1161"/>
                  <a:pt x="933" y="1153"/>
                </a:cubicBezTo>
                <a:close/>
                <a:moveTo>
                  <a:pt x="949" y="1172"/>
                </a:moveTo>
                <a:cubicBezTo>
                  <a:pt x="949" y="1169"/>
                  <a:pt x="950" y="1165"/>
                  <a:pt x="950" y="1162"/>
                </a:cubicBezTo>
                <a:cubicBezTo>
                  <a:pt x="955" y="1165"/>
                  <a:pt x="961" y="1167"/>
                  <a:pt x="966" y="1169"/>
                </a:cubicBezTo>
                <a:cubicBezTo>
                  <a:pt x="965" y="1177"/>
                  <a:pt x="964" y="1184"/>
                  <a:pt x="962" y="1192"/>
                </a:cubicBezTo>
                <a:cubicBezTo>
                  <a:pt x="957" y="1189"/>
                  <a:pt x="952" y="1187"/>
                  <a:pt x="947" y="1185"/>
                </a:cubicBezTo>
                <a:cubicBezTo>
                  <a:pt x="948" y="1180"/>
                  <a:pt x="948" y="1176"/>
                  <a:pt x="949" y="1172"/>
                </a:cubicBezTo>
                <a:close/>
                <a:moveTo>
                  <a:pt x="966" y="1170"/>
                </a:moveTo>
                <a:cubicBezTo>
                  <a:pt x="971" y="1172"/>
                  <a:pt x="977" y="1174"/>
                  <a:pt x="982" y="1176"/>
                </a:cubicBezTo>
                <a:cubicBezTo>
                  <a:pt x="981" y="1183"/>
                  <a:pt x="979" y="1191"/>
                  <a:pt x="978" y="1199"/>
                </a:cubicBezTo>
                <a:cubicBezTo>
                  <a:pt x="973" y="1197"/>
                  <a:pt x="968" y="1194"/>
                  <a:pt x="963" y="1192"/>
                </a:cubicBezTo>
                <a:cubicBezTo>
                  <a:pt x="964" y="1184"/>
                  <a:pt x="965" y="1177"/>
                  <a:pt x="966" y="1170"/>
                </a:cubicBezTo>
                <a:close/>
                <a:moveTo>
                  <a:pt x="982" y="1177"/>
                </a:moveTo>
                <a:cubicBezTo>
                  <a:pt x="986" y="1178"/>
                  <a:pt x="991" y="1180"/>
                  <a:pt x="995" y="1182"/>
                </a:cubicBezTo>
                <a:cubicBezTo>
                  <a:pt x="994" y="1189"/>
                  <a:pt x="992" y="1197"/>
                  <a:pt x="991" y="1204"/>
                </a:cubicBezTo>
                <a:cubicBezTo>
                  <a:pt x="987" y="1202"/>
                  <a:pt x="982" y="1201"/>
                  <a:pt x="978" y="1199"/>
                </a:cubicBezTo>
                <a:cubicBezTo>
                  <a:pt x="980" y="1191"/>
                  <a:pt x="981" y="1184"/>
                  <a:pt x="982" y="1177"/>
                </a:cubicBezTo>
                <a:close/>
                <a:moveTo>
                  <a:pt x="982" y="1176"/>
                </a:moveTo>
                <a:cubicBezTo>
                  <a:pt x="984" y="1168"/>
                  <a:pt x="985" y="1161"/>
                  <a:pt x="986" y="1154"/>
                </a:cubicBezTo>
                <a:cubicBezTo>
                  <a:pt x="990" y="1156"/>
                  <a:pt x="995" y="1158"/>
                  <a:pt x="999" y="1159"/>
                </a:cubicBezTo>
                <a:cubicBezTo>
                  <a:pt x="998" y="1166"/>
                  <a:pt x="996" y="1173"/>
                  <a:pt x="995" y="1181"/>
                </a:cubicBezTo>
                <a:cubicBezTo>
                  <a:pt x="991" y="1179"/>
                  <a:pt x="987" y="1178"/>
                  <a:pt x="982" y="1176"/>
                </a:cubicBezTo>
                <a:close/>
                <a:moveTo>
                  <a:pt x="1000" y="1160"/>
                </a:moveTo>
                <a:cubicBezTo>
                  <a:pt x="1000" y="1160"/>
                  <a:pt x="1000" y="1160"/>
                  <a:pt x="1000" y="1160"/>
                </a:cubicBezTo>
                <a:cubicBezTo>
                  <a:pt x="1004" y="1161"/>
                  <a:pt x="1009" y="1163"/>
                  <a:pt x="1014" y="1165"/>
                </a:cubicBezTo>
                <a:cubicBezTo>
                  <a:pt x="1012" y="1171"/>
                  <a:pt x="1011" y="1179"/>
                  <a:pt x="1009" y="1187"/>
                </a:cubicBezTo>
                <a:cubicBezTo>
                  <a:pt x="1005" y="1185"/>
                  <a:pt x="1000" y="1183"/>
                  <a:pt x="995" y="1181"/>
                </a:cubicBezTo>
                <a:cubicBezTo>
                  <a:pt x="997" y="1173"/>
                  <a:pt x="998" y="1166"/>
                  <a:pt x="1000" y="1160"/>
                </a:cubicBezTo>
                <a:close/>
                <a:moveTo>
                  <a:pt x="1000" y="1159"/>
                </a:moveTo>
                <a:cubicBezTo>
                  <a:pt x="1001" y="1151"/>
                  <a:pt x="1003" y="1144"/>
                  <a:pt x="1004" y="1137"/>
                </a:cubicBezTo>
                <a:cubicBezTo>
                  <a:pt x="1009" y="1139"/>
                  <a:pt x="1014" y="1140"/>
                  <a:pt x="1018" y="1142"/>
                </a:cubicBezTo>
                <a:cubicBezTo>
                  <a:pt x="1017" y="1149"/>
                  <a:pt x="1015" y="1156"/>
                  <a:pt x="1014" y="1164"/>
                </a:cubicBezTo>
                <a:cubicBezTo>
                  <a:pt x="1009" y="1163"/>
                  <a:pt x="1004" y="1161"/>
                  <a:pt x="1000" y="1159"/>
                </a:cubicBezTo>
                <a:close/>
                <a:moveTo>
                  <a:pt x="1019" y="1142"/>
                </a:moveTo>
                <a:cubicBezTo>
                  <a:pt x="1024" y="1144"/>
                  <a:pt x="1028" y="1145"/>
                  <a:pt x="1033" y="1147"/>
                </a:cubicBezTo>
                <a:cubicBezTo>
                  <a:pt x="1031" y="1154"/>
                  <a:pt x="1029" y="1162"/>
                  <a:pt x="1028" y="1169"/>
                </a:cubicBezTo>
                <a:cubicBezTo>
                  <a:pt x="1023" y="1168"/>
                  <a:pt x="1019" y="1166"/>
                  <a:pt x="1014" y="1165"/>
                </a:cubicBezTo>
                <a:cubicBezTo>
                  <a:pt x="1016" y="1157"/>
                  <a:pt x="1017" y="1149"/>
                  <a:pt x="1019" y="1142"/>
                </a:cubicBezTo>
                <a:close/>
                <a:moveTo>
                  <a:pt x="1033" y="1147"/>
                </a:moveTo>
                <a:cubicBezTo>
                  <a:pt x="1038" y="1149"/>
                  <a:pt x="1042" y="1150"/>
                  <a:pt x="1047" y="1151"/>
                </a:cubicBezTo>
                <a:cubicBezTo>
                  <a:pt x="1045" y="1159"/>
                  <a:pt x="1043" y="1166"/>
                  <a:pt x="1041" y="1174"/>
                </a:cubicBezTo>
                <a:cubicBezTo>
                  <a:pt x="1037" y="1172"/>
                  <a:pt x="1032" y="1171"/>
                  <a:pt x="1028" y="1170"/>
                </a:cubicBezTo>
                <a:cubicBezTo>
                  <a:pt x="1030" y="1162"/>
                  <a:pt x="1032" y="1155"/>
                  <a:pt x="1033" y="1147"/>
                </a:cubicBezTo>
                <a:close/>
                <a:moveTo>
                  <a:pt x="1033" y="1147"/>
                </a:moveTo>
                <a:cubicBezTo>
                  <a:pt x="1035" y="1139"/>
                  <a:pt x="1037" y="1131"/>
                  <a:pt x="1039" y="1124"/>
                </a:cubicBezTo>
                <a:cubicBezTo>
                  <a:pt x="1043" y="1126"/>
                  <a:pt x="1048" y="1127"/>
                  <a:pt x="1052" y="1129"/>
                </a:cubicBezTo>
                <a:cubicBezTo>
                  <a:pt x="1051" y="1135"/>
                  <a:pt x="1049" y="1143"/>
                  <a:pt x="1047" y="1151"/>
                </a:cubicBezTo>
                <a:cubicBezTo>
                  <a:pt x="1042" y="1150"/>
                  <a:pt x="1038" y="1148"/>
                  <a:pt x="1033" y="1147"/>
                </a:cubicBezTo>
                <a:close/>
                <a:moveTo>
                  <a:pt x="1039" y="1124"/>
                </a:moveTo>
                <a:cubicBezTo>
                  <a:pt x="1040" y="1117"/>
                  <a:pt x="1042" y="1111"/>
                  <a:pt x="1043" y="1104"/>
                </a:cubicBezTo>
                <a:cubicBezTo>
                  <a:pt x="1044" y="1102"/>
                  <a:pt x="1044" y="1102"/>
                  <a:pt x="1044" y="1102"/>
                </a:cubicBezTo>
                <a:cubicBezTo>
                  <a:pt x="1049" y="1104"/>
                  <a:pt x="1053" y="1105"/>
                  <a:pt x="1058" y="1106"/>
                </a:cubicBezTo>
                <a:cubicBezTo>
                  <a:pt x="1056" y="1113"/>
                  <a:pt x="1054" y="1120"/>
                  <a:pt x="1052" y="1128"/>
                </a:cubicBezTo>
                <a:cubicBezTo>
                  <a:pt x="1048" y="1127"/>
                  <a:pt x="1043" y="1125"/>
                  <a:pt x="1039" y="1124"/>
                </a:cubicBezTo>
                <a:close/>
                <a:moveTo>
                  <a:pt x="1044" y="1102"/>
                </a:moveTo>
                <a:cubicBezTo>
                  <a:pt x="1046" y="1094"/>
                  <a:pt x="1048" y="1087"/>
                  <a:pt x="1050" y="1079"/>
                </a:cubicBezTo>
                <a:cubicBezTo>
                  <a:pt x="1054" y="1081"/>
                  <a:pt x="1059" y="1082"/>
                  <a:pt x="1064" y="1084"/>
                </a:cubicBezTo>
                <a:cubicBezTo>
                  <a:pt x="1064" y="1086"/>
                  <a:pt x="1063" y="1089"/>
                  <a:pt x="1062" y="1091"/>
                </a:cubicBezTo>
                <a:cubicBezTo>
                  <a:pt x="1061" y="1096"/>
                  <a:pt x="1060" y="1101"/>
                  <a:pt x="1058" y="1106"/>
                </a:cubicBezTo>
                <a:cubicBezTo>
                  <a:pt x="1054" y="1105"/>
                  <a:pt x="1049" y="1103"/>
                  <a:pt x="1044" y="1102"/>
                </a:cubicBezTo>
                <a:close/>
                <a:moveTo>
                  <a:pt x="1063" y="1091"/>
                </a:moveTo>
                <a:cubicBezTo>
                  <a:pt x="1063" y="1089"/>
                  <a:pt x="1064" y="1086"/>
                  <a:pt x="1065" y="1084"/>
                </a:cubicBezTo>
                <a:cubicBezTo>
                  <a:pt x="1069" y="1085"/>
                  <a:pt x="1074" y="1086"/>
                  <a:pt x="1078" y="1087"/>
                </a:cubicBezTo>
                <a:cubicBezTo>
                  <a:pt x="1076" y="1094"/>
                  <a:pt x="1074" y="1102"/>
                  <a:pt x="1072" y="1110"/>
                </a:cubicBezTo>
                <a:cubicBezTo>
                  <a:pt x="1068" y="1108"/>
                  <a:pt x="1063" y="1107"/>
                  <a:pt x="1059" y="1106"/>
                </a:cubicBezTo>
                <a:cubicBezTo>
                  <a:pt x="1060" y="1101"/>
                  <a:pt x="1061" y="1096"/>
                  <a:pt x="1063" y="1091"/>
                </a:cubicBezTo>
                <a:close/>
                <a:moveTo>
                  <a:pt x="1065" y="1083"/>
                </a:moveTo>
                <a:cubicBezTo>
                  <a:pt x="1067" y="1077"/>
                  <a:pt x="1068" y="1070"/>
                  <a:pt x="1070" y="1064"/>
                </a:cubicBezTo>
                <a:cubicBezTo>
                  <a:pt x="1070" y="1064"/>
                  <a:pt x="1070" y="1064"/>
                  <a:pt x="1070" y="1064"/>
                </a:cubicBezTo>
                <a:cubicBezTo>
                  <a:pt x="1075" y="1065"/>
                  <a:pt x="1079" y="1067"/>
                  <a:pt x="1084" y="1068"/>
                </a:cubicBezTo>
                <a:cubicBezTo>
                  <a:pt x="1083" y="1071"/>
                  <a:pt x="1082" y="1074"/>
                  <a:pt x="1081" y="1077"/>
                </a:cubicBezTo>
                <a:cubicBezTo>
                  <a:pt x="1081" y="1080"/>
                  <a:pt x="1080" y="1084"/>
                  <a:pt x="1079" y="1087"/>
                </a:cubicBezTo>
                <a:cubicBezTo>
                  <a:pt x="1074" y="1086"/>
                  <a:pt x="1069" y="1084"/>
                  <a:pt x="1065" y="1083"/>
                </a:cubicBezTo>
                <a:close/>
                <a:moveTo>
                  <a:pt x="1082" y="1077"/>
                </a:moveTo>
                <a:cubicBezTo>
                  <a:pt x="1083" y="1074"/>
                  <a:pt x="1084" y="1071"/>
                  <a:pt x="1085" y="1068"/>
                </a:cubicBezTo>
                <a:cubicBezTo>
                  <a:pt x="1090" y="1069"/>
                  <a:pt x="1094" y="1070"/>
                  <a:pt x="1099" y="1071"/>
                </a:cubicBezTo>
                <a:cubicBezTo>
                  <a:pt x="1097" y="1077"/>
                  <a:pt x="1096" y="1083"/>
                  <a:pt x="1093" y="1090"/>
                </a:cubicBezTo>
                <a:cubicBezTo>
                  <a:pt x="1089" y="1089"/>
                  <a:pt x="1084" y="1088"/>
                  <a:pt x="1079" y="1087"/>
                </a:cubicBezTo>
                <a:cubicBezTo>
                  <a:pt x="1080" y="1084"/>
                  <a:pt x="1081" y="1081"/>
                  <a:pt x="1082" y="1077"/>
                </a:cubicBezTo>
                <a:close/>
                <a:moveTo>
                  <a:pt x="1085" y="1067"/>
                </a:moveTo>
                <a:cubicBezTo>
                  <a:pt x="1087" y="1059"/>
                  <a:pt x="1089" y="1052"/>
                  <a:pt x="1092" y="1044"/>
                </a:cubicBezTo>
                <a:cubicBezTo>
                  <a:pt x="1097" y="1045"/>
                  <a:pt x="1102" y="1046"/>
                  <a:pt x="1107" y="1047"/>
                </a:cubicBezTo>
                <a:cubicBezTo>
                  <a:pt x="1105" y="1052"/>
                  <a:pt x="1104" y="1057"/>
                  <a:pt x="1102" y="1062"/>
                </a:cubicBezTo>
                <a:cubicBezTo>
                  <a:pt x="1101" y="1065"/>
                  <a:pt x="1100" y="1068"/>
                  <a:pt x="1099" y="1071"/>
                </a:cubicBezTo>
                <a:cubicBezTo>
                  <a:pt x="1095" y="1070"/>
                  <a:pt x="1090" y="1069"/>
                  <a:pt x="1085" y="1067"/>
                </a:cubicBezTo>
                <a:close/>
                <a:moveTo>
                  <a:pt x="1091" y="1043"/>
                </a:moveTo>
                <a:cubicBezTo>
                  <a:pt x="1086" y="1042"/>
                  <a:pt x="1081" y="1041"/>
                  <a:pt x="1076" y="1040"/>
                </a:cubicBezTo>
                <a:cubicBezTo>
                  <a:pt x="1078" y="1032"/>
                  <a:pt x="1080" y="1024"/>
                  <a:pt x="1082" y="1017"/>
                </a:cubicBezTo>
                <a:cubicBezTo>
                  <a:pt x="1087" y="1018"/>
                  <a:pt x="1092" y="1019"/>
                  <a:pt x="1098" y="1020"/>
                </a:cubicBezTo>
                <a:cubicBezTo>
                  <a:pt x="1096" y="1028"/>
                  <a:pt x="1093" y="1036"/>
                  <a:pt x="1091" y="1043"/>
                </a:cubicBezTo>
                <a:close/>
                <a:moveTo>
                  <a:pt x="1082" y="1016"/>
                </a:moveTo>
                <a:cubicBezTo>
                  <a:pt x="1076" y="1015"/>
                  <a:pt x="1071" y="1014"/>
                  <a:pt x="1065" y="1012"/>
                </a:cubicBezTo>
                <a:cubicBezTo>
                  <a:pt x="1067" y="1005"/>
                  <a:pt x="1069" y="997"/>
                  <a:pt x="1070" y="989"/>
                </a:cubicBezTo>
                <a:cubicBezTo>
                  <a:pt x="1076" y="991"/>
                  <a:pt x="1082" y="992"/>
                  <a:pt x="1087" y="993"/>
                </a:cubicBezTo>
                <a:cubicBezTo>
                  <a:pt x="1085" y="1001"/>
                  <a:pt x="1084" y="1008"/>
                  <a:pt x="1082" y="1016"/>
                </a:cubicBezTo>
                <a:close/>
                <a:moveTo>
                  <a:pt x="1070" y="989"/>
                </a:moveTo>
                <a:cubicBezTo>
                  <a:pt x="1064" y="987"/>
                  <a:pt x="1058" y="986"/>
                  <a:pt x="1052" y="984"/>
                </a:cubicBezTo>
                <a:cubicBezTo>
                  <a:pt x="1054" y="977"/>
                  <a:pt x="1055" y="969"/>
                  <a:pt x="1057" y="961"/>
                </a:cubicBezTo>
                <a:cubicBezTo>
                  <a:pt x="1063" y="963"/>
                  <a:pt x="1069" y="964"/>
                  <a:pt x="1075" y="966"/>
                </a:cubicBezTo>
                <a:cubicBezTo>
                  <a:pt x="1073" y="973"/>
                  <a:pt x="1072" y="981"/>
                  <a:pt x="1070" y="989"/>
                </a:cubicBezTo>
                <a:close/>
                <a:moveTo>
                  <a:pt x="1056" y="961"/>
                </a:moveTo>
                <a:cubicBezTo>
                  <a:pt x="1050" y="959"/>
                  <a:pt x="1044" y="957"/>
                  <a:pt x="1038" y="955"/>
                </a:cubicBezTo>
                <a:cubicBezTo>
                  <a:pt x="1039" y="948"/>
                  <a:pt x="1040" y="940"/>
                  <a:pt x="1041" y="933"/>
                </a:cubicBezTo>
                <a:cubicBezTo>
                  <a:pt x="1047" y="935"/>
                  <a:pt x="1054" y="936"/>
                  <a:pt x="1060" y="938"/>
                </a:cubicBezTo>
                <a:cubicBezTo>
                  <a:pt x="1059" y="945"/>
                  <a:pt x="1058" y="953"/>
                  <a:pt x="1056" y="961"/>
                </a:cubicBezTo>
                <a:close/>
                <a:moveTo>
                  <a:pt x="1041" y="932"/>
                </a:moveTo>
                <a:cubicBezTo>
                  <a:pt x="1034" y="930"/>
                  <a:pt x="1028" y="928"/>
                  <a:pt x="1023" y="926"/>
                </a:cubicBezTo>
                <a:cubicBezTo>
                  <a:pt x="1024" y="919"/>
                  <a:pt x="1025" y="911"/>
                  <a:pt x="1025" y="903"/>
                </a:cubicBezTo>
                <a:cubicBezTo>
                  <a:pt x="1031" y="905"/>
                  <a:pt x="1038" y="907"/>
                  <a:pt x="1044" y="909"/>
                </a:cubicBezTo>
                <a:cubicBezTo>
                  <a:pt x="1043" y="917"/>
                  <a:pt x="1042" y="924"/>
                  <a:pt x="1041" y="932"/>
                </a:cubicBezTo>
                <a:close/>
                <a:moveTo>
                  <a:pt x="1025" y="903"/>
                </a:moveTo>
                <a:cubicBezTo>
                  <a:pt x="1018" y="900"/>
                  <a:pt x="1010" y="898"/>
                  <a:pt x="1003" y="895"/>
                </a:cubicBezTo>
                <a:cubicBezTo>
                  <a:pt x="1012" y="796"/>
                  <a:pt x="1012" y="722"/>
                  <a:pt x="1002" y="668"/>
                </a:cubicBezTo>
                <a:cubicBezTo>
                  <a:pt x="1011" y="662"/>
                  <a:pt x="1019" y="656"/>
                  <a:pt x="1026" y="651"/>
                </a:cubicBezTo>
                <a:cubicBezTo>
                  <a:pt x="1038" y="709"/>
                  <a:pt x="1038" y="792"/>
                  <a:pt x="1025" y="903"/>
                </a:cubicBezTo>
                <a:close/>
                <a:moveTo>
                  <a:pt x="1026" y="649"/>
                </a:moveTo>
                <a:cubicBezTo>
                  <a:pt x="1029" y="648"/>
                  <a:pt x="1031" y="646"/>
                  <a:pt x="1033" y="645"/>
                </a:cubicBezTo>
                <a:cubicBezTo>
                  <a:pt x="1031" y="646"/>
                  <a:pt x="1029" y="648"/>
                  <a:pt x="1027" y="650"/>
                </a:cubicBezTo>
                <a:cubicBezTo>
                  <a:pt x="1027" y="649"/>
                  <a:pt x="1026" y="649"/>
                  <a:pt x="1026" y="649"/>
                </a:cubicBezTo>
                <a:close/>
                <a:moveTo>
                  <a:pt x="1026" y="648"/>
                </a:moveTo>
                <a:cubicBezTo>
                  <a:pt x="1026" y="647"/>
                  <a:pt x="1026" y="646"/>
                  <a:pt x="1025" y="645"/>
                </a:cubicBezTo>
                <a:cubicBezTo>
                  <a:pt x="1026" y="644"/>
                  <a:pt x="1026" y="644"/>
                  <a:pt x="1026" y="643"/>
                </a:cubicBezTo>
                <a:cubicBezTo>
                  <a:pt x="1034" y="640"/>
                  <a:pt x="1041" y="636"/>
                  <a:pt x="1047" y="632"/>
                </a:cubicBezTo>
                <a:cubicBezTo>
                  <a:pt x="1044" y="636"/>
                  <a:pt x="1040" y="639"/>
                  <a:pt x="1036" y="642"/>
                </a:cubicBezTo>
                <a:cubicBezTo>
                  <a:pt x="1033" y="644"/>
                  <a:pt x="1030" y="646"/>
                  <a:pt x="1026" y="648"/>
                </a:cubicBezTo>
                <a:close/>
                <a:moveTo>
                  <a:pt x="1048" y="632"/>
                </a:moveTo>
                <a:cubicBezTo>
                  <a:pt x="1048" y="633"/>
                  <a:pt x="1049" y="633"/>
                  <a:pt x="1049" y="634"/>
                </a:cubicBezTo>
                <a:cubicBezTo>
                  <a:pt x="1046" y="636"/>
                  <a:pt x="1043" y="638"/>
                  <a:pt x="1039" y="640"/>
                </a:cubicBezTo>
                <a:cubicBezTo>
                  <a:pt x="1043" y="637"/>
                  <a:pt x="1045" y="635"/>
                  <a:pt x="1048" y="632"/>
                </a:cubicBezTo>
                <a:close/>
                <a:moveTo>
                  <a:pt x="1049" y="631"/>
                </a:moveTo>
                <a:cubicBezTo>
                  <a:pt x="1048" y="629"/>
                  <a:pt x="1048" y="627"/>
                  <a:pt x="1047" y="625"/>
                </a:cubicBezTo>
                <a:cubicBezTo>
                  <a:pt x="1052" y="623"/>
                  <a:pt x="1056" y="621"/>
                  <a:pt x="1060" y="619"/>
                </a:cubicBezTo>
                <a:cubicBezTo>
                  <a:pt x="1057" y="623"/>
                  <a:pt x="1053" y="627"/>
                  <a:pt x="1049" y="631"/>
                </a:cubicBezTo>
                <a:close/>
                <a:moveTo>
                  <a:pt x="1047" y="625"/>
                </a:moveTo>
                <a:cubicBezTo>
                  <a:pt x="1046" y="622"/>
                  <a:pt x="1046" y="620"/>
                  <a:pt x="1045" y="618"/>
                </a:cubicBezTo>
                <a:cubicBezTo>
                  <a:pt x="1046" y="617"/>
                  <a:pt x="1047" y="616"/>
                  <a:pt x="1047" y="615"/>
                </a:cubicBezTo>
                <a:cubicBezTo>
                  <a:pt x="1055" y="612"/>
                  <a:pt x="1063" y="608"/>
                  <a:pt x="1070" y="605"/>
                </a:cubicBezTo>
                <a:cubicBezTo>
                  <a:pt x="1070" y="606"/>
                  <a:pt x="1070" y="606"/>
                  <a:pt x="1070" y="606"/>
                </a:cubicBezTo>
                <a:cubicBezTo>
                  <a:pt x="1067" y="610"/>
                  <a:pt x="1064" y="614"/>
                  <a:pt x="1061" y="618"/>
                </a:cubicBezTo>
                <a:cubicBezTo>
                  <a:pt x="1056" y="620"/>
                  <a:pt x="1052" y="622"/>
                  <a:pt x="1047" y="625"/>
                </a:cubicBezTo>
                <a:close/>
                <a:moveTo>
                  <a:pt x="1070" y="606"/>
                </a:moveTo>
                <a:cubicBezTo>
                  <a:pt x="1071" y="608"/>
                  <a:pt x="1072" y="610"/>
                  <a:pt x="1072" y="612"/>
                </a:cubicBezTo>
                <a:cubicBezTo>
                  <a:pt x="1069" y="614"/>
                  <a:pt x="1065" y="616"/>
                  <a:pt x="1062" y="617"/>
                </a:cubicBezTo>
                <a:cubicBezTo>
                  <a:pt x="1065" y="614"/>
                  <a:pt x="1068" y="610"/>
                  <a:pt x="1070" y="606"/>
                </a:cubicBezTo>
                <a:close/>
                <a:moveTo>
                  <a:pt x="1070" y="604"/>
                </a:moveTo>
                <a:cubicBezTo>
                  <a:pt x="1070" y="602"/>
                  <a:pt x="1069" y="599"/>
                  <a:pt x="1068" y="596"/>
                </a:cubicBezTo>
                <a:cubicBezTo>
                  <a:pt x="1072" y="594"/>
                  <a:pt x="1075" y="593"/>
                  <a:pt x="1079" y="591"/>
                </a:cubicBezTo>
                <a:cubicBezTo>
                  <a:pt x="1077" y="596"/>
                  <a:pt x="1074" y="600"/>
                  <a:pt x="1072" y="604"/>
                </a:cubicBezTo>
                <a:lnTo>
                  <a:pt x="1070" y="604"/>
                </a:lnTo>
                <a:close/>
                <a:moveTo>
                  <a:pt x="1068" y="596"/>
                </a:moveTo>
                <a:cubicBezTo>
                  <a:pt x="1066" y="592"/>
                  <a:pt x="1065" y="589"/>
                  <a:pt x="1064" y="586"/>
                </a:cubicBezTo>
                <a:cubicBezTo>
                  <a:pt x="1072" y="583"/>
                  <a:pt x="1079" y="580"/>
                  <a:pt x="1085" y="578"/>
                </a:cubicBezTo>
                <a:cubicBezTo>
                  <a:pt x="1083" y="582"/>
                  <a:pt x="1082" y="586"/>
                  <a:pt x="1079" y="591"/>
                </a:cubicBezTo>
                <a:cubicBezTo>
                  <a:pt x="1076" y="592"/>
                  <a:pt x="1072" y="594"/>
                  <a:pt x="1068" y="596"/>
                </a:cubicBezTo>
                <a:close/>
                <a:moveTo>
                  <a:pt x="1086" y="577"/>
                </a:moveTo>
                <a:cubicBezTo>
                  <a:pt x="1087" y="577"/>
                  <a:pt x="1088" y="576"/>
                  <a:pt x="1090" y="576"/>
                </a:cubicBezTo>
                <a:cubicBezTo>
                  <a:pt x="1091" y="579"/>
                  <a:pt x="1092" y="582"/>
                  <a:pt x="1093" y="585"/>
                </a:cubicBezTo>
                <a:cubicBezTo>
                  <a:pt x="1089" y="587"/>
                  <a:pt x="1084" y="589"/>
                  <a:pt x="1080" y="590"/>
                </a:cubicBezTo>
                <a:cubicBezTo>
                  <a:pt x="1082" y="586"/>
                  <a:pt x="1084" y="582"/>
                  <a:pt x="1086" y="577"/>
                </a:cubicBezTo>
                <a:close/>
                <a:moveTo>
                  <a:pt x="1086" y="577"/>
                </a:moveTo>
                <a:cubicBezTo>
                  <a:pt x="1087" y="575"/>
                  <a:pt x="1087" y="573"/>
                  <a:pt x="1088" y="571"/>
                </a:cubicBezTo>
                <a:cubicBezTo>
                  <a:pt x="1088" y="573"/>
                  <a:pt x="1089" y="574"/>
                  <a:pt x="1089" y="575"/>
                </a:cubicBezTo>
                <a:cubicBezTo>
                  <a:pt x="1088" y="576"/>
                  <a:pt x="1087" y="576"/>
                  <a:pt x="1086" y="577"/>
                </a:cubicBezTo>
                <a:close/>
                <a:moveTo>
                  <a:pt x="1088" y="570"/>
                </a:moveTo>
                <a:cubicBezTo>
                  <a:pt x="1087" y="568"/>
                  <a:pt x="1086" y="567"/>
                  <a:pt x="1086" y="566"/>
                </a:cubicBezTo>
                <a:cubicBezTo>
                  <a:pt x="1089" y="564"/>
                  <a:pt x="1089" y="564"/>
                  <a:pt x="1089" y="564"/>
                </a:cubicBezTo>
                <a:cubicBezTo>
                  <a:pt x="1089" y="566"/>
                  <a:pt x="1088" y="568"/>
                  <a:pt x="1088" y="570"/>
                </a:cubicBezTo>
                <a:close/>
                <a:moveTo>
                  <a:pt x="1086" y="565"/>
                </a:moveTo>
                <a:cubicBezTo>
                  <a:pt x="1084" y="562"/>
                  <a:pt x="1082" y="558"/>
                  <a:pt x="1080" y="555"/>
                </a:cubicBezTo>
                <a:cubicBezTo>
                  <a:pt x="1091" y="551"/>
                  <a:pt x="1091" y="551"/>
                  <a:pt x="1091" y="551"/>
                </a:cubicBezTo>
                <a:cubicBezTo>
                  <a:pt x="1091" y="555"/>
                  <a:pt x="1090" y="560"/>
                  <a:pt x="1089" y="564"/>
                </a:cubicBezTo>
                <a:lnTo>
                  <a:pt x="1086" y="565"/>
                </a:lnTo>
                <a:close/>
                <a:moveTo>
                  <a:pt x="1092" y="551"/>
                </a:moveTo>
                <a:cubicBezTo>
                  <a:pt x="1097" y="549"/>
                  <a:pt x="1102" y="547"/>
                  <a:pt x="1106" y="546"/>
                </a:cubicBezTo>
                <a:cubicBezTo>
                  <a:pt x="1108" y="549"/>
                  <a:pt x="1110" y="552"/>
                  <a:pt x="1111" y="555"/>
                </a:cubicBezTo>
                <a:cubicBezTo>
                  <a:pt x="1105" y="558"/>
                  <a:pt x="1098" y="561"/>
                  <a:pt x="1090" y="564"/>
                </a:cubicBezTo>
                <a:cubicBezTo>
                  <a:pt x="1091" y="559"/>
                  <a:pt x="1091" y="555"/>
                  <a:pt x="1092" y="551"/>
                </a:cubicBezTo>
                <a:close/>
                <a:moveTo>
                  <a:pt x="1092" y="550"/>
                </a:moveTo>
                <a:cubicBezTo>
                  <a:pt x="1092" y="546"/>
                  <a:pt x="1092" y="542"/>
                  <a:pt x="1092" y="537"/>
                </a:cubicBezTo>
                <a:cubicBezTo>
                  <a:pt x="1100" y="534"/>
                  <a:pt x="1100" y="534"/>
                  <a:pt x="1100" y="534"/>
                </a:cubicBezTo>
                <a:cubicBezTo>
                  <a:pt x="1102" y="538"/>
                  <a:pt x="1104" y="541"/>
                  <a:pt x="1106" y="545"/>
                </a:cubicBezTo>
                <a:cubicBezTo>
                  <a:pt x="1101" y="547"/>
                  <a:pt x="1097" y="549"/>
                  <a:pt x="1092" y="550"/>
                </a:cubicBezTo>
                <a:close/>
                <a:moveTo>
                  <a:pt x="1092" y="537"/>
                </a:moveTo>
                <a:cubicBezTo>
                  <a:pt x="1092" y="532"/>
                  <a:pt x="1092" y="528"/>
                  <a:pt x="1091" y="524"/>
                </a:cubicBezTo>
                <a:cubicBezTo>
                  <a:pt x="1092" y="524"/>
                  <a:pt x="1092" y="524"/>
                  <a:pt x="1092" y="524"/>
                </a:cubicBezTo>
                <a:cubicBezTo>
                  <a:pt x="1095" y="527"/>
                  <a:pt x="1097" y="530"/>
                  <a:pt x="1100" y="534"/>
                </a:cubicBezTo>
                <a:lnTo>
                  <a:pt x="1092" y="537"/>
                </a:lnTo>
                <a:close/>
                <a:moveTo>
                  <a:pt x="1091" y="522"/>
                </a:moveTo>
                <a:cubicBezTo>
                  <a:pt x="1091" y="519"/>
                  <a:pt x="1090" y="516"/>
                  <a:pt x="1090" y="514"/>
                </a:cubicBezTo>
                <a:cubicBezTo>
                  <a:pt x="1090" y="513"/>
                  <a:pt x="1090" y="513"/>
                  <a:pt x="1090" y="513"/>
                </a:cubicBezTo>
                <a:cubicBezTo>
                  <a:pt x="1089" y="513"/>
                  <a:pt x="1088" y="512"/>
                  <a:pt x="1088" y="511"/>
                </a:cubicBezTo>
                <a:cubicBezTo>
                  <a:pt x="1095" y="508"/>
                  <a:pt x="1102" y="506"/>
                  <a:pt x="1110" y="504"/>
                </a:cubicBezTo>
                <a:cubicBezTo>
                  <a:pt x="1113" y="507"/>
                  <a:pt x="1116" y="510"/>
                  <a:pt x="1119" y="514"/>
                </a:cubicBezTo>
                <a:cubicBezTo>
                  <a:pt x="1108" y="518"/>
                  <a:pt x="1100" y="521"/>
                  <a:pt x="1092" y="523"/>
                </a:cubicBezTo>
                <a:cubicBezTo>
                  <a:pt x="1092" y="523"/>
                  <a:pt x="1091" y="522"/>
                  <a:pt x="1091" y="522"/>
                </a:cubicBezTo>
                <a:close/>
                <a:moveTo>
                  <a:pt x="1089" y="514"/>
                </a:moveTo>
                <a:cubicBezTo>
                  <a:pt x="1090" y="516"/>
                  <a:pt x="1090" y="519"/>
                  <a:pt x="1090" y="521"/>
                </a:cubicBezTo>
                <a:cubicBezTo>
                  <a:pt x="1088" y="518"/>
                  <a:pt x="1085" y="515"/>
                  <a:pt x="1082" y="513"/>
                </a:cubicBezTo>
                <a:cubicBezTo>
                  <a:pt x="1084" y="512"/>
                  <a:pt x="1086" y="511"/>
                  <a:pt x="1087" y="511"/>
                </a:cubicBezTo>
                <a:cubicBezTo>
                  <a:pt x="1088" y="512"/>
                  <a:pt x="1089" y="513"/>
                  <a:pt x="1089" y="514"/>
                </a:cubicBezTo>
                <a:close/>
                <a:moveTo>
                  <a:pt x="1082" y="512"/>
                </a:moveTo>
                <a:cubicBezTo>
                  <a:pt x="1078" y="509"/>
                  <a:pt x="1074" y="506"/>
                  <a:pt x="1070" y="503"/>
                </a:cubicBezTo>
                <a:cubicBezTo>
                  <a:pt x="1073" y="502"/>
                  <a:pt x="1076" y="500"/>
                  <a:pt x="1080" y="499"/>
                </a:cubicBezTo>
                <a:cubicBezTo>
                  <a:pt x="1082" y="503"/>
                  <a:pt x="1085" y="507"/>
                  <a:pt x="1087" y="510"/>
                </a:cubicBezTo>
                <a:cubicBezTo>
                  <a:pt x="1085" y="511"/>
                  <a:pt x="1083" y="512"/>
                  <a:pt x="1082" y="512"/>
                </a:cubicBezTo>
                <a:close/>
                <a:moveTo>
                  <a:pt x="1081" y="512"/>
                </a:moveTo>
                <a:cubicBezTo>
                  <a:pt x="1072" y="516"/>
                  <a:pt x="1063" y="519"/>
                  <a:pt x="1054" y="522"/>
                </a:cubicBezTo>
                <a:cubicBezTo>
                  <a:pt x="1054" y="522"/>
                  <a:pt x="1054" y="522"/>
                  <a:pt x="1054" y="522"/>
                </a:cubicBezTo>
                <a:cubicBezTo>
                  <a:pt x="1051" y="518"/>
                  <a:pt x="1049" y="515"/>
                  <a:pt x="1047" y="511"/>
                </a:cubicBezTo>
                <a:cubicBezTo>
                  <a:pt x="1054" y="508"/>
                  <a:pt x="1062" y="506"/>
                  <a:pt x="1069" y="503"/>
                </a:cubicBezTo>
                <a:cubicBezTo>
                  <a:pt x="1073" y="506"/>
                  <a:pt x="1077" y="509"/>
                  <a:pt x="1081" y="512"/>
                </a:cubicBezTo>
                <a:close/>
                <a:moveTo>
                  <a:pt x="1047" y="511"/>
                </a:moveTo>
                <a:cubicBezTo>
                  <a:pt x="1046" y="509"/>
                  <a:pt x="1045" y="507"/>
                  <a:pt x="1043" y="504"/>
                </a:cubicBezTo>
                <a:cubicBezTo>
                  <a:pt x="1049" y="502"/>
                  <a:pt x="1055" y="500"/>
                  <a:pt x="1061" y="498"/>
                </a:cubicBezTo>
                <a:cubicBezTo>
                  <a:pt x="1063" y="499"/>
                  <a:pt x="1066" y="501"/>
                  <a:pt x="1069" y="503"/>
                </a:cubicBezTo>
                <a:cubicBezTo>
                  <a:pt x="1061" y="505"/>
                  <a:pt x="1054" y="508"/>
                  <a:pt x="1047" y="511"/>
                </a:cubicBezTo>
                <a:close/>
                <a:moveTo>
                  <a:pt x="1047" y="511"/>
                </a:moveTo>
                <a:cubicBezTo>
                  <a:pt x="1045" y="511"/>
                  <a:pt x="1043" y="512"/>
                  <a:pt x="1042" y="513"/>
                </a:cubicBezTo>
                <a:cubicBezTo>
                  <a:pt x="1039" y="511"/>
                  <a:pt x="1037" y="510"/>
                  <a:pt x="1034" y="508"/>
                </a:cubicBezTo>
                <a:cubicBezTo>
                  <a:pt x="1037" y="507"/>
                  <a:pt x="1040" y="506"/>
                  <a:pt x="1043" y="505"/>
                </a:cubicBezTo>
                <a:cubicBezTo>
                  <a:pt x="1044" y="507"/>
                  <a:pt x="1045" y="509"/>
                  <a:pt x="1047" y="511"/>
                </a:cubicBezTo>
                <a:close/>
                <a:moveTo>
                  <a:pt x="1033" y="508"/>
                </a:moveTo>
                <a:cubicBezTo>
                  <a:pt x="1028" y="505"/>
                  <a:pt x="1022" y="503"/>
                  <a:pt x="1016" y="501"/>
                </a:cubicBezTo>
                <a:cubicBezTo>
                  <a:pt x="1023" y="498"/>
                  <a:pt x="1029" y="495"/>
                  <a:pt x="1036" y="492"/>
                </a:cubicBezTo>
                <a:cubicBezTo>
                  <a:pt x="1038" y="496"/>
                  <a:pt x="1040" y="500"/>
                  <a:pt x="1043" y="504"/>
                </a:cubicBezTo>
                <a:cubicBezTo>
                  <a:pt x="1040" y="505"/>
                  <a:pt x="1036" y="507"/>
                  <a:pt x="1033" y="508"/>
                </a:cubicBezTo>
                <a:close/>
                <a:moveTo>
                  <a:pt x="1033" y="508"/>
                </a:moveTo>
                <a:cubicBezTo>
                  <a:pt x="1026" y="511"/>
                  <a:pt x="1019" y="514"/>
                  <a:pt x="1012" y="517"/>
                </a:cubicBezTo>
                <a:cubicBezTo>
                  <a:pt x="1010" y="513"/>
                  <a:pt x="1008" y="510"/>
                  <a:pt x="1006" y="506"/>
                </a:cubicBezTo>
                <a:cubicBezTo>
                  <a:pt x="1009" y="504"/>
                  <a:pt x="1012" y="503"/>
                  <a:pt x="1016" y="501"/>
                </a:cubicBezTo>
                <a:cubicBezTo>
                  <a:pt x="1022" y="503"/>
                  <a:pt x="1027" y="506"/>
                  <a:pt x="1033" y="508"/>
                </a:cubicBezTo>
                <a:close/>
                <a:moveTo>
                  <a:pt x="1006" y="505"/>
                </a:moveTo>
                <a:cubicBezTo>
                  <a:pt x="1004" y="503"/>
                  <a:pt x="1003" y="500"/>
                  <a:pt x="1002" y="498"/>
                </a:cubicBezTo>
                <a:cubicBezTo>
                  <a:pt x="1006" y="499"/>
                  <a:pt x="1011" y="500"/>
                  <a:pt x="1015" y="501"/>
                </a:cubicBezTo>
                <a:cubicBezTo>
                  <a:pt x="1012" y="503"/>
                  <a:pt x="1009" y="504"/>
                  <a:pt x="1006" y="505"/>
                </a:cubicBezTo>
                <a:close/>
                <a:moveTo>
                  <a:pt x="1005" y="506"/>
                </a:moveTo>
                <a:cubicBezTo>
                  <a:pt x="1000" y="508"/>
                  <a:pt x="995" y="511"/>
                  <a:pt x="991" y="513"/>
                </a:cubicBezTo>
                <a:cubicBezTo>
                  <a:pt x="986" y="512"/>
                  <a:pt x="981" y="510"/>
                  <a:pt x="975" y="510"/>
                </a:cubicBezTo>
                <a:cubicBezTo>
                  <a:pt x="982" y="505"/>
                  <a:pt x="989" y="501"/>
                  <a:pt x="997" y="497"/>
                </a:cubicBezTo>
                <a:cubicBezTo>
                  <a:pt x="998" y="497"/>
                  <a:pt x="1000" y="497"/>
                  <a:pt x="1001" y="498"/>
                </a:cubicBezTo>
                <a:cubicBezTo>
                  <a:pt x="1003" y="500"/>
                  <a:pt x="1004" y="503"/>
                  <a:pt x="1005" y="506"/>
                </a:cubicBezTo>
                <a:close/>
                <a:moveTo>
                  <a:pt x="990" y="513"/>
                </a:moveTo>
                <a:cubicBezTo>
                  <a:pt x="985" y="516"/>
                  <a:pt x="981" y="519"/>
                  <a:pt x="976" y="521"/>
                </a:cubicBezTo>
                <a:cubicBezTo>
                  <a:pt x="975" y="518"/>
                  <a:pt x="973" y="515"/>
                  <a:pt x="972" y="512"/>
                </a:cubicBezTo>
                <a:cubicBezTo>
                  <a:pt x="973" y="511"/>
                  <a:pt x="974" y="511"/>
                  <a:pt x="975" y="510"/>
                </a:cubicBezTo>
                <a:cubicBezTo>
                  <a:pt x="980" y="511"/>
                  <a:pt x="985" y="512"/>
                  <a:pt x="990" y="513"/>
                </a:cubicBezTo>
                <a:close/>
                <a:moveTo>
                  <a:pt x="971" y="511"/>
                </a:moveTo>
                <a:cubicBezTo>
                  <a:pt x="971" y="511"/>
                  <a:pt x="971" y="510"/>
                  <a:pt x="971" y="509"/>
                </a:cubicBezTo>
                <a:cubicBezTo>
                  <a:pt x="972" y="509"/>
                  <a:pt x="973" y="510"/>
                  <a:pt x="974" y="510"/>
                </a:cubicBezTo>
                <a:cubicBezTo>
                  <a:pt x="973" y="510"/>
                  <a:pt x="972" y="511"/>
                  <a:pt x="971" y="511"/>
                </a:cubicBezTo>
                <a:close/>
                <a:moveTo>
                  <a:pt x="976" y="521"/>
                </a:moveTo>
                <a:cubicBezTo>
                  <a:pt x="973" y="523"/>
                  <a:pt x="970" y="525"/>
                  <a:pt x="968" y="526"/>
                </a:cubicBezTo>
                <a:cubicBezTo>
                  <a:pt x="964" y="525"/>
                  <a:pt x="960" y="524"/>
                  <a:pt x="956" y="523"/>
                </a:cubicBezTo>
                <a:cubicBezTo>
                  <a:pt x="961" y="519"/>
                  <a:pt x="966" y="516"/>
                  <a:pt x="971" y="512"/>
                </a:cubicBezTo>
                <a:cubicBezTo>
                  <a:pt x="973" y="515"/>
                  <a:pt x="974" y="518"/>
                  <a:pt x="976" y="521"/>
                </a:cubicBezTo>
                <a:close/>
                <a:moveTo>
                  <a:pt x="968" y="527"/>
                </a:moveTo>
                <a:cubicBezTo>
                  <a:pt x="972" y="528"/>
                  <a:pt x="977" y="530"/>
                  <a:pt x="981" y="532"/>
                </a:cubicBezTo>
                <a:cubicBezTo>
                  <a:pt x="981" y="532"/>
                  <a:pt x="981" y="532"/>
                  <a:pt x="981" y="532"/>
                </a:cubicBezTo>
                <a:cubicBezTo>
                  <a:pt x="974" y="536"/>
                  <a:pt x="967" y="540"/>
                  <a:pt x="960" y="544"/>
                </a:cubicBezTo>
                <a:cubicBezTo>
                  <a:pt x="957" y="542"/>
                  <a:pt x="953" y="540"/>
                  <a:pt x="949" y="539"/>
                </a:cubicBezTo>
                <a:cubicBezTo>
                  <a:pt x="955" y="535"/>
                  <a:pt x="961" y="531"/>
                  <a:pt x="968" y="527"/>
                </a:cubicBezTo>
                <a:close/>
                <a:moveTo>
                  <a:pt x="960" y="544"/>
                </a:moveTo>
                <a:cubicBezTo>
                  <a:pt x="957" y="545"/>
                  <a:pt x="954" y="547"/>
                  <a:pt x="952" y="548"/>
                </a:cubicBezTo>
                <a:cubicBezTo>
                  <a:pt x="950" y="546"/>
                  <a:pt x="949" y="543"/>
                  <a:pt x="948" y="540"/>
                </a:cubicBezTo>
                <a:cubicBezTo>
                  <a:pt x="949" y="539"/>
                  <a:pt x="949" y="539"/>
                  <a:pt x="949" y="539"/>
                </a:cubicBezTo>
                <a:cubicBezTo>
                  <a:pt x="952" y="541"/>
                  <a:pt x="956" y="542"/>
                  <a:pt x="960" y="544"/>
                </a:cubicBezTo>
                <a:close/>
                <a:moveTo>
                  <a:pt x="951" y="549"/>
                </a:moveTo>
                <a:cubicBezTo>
                  <a:pt x="947" y="552"/>
                  <a:pt x="942" y="555"/>
                  <a:pt x="938" y="558"/>
                </a:cubicBezTo>
                <a:cubicBezTo>
                  <a:pt x="938" y="558"/>
                  <a:pt x="938" y="558"/>
                  <a:pt x="938" y="558"/>
                </a:cubicBezTo>
                <a:cubicBezTo>
                  <a:pt x="935" y="556"/>
                  <a:pt x="933" y="555"/>
                  <a:pt x="930" y="554"/>
                </a:cubicBezTo>
                <a:cubicBezTo>
                  <a:pt x="935" y="549"/>
                  <a:pt x="941" y="545"/>
                  <a:pt x="947" y="540"/>
                </a:cubicBezTo>
                <a:cubicBezTo>
                  <a:pt x="949" y="543"/>
                  <a:pt x="950" y="546"/>
                  <a:pt x="951" y="549"/>
                </a:cubicBezTo>
                <a:close/>
                <a:moveTo>
                  <a:pt x="938" y="558"/>
                </a:moveTo>
                <a:cubicBezTo>
                  <a:pt x="939" y="559"/>
                  <a:pt x="940" y="559"/>
                  <a:pt x="940" y="559"/>
                </a:cubicBezTo>
                <a:cubicBezTo>
                  <a:pt x="935" y="563"/>
                  <a:pt x="929" y="566"/>
                  <a:pt x="924" y="569"/>
                </a:cubicBezTo>
                <a:cubicBezTo>
                  <a:pt x="924" y="568"/>
                  <a:pt x="924" y="568"/>
                  <a:pt x="924" y="568"/>
                </a:cubicBezTo>
                <a:cubicBezTo>
                  <a:pt x="928" y="565"/>
                  <a:pt x="933" y="561"/>
                  <a:pt x="938" y="558"/>
                </a:cubicBezTo>
                <a:close/>
                <a:moveTo>
                  <a:pt x="928" y="578"/>
                </a:moveTo>
                <a:cubicBezTo>
                  <a:pt x="927" y="578"/>
                  <a:pt x="927" y="578"/>
                  <a:pt x="926" y="579"/>
                </a:cubicBezTo>
                <a:cubicBezTo>
                  <a:pt x="924" y="577"/>
                  <a:pt x="921" y="575"/>
                  <a:pt x="919" y="574"/>
                </a:cubicBezTo>
                <a:cubicBezTo>
                  <a:pt x="921" y="572"/>
                  <a:pt x="922" y="571"/>
                  <a:pt x="924" y="570"/>
                </a:cubicBezTo>
                <a:cubicBezTo>
                  <a:pt x="925" y="573"/>
                  <a:pt x="926" y="575"/>
                  <a:pt x="928" y="578"/>
                </a:cubicBezTo>
                <a:close/>
                <a:moveTo>
                  <a:pt x="931" y="583"/>
                </a:moveTo>
                <a:cubicBezTo>
                  <a:pt x="931" y="585"/>
                  <a:pt x="932" y="586"/>
                  <a:pt x="933" y="587"/>
                </a:cubicBezTo>
                <a:cubicBezTo>
                  <a:pt x="925" y="591"/>
                  <a:pt x="917" y="595"/>
                  <a:pt x="910" y="600"/>
                </a:cubicBezTo>
                <a:cubicBezTo>
                  <a:pt x="908" y="597"/>
                  <a:pt x="906" y="595"/>
                  <a:pt x="904" y="593"/>
                </a:cubicBezTo>
                <a:cubicBezTo>
                  <a:pt x="911" y="589"/>
                  <a:pt x="918" y="584"/>
                  <a:pt x="926" y="579"/>
                </a:cubicBezTo>
                <a:cubicBezTo>
                  <a:pt x="928" y="581"/>
                  <a:pt x="929" y="582"/>
                  <a:pt x="931" y="583"/>
                </a:cubicBezTo>
                <a:close/>
                <a:moveTo>
                  <a:pt x="910" y="600"/>
                </a:moveTo>
                <a:cubicBezTo>
                  <a:pt x="908" y="601"/>
                  <a:pt x="905" y="602"/>
                  <a:pt x="903" y="604"/>
                </a:cubicBezTo>
                <a:cubicBezTo>
                  <a:pt x="902" y="601"/>
                  <a:pt x="901" y="599"/>
                  <a:pt x="900" y="596"/>
                </a:cubicBezTo>
                <a:cubicBezTo>
                  <a:pt x="901" y="595"/>
                  <a:pt x="902" y="594"/>
                  <a:pt x="903" y="594"/>
                </a:cubicBezTo>
                <a:cubicBezTo>
                  <a:pt x="906" y="596"/>
                  <a:pt x="908" y="598"/>
                  <a:pt x="910" y="600"/>
                </a:cubicBezTo>
                <a:close/>
                <a:moveTo>
                  <a:pt x="907" y="612"/>
                </a:moveTo>
                <a:cubicBezTo>
                  <a:pt x="902" y="615"/>
                  <a:pt x="897" y="618"/>
                  <a:pt x="892" y="620"/>
                </a:cubicBezTo>
                <a:cubicBezTo>
                  <a:pt x="891" y="619"/>
                  <a:pt x="890" y="617"/>
                  <a:pt x="889" y="616"/>
                </a:cubicBezTo>
                <a:cubicBezTo>
                  <a:pt x="889" y="615"/>
                  <a:pt x="889" y="614"/>
                  <a:pt x="890" y="613"/>
                </a:cubicBezTo>
                <a:cubicBezTo>
                  <a:pt x="894" y="610"/>
                  <a:pt x="898" y="607"/>
                  <a:pt x="903" y="604"/>
                </a:cubicBezTo>
                <a:cubicBezTo>
                  <a:pt x="904" y="607"/>
                  <a:pt x="906" y="609"/>
                  <a:pt x="907" y="612"/>
                </a:cubicBezTo>
                <a:close/>
                <a:moveTo>
                  <a:pt x="888" y="615"/>
                </a:moveTo>
                <a:cubicBezTo>
                  <a:pt x="888" y="615"/>
                  <a:pt x="888" y="615"/>
                  <a:pt x="888" y="615"/>
                </a:cubicBezTo>
                <a:cubicBezTo>
                  <a:pt x="888" y="615"/>
                  <a:pt x="888" y="615"/>
                  <a:pt x="887" y="615"/>
                </a:cubicBezTo>
                <a:cubicBezTo>
                  <a:pt x="888" y="614"/>
                  <a:pt x="888" y="614"/>
                  <a:pt x="889" y="614"/>
                </a:cubicBezTo>
                <a:cubicBezTo>
                  <a:pt x="889" y="614"/>
                  <a:pt x="888" y="615"/>
                  <a:pt x="888" y="615"/>
                </a:cubicBezTo>
                <a:close/>
                <a:moveTo>
                  <a:pt x="888" y="616"/>
                </a:moveTo>
                <a:cubicBezTo>
                  <a:pt x="887" y="619"/>
                  <a:pt x="886" y="622"/>
                  <a:pt x="885" y="625"/>
                </a:cubicBezTo>
                <a:cubicBezTo>
                  <a:pt x="883" y="626"/>
                  <a:pt x="882" y="627"/>
                  <a:pt x="881" y="627"/>
                </a:cubicBezTo>
                <a:cubicBezTo>
                  <a:pt x="882" y="624"/>
                  <a:pt x="884" y="620"/>
                  <a:pt x="886" y="616"/>
                </a:cubicBezTo>
                <a:cubicBezTo>
                  <a:pt x="886" y="616"/>
                  <a:pt x="887" y="615"/>
                  <a:pt x="887" y="615"/>
                </a:cubicBezTo>
                <a:cubicBezTo>
                  <a:pt x="887" y="615"/>
                  <a:pt x="888" y="616"/>
                  <a:pt x="888" y="616"/>
                </a:cubicBezTo>
                <a:close/>
                <a:moveTo>
                  <a:pt x="880" y="628"/>
                </a:moveTo>
                <a:cubicBezTo>
                  <a:pt x="879" y="628"/>
                  <a:pt x="879" y="629"/>
                  <a:pt x="878" y="629"/>
                </a:cubicBezTo>
                <a:cubicBezTo>
                  <a:pt x="878" y="629"/>
                  <a:pt x="877" y="628"/>
                  <a:pt x="877" y="628"/>
                </a:cubicBezTo>
                <a:cubicBezTo>
                  <a:pt x="879" y="625"/>
                  <a:pt x="880" y="622"/>
                  <a:pt x="881" y="619"/>
                </a:cubicBezTo>
                <a:cubicBezTo>
                  <a:pt x="882" y="618"/>
                  <a:pt x="884" y="617"/>
                  <a:pt x="885" y="616"/>
                </a:cubicBezTo>
                <a:cubicBezTo>
                  <a:pt x="883" y="620"/>
                  <a:pt x="882" y="624"/>
                  <a:pt x="880" y="628"/>
                </a:cubicBezTo>
                <a:close/>
                <a:moveTo>
                  <a:pt x="878" y="630"/>
                </a:moveTo>
                <a:cubicBezTo>
                  <a:pt x="877" y="630"/>
                  <a:pt x="877" y="630"/>
                  <a:pt x="876" y="631"/>
                </a:cubicBezTo>
                <a:cubicBezTo>
                  <a:pt x="876" y="630"/>
                  <a:pt x="877" y="629"/>
                  <a:pt x="877" y="628"/>
                </a:cubicBezTo>
                <a:cubicBezTo>
                  <a:pt x="877" y="629"/>
                  <a:pt x="877" y="629"/>
                  <a:pt x="878" y="630"/>
                </a:cubicBezTo>
                <a:close/>
                <a:moveTo>
                  <a:pt x="875" y="631"/>
                </a:moveTo>
                <a:cubicBezTo>
                  <a:pt x="874" y="632"/>
                  <a:pt x="873" y="633"/>
                  <a:pt x="872" y="634"/>
                </a:cubicBezTo>
                <a:cubicBezTo>
                  <a:pt x="873" y="631"/>
                  <a:pt x="874" y="628"/>
                  <a:pt x="876" y="626"/>
                </a:cubicBezTo>
                <a:cubicBezTo>
                  <a:pt x="876" y="626"/>
                  <a:pt x="876" y="627"/>
                  <a:pt x="877" y="628"/>
                </a:cubicBezTo>
                <a:cubicBezTo>
                  <a:pt x="876" y="629"/>
                  <a:pt x="876" y="630"/>
                  <a:pt x="875" y="631"/>
                </a:cubicBezTo>
                <a:close/>
                <a:moveTo>
                  <a:pt x="875" y="632"/>
                </a:moveTo>
                <a:cubicBezTo>
                  <a:pt x="874" y="635"/>
                  <a:pt x="873" y="637"/>
                  <a:pt x="872" y="640"/>
                </a:cubicBezTo>
                <a:cubicBezTo>
                  <a:pt x="871" y="639"/>
                  <a:pt x="871" y="638"/>
                  <a:pt x="870" y="637"/>
                </a:cubicBezTo>
                <a:cubicBezTo>
                  <a:pt x="870" y="636"/>
                  <a:pt x="871" y="635"/>
                  <a:pt x="871" y="634"/>
                </a:cubicBezTo>
                <a:cubicBezTo>
                  <a:pt x="872" y="634"/>
                  <a:pt x="874" y="633"/>
                  <a:pt x="875" y="632"/>
                </a:cubicBezTo>
                <a:close/>
                <a:moveTo>
                  <a:pt x="870" y="637"/>
                </a:moveTo>
                <a:cubicBezTo>
                  <a:pt x="870" y="637"/>
                  <a:pt x="870" y="637"/>
                  <a:pt x="870" y="637"/>
                </a:cubicBezTo>
                <a:cubicBezTo>
                  <a:pt x="869" y="636"/>
                  <a:pt x="869" y="636"/>
                  <a:pt x="869" y="636"/>
                </a:cubicBezTo>
                <a:cubicBezTo>
                  <a:pt x="870" y="636"/>
                  <a:pt x="870" y="635"/>
                  <a:pt x="870" y="635"/>
                </a:cubicBezTo>
                <a:cubicBezTo>
                  <a:pt x="870" y="636"/>
                  <a:pt x="870" y="636"/>
                  <a:pt x="870" y="637"/>
                </a:cubicBezTo>
                <a:close/>
                <a:moveTo>
                  <a:pt x="869" y="637"/>
                </a:moveTo>
                <a:cubicBezTo>
                  <a:pt x="868" y="641"/>
                  <a:pt x="866" y="645"/>
                  <a:pt x="865" y="648"/>
                </a:cubicBezTo>
                <a:cubicBezTo>
                  <a:pt x="863" y="649"/>
                  <a:pt x="862" y="650"/>
                  <a:pt x="861" y="651"/>
                </a:cubicBezTo>
                <a:cubicBezTo>
                  <a:pt x="863" y="646"/>
                  <a:pt x="865" y="642"/>
                  <a:pt x="867" y="637"/>
                </a:cubicBezTo>
                <a:cubicBezTo>
                  <a:pt x="868" y="637"/>
                  <a:pt x="868" y="637"/>
                  <a:pt x="869" y="636"/>
                </a:cubicBezTo>
                <a:cubicBezTo>
                  <a:pt x="869" y="637"/>
                  <a:pt x="869" y="637"/>
                  <a:pt x="869" y="637"/>
                </a:cubicBezTo>
                <a:close/>
                <a:moveTo>
                  <a:pt x="867" y="637"/>
                </a:moveTo>
                <a:cubicBezTo>
                  <a:pt x="866" y="637"/>
                  <a:pt x="865" y="638"/>
                  <a:pt x="865" y="638"/>
                </a:cubicBezTo>
                <a:cubicBezTo>
                  <a:pt x="866" y="637"/>
                  <a:pt x="866" y="636"/>
                  <a:pt x="867" y="634"/>
                </a:cubicBezTo>
                <a:cubicBezTo>
                  <a:pt x="867" y="634"/>
                  <a:pt x="868" y="635"/>
                  <a:pt x="868" y="635"/>
                </a:cubicBezTo>
                <a:cubicBezTo>
                  <a:pt x="867" y="636"/>
                  <a:pt x="867" y="636"/>
                  <a:pt x="867" y="637"/>
                </a:cubicBezTo>
                <a:close/>
                <a:moveTo>
                  <a:pt x="866" y="638"/>
                </a:moveTo>
                <a:cubicBezTo>
                  <a:pt x="864" y="642"/>
                  <a:pt x="862" y="647"/>
                  <a:pt x="860" y="651"/>
                </a:cubicBezTo>
                <a:cubicBezTo>
                  <a:pt x="859" y="652"/>
                  <a:pt x="858" y="653"/>
                  <a:pt x="857" y="653"/>
                </a:cubicBezTo>
                <a:cubicBezTo>
                  <a:pt x="859" y="649"/>
                  <a:pt x="862" y="644"/>
                  <a:pt x="864" y="639"/>
                </a:cubicBezTo>
                <a:cubicBezTo>
                  <a:pt x="864" y="639"/>
                  <a:pt x="864" y="639"/>
                  <a:pt x="864" y="639"/>
                </a:cubicBezTo>
                <a:cubicBezTo>
                  <a:pt x="865" y="639"/>
                  <a:pt x="866" y="638"/>
                  <a:pt x="866" y="638"/>
                </a:cubicBezTo>
                <a:close/>
                <a:moveTo>
                  <a:pt x="860" y="652"/>
                </a:moveTo>
                <a:cubicBezTo>
                  <a:pt x="862" y="651"/>
                  <a:pt x="863" y="650"/>
                  <a:pt x="864" y="649"/>
                </a:cubicBezTo>
                <a:cubicBezTo>
                  <a:pt x="863" y="653"/>
                  <a:pt x="861" y="657"/>
                  <a:pt x="859" y="661"/>
                </a:cubicBezTo>
                <a:cubicBezTo>
                  <a:pt x="858" y="662"/>
                  <a:pt x="856" y="663"/>
                  <a:pt x="855" y="664"/>
                </a:cubicBezTo>
                <a:cubicBezTo>
                  <a:pt x="857" y="660"/>
                  <a:pt x="858" y="656"/>
                  <a:pt x="860" y="652"/>
                </a:cubicBezTo>
                <a:close/>
                <a:moveTo>
                  <a:pt x="859" y="662"/>
                </a:moveTo>
                <a:cubicBezTo>
                  <a:pt x="858" y="665"/>
                  <a:pt x="857" y="669"/>
                  <a:pt x="855" y="672"/>
                </a:cubicBezTo>
                <a:cubicBezTo>
                  <a:pt x="855" y="670"/>
                  <a:pt x="854" y="669"/>
                  <a:pt x="853" y="667"/>
                </a:cubicBezTo>
                <a:cubicBezTo>
                  <a:pt x="854" y="666"/>
                  <a:pt x="854" y="665"/>
                  <a:pt x="855" y="664"/>
                </a:cubicBezTo>
                <a:cubicBezTo>
                  <a:pt x="856" y="664"/>
                  <a:pt x="858" y="663"/>
                  <a:pt x="859" y="662"/>
                </a:cubicBezTo>
                <a:close/>
                <a:moveTo>
                  <a:pt x="853" y="667"/>
                </a:moveTo>
                <a:cubicBezTo>
                  <a:pt x="853" y="667"/>
                  <a:pt x="853" y="667"/>
                  <a:pt x="853" y="667"/>
                </a:cubicBezTo>
                <a:cubicBezTo>
                  <a:pt x="853" y="666"/>
                  <a:pt x="853" y="666"/>
                  <a:pt x="853" y="666"/>
                </a:cubicBezTo>
                <a:cubicBezTo>
                  <a:pt x="853" y="665"/>
                  <a:pt x="854" y="665"/>
                  <a:pt x="854" y="665"/>
                </a:cubicBezTo>
                <a:cubicBezTo>
                  <a:pt x="854" y="666"/>
                  <a:pt x="853" y="666"/>
                  <a:pt x="853" y="667"/>
                </a:cubicBezTo>
                <a:close/>
                <a:moveTo>
                  <a:pt x="853" y="668"/>
                </a:moveTo>
                <a:cubicBezTo>
                  <a:pt x="854" y="670"/>
                  <a:pt x="855" y="671"/>
                  <a:pt x="855" y="673"/>
                </a:cubicBezTo>
                <a:cubicBezTo>
                  <a:pt x="855" y="673"/>
                  <a:pt x="855" y="674"/>
                  <a:pt x="855" y="674"/>
                </a:cubicBezTo>
                <a:cubicBezTo>
                  <a:pt x="853" y="675"/>
                  <a:pt x="851" y="676"/>
                  <a:pt x="850" y="677"/>
                </a:cubicBezTo>
                <a:cubicBezTo>
                  <a:pt x="851" y="674"/>
                  <a:pt x="852" y="671"/>
                  <a:pt x="853" y="668"/>
                </a:cubicBezTo>
                <a:close/>
                <a:moveTo>
                  <a:pt x="850" y="688"/>
                </a:moveTo>
                <a:cubicBezTo>
                  <a:pt x="849" y="692"/>
                  <a:pt x="848" y="696"/>
                  <a:pt x="847" y="700"/>
                </a:cubicBezTo>
                <a:cubicBezTo>
                  <a:pt x="845" y="701"/>
                  <a:pt x="843" y="702"/>
                  <a:pt x="841" y="703"/>
                </a:cubicBezTo>
                <a:cubicBezTo>
                  <a:pt x="842" y="701"/>
                  <a:pt x="842" y="699"/>
                  <a:pt x="843" y="697"/>
                </a:cubicBezTo>
                <a:cubicBezTo>
                  <a:pt x="843" y="697"/>
                  <a:pt x="843" y="697"/>
                  <a:pt x="843" y="697"/>
                </a:cubicBezTo>
                <a:cubicBezTo>
                  <a:pt x="843" y="697"/>
                  <a:pt x="843" y="697"/>
                  <a:pt x="843" y="697"/>
                </a:cubicBezTo>
                <a:cubicBezTo>
                  <a:pt x="843" y="695"/>
                  <a:pt x="844" y="693"/>
                  <a:pt x="845" y="691"/>
                </a:cubicBezTo>
                <a:cubicBezTo>
                  <a:pt x="847" y="690"/>
                  <a:pt x="848" y="689"/>
                  <a:pt x="850" y="688"/>
                </a:cubicBezTo>
                <a:close/>
                <a:moveTo>
                  <a:pt x="847" y="701"/>
                </a:moveTo>
                <a:cubicBezTo>
                  <a:pt x="846" y="705"/>
                  <a:pt x="845" y="709"/>
                  <a:pt x="844" y="712"/>
                </a:cubicBezTo>
                <a:cubicBezTo>
                  <a:pt x="843" y="713"/>
                  <a:pt x="842" y="714"/>
                  <a:pt x="840" y="714"/>
                </a:cubicBezTo>
                <a:cubicBezTo>
                  <a:pt x="840" y="713"/>
                  <a:pt x="840" y="711"/>
                  <a:pt x="839" y="710"/>
                </a:cubicBezTo>
                <a:cubicBezTo>
                  <a:pt x="840" y="708"/>
                  <a:pt x="840" y="706"/>
                  <a:pt x="841" y="704"/>
                </a:cubicBezTo>
                <a:cubicBezTo>
                  <a:pt x="843" y="703"/>
                  <a:pt x="845" y="702"/>
                  <a:pt x="847" y="701"/>
                </a:cubicBezTo>
                <a:close/>
                <a:moveTo>
                  <a:pt x="839" y="709"/>
                </a:moveTo>
                <a:cubicBezTo>
                  <a:pt x="839" y="709"/>
                  <a:pt x="839" y="709"/>
                  <a:pt x="839" y="709"/>
                </a:cubicBezTo>
                <a:cubicBezTo>
                  <a:pt x="839" y="709"/>
                  <a:pt x="839" y="709"/>
                  <a:pt x="839" y="708"/>
                </a:cubicBezTo>
                <a:cubicBezTo>
                  <a:pt x="839" y="707"/>
                  <a:pt x="840" y="706"/>
                  <a:pt x="840" y="704"/>
                </a:cubicBezTo>
                <a:cubicBezTo>
                  <a:pt x="840" y="706"/>
                  <a:pt x="839" y="708"/>
                  <a:pt x="839" y="709"/>
                </a:cubicBezTo>
                <a:close/>
                <a:moveTo>
                  <a:pt x="838" y="707"/>
                </a:moveTo>
                <a:cubicBezTo>
                  <a:pt x="838" y="707"/>
                  <a:pt x="838" y="706"/>
                  <a:pt x="838" y="705"/>
                </a:cubicBezTo>
                <a:cubicBezTo>
                  <a:pt x="838" y="705"/>
                  <a:pt x="839" y="705"/>
                  <a:pt x="840" y="704"/>
                </a:cubicBezTo>
                <a:cubicBezTo>
                  <a:pt x="839" y="705"/>
                  <a:pt x="839" y="706"/>
                  <a:pt x="838" y="707"/>
                </a:cubicBezTo>
                <a:close/>
                <a:moveTo>
                  <a:pt x="839" y="710"/>
                </a:moveTo>
                <a:cubicBezTo>
                  <a:pt x="838" y="712"/>
                  <a:pt x="838" y="714"/>
                  <a:pt x="837" y="716"/>
                </a:cubicBezTo>
                <a:cubicBezTo>
                  <a:pt x="836" y="717"/>
                  <a:pt x="835" y="717"/>
                  <a:pt x="835" y="717"/>
                </a:cubicBezTo>
                <a:cubicBezTo>
                  <a:pt x="836" y="715"/>
                  <a:pt x="837" y="712"/>
                  <a:pt x="838" y="709"/>
                </a:cubicBezTo>
                <a:cubicBezTo>
                  <a:pt x="838" y="709"/>
                  <a:pt x="839" y="710"/>
                  <a:pt x="839" y="710"/>
                </a:cubicBezTo>
                <a:close/>
                <a:moveTo>
                  <a:pt x="837" y="717"/>
                </a:moveTo>
                <a:cubicBezTo>
                  <a:pt x="836" y="721"/>
                  <a:pt x="835" y="726"/>
                  <a:pt x="834" y="731"/>
                </a:cubicBezTo>
                <a:cubicBezTo>
                  <a:pt x="832" y="732"/>
                  <a:pt x="829" y="733"/>
                  <a:pt x="827" y="734"/>
                </a:cubicBezTo>
                <a:cubicBezTo>
                  <a:pt x="828" y="732"/>
                  <a:pt x="828" y="731"/>
                  <a:pt x="828" y="729"/>
                </a:cubicBezTo>
                <a:cubicBezTo>
                  <a:pt x="830" y="726"/>
                  <a:pt x="832" y="722"/>
                  <a:pt x="834" y="718"/>
                </a:cubicBezTo>
                <a:cubicBezTo>
                  <a:pt x="835" y="718"/>
                  <a:pt x="836" y="717"/>
                  <a:pt x="837" y="717"/>
                </a:cubicBezTo>
                <a:close/>
                <a:moveTo>
                  <a:pt x="827" y="734"/>
                </a:moveTo>
                <a:cubicBezTo>
                  <a:pt x="826" y="735"/>
                  <a:pt x="825" y="735"/>
                  <a:pt x="825" y="735"/>
                </a:cubicBezTo>
                <a:cubicBezTo>
                  <a:pt x="826" y="734"/>
                  <a:pt x="827" y="732"/>
                  <a:pt x="827" y="731"/>
                </a:cubicBezTo>
                <a:cubicBezTo>
                  <a:pt x="827" y="732"/>
                  <a:pt x="827" y="733"/>
                  <a:pt x="827" y="734"/>
                </a:cubicBezTo>
                <a:close/>
                <a:moveTo>
                  <a:pt x="826" y="735"/>
                </a:moveTo>
                <a:cubicBezTo>
                  <a:pt x="826" y="739"/>
                  <a:pt x="825" y="742"/>
                  <a:pt x="824" y="746"/>
                </a:cubicBezTo>
                <a:cubicBezTo>
                  <a:pt x="823" y="747"/>
                  <a:pt x="822" y="747"/>
                  <a:pt x="821" y="748"/>
                </a:cubicBezTo>
                <a:cubicBezTo>
                  <a:pt x="820" y="746"/>
                  <a:pt x="820" y="745"/>
                  <a:pt x="820" y="743"/>
                </a:cubicBezTo>
                <a:cubicBezTo>
                  <a:pt x="821" y="741"/>
                  <a:pt x="823" y="738"/>
                  <a:pt x="824" y="736"/>
                </a:cubicBezTo>
                <a:cubicBezTo>
                  <a:pt x="825" y="736"/>
                  <a:pt x="826" y="735"/>
                  <a:pt x="826" y="735"/>
                </a:cubicBezTo>
                <a:close/>
                <a:moveTo>
                  <a:pt x="819" y="743"/>
                </a:moveTo>
                <a:cubicBezTo>
                  <a:pt x="819" y="742"/>
                  <a:pt x="819" y="742"/>
                  <a:pt x="819" y="742"/>
                </a:cubicBezTo>
                <a:cubicBezTo>
                  <a:pt x="819" y="741"/>
                  <a:pt x="820" y="739"/>
                  <a:pt x="820" y="738"/>
                </a:cubicBezTo>
                <a:cubicBezTo>
                  <a:pt x="821" y="738"/>
                  <a:pt x="822" y="737"/>
                  <a:pt x="823" y="736"/>
                </a:cubicBezTo>
                <a:cubicBezTo>
                  <a:pt x="822" y="739"/>
                  <a:pt x="821" y="741"/>
                  <a:pt x="819" y="743"/>
                </a:cubicBezTo>
                <a:close/>
                <a:moveTo>
                  <a:pt x="819" y="741"/>
                </a:moveTo>
                <a:cubicBezTo>
                  <a:pt x="819" y="741"/>
                  <a:pt x="819" y="741"/>
                  <a:pt x="819" y="741"/>
                </a:cubicBezTo>
                <a:cubicBezTo>
                  <a:pt x="819" y="741"/>
                  <a:pt x="819" y="741"/>
                  <a:pt x="819" y="741"/>
                </a:cubicBezTo>
                <a:cubicBezTo>
                  <a:pt x="819" y="740"/>
                  <a:pt x="819" y="740"/>
                  <a:pt x="819" y="739"/>
                </a:cubicBezTo>
                <a:cubicBezTo>
                  <a:pt x="819" y="739"/>
                  <a:pt x="819" y="739"/>
                  <a:pt x="819" y="739"/>
                </a:cubicBezTo>
                <a:cubicBezTo>
                  <a:pt x="819" y="739"/>
                  <a:pt x="819" y="740"/>
                  <a:pt x="819" y="741"/>
                </a:cubicBezTo>
                <a:close/>
                <a:moveTo>
                  <a:pt x="819" y="744"/>
                </a:moveTo>
                <a:cubicBezTo>
                  <a:pt x="819" y="745"/>
                  <a:pt x="820" y="747"/>
                  <a:pt x="820" y="748"/>
                </a:cubicBezTo>
                <a:cubicBezTo>
                  <a:pt x="819" y="749"/>
                  <a:pt x="818" y="749"/>
                  <a:pt x="817" y="750"/>
                </a:cubicBezTo>
                <a:cubicBezTo>
                  <a:pt x="818" y="748"/>
                  <a:pt x="818" y="747"/>
                  <a:pt x="818" y="745"/>
                </a:cubicBezTo>
                <a:cubicBezTo>
                  <a:pt x="819" y="745"/>
                  <a:pt x="819" y="744"/>
                  <a:pt x="819" y="744"/>
                </a:cubicBezTo>
                <a:close/>
                <a:moveTo>
                  <a:pt x="817" y="746"/>
                </a:moveTo>
                <a:cubicBezTo>
                  <a:pt x="817" y="748"/>
                  <a:pt x="817" y="749"/>
                  <a:pt x="817" y="750"/>
                </a:cubicBezTo>
                <a:cubicBezTo>
                  <a:pt x="816" y="750"/>
                  <a:pt x="815" y="751"/>
                  <a:pt x="814" y="751"/>
                </a:cubicBezTo>
                <a:cubicBezTo>
                  <a:pt x="815" y="750"/>
                  <a:pt x="816" y="748"/>
                  <a:pt x="817" y="746"/>
                </a:cubicBezTo>
                <a:cubicBezTo>
                  <a:pt x="817" y="746"/>
                  <a:pt x="817" y="746"/>
                  <a:pt x="817" y="746"/>
                </a:cubicBezTo>
                <a:close/>
                <a:moveTo>
                  <a:pt x="817" y="751"/>
                </a:moveTo>
                <a:cubicBezTo>
                  <a:pt x="816" y="754"/>
                  <a:pt x="815" y="758"/>
                  <a:pt x="814" y="761"/>
                </a:cubicBezTo>
                <a:cubicBezTo>
                  <a:pt x="809" y="764"/>
                  <a:pt x="805" y="766"/>
                  <a:pt x="800" y="769"/>
                </a:cubicBezTo>
                <a:cubicBezTo>
                  <a:pt x="800" y="769"/>
                  <a:pt x="800" y="769"/>
                  <a:pt x="800" y="769"/>
                </a:cubicBezTo>
                <a:cubicBezTo>
                  <a:pt x="805" y="763"/>
                  <a:pt x="809" y="758"/>
                  <a:pt x="813" y="752"/>
                </a:cubicBezTo>
                <a:cubicBezTo>
                  <a:pt x="814" y="752"/>
                  <a:pt x="815" y="751"/>
                  <a:pt x="817" y="751"/>
                </a:cubicBezTo>
                <a:close/>
                <a:moveTo>
                  <a:pt x="800" y="768"/>
                </a:moveTo>
                <a:cubicBezTo>
                  <a:pt x="801" y="764"/>
                  <a:pt x="802" y="761"/>
                  <a:pt x="802" y="758"/>
                </a:cubicBezTo>
                <a:cubicBezTo>
                  <a:pt x="806" y="756"/>
                  <a:pt x="809" y="755"/>
                  <a:pt x="812" y="753"/>
                </a:cubicBezTo>
                <a:cubicBezTo>
                  <a:pt x="809" y="758"/>
                  <a:pt x="805" y="763"/>
                  <a:pt x="800" y="768"/>
                </a:cubicBezTo>
                <a:close/>
                <a:moveTo>
                  <a:pt x="800" y="768"/>
                </a:moveTo>
                <a:cubicBezTo>
                  <a:pt x="799" y="769"/>
                  <a:pt x="799" y="769"/>
                  <a:pt x="799" y="769"/>
                </a:cubicBezTo>
                <a:cubicBezTo>
                  <a:pt x="798" y="770"/>
                  <a:pt x="798" y="770"/>
                  <a:pt x="798" y="770"/>
                </a:cubicBezTo>
                <a:cubicBezTo>
                  <a:pt x="797" y="767"/>
                  <a:pt x="796" y="764"/>
                  <a:pt x="796" y="761"/>
                </a:cubicBezTo>
                <a:cubicBezTo>
                  <a:pt x="798" y="760"/>
                  <a:pt x="800" y="759"/>
                  <a:pt x="802" y="758"/>
                </a:cubicBezTo>
                <a:cubicBezTo>
                  <a:pt x="801" y="762"/>
                  <a:pt x="800" y="765"/>
                  <a:pt x="800" y="768"/>
                </a:cubicBezTo>
                <a:close/>
                <a:moveTo>
                  <a:pt x="797" y="771"/>
                </a:moveTo>
                <a:cubicBezTo>
                  <a:pt x="795" y="774"/>
                  <a:pt x="792" y="777"/>
                  <a:pt x="789" y="780"/>
                </a:cubicBezTo>
                <a:cubicBezTo>
                  <a:pt x="789" y="778"/>
                  <a:pt x="790" y="776"/>
                  <a:pt x="790" y="774"/>
                </a:cubicBezTo>
                <a:cubicBezTo>
                  <a:pt x="793" y="773"/>
                  <a:pt x="795" y="772"/>
                  <a:pt x="797" y="771"/>
                </a:cubicBezTo>
                <a:close/>
                <a:moveTo>
                  <a:pt x="797" y="772"/>
                </a:moveTo>
                <a:cubicBezTo>
                  <a:pt x="798" y="773"/>
                  <a:pt x="798" y="775"/>
                  <a:pt x="798" y="776"/>
                </a:cubicBezTo>
                <a:cubicBezTo>
                  <a:pt x="798" y="777"/>
                  <a:pt x="798" y="778"/>
                  <a:pt x="798" y="779"/>
                </a:cubicBezTo>
                <a:cubicBezTo>
                  <a:pt x="795" y="781"/>
                  <a:pt x="791" y="782"/>
                  <a:pt x="788" y="784"/>
                </a:cubicBezTo>
                <a:cubicBezTo>
                  <a:pt x="788" y="783"/>
                  <a:pt x="789" y="782"/>
                  <a:pt x="789" y="781"/>
                </a:cubicBezTo>
                <a:cubicBezTo>
                  <a:pt x="792" y="778"/>
                  <a:pt x="795" y="775"/>
                  <a:pt x="797" y="772"/>
                </a:cubicBezTo>
                <a:close/>
                <a:moveTo>
                  <a:pt x="798" y="780"/>
                </a:moveTo>
                <a:cubicBezTo>
                  <a:pt x="798" y="781"/>
                  <a:pt x="797" y="783"/>
                  <a:pt x="797" y="784"/>
                </a:cubicBezTo>
                <a:cubicBezTo>
                  <a:pt x="794" y="786"/>
                  <a:pt x="791" y="787"/>
                  <a:pt x="787" y="789"/>
                </a:cubicBezTo>
                <a:cubicBezTo>
                  <a:pt x="788" y="788"/>
                  <a:pt x="788" y="786"/>
                  <a:pt x="788" y="785"/>
                </a:cubicBezTo>
                <a:cubicBezTo>
                  <a:pt x="791" y="783"/>
                  <a:pt x="794" y="781"/>
                  <a:pt x="798" y="780"/>
                </a:cubicBezTo>
                <a:close/>
                <a:moveTo>
                  <a:pt x="788" y="784"/>
                </a:moveTo>
                <a:cubicBezTo>
                  <a:pt x="786" y="785"/>
                  <a:pt x="784" y="786"/>
                  <a:pt x="783" y="787"/>
                </a:cubicBezTo>
                <a:cubicBezTo>
                  <a:pt x="785" y="785"/>
                  <a:pt x="786" y="783"/>
                  <a:pt x="788" y="781"/>
                </a:cubicBezTo>
                <a:cubicBezTo>
                  <a:pt x="788" y="782"/>
                  <a:pt x="788" y="783"/>
                  <a:pt x="788" y="784"/>
                </a:cubicBezTo>
                <a:close/>
                <a:moveTo>
                  <a:pt x="778" y="791"/>
                </a:moveTo>
                <a:cubicBezTo>
                  <a:pt x="777" y="792"/>
                  <a:pt x="776" y="792"/>
                  <a:pt x="775" y="793"/>
                </a:cubicBezTo>
                <a:cubicBezTo>
                  <a:pt x="775" y="793"/>
                  <a:pt x="775" y="792"/>
                  <a:pt x="775" y="791"/>
                </a:cubicBezTo>
                <a:cubicBezTo>
                  <a:pt x="776" y="791"/>
                  <a:pt x="777" y="790"/>
                  <a:pt x="778" y="790"/>
                </a:cubicBezTo>
                <a:cubicBezTo>
                  <a:pt x="778" y="790"/>
                  <a:pt x="778" y="791"/>
                  <a:pt x="778" y="791"/>
                </a:cubicBezTo>
                <a:close/>
                <a:moveTo>
                  <a:pt x="775" y="795"/>
                </a:moveTo>
                <a:cubicBezTo>
                  <a:pt x="774" y="796"/>
                  <a:pt x="773" y="797"/>
                  <a:pt x="771" y="797"/>
                </a:cubicBezTo>
                <a:cubicBezTo>
                  <a:pt x="773" y="796"/>
                  <a:pt x="774" y="795"/>
                  <a:pt x="775" y="794"/>
                </a:cubicBezTo>
                <a:lnTo>
                  <a:pt x="775" y="795"/>
                </a:lnTo>
                <a:close/>
                <a:moveTo>
                  <a:pt x="775" y="796"/>
                </a:moveTo>
                <a:cubicBezTo>
                  <a:pt x="776" y="797"/>
                  <a:pt x="776" y="798"/>
                  <a:pt x="776" y="800"/>
                </a:cubicBezTo>
                <a:cubicBezTo>
                  <a:pt x="776" y="800"/>
                  <a:pt x="776" y="800"/>
                  <a:pt x="776" y="800"/>
                </a:cubicBezTo>
                <a:cubicBezTo>
                  <a:pt x="773" y="801"/>
                  <a:pt x="769" y="803"/>
                  <a:pt x="766" y="805"/>
                </a:cubicBezTo>
                <a:cubicBezTo>
                  <a:pt x="766" y="804"/>
                  <a:pt x="767" y="803"/>
                  <a:pt x="767" y="801"/>
                </a:cubicBezTo>
                <a:cubicBezTo>
                  <a:pt x="768" y="801"/>
                  <a:pt x="769" y="800"/>
                  <a:pt x="770" y="799"/>
                </a:cubicBezTo>
                <a:cubicBezTo>
                  <a:pt x="772" y="798"/>
                  <a:pt x="774" y="797"/>
                  <a:pt x="775" y="796"/>
                </a:cubicBezTo>
                <a:close/>
                <a:moveTo>
                  <a:pt x="765" y="805"/>
                </a:moveTo>
                <a:cubicBezTo>
                  <a:pt x="763" y="807"/>
                  <a:pt x="760" y="808"/>
                  <a:pt x="757" y="810"/>
                </a:cubicBezTo>
                <a:cubicBezTo>
                  <a:pt x="760" y="807"/>
                  <a:pt x="763" y="804"/>
                  <a:pt x="766" y="802"/>
                </a:cubicBezTo>
                <a:cubicBezTo>
                  <a:pt x="766" y="803"/>
                  <a:pt x="766" y="804"/>
                  <a:pt x="765" y="805"/>
                </a:cubicBezTo>
                <a:close/>
                <a:moveTo>
                  <a:pt x="765" y="806"/>
                </a:moveTo>
                <a:cubicBezTo>
                  <a:pt x="765" y="807"/>
                  <a:pt x="765" y="808"/>
                  <a:pt x="765" y="809"/>
                </a:cubicBezTo>
                <a:cubicBezTo>
                  <a:pt x="761" y="811"/>
                  <a:pt x="758" y="813"/>
                  <a:pt x="755" y="815"/>
                </a:cubicBezTo>
                <a:cubicBezTo>
                  <a:pt x="755" y="814"/>
                  <a:pt x="755" y="812"/>
                  <a:pt x="755" y="811"/>
                </a:cubicBezTo>
                <a:cubicBezTo>
                  <a:pt x="759" y="809"/>
                  <a:pt x="762" y="808"/>
                  <a:pt x="765" y="806"/>
                </a:cubicBezTo>
                <a:close/>
                <a:moveTo>
                  <a:pt x="753" y="820"/>
                </a:moveTo>
                <a:cubicBezTo>
                  <a:pt x="754" y="819"/>
                  <a:pt x="754" y="819"/>
                  <a:pt x="754" y="819"/>
                </a:cubicBezTo>
                <a:cubicBezTo>
                  <a:pt x="757" y="817"/>
                  <a:pt x="761" y="815"/>
                  <a:pt x="764" y="813"/>
                </a:cubicBezTo>
                <a:cubicBezTo>
                  <a:pt x="759" y="841"/>
                  <a:pt x="759" y="869"/>
                  <a:pt x="763" y="896"/>
                </a:cubicBezTo>
                <a:cubicBezTo>
                  <a:pt x="767" y="923"/>
                  <a:pt x="776" y="950"/>
                  <a:pt x="790" y="975"/>
                </a:cubicBezTo>
                <a:cubicBezTo>
                  <a:pt x="791" y="986"/>
                  <a:pt x="791" y="997"/>
                  <a:pt x="791" y="1009"/>
                </a:cubicBezTo>
                <a:cubicBezTo>
                  <a:pt x="782" y="995"/>
                  <a:pt x="774" y="980"/>
                  <a:pt x="767" y="965"/>
                </a:cubicBezTo>
                <a:cubicBezTo>
                  <a:pt x="764" y="905"/>
                  <a:pt x="760" y="859"/>
                  <a:pt x="753" y="820"/>
                </a:cubicBezTo>
                <a:close/>
                <a:moveTo>
                  <a:pt x="767" y="964"/>
                </a:moveTo>
                <a:cubicBezTo>
                  <a:pt x="748" y="919"/>
                  <a:pt x="744" y="872"/>
                  <a:pt x="753" y="822"/>
                </a:cubicBezTo>
                <a:cubicBezTo>
                  <a:pt x="759" y="860"/>
                  <a:pt x="763" y="905"/>
                  <a:pt x="767" y="964"/>
                </a:cubicBezTo>
                <a:close/>
                <a:moveTo>
                  <a:pt x="791" y="976"/>
                </a:moveTo>
                <a:cubicBezTo>
                  <a:pt x="791" y="976"/>
                  <a:pt x="791" y="976"/>
                  <a:pt x="791" y="976"/>
                </a:cubicBezTo>
                <a:cubicBezTo>
                  <a:pt x="797" y="987"/>
                  <a:pt x="805" y="999"/>
                  <a:pt x="814" y="1009"/>
                </a:cubicBezTo>
                <a:cubicBezTo>
                  <a:pt x="814" y="1019"/>
                  <a:pt x="814" y="1029"/>
                  <a:pt x="814" y="1039"/>
                </a:cubicBezTo>
                <a:cubicBezTo>
                  <a:pt x="806" y="1029"/>
                  <a:pt x="798" y="1020"/>
                  <a:pt x="792" y="1010"/>
                </a:cubicBezTo>
                <a:cubicBezTo>
                  <a:pt x="792" y="998"/>
                  <a:pt x="791" y="987"/>
                  <a:pt x="791" y="976"/>
                </a:cubicBezTo>
                <a:close/>
                <a:moveTo>
                  <a:pt x="814" y="978"/>
                </a:moveTo>
                <a:cubicBezTo>
                  <a:pt x="814" y="978"/>
                  <a:pt x="814" y="978"/>
                  <a:pt x="814" y="978"/>
                </a:cubicBezTo>
                <a:cubicBezTo>
                  <a:pt x="820" y="988"/>
                  <a:pt x="828" y="997"/>
                  <a:pt x="836" y="1006"/>
                </a:cubicBezTo>
                <a:cubicBezTo>
                  <a:pt x="836" y="1015"/>
                  <a:pt x="836" y="1024"/>
                  <a:pt x="836" y="1034"/>
                </a:cubicBezTo>
                <a:cubicBezTo>
                  <a:pt x="828" y="1026"/>
                  <a:pt x="821" y="1018"/>
                  <a:pt x="814" y="1009"/>
                </a:cubicBezTo>
                <a:cubicBezTo>
                  <a:pt x="814" y="999"/>
                  <a:pt x="814" y="988"/>
                  <a:pt x="814" y="978"/>
                </a:cubicBezTo>
                <a:close/>
                <a:moveTo>
                  <a:pt x="814" y="1096"/>
                </a:moveTo>
                <a:cubicBezTo>
                  <a:pt x="821" y="1102"/>
                  <a:pt x="827" y="1108"/>
                  <a:pt x="834" y="1114"/>
                </a:cubicBezTo>
                <a:cubicBezTo>
                  <a:pt x="834" y="1122"/>
                  <a:pt x="834" y="1131"/>
                  <a:pt x="834" y="1139"/>
                </a:cubicBezTo>
                <a:cubicBezTo>
                  <a:pt x="827" y="1134"/>
                  <a:pt x="820" y="1128"/>
                  <a:pt x="814" y="1123"/>
                </a:cubicBezTo>
                <a:cubicBezTo>
                  <a:pt x="814" y="1114"/>
                  <a:pt x="814" y="1105"/>
                  <a:pt x="814" y="1096"/>
                </a:cubicBezTo>
                <a:close/>
                <a:moveTo>
                  <a:pt x="834" y="1140"/>
                </a:moveTo>
                <a:cubicBezTo>
                  <a:pt x="840" y="1145"/>
                  <a:pt x="846" y="1150"/>
                  <a:pt x="853" y="1154"/>
                </a:cubicBezTo>
                <a:cubicBezTo>
                  <a:pt x="852" y="1162"/>
                  <a:pt x="852" y="1170"/>
                  <a:pt x="852" y="1179"/>
                </a:cubicBezTo>
                <a:cubicBezTo>
                  <a:pt x="846" y="1174"/>
                  <a:pt x="839" y="1170"/>
                  <a:pt x="833" y="1165"/>
                </a:cubicBezTo>
                <a:cubicBezTo>
                  <a:pt x="834" y="1157"/>
                  <a:pt x="834" y="1148"/>
                  <a:pt x="834" y="1140"/>
                </a:cubicBezTo>
                <a:close/>
                <a:moveTo>
                  <a:pt x="852" y="1180"/>
                </a:moveTo>
                <a:cubicBezTo>
                  <a:pt x="858" y="1184"/>
                  <a:pt x="864" y="1188"/>
                  <a:pt x="870" y="1192"/>
                </a:cubicBezTo>
                <a:cubicBezTo>
                  <a:pt x="870" y="1199"/>
                  <a:pt x="869" y="1207"/>
                  <a:pt x="869" y="1215"/>
                </a:cubicBezTo>
                <a:cubicBezTo>
                  <a:pt x="863" y="1211"/>
                  <a:pt x="857" y="1207"/>
                  <a:pt x="851" y="1203"/>
                </a:cubicBezTo>
                <a:cubicBezTo>
                  <a:pt x="852" y="1195"/>
                  <a:pt x="852" y="1187"/>
                  <a:pt x="852" y="1180"/>
                </a:cubicBezTo>
                <a:close/>
                <a:moveTo>
                  <a:pt x="871" y="1192"/>
                </a:moveTo>
                <a:cubicBezTo>
                  <a:pt x="877" y="1196"/>
                  <a:pt x="884" y="1200"/>
                  <a:pt x="891" y="1204"/>
                </a:cubicBezTo>
                <a:cubicBezTo>
                  <a:pt x="890" y="1214"/>
                  <a:pt x="890" y="1214"/>
                  <a:pt x="890" y="1214"/>
                </a:cubicBezTo>
                <a:cubicBezTo>
                  <a:pt x="889" y="1218"/>
                  <a:pt x="889" y="1222"/>
                  <a:pt x="889" y="1227"/>
                </a:cubicBezTo>
                <a:cubicBezTo>
                  <a:pt x="882" y="1223"/>
                  <a:pt x="876" y="1219"/>
                  <a:pt x="869" y="1215"/>
                </a:cubicBezTo>
                <a:cubicBezTo>
                  <a:pt x="870" y="1207"/>
                  <a:pt x="870" y="1200"/>
                  <a:pt x="871" y="1192"/>
                </a:cubicBezTo>
                <a:close/>
                <a:moveTo>
                  <a:pt x="890" y="1214"/>
                </a:moveTo>
                <a:cubicBezTo>
                  <a:pt x="891" y="1205"/>
                  <a:pt x="891" y="1205"/>
                  <a:pt x="891" y="1205"/>
                </a:cubicBezTo>
                <a:cubicBezTo>
                  <a:pt x="897" y="1208"/>
                  <a:pt x="902" y="1211"/>
                  <a:pt x="908" y="1214"/>
                </a:cubicBezTo>
                <a:cubicBezTo>
                  <a:pt x="907" y="1221"/>
                  <a:pt x="906" y="1229"/>
                  <a:pt x="906" y="1236"/>
                </a:cubicBezTo>
                <a:cubicBezTo>
                  <a:pt x="900" y="1233"/>
                  <a:pt x="895" y="1230"/>
                  <a:pt x="889" y="1227"/>
                </a:cubicBezTo>
                <a:cubicBezTo>
                  <a:pt x="890" y="1223"/>
                  <a:pt x="890" y="1218"/>
                  <a:pt x="890" y="1214"/>
                </a:cubicBezTo>
                <a:close/>
                <a:moveTo>
                  <a:pt x="891" y="1204"/>
                </a:moveTo>
                <a:cubicBezTo>
                  <a:pt x="892" y="1196"/>
                  <a:pt x="892" y="1188"/>
                  <a:pt x="893" y="1181"/>
                </a:cubicBezTo>
                <a:cubicBezTo>
                  <a:pt x="899" y="1184"/>
                  <a:pt x="904" y="1187"/>
                  <a:pt x="910" y="1190"/>
                </a:cubicBezTo>
                <a:cubicBezTo>
                  <a:pt x="909" y="1200"/>
                  <a:pt x="909" y="1200"/>
                  <a:pt x="909" y="1200"/>
                </a:cubicBezTo>
                <a:cubicBezTo>
                  <a:pt x="909" y="1204"/>
                  <a:pt x="908" y="1209"/>
                  <a:pt x="908" y="1213"/>
                </a:cubicBezTo>
                <a:cubicBezTo>
                  <a:pt x="902" y="1210"/>
                  <a:pt x="897" y="1207"/>
                  <a:pt x="891" y="1204"/>
                </a:cubicBezTo>
                <a:close/>
                <a:moveTo>
                  <a:pt x="893" y="1180"/>
                </a:moveTo>
                <a:cubicBezTo>
                  <a:pt x="894" y="1172"/>
                  <a:pt x="894" y="1165"/>
                  <a:pt x="895" y="1157"/>
                </a:cubicBezTo>
                <a:cubicBezTo>
                  <a:pt x="901" y="1160"/>
                  <a:pt x="906" y="1164"/>
                  <a:pt x="912" y="1167"/>
                </a:cubicBezTo>
                <a:cubicBezTo>
                  <a:pt x="912" y="1175"/>
                  <a:pt x="911" y="1182"/>
                  <a:pt x="910" y="1190"/>
                </a:cubicBezTo>
                <a:cubicBezTo>
                  <a:pt x="904" y="1187"/>
                  <a:pt x="899" y="1183"/>
                  <a:pt x="893" y="1180"/>
                </a:cubicBezTo>
                <a:close/>
                <a:moveTo>
                  <a:pt x="913" y="1167"/>
                </a:moveTo>
                <a:cubicBezTo>
                  <a:pt x="918" y="1170"/>
                  <a:pt x="924" y="1173"/>
                  <a:pt x="929" y="1176"/>
                </a:cubicBezTo>
                <a:cubicBezTo>
                  <a:pt x="929" y="1180"/>
                  <a:pt x="929" y="1183"/>
                  <a:pt x="928" y="1186"/>
                </a:cubicBezTo>
                <a:cubicBezTo>
                  <a:pt x="928" y="1190"/>
                  <a:pt x="927" y="1194"/>
                  <a:pt x="927" y="1199"/>
                </a:cubicBezTo>
                <a:cubicBezTo>
                  <a:pt x="921" y="1196"/>
                  <a:pt x="916" y="1193"/>
                  <a:pt x="911" y="1190"/>
                </a:cubicBezTo>
                <a:cubicBezTo>
                  <a:pt x="911" y="1182"/>
                  <a:pt x="912" y="1175"/>
                  <a:pt x="913" y="1167"/>
                </a:cubicBezTo>
                <a:close/>
                <a:moveTo>
                  <a:pt x="929" y="1186"/>
                </a:moveTo>
                <a:cubicBezTo>
                  <a:pt x="929" y="1183"/>
                  <a:pt x="930" y="1180"/>
                  <a:pt x="930" y="1177"/>
                </a:cubicBezTo>
                <a:cubicBezTo>
                  <a:pt x="935" y="1179"/>
                  <a:pt x="941" y="1182"/>
                  <a:pt x="946" y="1185"/>
                </a:cubicBezTo>
                <a:cubicBezTo>
                  <a:pt x="945" y="1192"/>
                  <a:pt x="944" y="1199"/>
                  <a:pt x="943" y="1207"/>
                </a:cubicBezTo>
                <a:cubicBezTo>
                  <a:pt x="938" y="1204"/>
                  <a:pt x="933" y="1202"/>
                  <a:pt x="927" y="1199"/>
                </a:cubicBezTo>
                <a:cubicBezTo>
                  <a:pt x="928" y="1195"/>
                  <a:pt x="928" y="1190"/>
                  <a:pt x="929" y="1186"/>
                </a:cubicBezTo>
                <a:close/>
                <a:moveTo>
                  <a:pt x="947" y="1185"/>
                </a:moveTo>
                <a:cubicBezTo>
                  <a:pt x="952" y="1188"/>
                  <a:pt x="957" y="1190"/>
                  <a:pt x="962" y="1192"/>
                </a:cubicBezTo>
                <a:cubicBezTo>
                  <a:pt x="961" y="1199"/>
                  <a:pt x="960" y="1206"/>
                  <a:pt x="959" y="1214"/>
                </a:cubicBezTo>
                <a:cubicBezTo>
                  <a:pt x="954" y="1212"/>
                  <a:pt x="949" y="1210"/>
                  <a:pt x="944" y="1207"/>
                </a:cubicBezTo>
                <a:cubicBezTo>
                  <a:pt x="945" y="1200"/>
                  <a:pt x="946" y="1192"/>
                  <a:pt x="947" y="1185"/>
                </a:cubicBezTo>
                <a:close/>
                <a:moveTo>
                  <a:pt x="963" y="1193"/>
                </a:moveTo>
                <a:cubicBezTo>
                  <a:pt x="968" y="1195"/>
                  <a:pt x="973" y="1197"/>
                  <a:pt x="978" y="1199"/>
                </a:cubicBezTo>
                <a:cubicBezTo>
                  <a:pt x="977" y="1207"/>
                  <a:pt x="975" y="1214"/>
                  <a:pt x="974" y="1221"/>
                </a:cubicBezTo>
                <a:cubicBezTo>
                  <a:pt x="969" y="1219"/>
                  <a:pt x="964" y="1217"/>
                  <a:pt x="959" y="1215"/>
                </a:cubicBezTo>
                <a:cubicBezTo>
                  <a:pt x="961" y="1207"/>
                  <a:pt x="962" y="1199"/>
                  <a:pt x="963" y="1193"/>
                </a:cubicBezTo>
                <a:close/>
                <a:moveTo>
                  <a:pt x="978" y="1199"/>
                </a:moveTo>
                <a:cubicBezTo>
                  <a:pt x="982" y="1201"/>
                  <a:pt x="986" y="1203"/>
                  <a:pt x="991" y="1205"/>
                </a:cubicBezTo>
                <a:cubicBezTo>
                  <a:pt x="990" y="1210"/>
                  <a:pt x="989" y="1216"/>
                  <a:pt x="988" y="1222"/>
                </a:cubicBezTo>
                <a:cubicBezTo>
                  <a:pt x="987" y="1227"/>
                  <a:pt x="987" y="1227"/>
                  <a:pt x="987" y="1227"/>
                </a:cubicBezTo>
                <a:cubicBezTo>
                  <a:pt x="983" y="1225"/>
                  <a:pt x="979" y="1223"/>
                  <a:pt x="975" y="1221"/>
                </a:cubicBezTo>
                <a:cubicBezTo>
                  <a:pt x="976" y="1214"/>
                  <a:pt x="977" y="1207"/>
                  <a:pt x="978" y="1199"/>
                </a:cubicBezTo>
                <a:close/>
                <a:moveTo>
                  <a:pt x="988" y="1222"/>
                </a:moveTo>
                <a:cubicBezTo>
                  <a:pt x="989" y="1216"/>
                  <a:pt x="990" y="1210"/>
                  <a:pt x="991" y="1205"/>
                </a:cubicBezTo>
                <a:cubicBezTo>
                  <a:pt x="995" y="1207"/>
                  <a:pt x="1000" y="1208"/>
                  <a:pt x="1004" y="1210"/>
                </a:cubicBezTo>
                <a:cubicBezTo>
                  <a:pt x="1004" y="1210"/>
                  <a:pt x="1004" y="1210"/>
                  <a:pt x="1004" y="1210"/>
                </a:cubicBezTo>
                <a:cubicBezTo>
                  <a:pt x="1004" y="1211"/>
                  <a:pt x="1004" y="1211"/>
                  <a:pt x="1004" y="1211"/>
                </a:cubicBezTo>
                <a:cubicBezTo>
                  <a:pt x="1003" y="1218"/>
                  <a:pt x="1001" y="1225"/>
                  <a:pt x="1000" y="1232"/>
                </a:cubicBezTo>
                <a:cubicBezTo>
                  <a:pt x="996" y="1230"/>
                  <a:pt x="991" y="1228"/>
                  <a:pt x="987" y="1227"/>
                </a:cubicBezTo>
                <a:lnTo>
                  <a:pt x="988" y="1222"/>
                </a:lnTo>
                <a:close/>
                <a:moveTo>
                  <a:pt x="991" y="1204"/>
                </a:moveTo>
                <a:cubicBezTo>
                  <a:pt x="993" y="1197"/>
                  <a:pt x="994" y="1189"/>
                  <a:pt x="995" y="1182"/>
                </a:cubicBezTo>
                <a:cubicBezTo>
                  <a:pt x="1000" y="1184"/>
                  <a:pt x="1004" y="1185"/>
                  <a:pt x="1009" y="1187"/>
                </a:cubicBezTo>
                <a:cubicBezTo>
                  <a:pt x="1007" y="1195"/>
                  <a:pt x="1006" y="1202"/>
                  <a:pt x="1004" y="1210"/>
                </a:cubicBezTo>
                <a:cubicBezTo>
                  <a:pt x="1000" y="1208"/>
                  <a:pt x="996" y="1206"/>
                  <a:pt x="991" y="1204"/>
                </a:cubicBezTo>
                <a:close/>
                <a:moveTo>
                  <a:pt x="1009" y="1187"/>
                </a:moveTo>
                <a:cubicBezTo>
                  <a:pt x="1014" y="1189"/>
                  <a:pt x="1018" y="1191"/>
                  <a:pt x="1023" y="1192"/>
                </a:cubicBezTo>
                <a:cubicBezTo>
                  <a:pt x="1021" y="1199"/>
                  <a:pt x="1019" y="1207"/>
                  <a:pt x="1017" y="1214"/>
                </a:cubicBezTo>
                <a:cubicBezTo>
                  <a:pt x="1013" y="1213"/>
                  <a:pt x="1009" y="1211"/>
                  <a:pt x="1005" y="1210"/>
                </a:cubicBezTo>
                <a:cubicBezTo>
                  <a:pt x="1006" y="1202"/>
                  <a:pt x="1008" y="1195"/>
                  <a:pt x="1009" y="1187"/>
                </a:cubicBezTo>
                <a:close/>
                <a:moveTo>
                  <a:pt x="1010" y="1187"/>
                </a:moveTo>
                <a:cubicBezTo>
                  <a:pt x="1011" y="1179"/>
                  <a:pt x="1013" y="1172"/>
                  <a:pt x="1014" y="1165"/>
                </a:cubicBezTo>
                <a:cubicBezTo>
                  <a:pt x="1019" y="1167"/>
                  <a:pt x="1023" y="1168"/>
                  <a:pt x="1028" y="1170"/>
                </a:cubicBezTo>
                <a:cubicBezTo>
                  <a:pt x="1023" y="1192"/>
                  <a:pt x="1023" y="1192"/>
                  <a:pt x="1023" y="1192"/>
                </a:cubicBezTo>
                <a:cubicBezTo>
                  <a:pt x="1018" y="1190"/>
                  <a:pt x="1014" y="1188"/>
                  <a:pt x="1010" y="1187"/>
                </a:cubicBezTo>
                <a:close/>
                <a:moveTo>
                  <a:pt x="1028" y="1170"/>
                </a:moveTo>
                <a:cubicBezTo>
                  <a:pt x="1032" y="1171"/>
                  <a:pt x="1037" y="1173"/>
                  <a:pt x="1041" y="1174"/>
                </a:cubicBezTo>
                <a:cubicBezTo>
                  <a:pt x="1040" y="1176"/>
                  <a:pt x="1040" y="1176"/>
                  <a:pt x="1040" y="1176"/>
                </a:cubicBezTo>
                <a:cubicBezTo>
                  <a:pt x="1039" y="1183"/>
                  <a:pt x="1037" y="1189"/>
                  <a:pt x="1035" y="1196"/>
                </a:cubicBezTo>
                <a:cubicBezTo>
                  <a:pt x="1031" y="1195"/>
                  <a:pt x="1027" y="1193"/>
                  <a:pt x="1023" y="1192"/>
                </a:cubicBezTo>
                <a:lnTo>
                  <a:pt x="1028" y="1170"/>
                </a:lnTo>
                <a:close/>
                <a:moveTo>
                  <a:pt x="1041" y="1177"/>
                </a:moveTo>
                <a:cubicBezTo>
                  <a:pt x="1041" y="1174"/>
                  <a:pt x="1041" y="1174"/>
                  <a:pt x="1041" y="1174"/>
                </a:cubicBezTo>
                <a:cubicBezTo>
                  <a:pt x="1045" y="1176"/>
                  <a:pt x="1049" y="1177"/>
                  <a:pt x="1053" y="1178"/>
                </a:cubicBezTo>
                <a:cubicBezTo>
                  <a:pt x="1051" y="1185"/>
                  <a:pt x="1049" y="1193"/>
                  <a:pt x="1047" y="1200"/>
                </a:cubicBezTo>
                <a:cubicBezTo>
                  <a:pt x="1043" y="1199"/>
                  <a:pt x="1039" y="1197"/>
                  <a:pt x="1036" y="1196"/>
                </a:cubicBezTo>
                <a:cubicBezTo>
                  <a:pt x="1037" y="1190"/>
                  <a:pt x="1039" y="1183"/>
                  <a:pt x="1041" y="1177"/>
                </a:cubicBezTo>
                <a:close/>
                <a:moveTo>
                  <a:pt x="1041" y="1174"/>
                </a:moveTo>
                <a:cubicBezTo>
                  <a:pt x="1043" y="1166"/>
                  <a:pt x="1045" y="1159"/>
                  <a:pt x="1047" y="1152"/>
                </a:cubicBezTo>
                <a:cubicBezTo>
                  <a:pt x="1051" y="1153"/>
                  <a:pt x="1055" y="1154"/>
                  <a:pt x="1059" y="1155"/>
                </a:cubicBezTo>
                <a:cubicBezTo>
                  <a:pt x="1057" y="1164"/>
                  <a:pt x="1057" y="1164"/>
                  <a:pt x="1057" y="1164"/>
                </a:cubicBezTo>
                <a:cubicBezTo>
                  <a:pt x="1055" y="1169"/>
                  <a:pt x="1054" y="1173"/>
                  <a:pt x="1053" y="1178"/>
                </a:cubicBezTo>
                <a:cubicBezTo>
                  <a:pt x="1049" y="1176"/>
                  <a:pt x="1045" y="1175"/>
                  <a:pt x="1041" y="1174"/>
                </a:cubicBezTo>
                <a:close/>
                <a:moveTo>
                  <a:pt x="1047" y="1151"/>
                </a:moveTo>
                <a:cubicBezTo>
                  <a:pt x="1049" y="1143"/>
                  <a:pt x="1051" y="1135"/>
                  <a:pt x="1053" y="1129"/>
                </a:cubicBezTo>
                <a:cubicBezTo>
                  <a:pt x="1057" y="1130"/>
                  <a:pt x="1061" y="1131"/>
                  <a:pt x="1066" y="1132"/>
                </a:cubicBezTo>
                <a:cubicBezTo>
                  <a:pt x="1063" y="1140"/>
                  <a:pt x="1061" y="1147"/>
                  <a:pt x="1059" y="1155"/>
                </a:cubicBezTo>
                <a:cubicBezTo>
                  <a:pt x="1055" y="1154"/>
                  <a:pt x="1051" y="1152"/>
                  <a:pt x="1047" y="1151"/>
                </a:cubicBezTo>
                <a:close/>
                <a:moveTo>
                  <a:pt x="1053" y="1128"/>
                </a:moveTo>
                <a:cubicBezTo>
                  <a:pt x="1055" y="1120"/>
                  <a:pt x="1057" y="1113"/>
                  <a:pt x="1059" y="1106"/>
                </a:cubicBezTo>
                <a:cubicBezTo>
                  <a:pt x="1063" y="1108"/>
                  <a:pt x="1067" y="1109"/>
                  <a:pt x="1072" y="1110"/>
                </a:cubicBezTo>
                <a:cubicBezTo>
                  <a:pt x="1072" y="1110"/>
                  <a:pt x="1072" y="1110"/>
                  <a:pt x="1072" y="1110"/>
                </a:cubicBezTo>
                <a:cubicBezTo>
                  <a:pt x="1070" y="1117"/>
                  <a:pt x="1068" y="1124"/>
                  <a:pt x="1066" y="1132"/>
                </a:cubicBezTo>
                <a:cubicBezTo>
                  <a:pt x="1061" y="1131"/>
                  <a:pt x="1057" y="1130"/>
                  <a:pt x="1053" y="1128"/>
                </a:cubicBezTo>
                <a:close/>
                <a:moveTo>
                  <a:pt x="1072" y="1110"/>
                </a:moveTo>
                <a:cubicBezTo>
                  <a:pt x="1077" y="1111"/>
                  <a:pt x="1082" y="1113"/>
                  <a:pt x="1086" y="1114"/>
                </a:cubicBezTo>
                <a:cubicBezTo>
                  <a:pt x="1085" y="1119"/>
                  <a:pt x="1083" y="1125"/>
                  <a:pt x="1081" y="1130"/>
                </a:cubicBezTo>
                <a:cubicBezTo>
                  <a:pt x="1080" y="1136"/>
                  <a:pt x="1080" y="1136"/>
                  <a:pt x="1080" y="1136"/>
                </a:cubicBezTo>
                <a:cubicBezTo>
                  <a:pt x="1075" y="1135"/>
                  <a:pt x="1071" y="1133"/>
                  <a:pt x="1066" y="1132"/>
                </a:cubicBezTo>
                <a:cubicBezTo>
                  <a:pt x="1068" y="1124"/>
                  <a:pt x="1070" y="1117"/>
                  <a:pt x="1072" y="1110"/>
                </a:cubicBezTo>
                <a:close/>
                <a:moveTo>
                  <a:pt x="1072" y="1110"/>
                </a:moveTo>
                <a:cubicBezTo>
                  <a:pt x="1075" y="1102"/>
                  <a:pt x="1077" y="1094"/>
                  <a:pt x="1079" y="1087"/>
                </a:cubicBezTo>
                <a:cubicBezTo>
                  <a:pt x="1084" y="1089"/>
                  <a:pt x="1089" y="1090"/>
                  <a:pt x="1093" y="1091"/>
                </a:cubicBezTo>
                <a:cubicBezTo>
                  <a:pt x="1091" y="1098"/>
                  <a:pt x="1089" y="1106"/>
                  <a:pt x="1086" y="1113"/>
                </a:cubicBezTo>
                <a:cubicBezTo>
                  <a:pt x="1082" y="1112"/>
                  <a:pt x="1077" y="1111"/>
                  <a:pt x="1072" y="1110"/>
                </a:cubicBezTo>
                <a:close/>
                <a:moveTo>
                  <a:pt x="1094" y="1091"/>
                </a:moveTo>
                <a:cubicBezTo>
                  <a:pt x="1098" y="1092"/>
                  <a:pt x="1103" y="1093"/>
                  <a:pt x="1107" y="1094"/>
                </a:cubicBezTo>
                <a:cubicBezTo>
                  <a:pt x="1105" y="1101"/>
                  <a:pt x="1103" y="1107"/>
                  <a:pt x="1101" y="1114"/>
                </a:cubicBezTo>
                <a:cubicBezTo>
                  <a:pt x="1100" y="1117"/>
                  <a:pt x="1100" y="1117"/>
                  <a:pt x="1100" y="1117"/>
                </a:cubicBezTo>
                <a:cubicBezTo>
                  <a:pt x="1096" y="1116"/>
                  <a:pt x="1091" y="1115"/>
                  <a:pt x="1087" y="1113"/>
                </a:cubicBezTo>
                <a:cubicBezTo>
                  <a:pt x="1089" y="1106"/>
                  <a:pt x="1092" y="1098"/>
                  <a:pt x="1094" y="1091"/>
                </a:cubicBezTo>
                <a:close/>
                <a:moveTo>
                  <a:pt x="1094" y="1090"/>
                </a:moveTo>
                <a:cubicBezTo>
                  <a:pt x="1096" y="1084"/>
                  <a:pt x="1098" y="1077"/>
                  <a:pt x="1100" y="1071"/>
                </a:cubicBezTo>
                <a:cubicBezTo>
                  <a:pt x="1104" y="1072"/>
                  <a:pt x="1109" y="1073"/>
                  <a:pt x="1114" y="1074"/>
                </a:cubicBezTo>
                <a:cubicBezTo>
                  <a:pt x="1112" y="1080"/>
                  <a:pt x="1110" y="1086"/>
                  <a:pt x="1107" y="1093"/>
                </a:cubicBezTo>
                <a:cubicBezTo>
                  <a:pt x="1103" y="1093"/>
                  <a:pt x="1098" y="1092"/>
                  <a:pt x="1094" y="1090"/>
                </a:cubicBezTo>
                <a:close/>
                <a:moveTo>
                  <a:pt x="1100" y="1071"/>
                </a:moveTo>
                <a:cubicBezTo>
                  <a:pt x="1101" y="1068"/>
                  <a:pt x="1102" y="1065"/>
                  <a:pt x="1103" y="1062"/>
                </a:cubicBezTo>
                <a:cubicBezTo>
                  <a:pt x="1104" y="1057"/>
                  <a:pt x="1106" y="1052"/>
                  <a:pt x="1107" y="1047"/>
                </a:cubicBezTo>
                <a:cubicBezTo>
                  <a:pt x="1112" y="1048"/>
                  <a:pt x="1117" y="1049"/>
                  <a:pt x="1122" y="1050"/>
                </a:cubicBezTo>
                <a:cubicBezTo>
                  <a:pt x="1119" y="1057"/>
                  <a:pt x="1117" y="1065"/>
                  <a:pt x="1114" y="1074"/>
                </a:cubicBezTo>
                <a:cubicBezTo>
                  <a:pt x="1109" y="1073"/>
                  <a:pt x="1105" y="1072"/>
                  <a:pt x="1100" y="1071"/>
                </a:cubicBezTo>
                <a:close/>
                <a:moveTo>
                  <a:pt x="1107" y="1047"/>
                </a:moveTo>
                <a:cubicBezTo>
                  <a:pt x="1102" y="1046"/>
                  <a:pt x="1097" y="1044"/>
                  <a:pt x="1092" y="1043"/>
                </a:cubicBezTo>
                <a:cubicBezTo>
                  <a:pt x="1094" y="1036"/>
                  <a:pt x="1096" y="1028"/>
                  <a:pt x="1098" y="1020"/>
                </a:cubicBezTo>
                <a:cubicBezTo>
                  <a:pt x="1103" y="1021"/>
                  <a:pt x="1109" y="1022"/>
                  <a:pt x="1114" y="1023"/>
                </a:cubicBezTo>
                <a:cubicBezTo>
                  <a:pt x="1112" y="1031"/>
                  <a:pt x="1109" y="1039"/>
                  <a:pt x="1107" y="1047"/>
                </a:cubicBezTo>
                <a:close/>
                <a:moveTo>
                  <a:pt x="1098" y="1020"/>
                </a:moveTo>
                <a:cubicBezTo>
                  <a:pt x="1093" y="1019"/>
                  <a:pt x="1087" y="1018"/>
                  <a:pt x="1082" y="1016"/>
                </a:cubicBezTo>
                <a:cubicBezTo>
                  <a:pt x="1084" y="1009"/>
                  <a:pt x="1086" y="1001"/>
                  <a:pt x="1088" y="993"/>
                </a:cubicBezTo>
                <a:cubicBezTo>
                  <a:pt x="1093" y="994"/>
                  <a:pt x="1099" y="995"/>
                  <a:pt x="1104" y="996"/>
                </a:cubicBezTo>
                <a:cubicBezTo>
                  <a:pt x="1102" y="1004"/>
                  <a:pt x="1100" y="1012"/>
                  <a:pt x="1098" y="1020"/>
                </a:cubicBezTo>
                <a:close/>
                <a:moveTo>
                  <a:pt x="1087" y="993"/>
                </a:moveTo>
                <a:cubicBezTo>
                  <a:pt x="1082" y="991"/>
                  <a:pt x="1076" y="990"/>
                  <a:pt x="1070" y="989"/>
                </a:cubicBezTo>
                <a:cubicBezTo>
                  <a:pt x="1072" y="981"/>
                  <a:pt x="1074" y="973"/>
                  <a:pt x="1075" y="966"/>
                </a:cubicBezTo>
                <a:cubicBezTo>
                  <a:pt x="1081" y="967"/>
                  <a:pt x="1087" y="968"/>
                  <a:pt x="1093" y="970"/>
                </a:cubicBezTo>
                <a:cubicBezTo>
                  <a:pt x="1091" y="977"/>
                  <a:pt x="1089" y="985"/>
                  <a:pt x="1087" y="993"/>
                </a:cubicBezTo>
                <a:close/>
                <a:moveTo>
                  <a:pt x="1075" y="965"/>
                </a:moveTo>
                <a:cubicBezTo>
                  <a:pt x="1069" y="964"/>
                  <a:pt x="1063" y="962"/>
                  <a:pt x="1057" y="961"/>
                </a:cubicBezTo>
                <a:cubicBezTo>
                  <a:pt x="1058" y="953"/>
                  <a:pt x="1060" y="946"/>
                  <a:pt x="1061" y="938"/>
                </a:cubicBezTo>
                <a:cubicBezTo>
                  <a:pt x="1067" y="940"/>
                  <a:pt x="1073" y="941"/>
                  <a:pt x="1079" y="942"/>
                </a:cubicBezTo>
                <a:cubicBezTo>
                  <a:pt x="1078" y="950"/>
                  <a:pt x="1076" y="958"/>
                  <a:pt x="1075" y="965"/>
                </a:cubicBezTo>
                <a:close/>
                <a:moveTo>
                  <a:pt x="1060" y="937"/>
                </a:moveTo>
                <a:cubicBezTo>
                  <a:pt x="1054" y="936"/>
                  <a:pt x="1047" y="934"/>
                  <a:pt x="1041" y="932"/>
                </a:cubicBezTo>
                <a:cubicBezTo>
                  <a:pt x="1042" y="924"/>
                  <a:pt x="1043" y="917"/>
                  <a:pt x="1044" y="909"/>
                </a:cubicBezTo>
                <a:cubicBezTo>
                  <a:pt x="1051" y="911"/>
                  <a:pt x="1058" y="913"/>
                  <a:pt x="1064" y="914"/>
                </a:cubicBezTo>
                <a:cubicBezTo>
                  <a:pt x="1063" y="922"/>
                  <a:pt x="1062" y="930"/>
                  <a:pt x="1060" y="937"/>
                </a:cubicBezTo>
                <a:close/>
                <a:moveTo>
                  <a:pt x="1044" y="909"/>
                </a:moveTo>
                <a:cubicBezTo>
                  <a:pt x="1038" y="907"/>
                  <a:pt x="1031" y="905"/>
                  <a:pt x="1025" y="903"/>
                </a:cubicBezTo>
                <a:cubicBezTo>
                  <a:pt x="1038" y="792"/>
                  <a:pt x="1039" y="709"/>
                  <a:pt x="1027" y="650"/>
                </a:cubicBezTo>
                <a:cubicBezTo>
                  <a:pt x="1030" y="648"/>
                  <a:pt x="1033" y="645"/>
                  <a:pt x="1036" y="643"/>
                </a:cubicBezTo>
                <a:cubicBezTo>
                  <a:pt x="1041" y="640"/>
                  <a:pt x="1045" y="637"/>
                  <a:pt x="1049" y="634"/>
                </a:cubicBezTo>
                <a:cubicBezTo>
                  <a:pt x="1062" y="697"/>
                  <a:pt x="1061" y="786"/>
                  <a:pt x="1044" y="909"/>
                </a:cubicBezTo>
                <a:close/>
                <a:moveTo>
                  <a:pt x="1049" y="632"/>
                </a:moveTo>
                <a:cubicBezTo>
                  <a:pt x="1049" y="631"/>
                  <a:pt x="1049" y="631"/>
                  <a:pt x="1049" y="631"/>
                </a:cubicBezTo>
                <a:cubicBezTo>
                  <a:pt x="1054" y="628"/>
                  <a:pt x="1059" y="626"/>
                  <a:pt x="1063" y="623"/>
                </a:cubicBezTo>
                <a:cubicBezTo>
                  <a:pt x="1059" y="626"/>
                  <a:pt x="1054" y="630"/>
                  <a:pt x="1049" y="633"/>
                </a:cubicBezTo>
                <a:cubicBezTo>
                  <a:pt x="1049" y="633"/>
                  <a:pt x="1049" y="632"/>
                  <a:pt x="1049" y="632"/>
                </a:cubicBezTo>
                <a:close/>
                <a:moveTo>
                  <a:pt x="1050" y="630"/>
                </a:moveTo>
                <a:cubicBezTo>
                  <a:pt x="1054" y="626"/>
                  <a:pt x="1058" y="622"/>
                  <a:pt x="1061" y="618"/>
                </a:cubicBezTo>
                <a:cubicBezTo>
                  <a:pt x="1065" y="616"/>
                  <a:pt x="1069" y="615"/>
                  <a:pt x="1072" y="613"/>
                </a:cubicBezTo>
                <a:cubicBezTo>
                  <a:pt x="1072" y="613"/>
                  <a:pt x="1072" y="614"/>
                  <a:pt x="1073" y="615"/>
                </a:cubicBezTo>
                <a:cubicBezTo>
                  <a:pt x="1071" y="617"/>
                  <a:pt x="1068" y="618"/>
                  <a:pt x="1066" y="620"/>
                </a:cubicBezTo>
                <a:cubicBezTo>
                  <a:pt x="1061" y="623"/>
                  <a:pt x="1056" y="627"/>
                  <a:pt x="1050" y="630"/>
                </a:cubicBezTo>
                <a:close/>
                <a:moveTo>
                  <a:pt x="1073" y="615"/>
                </a:moveTo>
                <a:cubicBezTo>
                  <a:pt x="1073" y="616"/>
                  <a:pt x="1073" y="616"/>
                  <a:pt x="1073" y="616"/>
                </a:cubicBezTo>
                <a:cubicBezTo>
                  <a:pt x="1072" y="617"/>
                  <a:pt x="1071" y="617"/>
                  <a:pt x="1069" y="618"/>
                </a:cubicBezTo>
                <a:cubicBezTo>
                  <a:pt x="1071" y="617"/>
                  <a:pt x="1072" y="616"/>
                  <a:pt x="1073" y="615"/>
                </a:cubicBezTo>
                <a:close/>
                <a:moveTo>
                  <a:pt x="1073" y="613"/>
                </a:moveTo>
                <a:cubicBezTo>
                  <a:pt x="1074" y="612"/>
                  <a:pt x="1076" y="611"/>
                  <a:pt x="1078" y="610"/>
                </a:cubicBezTo>
                <a:cubicBezTo>
                  <a:pt x="1076" y="611"/>
                  <a:pt x="1075" y="613"/>
                  <a:pt x="1073" y="614"/>
                </a:cubicBezTo>
                <a:cubicBezTo>
                  <a:pt x="1073" y="614"/>
                  <a:pt x="1073" y="613"/>
                  <a:pt x="1073" y="613"/>
                </a:cubicBezTo>
                <a:close/>
                <a:moveTo>
                  <a:pt x="1072" y="612"/>
                </a:moveTo>
                <a:cubicBezTo>
                  <a:pt x="1072" y="610"/>
                  <a:pt x="1071" y="608"/>
                  <a:pt x="1071" y="606"/>
                </a:cubicBezTo>
                <a:cubicBezTo>
                  <a:pt x="1071" y="605"/>
                  <a:pt x="1072" y="605"/>
                  <a:pt x="1072" y="604"/>
                </a:cubicBezTo>
                <a:cubicBezTo>
                  <a:pt x="1079" y="601"/>
                  <a:pt x="1086" y="598"/>
                  <a:pt x="1092" y="595"/>
                </a:cubicBezTo>
                <a:cubicBezTo>
                  <a:pt x="1088" y="599"/>
                  <a:pt x="1084" y="604"/>
                  <a:pt x="1079" y="609"/>
                </a:cubicBezTo>
                <a:cubicBezTo>
                  <a:pt x="1077" y="610"/>
                  <a:pt x="1075" y="611"/>
                  <a:pt x="1072" y="612"/>
                </a:cubicBezTo>
                <a:close/>
                <a:moveTo>
                  <a:pt x="1072" y="603"/>
                </a:moveTo>
                <a:cubicBezTo>
                  <a:pt x="1075" y="599"/>
                  <a:pt x="1078" y="595"/>
                  <a:pt x="1080" y="591"/>
                </a:cubicBezTo>
                <a:cubicBezTo>
                  <a:pt x="1084" y="589"/>
                  <a:pt x="1089" y="587"/>
                  <a:pt x="1093" y="585"/>
                </a:cubicBezTo>
                <a:cubicBezTo>
                  <a:pt x="1094" y="587"/>
                  <a:pt x="1094" y="589"/>
                  <a:pt x="1095" y="591"/>
                </a:cubicBezTo>
                <a:cubicBezTo>
                  <a:pt x="1094" y="592"/>
                  <a:pt x="1094" y="593"/>
                  <a:pt x="1093" y="594"/>
                </a:cubicBezTo>
                <a:cubicBezTo>
                  <a:pt x="1086" y="597"/>
                  <a:pt x="1080" y="600"/>
                  <a:pt x="1072" y="603"/>
                </a:cubicBezTo>
                <a:close/>
                <a:moveTo>
                  <a:pt x="1095" y="592"/>
                </a:moveTo>
                <a:cubicBezTo>
                  <a:pt x="1095" y="592"/>
                  <a:pt x="1095" y="592"/>
                  <a:pt x="1095" y="593"/>
                </a:cubicBezTo>
                <a:cubicBezTo>
                  <a:pt x="1095" y="593"/>
                  <a:pt x="1094" y="593"/>
                  <a:pt x="1094" y="593"/>
                </a:cubicBezTo>
                <a:cubicBezTo>
                  <a:pt x="1094" y="593"/>
                  <a:pt x="1095" y="592"/>
                  <a:pt x="1095" y="592"/>
                </a:cubicBezTo>
                <a:close/>
                <a:moveTo>
                  <a:pt x="1095" y="591"/>
                </a:moveTo>
                <a:cubicBezTo>
                  <a:pt x="1095" y="589"/>
                  <a:pt x="1094" y="587"/>
                  <a:pt x="1093" y="585"/>
                </a:cubicBezTo>
                <a:cubicBezTo>
                  <a:pt x="1096" y="584"/>
                  <a:pt x="1099" y="583"/>
                  <a:pt x="1102" y="582"/>
                </a:cubicBezTo>
                <a:cubicBezTo>
                  <a:pt x="1100" y="585"/>
                  <a:pt x="1098" y="588"/>
                  <a:pt x="1095" y="591"/>
                </a:cubicBezTo>
                <a:close/>
                <a:moveTo>
                  <a:pt x="1093" y="585"/>
                </a:moveTo>
                <a:cubicBezTo>
                  <a:pt x="1092" y="582"/>
                  <a:pt x="1091" y="579"/>
                  <a:pt x="1090" y="576"/>
                </a:cubicBezTo>
                <a:cubicBezTo>
                  <a:pt x="1097" y="573"/>
                  <a:pt x="1103" y="570"/>
                  <a:pt x="1110" y="568"/>
                </a:cubicBezTo>
                <a:cubicBezTo>
                  <a:pt x="1108" y="572"/>
                  <a:pt x="1105" y="577"/>
                  <a:pt x="1102" y="581"/>
                </a:cubicBezTo>
                <a:cubicBezTo>
                  <a:pt x="1099" y="582"/>
                  <a:pt x="1096" y="583"/>
                  <a:pt x="1093" y="585"/>
                </a:cubicBezTo>
                <a:close/>
                <a:moveTo>
                  <a:pt x="1090" y="575"/>
                </a:moveTo>
                <a:cubicBezTo>
                  <a:pt x="1090" y="575"/>
                  <a:pt x="1090" y="575"/>
                  <a:pt x="1090" y="575"/>
                </a:cubicBezTo>
                <a:cubicBezTo>
                  <a:pt x="1089" y="574"/>
                  <a:pt x="1089" y="572"/>
                  <a:pt x="1088" y="570"/>
                </a:cubicBezTo>
                <a:cubicBezTo>
                  <a:pt x="1089" y="568"/>
                  <a:pt x="1089" y="566"/>
                  <a:pt x="1090" y="564"/>
                </a:cubicBezTo>
                <a:cubicBezTo>
                  <a:pt x="1098" y="561"/>
                  <a:pt x="1105" y="558"/>
                  <a:pt x="1112" y="556"/>
                </a:cubicBezTo>
                <a:cubicBezTo>
                  <a:pt x="1112" y="557"/>
                  <a:pt x="1113" y="558"/>
                  <a:pt x="1113" y="560"/>
                </a:cubicBezTo>
                <a:cubicBezTo>
                  <a:pt x="1112" y="562"/>
                  <a:pt x="1111" y="565"/>
                  <a:pt x="1110" y="567"/>
                </a:cubicBezTo>
                <a:cubicBezTo>
                  <a:pt x="1104" y="570"/>
                  <a:pt x="1097" y="572"/>
                  <a:pt x="1090" y="575"/>
                </a:cubicBezTo>
                <a:close/>
                <a:moveTo>
                  <a:pt x="1113" y="560"/>
                </a:moveTo>
                <a:cubicBezTo>
                  <a:pt x="1114" y="562"/>
                  <a:pt x="1115" y="563"/>
                  <a:pt x="1115" y="565"/>
                </a:cubicBezTo>
                <a:cubicBezTo>
                  <a:pt x="1114" y="566"/>
                  <a:pt x="1112" y="566"/>
                  <a:pt x="1111" y="567"/>
                </a:cubicBezTo>
                <a:cubicBezTo>
                  <a:pt x="1112" y="565"/>
                  <a:pt x="1113" y="563"/>
                  <a:pt x="1113" y="560"/>
                </a:cubicBezTo>
                <a:close/>
                <a:moveTo>
                  <a:pt x="1113" y="559"/>
                </a:moveTo>
                <a:cubicBezTo>
                  <a:pt x="1113" y="558"/>
                  <a:pt x="1113" y="557"/>
                  <a:pt x="1112" y="556"/>
                </a:cubicBezTo>
                <a:cubicBezTo>
                  <a:pt x="1113" y="555"/>
                  <a:pt x="1114" y="555"/>
                  <a:pt x="1115" y="555"/>
                </a:cubicBezTo>
                <a:cubicBezTo>
                  <a:pt x="1114" y="556"/>
                  <a:pt x="1114" y="558"/>
                  <a:pt x="1113" y="559"/>
                </a:cubicBezTo>
                <a:close/>
                <a:moveTo>
                  <a:pt x="1112" y="555"/>
                </a:moveTo>
                <a:cubicBezTo>
                  <a:pt x="1110" y="552"/>
                  <a:pt x="1109" y="549"/>
                  <a:pt x="1107" y="545"/>
                </a:cubicBezTo>
                <a:cubicBezTo>
                  <a:pt x="1111" y="544"/>
                  <a:pt x="1115" y="543"/>
                  <a:pt x="1118" y="541"/>
                </a:cubicBezTo>
                <a:cubicBezTo>
                  <a:pt x="1118" y="546"/>
                  <a:pt x="1117" y="550"/>
                  <a:pt x="1115" y="554"/>
                </a:cubicBezTo>
                <a:cubicBezTo>
                  <a:pt x="1114" y="554"/>
                  <a:pt x="1113" y="555"/>
                  <a:pt x="1112" y="555"/>
                </a:cubicBezTo>
                <a:close/>
                <a:moveTo>
                  <a:pt x="1107" y="545"/>
                </a:moveTo>
                <a:cubicBezTo>
                  <a:pt x="1105" y="541"/>
                  <a:pt x="1103" y="538"/>
                  <a:pt x="1100" y="534"/>
                </a:cubicBezTo>
                <a:cubicBezTo>
                  <a:pt x="1108" y="532"/>
                  <a:pt x="1108" y="532"/>
                  <a:pt x="1108" y="532"/>
                </a:cubicBezTo>
                <a:cubicBezTo>
                  <a:pt x="1112" y="530"/>
                  <a:pt x="1116" y="529"/>
                  <a:pt x="1120" y="528"/>
                </a:cubicBezTo>
                <a:cubicBezTo>
                  <a:pt x="1120" y="532"/>
                  <a:pt x="1119" y="536"/>
                  <a:pt x="1119" y="541"/>
                </a:cubicBezTo>
                <a:cubicBezTo>
                  <a:pt x="1115" y="542"/>
                  <a:pt x="1111" y="544"/>
                  <a:pt x="1107" y="545"/>
                </a:cubicBezTo>
                <a:close/>
                <a:moveTo>
                  <a:pt x="1120" y="527"/>
                </a:moveTo>
                <a:cubicBezTo>
                  <a:pt x="1116" y="528"/>
                  <a:pt x="1112" y="530"/>
                  <a:pt x="1108" y="531"/>
                </a:cubicBezTo>
                <a:cubicBezTo>
                  <a:pt x="1100" y="534"/>
                  <a:pt x="1100" y="534"/>
                  <a:pt x="1100" y="534"/>
                </a:cubicBezTo>
                <a:cubicBezTo>
                  <a:pt x="1098" y="530"/>
                  <a:pt x="1095" y="527"/>
                  <a:pt x="1092" y="524"/>
                </a:cubicBezTo>
                <a:cubicBezTo>
                  <a:pt x="1100" y="521"/>
                  <a:pt x="1109" y="518"/>
                  <a:pt x="1119" y="515"/>
                </a:cubicBezTo>
                <a:cubicBezTo>
                  <a:pt x="1120" y="515"/>
                  <a:pt x="1120" y="515"/>
                  <a:pt x="1120" y="515"/>
                </a:cubicBezTo>
                <a:cubicBezTo>
                  <a:pt x="1120" y="519"/>
                  <a:pt x="1120" y="523"/>
                  <a:pt x="1120" y="527"/>
                </a:cubicBezTo>
                <a:close/>
                <a:moveTo>
                  <a:pt x="1120" y="514"/>
                </a:moveTo>
                <a:cubicBezTo>
                  <a:pt x="1117" y="510"/>
                  <a:pt x="1113" y="507"/>
                  <a:pt x="1110" y="503"/>
                </a:cubicBezTo>
                <a:cubicBezTo>
                  <a:pt x="1113" y="502"/>
                  <a:pt x="1116" y="502"/>
                  <a:pt x="1118" y="501"/>
                </a:cubicBezTo>
                <a:cubicBezTo>
                  <a:pt x="1119" y="505"/>
                  <a:pt x="1120" y="510"/>
                  <a:pt x="1120" y="514"/>
                </a:cubicBezTo>
                <a:close/>
                <a:moveTo>
                  <a:pt x="1110" y="503"/>
                </a:moveTo>
                <a:cubicBezTo>
                  <a:pt x="1106" y="499"/>
                  <a:pt x="1102" y="496"/>
                  <a:pt x="1098" y="493"/>
                </a:cubicBezTo>
                <a:cubicBezTo>
                  <a:pt x="1103" y="491"/>
                  <a:pt x="1108" y="490"/>
                  <a:pt x="1114" y="488"/>
                </a:cubicBezTo>
                <a:cubicBezTo>
                  <a:pt x="1115" y="490"/>
                  <a:pt x="1116" y="491"/>
                  <a:pt x="1117" y="493"/>
                </a:cubicBezTo>
                <a:cubicBezTo>
                  <a:pt x="1117" y="495"/>
                  <a:pt x="1118" y="498"/>
                  <a:pt x="1118" y="500"/>
                </a:cubicBezTo>
                <a:cubicBezTo>
                  <a:pt x="1115" y="501"/>
                  <a:pt x="1113" y="502"/>
                  <a:pt x="1110" y="503"/>
                </a:cubicBezTo>
                <a:close/>
                <a:moveTo>
                  <a:pt x="1109" y="503"/>
                </a:moveTo>
                <a:cubicBezTo>
                  <a:pt x="1101" y="506"/>
                  <a:pt x="1094" y="508"/>
                  <a:pt x="1088" y="510"/>
                </a:cubicBezTo>
                <a:cubicBezTo>
                  <a:pt x="1085" y="507"/>
                  <a:pt x="1083" y="503"/>
                  <a:pt x="1080" y="499"/>
                </a:cubicBezTo>
                <a:cubicBezTo>
                  <a:pt x="1086" y="497"/>
                  <a:pt x="1092" y="495"/>
                  <a:pt x="1098" y="493"/>
                </a:cubicBezTo>
                <a:cubicBezTo>
                  <a:pt x="1102" y="496"/>
                  <a:pt x="1105" y="500"/>
                  <a:pt x="1109" y="503"/>
                </a:cubicBezTo>
                <a:close/>
                <a:moveTo>
                  <a:pt x="1080" y="499"/>
                </a:moveTo>
                <a:cubicBezTo>
                  <a:pt x="1079" y="497"/>
                  <a:pt x="1077" y="494"/>
                  <a:pt x="1076" y="492"/>
                </a:cubicBezTo>
                <a:cubicBezTo>
                  <a:pt x="1080" y="491"/>
                  <a:pt x="1085" y="489"/>
                  <a:pt x="1089" y="488"/>
                </a:cubicBezTo>
                <a:cubicBezTo>
                  <a:pt x="1092" y="489"/>
                  <a:pt x="1094" y="491"/>
                  <a:pt x="1097" y="493"/>
                </a:cubicBezTo>
                <a:cubicBezTo>
                  <a:pt x="1091" y="495"/>
                  <a:pt x="1086" y="497"/>
                  <a:pt x="1080" y="499"/>
                </a:cubicBezTo>
                <a:close/>
                <a:moveTo>
                  <a:pt x="1080" y="499"/>
                </a:moveTo>
                <a:cubicBezTo>
                  <a:pt x="1076" y="500"/>
                  <a:pt x="1073" y="501"/>
                  <a:pt x="1069" y="503"/>
                </a:cubicBezTo>
                <a:cubicBezTo>
                  <a:pt x="1067" y="501"/>
                  <a:pt x="1064" y="499"/>
                  <a:pt x="1061" y="498"/>
                </a:cubicBezTo>
                <a:cubicBezTo>
                  <a:pt x="1066" y="496"/>
                  <a:pt x="1071" y="494"/>
                  <a:pt x="1076" y="492"/>
                </a:cubicBezTo>
                <a:cubicBezTo>
                  <a:pt x="1077" y="495"/>
                  <a:pt x="1078" y="497"/>
                  <a:pt x="1080" y="499"/>
                </a:cubicBezTo>
                <a:close/>
                <a:moveTo>
                  <a:pt x="1061" y="497"/>
                </a:moveTo>
                <a:cubicBezTo>
                  <a:pt x="1055" y="494"/>
                  <a:pt x="1049" y="492"/>
                  <a:pt x="1043" y="489"/>
                </a:cubicBezTo>
                <a:cubicBezTo>
                  <a:pt x="1051" y="486"/>
                  <a:pt x="1059" y="483"/>
                  <a:pt x="1068" y="479"/>
                </a:cubicBezTo>
                <a:cubicBezTo>
                  <a:pt x="1070" y="483"/>
                  <a:pt x="1073" y="488"/>
                  <a:pt x="1075" y="492"/>
                </a:cubicBezTo>
                <a:cubicBezTo>
                  <a:pt x="1070" y="494"/>
                  <a:pt x="1065" y="496"/>
                  <a:pt x="1061" y="497"/>
                </a:cubicBezTo>
                <a:close/>
                <a:moveTo>
                  <a:pt x="1060" y="498"/>
                </a:moveTo>
                <a:cubicBezTo>
                  <a:pt x="1054" y="500"/>
                  <a:pt x="1049" y="502"/>
                  <a:pt x="1043" y="504"/>
                </a:cubicBezTo>
                <a:cubicBezTo>
                  <a:pt x="1041" y="500"/>
                  <a:pt x="1039" y="496"/>
                  <a:pt x="1036" y="492"/>
                </a:cubicBezTo>
                <a:cubicBezTo>
                  <a:pt x="1038" y="491"/>
                  <a:pt x="1040" y="490"/>
                  <a:pt x="1042" y="490"/>
                </a:cubicBezTo>
                <a:cubicBezTo>
                  <a:pt x="1048" y="492"/>
                  <a:pt x="1054" y="494"/>
                  <a:pt x="1060" y="498"/>
                </a:cubicBezTo>
                <a:close/>
                <a:moveTo>
                  <a:pt x="1036" y="492"/>
                </a:moveTo>
                <a:cubicBezTo>
                  <a:pt x="1035" y="490"/>
                  <a:pt x="1035" y="489"/>
                  <a:pt x="1034" y="487"/>
                </a:cubicBezTo>
                <a:cubicBezTo>
                  <a:pt x="1036" y="488"/>
                  <a:pt x="1039" y="489"/>
                  <a:pt x="1041" y="489"/>
                </a:cubicBezTo>
                <a:cubicBezTo>
                  <a:pt x="1040" y="490"/>
                  <a:pt x="1038" y="491"/>
                  <a:pt x="1036" y="492"/>
                </a:cubicBezTo>
                <a:close/>
                <a:moveTo>
                  <a:pt x="1001" y="497"/>
                </a:moveTo>
                <a:cubicBezTo>
                  <a:pt x="1000" y="497"/>
                  <a:pt x="999" y="497"/>
                  <a:pt x="997" y="496"/>
                </a:cubicBezTo>
                <a:cubicBezTo>
                  <a:pt x="998" y="496"/>
                  <a:pt x="999" y="496"/>
                  <a:pt x="1000" y="495"/>
                </a:cubicBezTo>
                <a:cubicBezTo>
                  <a:pt x="1000" y="496"/>
                  <a:pt x="1001" y="496"/>
                  <a:pt x="1001" y="497"/>
                </a:cubicBezTo>
                <a:close/>
                <a:moveTo>
                  <a:pt x="997" y="496"/>
                </a:moveTo>
                <a:cubicBezTo>
                  <a:pt x="991" y="496"/>
                  <a:pt x="986" y="495"/>
                  <a:pt x="980" y="495"/>
                </a:cubicBezTo>
                <a:cubicBezTo>
                  <a:pt x="985" y="491"/>
                  <a:pt x="990" y="488"/>
                  <a:pt x="995" y="485"/>
                </a:cubicBezTo>
                <a:cubicBezTo>
                  <a:pt x="997" y="488"/>
                  <a:pt x="998" y="491"/>
                  <a:pt x="1000" y="495"/>
                </a:cubicBezTo>
                <a:cubicBezTo>
                  <a:pt x="999" y="495"/>
                  <a:pt x="998" y="496"/>
                  <a:pt x="997" y="496"/>
                </a:cubicBezTo>
                <a:close/>
                <a:moveTo>
                  <a:pt x="996" y="497"/>
                </a:moveTo>
                <a:cubicBezTo>
                  <a:pt x="988" y="501"/>
                  <a:pt x="981" y="505"/>
                  <a:pt x="975" y="509"/>
                </a:cubicBezTo>
                <a:cubicBezTo>
                  <a:pt x="973" y="509"/>
                  <a:pt x="972" y="509"/>
                  <a:pt x="970" y="509"/>
                </a:cubicBezTo>
                <a:cubicBezTo>
                  <a:pt x="970" y="507"/>
                  <a:pt x="969" y="505"/>
                  <a:pt x="968" y="504"/>
                </a:cubicBezTo>
                <a:cubicBezTo>
                  <a:pt x="972" y="501"/>
                  <a:pt x="976" y="498"/>
                  <a:pt x="980" y="495"/>
                </a:cubicBezTo>
                <a:cubicBezTo>
                  <a:pt x="985" y="495"/>
                  <a:pt x="991" y="496"/>
                  <a:pt x="996" y="497"/>
                </a:cubicBezTo>
                <a:close/>
                <a:moveTo>
                  <a:pt x="970" y="509"/>
                </a:moveTo>
                <a:cubicBezTo>
                  <a:pt x="967" y="508"/>
                  <a:pt x="965" y="508"/>
                  <a:pt x="962" y="508"/>
                </a:cubicBezTo>
                <a:cubicBezTo>
                  <a:pt x="964" y="507"/>
                  <a:pt x="966" y="505"/>
                  <a:pt x="968" y="504"/>
                </a:cubicBezTo>
                <a:cubicBezTo>
                  <a:pt x="968" y="505"/>
                  <a:pt x="969" y="507"/>
                  <a:pt x="970" y="509"/>
                </a:cubicBezTo>
                <a:close/>
                <a:moveTo>
                  <a:pt x="970" y="509"/>
                </a:moveTo>
                <a:cubicBezTo>
                  <a:pt x="970" y="510"/>
                  <a:pt x="971" y="511"/>
                  <a:pt x="971" y="512"/>
                </a:cubicBezTo>
                <a:cubicBezTo>
                  <a:pt x="966" y="515"/>
                  <a:pt x="960" y="519"/>
                  <a:pt x="955" y="523"/>
                </a:cubicBezTo>
                <a:cubicBezTo>
                  <a:pt x="953" y="522"/>
                  <a:pt x="950" y="522"/>
                  <a:pt x="947" y="522"/>
                </a:cubicBezTo>
                <a:cubicBezTo>
                  <a:pt x="952" y="517"/>
                  <a:pt x="957" y="513"/>
                  <a:pt x="962" y="508"/>
                </a:cubicBezTo>
                <a:cubicBezTo>
                  <a:pt x="965" y="509"/>
                  <a:pt x="967" y="509"/>
                  <a:pt x="970" y="509"/>
                </a:cubicBezTo>
                <a:close/>
                <a:moveTo>
                  <a:pt x="955" y="523"/>
                </a:moveTo>
                <a:cubicBezTo>
                  <a:pt x="959" y="524"/>
                  <a:pt x="963" y="525"/>
                  <a:pt x="967" y="526"/>
                </a:cubicBezTo>
                <a:cubicBezTo>
                  <a:pt x="961" y="530"/>
                  <a:pt x="954" y="535"/>
                  <a:pt x="948" y="539"/>
                </a:cubicBezTo>
                <a:cubicBezTo>
                  <a:pt x="948" y="539"/>
                  <a:pt x="947" y="538"/>
                  <a:pt x="947" y="538"/>
                </a:cubicBezTo>
                <a:cubicBezTo>
                  <a:pt x="946" y="536"/>
                  <a:pt x="945" y="534"/>
                  <a:pt x="944" y="532"/>
                </a:cubicBezTo>
                <a:cubicBezTo>
                  <a:pt x="948" y="529"/>
                  <a:pt x="951" y="526"/>
                  <a:pt x="955" y="523"/>
                </a:cubicBezTo>
                <a:close/>
                <a:moveTo>
                  <a:pt x="946" y="538"/>
                </a:moveTo>
                <a:cubicBezTo>
                  <a:pt x="944" y="537"/>
                  <a:pt x="942" y="537"/>
                  <a:pt x="940" y="536"/>
                </a:cubicBezTo>
                <a:cubicBezTo>
                  <a:pt x="941" y="535"/>
                  <a:pt x="942" y="534"/>
                  <a:pt x="944" y="532"/>
                </a:cubicBezTo>
                <a:cubicBezTo>
                  <a:pt x="945" y="534"/>
                  <a:pt x="945" y="536"/>
                  <a:pt x="946" y="538"/>
                </a:cubicBezTo>
                <a:close/>
                <a:moveTo>
                  <a:pt x="947" y="539"/>
                </a:moveTo>
                <a:cubicBezTo>
                  <a:pt x="947" y="540"/>
                  <a:pt x="947" y="540"/>
                  <a:pt x="947" y="540"/>
                </a:cubicBezTo>
                <a:cubicBezTo>
                  <a:pt x="941" y="544"/>
                  <a:pt x="935" y="549"/>
                  <a:pt x="929" y="553"/>
                </a:cubicBezTo>
                <a:cubicBezTo>
                  <a:pt x="928" y="553"/>
                  <a:pt x="926" y="552"/>
                  <a:pt x="924" y="551"/>
                </a:cubicBezTo>
                <a:cubicBezTo>
                  <a:pt x="929" y="546"/>
                  <a:pt x="934" y="541"/>
                  <a:pt x="939" y="536"/>
                </a:cubicBezTo>
                <a:cubicBezTo>
                  <a:pt x="942" y="537"/>
                  <a:pt x="944" y="538"/>
                  <a:pt x="947" y="539"/>
                </a:cubicBezTo>
                <a:close/>
                <a:moveTo>
                  <a:pt x="929" y="554"/>
                </a:moveTo>
                <a:cubicBezTo>
                  <a:pt x="932" y="555"/>
                  <a:pt x="935" y="556"/>
                  <a:pt x="937" y="558"/>
                </a:cubicBezTo>
                <a:cubicBezTo>
                  <a:pt x="933" y="561"/>
                  <a:pt x="928" y="565"/>
                  <a:pt x="923" y="568"/>
                </a:cubicBezTo>
                <a:cubicBezTo>
                  <a:pt x="922" y="566"/>
                  <a:pt x="922" y="564"/>
                  <a:pt x="921" y="562"/>
                </a:cubicBezTo>
                <a:cubicBezTo>
                  <a:pt x="923" y="559"/>
                  <a:pt x="926" y="556"/>
                  <a:pt x="929" y="554"/>
                </a:cubicBezTo>
                <a:close/>
                <a:moveTo>
                  <a:pt x="924" y="570"/>
                </a:moveTo>
                <a:cubicBezTo>
                  <a:pt x="922" y="571"/>
                  <a:pt x="920" y="572"/>
                  <a:pt x="918" y="573"/>
                </a:cubicBezTo>
                <a:cubicBezTo>
                  <a:pt x="918" y="573"/>
                  <a:pt x="918" y="573"/>
                  <a:pt x="918" y="573"/>
                </a:cubicBezTo>
                <a:cubicBezTo>
                  <a:pt x="920" y="572"/>
                  <a:pt x="922" y="570"/>
                  <a:pt x="923" y="569"/>
                </a:cubicBezTo>
                <a:lnTo>
                  <a:pt x="924" y="570"/>
                </a:lnTo>
                <a:close/>
                <a:moveTo>
                  <a:pt x="918" y="574"/>
                </a:moveTo>
                <a:cubicBezTo>
                  <a:pt x="917" y="575"/>
                  <a:pt x="915" y="576"/>
                  <a:pt x="913" y="577"/>
                </a:cubicBezTo>
                <a:cubicBezTo>
                  <a:pt x="915" y="576"/>
                  <a:pt x="916" y="574"/>
                  <a:pt x="918" y="573"/>
                </a:cubicBezTo>
                <a:cubicBezTo>
                  <a:pt x="918" y="573"/>
                  <a:pt x="918" y="573"/>
                  <a:pt x="918" y="574"/>
                </a:cubicBezTo>
                <a:close/>
                <a:moveTo>
                  <a:pt x="903" y="593"/>
                </a:moveTo>
                <a:cubicBezTo>
                  <a:pt x="902" y="594"/>
                  <a:pt x="901" y="595"/>
                  <a:pt x="899" y="596"/>
                </a:cubicBezTo>
                <a:cubicBezTo>
                  <a:pt x="899" y="595"/>
                  <a:pt x="898" y="594"/>
                  <a:pt x="898" y="593"/>
                </a:cubicBezTo>
                <a:cubicBezTo>
                  <a:pt x="899" y="592"/>
                  <a:pt x="899" y="591"/>
                  <a:pt x="900" y="590"/>
                </a:cubicBezTo>
                <a:cubicBezTo>
                  <a:pt x="901" y="591"/>
                  <a:pt x="902" y="592"/>
                  <a:pt x="903" y="593"/>
                </a:cubicBezTo>
                <a:close/>
                <a:moveTo>
                  <a:pt x="899" y="596"/>
                </a:moveTo>
                <a:cubicBezTo>
                  <a:pt x="898" y="597"/>
                  <a:pt x="897" y="598"/>
                  <a:pt x="896" y="598"/>
                </a:cubicBezTo>
                <a:cubicBezTo>
                  <a:pt x="897" y="597"/>
                  <a:pt x="897" y="595"/>
                  <a:pt x="898" y="594"/>
                </a:cubicBezTo>
                <a:cubicBezTo>
                  <a:pt x="898" y="595"/>
                  <a:pt x="899" y="595"/>
                  <a:pt x="899" y="596"/>
                </a:cubicBezTo>
                <a:close/>
                <a:moveTo>
                  <a:pt x="899" y="597"/>
                </a:moveTo>
                <a:cubicBezTo>
                  <a:pt x="900" y="599"/>
                  <a:pt x="902" y="602"/>
                  <a:pt x="903" y="604"/>
                </a:cubicBezTo>
                <a:cubicBezTo>
                  <a:pt x="898" y="607"/>
                  <a:pt x="894" y="610"/>
                  <a:pt x="890" y="612"/>
                </a:cubicBezTo>
                <a:cubicBezTo>
                  <a:pt x="892" y="608"/>
                  <a:pt x="894" y="604"/>
                  <a:pt x="895" y="599"/>
                </a:cubicBezTo>
                <a:cubicBezTo>
                  <a:pt x="897" y="598"/>
                  <a:pt x="898" y="597"/>
                  <a:pt x="899" y="597"/>
                </a:cubicBezTo>
                <a:close/>
                <a:moveTo>
                  <a:pt x="889" y="613"/>
                </a:moveTo>
                <a:cubicBezTo>
                  <a:pt x="889" y="613"/>
                  <a:pt x="888" y="614"/>
                  <a:pt x="887" y="614"/>
                </a:cubicBezTo>
                <a:cubicBezTo>
                  <a:pt x="887" y="614"/>
                  <a:pt x="887" y="614"/>
                  <a:pt x="887" y="614"/>
                </a:cubicBezTo>
                <a:cubicBezTo>
                  <a:pt x="888" y="610"/>
                  <a:pt x="890" y="606"/>
                  <a:pt x="892" y="602"/>
                </a:cubicBezTo>
                <a:cubicBezTo>
                  <a:pt x="893" y="601"/>
                  <a:pt x="894" y="600"/>
                  <a:pt x="895" y="600"/>
                </a:cubicBezTo>
                <a:cubicBezTo>
                  <a:pt x="893" y="604"/>
                  <a:pt x="891" y="608"/>
                  <a:pt x="889" y="613"/>
                </a:cubicBezTo>
                <a:close/>
                <a:moveTo>
                  <a:pt x="886" y="613"/>
                </a:moveTo>
                <a:cubicBezTo>
                  <a:pt x="886" y="613"/>
                  <a:pt x="886" y="613"/>
                  <a:pt x="886" y="613"/>
                </a:cubicBezTo>
                <a:cubicBezTo>
                  <a:pt x="886" y="613"/>
                  <a:pt x="885" y="612"/>
                  <a:pt x="885" y="612"/>
                </a:cubicBezTo>
                <a:cubicBezTo>
                  <a:pt x="886" y="609"/>
                  <a:pt x="887" y="607"/>
                  <a:pt x="888" y="604"/>
                </a:cubicBezTo>
                <a:cubicBezTo>
                  <a:pt x="889" y="604"/>
                  <a:pt x="890" y="603"/>
                  <a:pt x="891" y="602"/>
                </a:cubicBezTo>
                <a:cubicBezTo>
                  <a:pt x="890" y="606"/>
                  <a:pt x="888" y="610"/>
                  <a:pt x="886" y="613"/>
                </a:cubicBezTo>
                <a:close/>
                <a:moveTo>
                  <a:pt x="886" y="614"/>
                </a:moveTo>
                <a:cubicBezTo>
                  <a:pt x="886" y="614"/>
                  <a:pt x="886" y="615"/>
                  <a:pt x="885" y="615"/>
                </a:cubicBezTo>
                <a:cubicBezTo>
                  <a:pt x="884" y="616"/>
                  <a:pt x="883" y="617"/>
                  <a:pt x="882" y="618"/>
                </a:cubicBezTo>
                <a:cubicBezTo>
                  <a:pt x="883" y="616"/>
                  <a:pt x="884" y="614"/>
                  <a:pt x="885" y="612"/>
                </a:cubicBezTo>
                <a:cubicBezTo>
                  <a:pt x="885" y="613"/>
                  <a:pt x="886" y="613"/>
                  <a:pt x="886" y="614"/>
                </a:cubicBezTo>
                <a:close/>
                <a:moveTo>
                  <a:pt x="881" y="619"/>
                </a:moveTo>
                <a:cubicBezTo>
                  <a:pt x="880" y="619"/>
                  <a:pt x="879" y="620"/>
                  <a:pt x="878" y="621"/>
                </a:cubicBezTo>
                <a:cubicBezTo>
                  <a:pt x="880" y="617"/>
                  <a:pt x="881" y="614"/>
                  <a:pt x="883" y="611"/>
                </a:cubicBezTo>
                <a:cubicBezTo>
                  <a:pt x="884" y="611"/>
                  <a:pt x="884" y="611"/>
                  <a:pt x="884" y="612"/>
                </a:cubicBezTo>
                <a:cubicBezTo>
                  <a:pt x="883" y="614"/>
                  <a:pt x="882" y="616"/>
                  <a:pt x="881" y="619"/>
                </a:cubicBezTo>
                <a:close/>
                <a:moveTo>
                  <a:pt x="880" y="620"/>
                </a:moveTo>
                <a:cubicBezTo>
                  <a:pt x="879" y="622"/>
                  <a:pt x="878" y="625"/>
                  <a:pt x="877" y="627"/>
                </a:cubicBezTo>
                <a:cubicBezTo>
                  <a:pt x="877" y="626"/>
                  <a:pt x="876" y="626"/>
                  <a:pt x="876" y="625"/>
                </a:cubicBezTo>
                <a:cubicBezTo>
                  <a:pt x="876" y="624"/>
                  <a:pt x="877" y="623"/>
                  <a:pt x="877" y="622"/>
                </a:cubicBezTo>
                <a:cubicBezTo>
                  <a:pt x="878" y="621"/>
                  <a:pt x="879" y="620"/>
                  <a:pt x="880" y="620"/>
                </a:cubicBezTo>
                <a:close/>
                <a:moveTo>
                  <a:pt x="876" y="624"/>
                </a:moveTo>
                <a:cubicBezTo>
                  <a:pt x="875" y="624"/>
                  <a:pt x="875" y="624"/>
                  <a:pt x="875" y="624"/>
                </a:cubicBezTo>
                <a:cubicBezTo>
                  <a:pt x="876" y="623"/>
                  <a:pt x="876" y="623"/>
                  <a:pt x="877" y="622"/>
                </a:cubicBezTo>
                <a:cubicBezTo>
                  <a:pt x="876" y="623"/>
                  <a:pt x="876" y="624"/>
                  <a:pt x="876" y="624"/>
                </a:cubicBezTo>
                <a:close/>
                <a:moveTo>
                  <a:pt x="874" y="624"/>
                </a:moveTo>
                <a:cubicBezTo>
                  <a:pt x="873" y="624"/>
                  <a:pt x="873" y="625"/>
                  <a:pt x="873" y="625"/>
                </a:cubicBezTo>
                <a:cubicBezTo>
                  <a:pt x="873" y="624"/>
                  <a:pt x="873" y="623"/>
                  <a:pt x="874" y="622"/>
                </a:cubicBezTo>
                <a:cubicBezTo>
                  <a:pt x="874" y="623"/>
                  <a:pt x="874" y="623"/>
                  <a:pt x="874" y="623"/>
                </a:cubicBezTo>
                <a:lnTo>
                  <a:pt x="874" y="624"/>
                </a:lnTo>
                <a:close/>
                <a:moveTo>
                  <a:pt x="873" y="625"/>
                </a:moveTo>
                <a:cubicBezTo>
                  <a:pt x="871" y="628"/>
                  <a:pt x="870" y="631"/>
                  <a:pt x="868" y="634"/>
                </a:cubicBezTo>
                <a:cubicBezTo>
                  <a:pt x="868" y="634"/>
                  <a:pt x="868" y="634"/>
                  <a:pt x="868" y="634"/>
                </a:cubicBezTo>
                <a:cubicBezTo>
                  <a:pt x="868" y="634"/>
                  <a:pt x="868" y="634"/>
                  <a:pt x="867" y="634"/>
                </a:cubicBezTo>
                <a:cubicBezTo>
                  <a:pt x="869" y="631"/>
                  <a:pt x="870" y="629"/>
                  <a:pt x="872" y="626"/>
                </a:cubicBezTo>
                <a:cubicBezTo>
                  <a:pt x="872" y="626"/>
                  <a:pt x="872" y="626"/>
                  <a:pt x="872" y="626"/>
                </a:cubicBezTo>
                <a:cubicBezTo>
                  <a:pt x="872" y="626"/>
                  <a:pt x="873" y="625"/>
                  <a:pt x="873" y="625"/>
                </a:cubicBezTo>
                <a:close/>
                <a:moveTo>
                  <a:pt x="867" y="633"/>
                </a:moveTo>
                <a:cubicBezTo>
                  <a:pt x="867" y="633"/>
                  <a:pt x="867" y="633"/>
                  <a:pt x="867" y="633"/>
                </a:cubicBezTo>
                <a:cubicBezTo>
                  <a:pt x="868" y="631"/>
                  <a:pt x="869" y="629"/>
                  <a:pt x="871" y="627"/>
                </a:cubicBezTo>
                <a:cubicBezTo>
                  <a:pt x="871" y="627"/>
                  <a:pt x="871" y="627"/>
                  <a:pt x="871" y="627"/>
                </a:cubicBezTo>
                <a:cubicBezTo>
                  <a:pt x="870" y="629"/>
                  <a:pt x="868" y="631"/>
                  <a:pt x="867" y="633"/>
                </a:cubicBezTo>
                <a:close/>
                <a:moveTo>
                  <a:pt x="867" y="632"/>
                </a:moveTo>
                <a:cubicBezTo>
                  <a:pt x="867" y="632"/>
                  <a:pt x="867" y="632"/>
                  <a:pt x="867" y="632"/>
                </a:cubicBezTo>
                <a:cubicBezTo>
                  <a:pt x="866" y="632"/>
                  <a:pt x="866" y="632"/>
                  <a:pt x="866" y="631"/>
                </a:cubicBezTo>
                <a:cubicBezTo>
                  <a:pt x="867" y="630"/>
                  <a:pt x="868" y="629"/>
                  <a:pt x="870" y="628"/>
                </a:cubicBezTo>
                <a:cubicBezTo>
                  <a:pt x="869" y="629"/>
                  <a:pt x="868" y="631"/>
                  <a:pt x="867" y="632"/>
                </a:cubicBezTo>
                <a:close/>
                <a:moveTo>
                  <a:pt x="867" y="633"/>
                </a:moveTo>
                <a:cubicBezTo>
                  <a:pt x="867" y="634"/>
                  <a:pt x="867" y="634"/>
                  <a:pt x="867" y="634"/>
                </a:cubicBezTo>
                <a:cubicBezTo>
                  <a:pt x="866" y="635"/>
                  <a:pt x="865" y="637"/>
                  <a:pt x="864" y="639"/>
                </a:cubicBezTo>
                <a:cubicBezTo>
                  <a:pt x="863" y="639"/>
                  <a:pt x="863" y="640"/>
                  <a:pt x="863" y="640"/>
                </a:cubicBezTo>
                <a:cubicBezTo>
                  <a:pt x="864" y="638"/>
                  <a:pt x="865" y="636"/>
                  <a:pt x="867" y="633"/>
                </a:cubicBezTo>
                <a:close/>
                <a:moveTo>
                  <a:pt x="863" y="640"/>
                </a:moveTo>
                <a:cubicBezTo>
                  <a:pt x="861" y="645"/>
                  <a:pt x="858" y="649"/>
                  <a:pt x="856" y="654"/>
                </a:cubicBezTo>
                <a:cubicBezTo>
                  <a:pt x="855" y="654"/>
                  <a:pt x="855" y="655"/>
                  <a:pt x="854" y="655"/>
                </a:cubicBezTo>
                <a:cubicBezTo>
                  <a:pt x="856" y="651"/>
                  <a:pt x="859" y="646"/>
                  <a:pt x="862" y="641"/>
                </a:cubicBezTo>
                <a:cubicBezTo>
                  <a:pt x="862" y="641"/>
                  <a:pt x="863" y="640"/>
                  <a:pt x="863" y="640"/>
                </a:cubicBezTo>
                <a:close/>
                <a:moveTo>
                  <a:pt x="856" y="654"/>
                </a:moveTo>
                <a:cubicBezTo>
                  <a:pt x="857" y="653"/>
                  <a:pt x="859" y="653"/>
                  <a:pt x="860" y="652"/>
                </a:cubicBezTo>
                <a:cubicBezTo>
                  <a:pt x="858" y="656"/>
                  <a:pt x="856" y="660"/>
                  <a:pt x="854" y="664"/>
                </a:cubicBezTo>
                <a:cubicBezTo>
                  <a:pt x="854" y="665"/>
                  <a:pt x="853" y="665"/>
                  <a:pt x="852" y="665"/>
                </a:cubicBezTo>
                <a:cubicBezTo>
                  <a:pt x="852" y="665"/>
                  <a:pt x="852" y="664"/>
                  <a:pt x="852" y="664"/>
                </a:cubicBezTo>
                <a:cubicBezTo>
                  <a:pt x="853" y="661"/>
                  <a:pt x="855" y="657"/>
                  <a:pt x="856" y="654"/>
                </a:cubicBezTo>
                <a:close/>
                <a:moveTo>
                  <a:pt x="852" y="666"/>
                </a:moveTo>
                <a:cubicBezTo>
                  <a:pt x="852" y="666"/>
                  <a:pt x="851" y="666"/>
                  <a:pt x="851" y="666"/>
                </a:cubicBezTo>
                <a:cubicBezTo>
                  <a:pt x="851" y="666"/>
                  <a:pt x="851" y="665"/>
                  <a:pt x="852" y="664"/>
                </a:cubicBezTo>
                <a:cubicBezTo>
                  <a:pt x="852" y="665"/>
                  <a:pt x="852" y="665"/>
                  <a:pt x="852" y="666"/>
                </a:cubicBezTo>
                <a:close/>
                <a:moveTo>
                  <a:pt x="852" y="666"/>
                </a:moveTo>
                <a:cubicBezTo>
                  <a:pt x="852" y="666"/>
                  <a:pt x="853" y="667"/>
                  <a:pt x="853" y="667"/>
                </a:cubicBezTo>
                <a:cubicBezTo>
                  <a:pt x="852" y="671"/>
                  <a:pt x="850" y="674"/>
                  <a:pt x="849" y="677"/>
                </a:cubicBezTo>
                <a:cubicBezTo>
                  <a:pt x="848" y="678"/>
                  <a:pt x="848" y="678"/>
                  <a:pt x="848" y="678"/>
                </a:cubicBezTo>
                <a:cubicBezTo>
                  <a:pt x="849" y="674"/>
                  <a:pt x="850" y="671"/>
                  <a:pt x="850" y="667"/>
                </a:cubicBezTo>
                <a:cubicBezTo>
                  <a:pt x="851" y="667"/>
                  <a:pt x="852" y="666"/>
                  <a:pt x="852" y="666"/>
                </a:cubicBezTo>
                <a:close/>
                <a:moveTo>
                  <a:pt x="848" y="678"/>
                </a:moveTo>
                <a:cubicBezTo>
                  <a:pt x="847" y="679"/>
                  <a:pt x="846" y="679"/>
                  <a:pt x="845" y="680"/>
                </a:cubicBezTo>
                <a:cubicBezTo>
                  <a:pt x="846" y="676"/>
                  <a:pt x="848" y="673"/>
                  <a:pt x="849" y="669"/>
                </a:cubicBezTo>
                <a:cubicBezTo>
                  <a:pt x="849" y="672"/>
                  <a:pt x="848" y="675"/>
                  <a:pt x="848" y="678"/>
                </a:cubicBezTo>
                <a:close/>
                <a:moveTo>
                  <a:pt x="848" y="679"/>
                </a:moveTo>
                <a:cubicBezTo>
                  <a:pt x="847" y="682"/>
                  <a:pt x="846" y="686"/>
                  <a:pt x="845" y="690"/>
                </a:cubicBezTo>
                <a:cubicBezTo>
                  <a:pt x="844" y="691"/>
                  <a:pt x="844" y="691"/>
                  <a:pt x="844" y="691"/>
                </a:cubicBezTo>
                <a:cubicBezTo>
                  <a:pt x="843" y="692"/>
                  <a:pt x="841" y="693"/>
                  <a:pt x="839" y="694"/>
                </a:cubicBezTo>
                <a:cubicBezTo>
                  <a:pt x="841" y="689"/>
                  <a:pt x="843" y="685"/>
                  <a:pt x="844" y="681"/>
                </a:cubicBezTo>
                <a:cubicBezTo>
                  <a:pt x="845" y="680"/>
                  <a:pt x="846" y="679"/>
                  <a:pt x="848" y="679"/>
                </a:cubicBezTo>
                <a:close/>
                <a:moveTo>
                  <a:pt x="844" y="692"/>
                </a:moveTo>
                <a:cubicBezTo>
                  <a:pt x="843" y="694"/>
                  <a:pt x="843" y="695"/>
                  <a:pt x="842" y="697"/>
                </a:cubicBezTo>
                <a:cubicBezTo>
                  <a:pt x="842" y="699"/>
                  <a:pt x="841" y="702"/>
                  <a:pt x="840" y="704"/>
                </a:cubicBezTo>
                <a:cubicBezTo>
                  <a:pt x="839" y="704"/>
                  <a:pt x="838" y="705"/>
                  <a:pt x="838" y="705"/>
                </a:cubicBezTo>
                <a:cubicBezTo>
                  <a:pt x="837" y="704"/>
                  <a:pt x="837" y="703"/>
                  <a:pt x="837" y="701"/>
                </a:cubicBezTo>
                <a:cubicBezTo>
                  <a:pt x="837" y="699"/>
                  <a:pt x="838" y="697"/>
                  <a:pt x="839" y="695"/>
                </a:cubicBezTo>
                <a:cubicBezTo>
                  <a:pt x="841" y="694"/>
                  <a:pt x="842" y="693"/>
                  <a:pt x="844" y="692"/>
                </a:cubicBezTo>
                <a:close/>
                <a:moveTo>
                  <a:pt x="836" y="701"/>
                </a:moveTo>
                <a:cubicBezTo>
                  <a:pt x="836" y="699"/>
                  <a:pt x="835" y="698"/>
                  <a:pt x="835" y="697"/>
                </a:cubicBezTo>
                <a:cubicBezTo>
                  <a:pt x="836" y="696"/>
                  <a:pt x="837" y="696"/>
                  <a:pt x="838" y="695"/>
                </a:cubicBezTo>
                <a:cubicBezTo>
                  <a:pt x="838" y="697"/>
                  <a:pt x="837" y="699"/>
                  <a:pt x="836" y="701"/>
                </a:cubicBezTo>
                <a:close/>
                <a:moveTo>
                  <a:pt x="837" y="705"/>
                </a:moveTo>
                <a:cubicBezTo>
                  <a:pt x="836" y="706"/>
                  <a:pt x="836" y="706"/>
                  <a:pt x="835" y="706"/>
                </a:cubicBezTo>
                <a:cubicBezTo>
                  <a:pt x="835" y="705"/>
                  <a:pt x="836" y="704"/>
                  <a:pt x="836" y="702"/>
                </a:cubicBezTo>
                <a:cubicBezTo>
                  <a:pt x="837" y="703"/>
                  <a:pt x="837" y="704"/>
                  <a:pt x="837" y="705"/>
                </a:cubicBezTo>
                <a:close/>
                <a:moveTo>
                  <a:pt x="837" y="706"/>
                </a:moveTo>
                <a:cubicBezTo>
                  <a:pt x="838" y="706"/>
                  <a:pt x="838" y="707"/>
                  <a:pt x="838" y="708"/>
                </a:cubicBezTo>
                <a:cubicBezTo>
                  <a:pt x="837" y="711"/>
                  <a:pt x="835" y="715"/>
                  <a:pt x="834" y="718"/>
                </a:cubicBezTo>
                <a:cubicBezTo>
                  <a:pt x="833" y="718"/>
                  <a:pt x="832" y="719"/>
                  <a:pt x="831" y="719"/>
                </a:cubicBezTo>
                <a:cubicBezTo>
                  <a:pt x="832" y="715"/>
                  <a:pt x="833" y="711"/>
                  <a:pt x="835" y="707"/>
                </a:cubicBezTo>
                <a:cubicBezTo>
                  <a:pt x="836" y="707"/>
                  <a:pt x="836" y="706"/>
                  <a:pt x="837" y="706"/>
                </a:cubicBezTo>
                <a:close/>
                <a:moveTo>
                  <a:pt x="833" y="719"/>
                </a:moveTo>
                <a:cubicBezTo>
                  <a:pt x="832" y="722"/>
                  <a:pt x="830" y="725"/>
                  <a:pt x="829" y="727"/>
                </a:cubicBezTo>
                <a:cubicBezTo>
                  <a:pt x="829" y="725"/>
                  <a:pt x="830" y="722"/>
                  <a:pt x="831" y="720"/>
                </a:cubicBezTo>
                <a:cubicBezTo>
                  <a:pt x="832" y="719"/>
                  <a:pt x="833" y="719"/>
                  <a:pt x="833" y="719"/>
                </a:cubicBezTo>
                <a:close/>
                <a:moveTo>
                  <a:pt x="828" y="729"/>
                </a:moveTo>
                <a:cubicBezTo>
                  <a:pt x="827" y="731"/>
                  <a:pt x="825" y="733"/>
                  <a:pt x="824" y="736"/>
                </a:cubicBezTo>
                <a:cubicBezTo>
                  <a:pt x="824" y="736"/>
                  <a:pt x="824" y="736"/>
                  <a:pt x="824" y="736"/>
                </a:cubicBezTo>
                <a:cubicBezTo>
                  <a:pt x="823" y="736"/>
                  <a:pt x="821" y="737"/>
                  <a:pt x="820" y="738"/>
                </a:cubicBezTo>
                <a:cubicBezTo>
                  <a:pt x="821" y="733"/>
                  <a:pt x="823" y="728"/>
                  <a:pt x="824" y="723"/>
                </a:cubicBezTo>
                <a:cubicBezTo>
                  <a:pt x="826" y="722"/>
                  <a:pt x="828" y="721"/>
                  <a:pt x="830" y="720"/>
                </a:cubicBezTo>
                <a:cubicBezTo>
                  <a:pt x="829" y="723"/>
                  <a:pt x="829" y="726"/>
                  <a:pt x="828" y="729"/>
                </a:cubicBezTo>
                <a:close/>
                <a:moveTo>
                  <a:pt x="820" y="738"/>
                </a:moveTo>
                <a:cubicBezTo>
                  <a:pt x="818" y="739"/>
                  <a:pt x="818" y="739"/>
                  <a:pt x="818" y="739"/>
                </a:cubicBezTo>
                <a:cubicBezTo>
                  <a:pt x="818" y="735"/>
                  <a:pt x="817" y="731"/>
                  <a:pt x="816" y="728"/>
                </a:cubicBezTo>
                <a:cubicBezTo>
                  <a:pt x="818" y="726"/>
                  <a:pt x="821" y="725"/>
                  <a:pt x="824" y="724"/>
                </a:cubicBezTo>
                <a:cubicBezTo>
                  <a:pt x="822" y="728"/>
                  <a:pt x="821" y="733"/>
                  <a:pt x="820" y="738"/>
                </a:cubicBezTo>
                <a:close/>
                <a:moveTo>
                  <a:pt x="818" y="739"/>
                </a:moveTo>
                <a:cubicBezTo>
                  <a:pt x="814" y="741"/>
                  <a:pt x="809" y="743"/>
                  <a:pt x="805" y="745"/>
                </a:cubicBezTo>
                <a:cubicBezTo>
                  <a:pt x="807" y="741"/>
                  <a:pt x="808" y="736"/>
                  <a:pt x="810" y="731"/>
                </a:cubicBezTo>
                <a:cubicBezTo>
                  <a:pt x="811" y="730"/>
                  <a:pt x="813" y="729"/>
                  <a:pt x="815" y="728"/>
                </a:cubicBezTo>
                <a:cubicBezTo>
                  <a:pt x="816" y="732"/>
                  <a:pt x="817" y="735"/>
                  <a:pt x="818" y="739"/>
                </a:cubicBezTo>
                <a:close/>
                <a:moveTo>
                  <a:pt x="818" y="739"/>
                </a:moveTo>
                <a:cubicBezTo>
                  <a:pt x="818" y="740"/>
                  <a:pt x="818" y="741"/>
                  <a:pt x="819" y="742"/>
                </a:cubicBezTo>
                <a:cubicBezTo>
                  <a:pt x="818" y="743"/>
                  <a:pt x="818" y="744"/>
                  <a:pt x="818" y="745"/>
                </a:cubicBezTo>
                <a:cubicBezTo>
                  <a:pt x="816" y="747"/>
                  <a:pt x="815" y="750"/>
                  <a:pt x="813" y="752"/>
                </a:cubicBezTo>
                <a:cubicBezTo>
                  <a:pt x="809" y="754"/>
                  <a:pt x="806" y="756"/>
                  <a:pt x="802" y="757"/>
                </a:cubicBezTo>
                <a:cubicBezTo>
                  <a:pt x="803" y="754"/>
                  <a:pt x="804" y="750"/>
                  <a:pt x="805" y="746"/>
                </a:cubicBezTo>
                <a:cubicBezTo>
                  <a:pt x="809" y="744"/>
                  <a:pt x="814" y="742"/>
                  <a:pt x="818" y="739"/>
                </a:cubicBezTo>
                <a:close/>
                <a:moveTo>
                  <a:pt x="802" y="758"/>
                </a:moveTo>
                <a:cubicBezTo>
                  <a:pt x="800" y="759"/>
                  <a:pt x="798" y="760"/>
                  <a:pt x="796" y="761"/>
                </a:cubicBezTo>
                <a:cubicBezTo>
                  <a:pt x="795" y="759"/>
                  <a:pt x="795" y="758"/>
                  <a:pt x="795" y="756"/>
                </a:cubicBezTo>
                <a:cubicBezTo>
                  <a:pt x="795" y="754"/>
                  <a:pt x="796" y="753"/>
                  <a:pt x="796" y="751"/>
                </a:cubicBezTo>
                <a:cubicBezTo>
                  <a:pt x="799" y="750"/>
                  <a:pt x="802" y="748"/>
                  <a:pt x="805" y="746"/>
                </a:cubicBezTo>
                <a:cubicBezTo>
                  <a:pt x="804" y="750"/>
                  <a:pt x="803" y="754"/>
                  <a:pt x="802" y="758"/>
                </a:cubicBezTo>
                <a:close/>
                <a:moveTo>
                  <a:pt x="795" y="755"/>
                </a:moveTo>
                <a:cubicBezTo>
                  <a:pt x="794" y="754"/>
                  <a:pt x="794" y="753"/>
                  <a:pt x="794" y="753"/>
                </a:cubicBezTo>
                <a:cubicBezTo>
                  <a:pt x="794" y="752"/>
                  <a:pt x="795" y="752"/>
                  <a:pt x="796" y="752"/>
                </a:cubicBezTo>
                <a:cubicBezTo>
                  <a:pt x="795" y="753"/>
                  <a:pt x="795" y="754"/>
                  <a:pt x="795" y="755"/>
                </a:cubicBezTo>
                <a:close/>
                <a:moveTo>
                  <a:pt x="795" y="761"/>
                </a:moveTo>
                <a:cubicBezTo>
                  <a:pt x="795" y="762"/>
                  <a:pt x="794" y="762"/>
                  <a:pt x="793" y="762"/>
                </a:cubicBezTo>
                <a:cubicBezTo>
                  <a:pt x="793" y="761"/>
                  <a:pt x="794" y="759"/>
                  <a:pt x="794" y="757"/>
                </a:cubicBezTo>
                <a:cubicBezTo>
                  <a:pt x="795" y="758"/>
                  <a:pt x="795" y="760"/>
                  <a:pt x="795" y="761"/>
                </a:cubicBezTo>
                <a:close/>
                <a:moveTo>
                  <a:pt x="795" y="762"/>
                </a:moveTo>
                <a:cubicBezTo>
                  <a:pt x="796" y="764"/>
                  <a:pt x="797" y="767"/>
                  <a:pt x="797" y="770"/>
                </a:cubicBezTo>
                <a:cubicBezTo>
                  <a:pt x="795" y="771"/>
                  <a:pt x="793" y="773"/>
                  <a:pt x="790" y="774"/>
                </a:cubicBezTo>
                <a:cubicBezTo>
                  <a:pt x="791" y="770"/>
                  <a:pt x="792" y="767"/>
                  <a:pt x="793" y="763"/>
                </a:cubicBezTo>
                <a:cubicBezTo>
                  <a:pt x="794" y="763"/>
                  <a:pt x="795" y="762"/>
                  <a:pt x="795" y="762"/>
                </a:cubicBezTo>
                <a:close/>
                <a:moveTo>
                  <a:pt x="790" y="774"/>
                </a:moveTo>
                <a:cubicBezTo>
                  <a:pt x="787" y="776"/>
                  <a:pt x="784" y="777"/>
                  <a:pt x="781" y="779"/>
                </a:cubicBezTo>
                <a:cubicBezTo>
                  <a:pt x="782" y="775"/>
                  <a:pt x="783" y="772"/>
                  <a:pt x="784" y="768"/>
                </a:cubicBezTo>
                <a:cubicBezTo>
                  <a:pt x="787" y="767"/>
                  <a:pt x="789" y="765"/>
                  <a:pt x="792" y="763"/>
                </a:cubicBezTo>
                <a:cubicBezTo>
                  <a:pt x="791" y="767"/>
                  <a:pt x="791" y="771"/>
                  <a:pt x="790" y="774"/>
                </a:cubicBezTo>
                <a:close/>
                <a:moveTo>
                  <a:pt x="790" y="775"/>
                </a:moveTo>
                <a:cubicBezTo>
                  <a:pt x="789" y="777"/>
                  <a:pt x="789" y="779"/>
                  <a:pt x="788" y="780"/>
                </a:cubicBezTo>
                <a:cubicBezTo>
                  <a:pt x="786" y="783"/>
                  <a:pt x="784" y="785"/>
                  <a:pt x="781" y="788"/>
                </a:cubicBezTo>
                <a:cubicBezTo>
                  <a:pt x="780" y="788"/>
                  <a:pt x="779" y="789"/>
                  <a:pt x="779" y="789"/>
                </a:cubicBezTo>
                <a:cubicBezTo>
                  <a:pt x="779" y="786"/>
                  <a:pt x="780" y="783"/>
                  <a:pt x="781" y="779"/>
                </a:cubicBezTo>
                <a:cubicBezTo>
                  <a:pt x="784" y="778"/>
                  <a:pt x="787" y="776"/>
                  <a:pt x="790" y="775"/>
                </a:cubicBezTo>
                <a:close/>
                <a:moveTo>
                  <a:pt x="778" y="789"/>
                </a:moveTo>
                <a:cubicBezTo>
                  <a:pt x="777" y="790"/>
                  <a:pt x="776" y="790"/>
                  <a:pt x="775" y="791"/>
                </a:cubicBezTo>
                <a:cubicBezTo>
                  <a:pt x="775" y="788"/>
                  <a:pt x="774" y="786"/>
                  <a:pt x="774" y="783"/>
                </a:cubicBezTo>
                <a:cubicBezTo>
                  <a:pt x="776" y="782"/>
                  <a:pt x="778" y="781"/>
                  <a:pt x="780" y="780"/>
                </a:cubicBezTo>
                <a:cubicBezTo>
                  <a:pt x="779" y="783"/>
                  <a:pt x="779" y="786"/>
                  <a:pt x="778" y="789"/>
                </a:cubicBezTo>
                <a:close/>
                <a:moveTo>
                  <a:pt x="775" y="791"/>
                </a:moveTo>
                <a:cubicBezTo>
                  <a:pt x="772" y="792"/>
                  <a:pt x="770" y="793"/>
                  <a:pt x="768" y="795"/>
                </a:cubicBezTo>
                <a:cubicBezTo>
                  <a:pt x="769" y="791"/>
                  <a:pt x="770" y="788"/>
                  <a:pt x="771" y="785"/>
                </a:cubicBezTo>
                <a:cubicBezTo>
                  <a:pt x="772" y="785"/>
                  <a:pt x="772" y="784"/>
                  <a:pt x="773" y="784"/>
                </a:cubicBezTo>
                <a:cubicBezTo>
                  <a:pt x="774" y="786"/>
                  <a:pt x="774" y="789"/>
                  <a:pt x="775" y="791"/>
                </a:cubicBezTo>
                <a:close/>
                <a:moveTo>
                  <a:pt x="775" y="792"/>
                </a:moveTo>
                <a:cubicBezTo>
                  <a:pt x="775" y="792"/>
                  <a:pt x="775" y="793"/>
                  <a:pt x="775" y="793"/>
                </a:cubicBezTo>
                <a:cubicBezTo>
                  <a:pt x="773" y="795"/>
                  <a:pt x="771" y="797"/>
                  <a:pt x="770" y="798"/>
                </a:cubicBezTo>
                <a:cubicBezTo>
                  <a:pt x="769" y="799"/>
                  <a:pt x="768" y="799"/>
                  <a:pt x="767" y="800"/>
                </a:cubicBezTo>
                <a:cubicBezTo>
                  <a:pt x="768" y="798"/>
                  <a:pt x="768" y="797"/>
                  <a:pt x="768" y="795"/>
                </a:cubicBezTo>
                <a:cubicBezTo>
                  <a:pt x="770" y="794"/>
                  <a:pt x="772" y="793"/>
                  <a:pt x="775" y="792"/>
                </a:cubicBezTo>
                <a:close/>
                <a:moveTo>
                  <a:pt x="767" y="800"/>
                </a:moveTo>
                <a:cubicBezTo>
                  <a:pt x="763" y="802"/>
                  <a:pt x="760" y="803"/>
                  <a:pt x="757" y="805"/>
                </a:cubicBezTo>
                <a:cubicBezTo>
                  <a:pt x="757" y="804"/>
                  <a:pt x="758" y="802"/>
                  <a:pt x="758" y="801"/>
                </a:cubicBezTo>
                <a:cubicBezTo>
                  <a:pt x="761" y="799"/>
                  <a:pt x="764" y="797"/>
                  <a:pt x="768" y="795"/>
                </a:cubicBezTo>
                <a:cubicBezTo>
                  <a:pt x="767" y="797"/>
                  <a:pt x="767" y="798"/>
                  <a:pt x="767" y="800"/>
                </a:cubicBezTo>
                <a:close/>
                <a:moveTo>
                  <a:pt x="766" y="801"/>
                </a:moveTo>
                <a:cubicBezTo>
                  <a:pt x="766" y="801"/>
                  <a:pt x="766" y="801"/>
                  <a:pt x="766" y="801"/>
                </a:cubicBezTo>
                <a:cubicBezTo>
                  <a:pt x="763" y="804"/>
                  <a:pt x="759" y="807"/>
                  <a:pt x="756" y="810"/>
                </a:cubicBezTo>
                <a:cubicBezTo>
                  <a:pt x="756" y="809"/>
                  <a:pt x="756" y="807"/>
                  <a:pt x="757" y="806"/>
                </a:cubicBezTo>
                <a:cubicBezTo>
                  <a:pt x="760" y="804"/>
                  <a:pt x="763" y="802"/>
                  <a:pt x="766" y="801"/>
                </a:cubicBezTo>
                <a:close/>
                <a:moveTo>
                  <a:pt x="755" y="811"/>
                </a:moveTo>
                <a:cubicBezTo>
                  <a:pt x="754" y="811"/>
                  <a:pt x="753" y="812"/>
                  <a:pt x="752" y="812"/>
                </a:cubicBezTo>
                <a:cubicBezTo>
                  <a:pt x="752" y="811"/>
                  <a:pt x="752" y="810"/>
                  <a:pt x="751" y="809"/>
                </a:cubicBezTo>
                <a:cubicBezTo>
                  <a:pt x="753" y="808"/>
                  <a:pt x="755" y="807"/>
                  <a:pt x="756" y="806"/>
                </a:cubicBezTo>
                <a:cubicBezTo>
                  <a:pt x="756" y="808"/>
                  <a:pt x="755" y="809"/>
                  <a:pt x="755" y="811"/>
                </a:cubicBezTo>
                <a:close/>
                <a:moveTo>
                  <a:pt x="752" y="816"/>
                </a:moveTo>
                <a:cubicBezTo>
                  <a:pt x="749" y="818"/>
                  <a:pt x="747" y="819"/>
                  <a:pt x="744" y="821"/>
                </a:cubicBezTo>
                <a:cubicBezTo>
                  <a:pt x="744" y="820"/>
                  <a:pt x="744" y="820"/>
                  <a:pt x="744" y="820"/>
                </a:cubicBezTo>
                <a:cubicBezTo>
                  <a:pt x="747" y="818"/>
                  <a:pt x="749" y="816"/>
                  <a:pt x="752" y="814"/>
                </a:cubicBezTo>
                <a:cubicBezTo>
                  <a:pt x="752" y="815"/>
                  <a:pt x="752" y="815"/>
                  <a:pt x="752" y="816"/>
                </a:cubicBezTo>
                <a:close/>
                <a:moveTo>
                  <a:pt x="752" y="817"/>
                </a:moveTo>
                <a:cubicBezTo>
                  <a:pt x="752" y="817"/>
                  <a:pt x="752" y="818"/>
                  <a:pt x="753" y="818"/>
                </a:cubicBezTo>
                <a:cubicBezTo>
                  <a:pt x="751" y="819"/>
                  <a:pt x="750" y="820"/>
                  <a:pt x="749" y="821"/>
                </a:cubicBezTo>
                <a:cubicBezTo>
                  <a:pt x="743" y="824"/>
                  <a:pt x="743" y="824"/>
                  <a:pt x="743" y="824"/>
                </a:cubicBezTo>
                <a:cubicBezTo>
                  <a:pt x="743" y="823"/>
                  <a:pt x="744" y="822"/>
                  <a:pt x="744" y="821"/>
                </a:cubicBezTo>
                <a:cubicBezTo>
                  <a:pt x="747" y="820"/>
                  <a:pt x="749" y="818"/>
                  <a:pt x="752" y="817"/>
                </a:cubicBezTo>
                <a:close/>
                <a:moveTo>
                  <a:pt x="749" y="821"/>
                </a:moveTo>
                <a:cubicBezTo>
                  <a:pt x="753" y="819"/>
                  <a:pt x="753" y="819"/>
                  <a:pt x="753" y="819"/>
                </a:cubicBezTo>
                <a:cubicBezTo>
                  <a:pt x="753" y="819"/>
                  <a:pt x="753" y="819"/>
                  <a:pt x="753" y="819"/>
                </a:cubicBezTo>
                <a:cubicBezTo>
                  <a:pt x="750" y="821"/>
                  <a:pt x="746" y="823"/>
                  <a:pt x="743" y="825"/>
                </a:cubicBezTo>
                <a:cubicBezTo>
                  <a:pt x="743" y="825"/>
                  <a:pt x="743" y="825"/>
                  <a:pt x="743" y="825"/>
                </a:cubicBezTo>
                <a:cubicBezTo>
                  <a:pt x="745" y="824"/>
                  <a:pt x="747" y="822"/>
                  <a:pt x="749" y="821"/>
                </a:cubicBezTo>
                <a:close/>
                <a:moveTo>
                  <a:pt x="753" y="820"/>
                </a:moveTo>
                <a:cubicBezTo>
                  <a:pt x="753" y="820"/>
                  <a:pt x="753" y="820"/>
                  <a:pt x="753" y="820"/>
                </a:cubicBezTo>
                <a:cubicBezTo>
                  <a:pt x="743" y="871"/>
                  <a:pt x="748" y="920"/>
                  <a:pt x="767" y="965"/>
                </a:cubicBezTo>
                <a:cubicBezTo>
                  <a:pt x="767" y="978"/>
                  <a:pt x="768" y="992"/>
                  <a:pt x="769" y="1007"/>
                </a:cubicBezTo>
                <a:cubicBezTo>
                  <a:pt x="737" y="951"/>
                  <a:pt x="728" y="890"/>
                  <a:pt x="743" y="826"/>
                </a:cubicBezTo>
                <a:cubicBezTo>
                  <a:pt x="746" y="824"/>
                  <a:pt x="750" y="822"/>
                  <a:pt x="753" y="820"/>
                </a:cubicBezTo>
                <a:close/>
                <a:moveTo>
                  <a:pt x="767" y="966"/>
                </a:moveTo>
                <a:cubicBezTo>
                  <a:pt x="767" y="966"/>
                  <a:pt x="767" y="966"/>
                  <a:pt x="767" y="966"/>
                </a:cubicBezTo>
                <a:cubicBezTo>
                  <a:pt x="774" y="982"/>
                  <a:pt x="782" y="996"/>
                  <a:pt x="791" y="1010"/>
                </a:cubicBezTo>
                <a:cubicBezTo>
                  <a:pt x="792" y="1020"/>
                  <a:pt x="792" y="1031"/>
                  <a:pt x="792" y="1042"/>
                </a:cubicBezTo>
                <a:cubicBezTo>
                  <a:pt x="783" y="1031"/>
                  <a:pt x="776" y="1020"/>
                  <a:pt x="769" y="1008"/>
                </a:cubicBezTo>
                <a:cubicBezTo>
                  <a:pt x="768" y="993"/>
                  <a:pt x="768" y="980"/>
                  <a:pt x="767" y="966"/>
                </a:cubicBezTo>
                <a:close/>
                <a:moveTo>
                  <a:pt x="792" y="1011"/>
                </a:moveTo>
                <a:cubicBezTo>
                  <a:pt x="798" y="1021"/>
                  <a:pt x="806" y="1030"/>
                  <a:pt x="814" y="1039"/>
                </a:cubicBezTo>
                <a:cubicBezTo>
                  <a:pt x="814" y="1048"/>
                  <a:pt x="814" y="1058"/>
                  <a:pt x="814" y="1067"/>
                </a:cubicBezTo>
                <a:cubicBezTo>
                  <a:pt x="806" y="1059"/>
                  <a:pt x="799" y="1051"/>
                  <a:pt x="792" y="1043"/>
                </a:cubicBezTo>
                <a:cubicBezTo>
                  <a:pt x="792" y="1032"/>
                  <a:pt x="792" y="1021"/>
                  <a:pt x="792" y="1011"/>
                </a:cubicBezTo>
                <a:close/>
                <a:moveTo>
                  <a:pt x="814" y="1123"/>
                </a:moveTo>
                <a:cubicBezTo>
                  <a:pt x="820" y="1129"/>
                  <a:pt x="827" y="1134"/>
                  <a:pt x="834" y="1140"/>
                </a:cubicBezTo>
                <a:cubicBezTo>
                  <a:pt x="833" y="1148"/>
                  <a:pt x="833" y="1156"/>
                  <a:pt x="833" y="1165"/>
                </a:cubicBezTo>
                <a:cubicBezTo>
                  <a:pt x="826" y="1160"/>
                  <a:pt x="820" y="1155"/>
                  <a:pt x="814" y="1149"/>
                </a:cubicBezTo>
                <a:cubicBezTo>
                  <a:pt x="814" y="1141"/>
                  <a:pt x="814" y="1132"/>
                  <a:pt x="814" y="1123"/>
                </a:cubicBezTo>
                <a:close/>
                <a:moveTo>
                  <a:pt x="833" y="1166"/>
                </a:moveTo>
                <a:cubicBezTo>
                  <a:pt x="839" y="1170"/>
                  <a:pt x="845" y="1175"/>
                  <a:pt x="852" y="1179"/>
                </a:cubicBezTo>
                <a:cubicBezTo>
                  <a:pt x="851" y="1187"/>
                  <a:pt x="851" y="1195"/>
                  <a:pt x="851" y="1203"/>
                </a:cubicBezTo>
                <a:cubicBezTo>
                  <a:pt x="845" y="1199"/>
                  <a:pt x="839" y="1194"/>
                  <a:pt x="833" y="1190"/>
                </a:cubicBezTo>
                <a:cubicBezTo>
                  <a:pt x="833" y="1182"/>
                  <a:pt x="833" y="1174"/>
                  <a:pt x="833" y="1166"/>
                </a:cubicBezTo>
                <a:close/>
                <a:moveTo>
                  <a:pt x="851" y="1204"/>
                </a:moveTo>
                <a:cubicBezTo>
                  <a:pt x="857" y="1208"/>
                  <a:pt x="863" y="1211"/>
                  <a:pt x="869" y="1215"/>
                </a:cubicBezTo>
                <a:cubicBezTo>
                  <a:pt x="868" y="1224"/>
                  <a:pt x="868" y="1224"/>
                  <a:pt x="868" y="1224"/>
                </a:cubicBezTo>
                <a:cubicBezTo>
                  <a:pt x="868" y="1229"/>
                  <a:pt x="868" y="1235"/>
                  <a:pt x="867" y="1240"/>
                </a:cubicBezTo>
                <a:cubicBezTo>
                  <a:pt x="861" y="1236"/>
                  <a:pt x="856" y="1232"/>
                  <a:pt x="850" y="1228"/>
                </a:cubicBezTo>
                <a:lnTo>
                  <a:pt x="851" y="1204"/>
                </a:lnTo>
                <a:close/>
                <a:moveTo>
                  <a:pt x="869" y="1224"/>
                </a:moveTo>
                <a:cubicBezTo>
                  <a:pt x="869" y="1216"/>
                  <a:pt x="869" y="1216"/>
                  <a:pt x="869" y="1216"/>
                </a:cubicBezTo>
                <a:cubicBezTo>
                  <a:pt x="876" y="1220"/>
                  <a:pt x="882" y="1223"/>
                  <a:pt x="889" y="1227"/>
                </a:cubicBezTo>
                <a:cubicBezTo>
                  <a:pt x="888" y="1235"/>
                  <a:pt x="887" y="1243"/>
                  <a:pt x="887" y="1251"/>
                </a:cubicBezTo>
                <a:cubicBezTo>
                  <a:pt x="880" y="1248"/>
                  <a:pt x="874" y="1244"/>
                  <a:pt x="868" y="1240"/>
                </a:cubicBezTo>
                <a:cubicBezTo>
                  <a:pt x="868" y="1235"/>
                  <a:pt x="868" y="1230"/>
                  <a:pt x="869" y="1224"/>
                </a:cubicBezTo>
                <a:close/>
                <a:moveTo>
                  <a:pt x="889" y="1228"/>
                </a:moveTo>
                <a:cubicBezTo>
                  <a:pt x="894" y="1231"/>
                  <a:pt x="900" y="1234"/>
                  <a:pt x="906" y="1237"/>
                </a:cubicBezTo>
                <a:cubicBezTo>
                  <a:pt x="905" y="1245"/>
                  <a:pt x="904" y="1252"/>
                  <a:pt x="903" y="1261"/>
                </a:cubicBezTo>
                <a:cubicBezTo>
                  <a:pt x="898" y="1258"/>
                  <a:pt x="892" y="1255"/>
                  <a:pt x="887" y="1252"/>
                </a:cubicBezTo>
                <a:cubicBezTo>
                  <a:pt x="888" y="1243"/>
                  <a:pt x="889" y="1235"/>
                  <a:pt x="889" y="1228"/>
                </a:cubicBezTo>
                <a:close/>
                <a:moveTo>
                  <a:pt x="906" y="1237"/>
                </a:moveTo>
                <a:cubicBezTo>
                  <a:pt x="911" y="1240"/>
                  <a:pt x="916" y="1243"/>
                  <a:pt x="922" y="1245"/>
                </a:cubicBezTo>
                <a:cubicBezTo>
                  <a:pt x="921" y="1253"/>
                  <a:pt x="920" y="1261"/>
                  <a:pt x="919" y="1269"/>
                </a:cubicBezTo>
                <a:cubicBezTo>
                  <a:pt x="914" y="1267"/>
                  <a:pt x="909" y="1264"/>
                  <a:pt x="904" y="1261"/>
                </a:cubicBezTo>
                <a:cubicBezTo>
                  <a:pt x="905" y="1253"/>
                  <a:pt x="905" y="1245"/>
                  <a:pt x="906" y="1237"/>
                </a:cubicBezTo>
                <a:close/>
                <a:moveTo>
                  <a:pt x="906" y="1237"/>
                </a:moveTo>
                <a:cubicBezTo>
                  <a:pt x="907" y="1229"/>
                  <a:pt x="907" y="1221"/>
                  <a:pt x="908" y="1214"/>
                </a:cubicBezTo>
                <a:cubicBezTo>
                  <a:pt x="913" y="1217"/>
                  <a:pt x="919" y="1220"/>
                  <a:pt x="924" y="1223"/>
                </a:cubicBezTo>
                <a:cubicBezTo>
                  <a:pt x="923" y="1230"/>
                  <a:pt x="922" y="1237"/>
                  <a:pt x="922" y="1245"/>
                </a:cubicBezTo>
                <a:cubicBezTo>
                  <a:pt x="916" y="1242"/>
                  <a:pt x="911" y="1239"/>
                  <a:pt x="906" y="1237"/>
                </a:cubicBezTo>
                <a:close/>
                <a:moveTo>
                  <a:pt x="908" y="1214"/>
                </a:moveTo>
                <a:cubicBezTo>
                  <a:pt x="909" y="1209"/>
                  <a:pt x="909" y="1204"/>
                  <a:pt x="910" y="1200"/>
                </a:cubicBezTo>
                <a:cubicBezTo>
                  <a:pt x="911" y="1191"/>
                  <a:pt x="911" y="1191"/>
                  <a:pt x="911" y="1191"/>
                </a:cubicBezTo>
                <a:cubicBezTo>
                  <a:pt x="916" y="1194"/>
                  <a:pt x="921" y="1196"/>
                  <a:pt x="927" y="1199"/>
                </a:cubicBezTo>
                <a:cubicBezTo>
                  <a:pt x="926" y="1207"/>
                  <a:pt x="925" y="1214"/>
                  <a:pt x="924" y="1222"/>
                </a:cubicBezTo>
                <a:cubicBezTo>
                  <a:pt x="919" y="1219"/>
                  <a:pt x="913" y="1217"/>
                  <a:pt x="908" y="1214"/>
                </a:cubicBezTo>
                <a:close/>
                <a:moveTo>
                  <a:pt x="927" y="1200"/>
                </a:moveTo>
                <a:cubicBezTo>
                  <a:pt x="932" y="1202"/>
                  <a:pt x="938" y="1205"/>
                  <a:pt x="943" y="1208"/>
                </a:cubicBezTo>
                <a:cubicBezTo>
                  <a:pt x="942" y="1215"/>
                  <a:pt x="941" y="1222"/>
                  <a:pt x="940" y="1230"/>
                </a:cubicBezTo>
                <a:cubicBezTo>
                  <a:pt x="935" y="1228"/>
                  <a:pt x="930" y="1225"/>
                  <a:pt x="925" y="1222"/>
                </a:cubicBezTo>
                <a:cubicBezTo>
                  <a:pt x="925" y="1214"/>
                  <a:pt x="926" y="1207"/>
                  <a:pt x="927" y="1200"/>
                </a:cubicBezTo>
                <a:close/>
                <a:moveTo>
                  <a:pt x="944" y="1208"/>
                </a:moveTo>
                <a:cubicBezTo>
                  <a:pt x="949" y="1210"/>
                  <a:pt x="954" y="1213"/>
                  <a:pt x="959" y="1215"/>
                </a:cubicBezTo>
                <a:cubicBezTo>
                  <a:pt x="958" y="1223"/>
                  <a:pt x="957" y="1230"/>
                  <a:pt x="956" y="1238"/>
                </a:cubicBezTo>
                <a:cubicBezTo>
                  <a:pt x="951" y="1235"/>
                  <a:pt x="946" y="1233"/>
                  <a:pt x="941" y="1231"/>
                </a:cubicBezTo>
                <a:cubicBezTo>
                  <a:pt x="942" y="1223"/>
                  <a:pt x="943" y="1215"/>
                  <a:pt x="944" y="1208"/>
                </a:cubicBezTo>
                <a:close/>
                <a:moveTo>
                  <a:pt x="959" y="1215"/>
                </a:moveTo>
                <a:cubicBezTo>
                  <a:pt x="964" y="1217"/>
                  <a:pt x="969" y="1220"/>
                  <a:pt x="974" y="1222"/>
                </a:cubicBezTo>
                <a:cubicBezTo>
                  <a:pt x="973" y="1229"/>
                  <a:pt x="971" y="1237"/>
                  <a:pt x="970" y="1244"/>
                </a:cubicBezTo>
                <a:cubicBezTo>
                  <a:pt x="965" y="1242"/>
                  <a:pt x="961" y="1240"/>
                  <a:pt x="956" y="1238"/>
                </a:cubicBezTo>
                <a:cubicBezTo>
                  <a:pt x="957" y="1230"/>
                  <a:pt x="958" y="1223"/>
                  <a:pt x="959" y="1215"/>
                </a:cubicBezTo>
                <a:close/>
                <a:moveTo>
                  <a:pt x="974" y="1222"/>
                </a:moveTo>
                <a:cubicBezTo>
                  <a:pt x="978" y="1224"/>
                  <a:pt x="982" y="1225"/>
                  <a:pt x="986" y="1227"/>
                </a:cubicBezTo>
                <a:cubicBezTo>
                  <a:pt x="985" y="1235"/>
                  <a:pt x="984" y="1242"/>
                  <a:pt x="982" y="1250"/>
                </a:cubicBezTo>
                <a:cubicBezTo>
                  <a:pt x="978" y="1248"/>
                  <a:pt x="975" y="1246"/>
                  <a:pt x="971" y="1245"/>
                </a:cubicBezTo>
                <a:cubicBezTo>
                  <a:pt x="972" y="1237"/>
                  <a:pt x="973" y="1229"/>
                  <a:pt x="974" y="1222"/>
                </a:cubicBezTo>
                <a:close/>
                <a:moveTo>
                  <a:pt x="987" y="1227"/>
                </a:moveTo>
                <a:cubicBezTo>
                  <a:pt x="991" y="1229"/>
                  <a:pt x="995" y="1231"/>
                  <a:pt x="1000" y="1232"/>
                </a:cubicBezTo>
                <a:cubicBezTo>
                  <a:pt x="998" y="1240"/>
                  <a:pt x="997" y="1247"/>
                  <a:pt x="995" y="1255"/>
                </a:cubicBezTo>
                <a:cubicBezTo>
                  <a:pt x="991" y="1253"/>
                  <a:pt x="987" y="1252"/>
                  <a:pt x="983" y="1250"/>
                </a:cubicBezTo>
                <a:cubicBezTo>
                  <a:pt x="984" y="1242"/>
                  <a:pt x="986" y="1235"/>
                  <a:pt x="987" y="1227"/>
                </a:cubicBezTo>
                <a:close/>
                <a:moveTo>
                  <a:pt x="1000" y="1233"/>
                </a:moveTo>
                <a:cubicBezTo>
                  <a:pt x="1004" y="1234"/>
                  <a:pt x="1008" y="1236"/>
                  <a:pt x="1012" y="1237"/>
                </a:cubicBezTo>
                <a:cubicBezTo>
                  <a:pt x="1010" y="1245"/>
                  <a:pt x="1008" y="1253"/>
                  <a:pt x="1007" y="1260"/>
                </a:cubicBezTo>
                <a:cubicBezTo>
                  <a:pt x="1003" y="1258"/>
                  <a:pt x="999" y="1257"/>
                  <a:pt x="996" y="1255"/>
                </a:cubicBezTo>
                <a:cubicBezTo>
                  <a:pt x="997" y="1248"/>
                  <a:pt x="999" y="1240"/>
                  <a:pt x="1000" y="1233"/>
                </a:cubicBezTo>
                <a:close/>
                <a:moveTo>
                  <a:pt x="1000" y="1232"/>
                </a:moveTo>
                <a:cubicBezTo>
                  <a:pt x="1002" y="1225"/>
                  <a:pt x="1003" y="1218"/>
                  <a:pt x="1005" y="1211"/>
                </a:cubicBezTo>
                <a:cubicBezTo>
                  <a:pt x="1005" y="1210"/>
                  <a:pt x="1005" y="1210"/>
                  <a:pt x="1005" y="1210"/>
                </a:cubicBezTo>
                <a:cubicBezTo>
                  <a:pt x="1009" y="1212"/>
                  <a:pt x="1013" y="1213"/>
                  <a:pt x="1017" y="1215"/>
                </a:cubicBezTo>
                <a:cubicBezTo>
                  <a:pt x="1016" y="1222"/>
                  <a:pt x="1014" y="1229"/>
                  <a:pt x="1012" y="1237"/>
                </a:cubicBezTo>
                <a:cubicBezTo>
                  <a:pt x="1008" y="1235"/>
                  <a:pt x="1004" y="1234"/>
                  <a:pt x="1000" y="1232"/>
                </a:cubicBezTo>
                <a:close/>
                <a:moveTo>
                  <a:pt x="1018" y="1215"/>
                </a:moveTo>
                <a:cubicBezTo>
                  <a:pt x="1022" y="1217"/>
                  <a:pt x="1025" y="1218"/>
                  <a:pt x="1029" y="1219"/>
                </a:cubicBezTo>
                <a:cubicBezTo>
                  <a:pt x="1027" y="1227"/>
                  <a:pt x="1026" y="1234"/>
                  <a:pt x="1024" y="1241"/>
                </a:cubicBezTo>
                <a:cubicBezTo>
                  <a:pt x="1020" y="1240"/>
                  <a:pt x="1016" y="1238"/>
                  <a:pt x="1013" y="1237"/>
                </a:cubicBezTo>
                <a:cubicBezTo>
                  <a:pt x="1014" y="1230"/>
                  <a:pt x="1016" y="1222"/>
                  <a:pt x="1018" y="1215"/>
                </a:cubicBezTo>
                <a:close/>
                <a:moveTo>
                  <a:pt x="1018" y="1215"/>
                </a:moveTo>
                <a:cubicBezTo>
                  <a:pt x="1020" y="1207"/>
                  <a:pt x="1021" y="1200"/>
                  <a:pt x="1023" y="1192"/>
                </a:cubicBezTo>
                <a:cubicBezTo>
                  <a:pt x="1027" y="1194"/>
                  <a:pt x="1031" y="1195"/>
                  <a:pt x="1035" y="1196"/>
                </a:cubicBezTo>
                <a:cubicBezTo>
                  <a:pt x="1033" y="1204"/>
                  <a:pt x="1031" y="1211"/>
                  <a:pt x="1030" y="1219"/>
                </a:cubicBezTo>
                <a:cubicBezTo>
                  <a:pt x="1026" y="1217"/>
                  <a:pt x="1022" y="1216"/>
                  <a:pt x="1018" y="1215"/>
                </a:cubicBezTo>
                <a:close/>
                <a:moveTo>
                  <a:pt x="1036" y="1197"/>
                </a:moveTo>
                <a:cubicBezTo>
                  <a:pt x="1039" y="1198"/>
                  <a:pt x="1043" y="1199"/>
                  <a:pt x="1047" y="1200"/>
                </a:cubicBezTo>
                <a:cubicBezTo>
                  <a:pt x="1044" y="1208"/>
                  <a:pt x="1042" y="1216"/>
                  <a:pt x="1040" y="1223"/>
                </a:cubicBezTo>
                <a:cubicBezTo>
                  <a:pt x="1037" y="1221"/>
                  <a:pt x="1033" y="1220"/>
                  <a:pt x="1030" y="1219"/>
                </a:cubicBezTo>
                <a:cubicBezTo>
                  <a:pt x="1032" y="1212"/>
                  <a:pt x="1034" y="1204"/>
                  <a:pt x="1036" y="1197"/>
                </a:cubicBezTo>
                <a:close/>
                <a:moveTo>
                  <a:pt x="1047" y="1200"/>
                </a:moveTo>
                <a:cubicBezTo>
                  <a:pt x="1051" y="1202"/>
                  <a:pt x="1055" y="1203"/>
                  <a:pt x="1059" y="1204"/>
                </a:cubicBezTo>
                <a:cubicBezTo>
                  <a:pt x="1056" y="1212"/>
                  <a:pt x="1054" y="1219"/>
                  <a:pt x="1052" y="1226"/>
                </a:cubicBezTo>
                <a:cubicBezTo>
                  <a:pt x="1048" y="1225"/>
                  <a:pt x="1044" y="1224"/>
                  <a:pt x="1041" y="1223"/>
                </a:cubicBezTo>
                <a:cubicBezTo>
                  <a:pt x="1043" y="1216"/>
                  <a:pt x="1045" y="1209"/>
                  <a:pt x="1047" y="1200"/>
                </a:cubicBezTo>
                <a:close/>
                <a:moveTo>
                  <a:pt x="1047" y="1200"/>
                </a:moveTo>
                <a:cubicBezTo>
                  <a:pt x="1049" y="1193"/>
                  <a:pt x="1051" y="1185"/>
                  <a:pt x="1053" y="1178"/>
                </a:cubicBezTo>
                <a:cubicBezTo>
                  <a:pt x="1057" y="1180"/>
                  <a:pt x="1062" y="1181"/>
                  <a:pt x="1066" y="1182"/>
                </a:cubicBezTo>
                <a:cubicBezTo>
                  <a:pt x="1063" y="1190"/>
                  <a:pt x="1061" y="1197"/>
                  <a:pt x="1059" y="1204"/>
                </a:cubicBezTo>
                <a:cubicBezTo>
                  <a:pt x="1055" y="1202"/>
                  <a:pt x="1051" y="1201"/>
                  <a:pt x="1047" y="1200"/>
                </a:cubicBezTo>
                <a:close/>
                <a:moveTo>
                  <a:pt x="1053" y="1178"/>
                </a:moveTo>
                <a:cubicBezTo>
                  <a:pt x="1055" y="1173"/>
                  <a:pt x="1056" y="1169"/>
                  <a:pt x="1057" y="1164"/>
                </a:cubicBezTo>
                <a:cubicBezTo>
                  <a:pt x="1060" y="1155"/>
                  <a:pt x="1060" y="1155"/>
                  <a:pt x="1060" y="1155"/>
                </a:cubicBezTo>
                <a:cubicBezTo>
                  <a:pt x="1064" y="1157"/>
                  <a:pt x="1068" y="1158"/>
                  <a:pt x="1073" y="1159"/>
                </a:cubicBezTo>
                <a:cubicBezTo>
                  <a:pt x="1070" y="1167"/>
                  <a:pt x="1068" y="1175"/>
                  <a:pt x="1066" y="1182"/>
                </a:cubicBezTo>
                <a:cubicBezTo>
                  <a:pt x="1062" y="1180"/>
                  <a:pt x="1058" y="1179"/>
                  <a:pt x="1053" y="1178"/>
                </a:cubicBezTo>
                <a:close/>
                <a:moveTo>
                  <a:pt x="1060" y="1155"/>
                </a:moveTo>
                <a:cubicBezTo>
                  <a:pt x="1062" y="1147"/>
                  <a:pt x="1064" y="1140"/>
                  <a:pt x="1066" y="1133"/>
                </a:cubicBezTo>
                <a:cubicBezTo>
                  <a:pt x="1070" y="1134"/>
                  <a:pt x="1075" y="1135"/>
                  <a:pt x="1080" y="1136"/>
                </a:cubicBezTo>
                <a:cubicBezTo>
                  <a:pt x="1077" y="1144"/>
                  <a:pt x="1075" y="1151"/>
                  <a:pt x="1073" y="1159"/>
                </a:cubicBezTo>
                <a:cubicBezTo>
                  <a:pt x="1068" y="1157"/>
                  <a:pt x="1064" y="1156"/>
                  <a:pt x="1060" y="1155"/>
                </a:cubicBezTo>
                <a:close/>
                <a:moveTo>
                  <a:pt x="1080" y="1136"/>
                </a:moveTo>
                <a:cubicBezTo>
                  <a:pt x="1084" y="1137"/>
                  <a:pt x="1088" y="1138"/>
                  <a:pt x="1092" y="1140"/>
                </a:cubicBezTo>
                <a:cubicBezTo>
                  <a:pt x="1090" y="1148"/>
                  <a:pt x="1087" y="1155"/>
                  <a:pt x="1085" y="1162"/>
                </a:cubicBezTo>
                <a:cubicBezTo>
                  <a:pt x="1081" y="1161"/>
                  <a:pt x="1077" y="1160"/>
                  <a:pt x="1073" y="1159"/>
                </a:cubicBezTo>
                <a:cubicBezTo>
                  <a:pt x="1076" y="1151"/>
                  <a:pt x="1078" y="1144"/>
                  <a:pt x="1080" y="1136"/>
                </a:cubicBezTo>
                <a:close/>
                <a:moveTo>
                  <a:pt x="1080" y="1136"/>
                </a:moveTo>
                <a:cubicBezTo>
                  <a:pt x="1082" y="1131"/>
                  <a:pt x="1082" y="1131"/>
                  <a:pt x="1082" y="1131"/>
                </a:cubicBezTo>
                <a:cubicBezTo>
                  <a:pt x="1084" y="1125"/>
                  <a:pt x="1085" y="1119"/>
                  <a:pt x="1087" y="1114"/>
                </a:cubicBezTo>
                <a:cubicBezTo>
                  <a:pt x="1091" y="1115"/>
                  <a:pt x="1095" y="1116"/>
                  <a:pt x="1100" y="1117"/>
                </a:cubicBezTo>
                <a:cubicBezTo>
                  <a:pt x="1097" y="1124"/>
                  <a:pt x="1095" y="1132"/>
                  <a:pt x="1093" y="1139"/>
                </a:cubicBezTo>
                <a:cubicBezTo>
                  <a:pt x="1088" y="1138"/>
                  <a:pt x="1084" y="1137"/>
                  <a:pt x="1080" y="1136"/>
                </a:cubicBezTo>
                <a:close/>
                <a:moveTo>
                  <a:pt x="1100" y="1117"/>
                </a:moveTo>
                <a:cubicBezTo>
                  <a:pt x="1103" y="1118"/>
                  <a:pt x="1106" y="1119"/>
                  <a:pt x="1109" y="1119"/>
                </a:cubicBezTo>
                <a:cubicBezTo>
                  <a:pt x="1110" y="1119"/>
                  <a:pt x="1111" y="1120"/>
                  <a:pt x="1112" y="1120"/>
                </a:cubicBezTo>
                <a:cubicBezTo>
                  <a:pt x="1110" y="1127"/>
                  <a:pt x="1107" y="1134"/>
                  <a:pt x="1104" y="1142"/>
                </a:cubicBezTo>
                <a:cubicBezTo>
                  <a:pt x="1104" y="1142"/>
                  <a:pt x="1104" y="1142"/>
                  <a:pt x="1104" y="1142"/>
                </a:cubicBezTo>
                <a:cubicBezTo>
                  <a:pt x="1100" y="1141"/>
                  <a:pt x="1097" y="1140"/>
                  <a:pt x="1093" y="1139"/>
                </a:cubicBezTo>
                <a:cubicBezTo>
                  <a:pt x="1096" y="1132"/>
                  <a:pt x="1098" y="1124"/>
                  <a:pt x="1100" y="1117"/>
                </a:cubicBezTo>
                <a:close/>
                <a:moveTo>
                  <a:pt x="1109" y="1119"/>
                </a:moveTo>
                <a:cubicBezTo>
                  <a:pt x="1106" y="1118"/>
                  <a:pt x="1103" y="1117"/>
                  <a:pt x="1100" y="1117"/>
                </a:cubicBezTo>
                <a:cubicBezTo>
                  <a:pt x="1101" y="1114"/>
                  <a:pt x="1101" y="1114"/>
                  <a:pt x="1101" y="1114"/>
                </a:cubicBezTo>
                <a:cubicBezTo>
                  <a:pt x="1103" y="1107"/>
                  <a:pt x="1106" y="1101"/>
                  <a:pt x="1108" y="1094"/>
                </a:cubicBezTo>
                <a:cubicBezTo>
                  <a:pt x="1110" y="1094"/>
                  <a:pt x="1112" y="1095"/>
                  <a:pt x="1114" y="1095"/>
                </a:cubicBezTo>
                <a:cubicBezTo>
                  <a:pt x="1116" y="1096"/>
                  <a:pt x="1118" y="1096"/>
                  <a:pt x="1120" y="1097"/>
                </a:cubicBezTo>
                <a:cubicBezTo>
                  <a:pt x="1119" y="1101"/>
                  <a:pt x="1117" y="1106"/>
                  <a:pt x="1116" y="1110"/>
                </a:cubicBezTo>
                <a:cubicBezTo>
                  <a:pt x="1112" y="1119"/>
                  <a:pt x="1112" y="1119"/>
                  <a:pt x="1112" y="1119"/>
                </a:cubicBezTo>
                <a:cubicBezTo>
                  <a:pt x="1111" y="1119"/>
                  <a:pt x="1110" y="1119"/>
                  <a:pt x="1109" y="1119"/>
                </a:cubicBezTo>
                <a:close/>
                <a:moveTo>
                  <a:pt x="1114" y="1095"/>
                </a:moveTo>
                <a:cubicBezTo>
                  <a:pt x="1112" y="1094"/>
                  <a:pt x="1110" y="1094"/>
                  <a:pt x="1108" y="1094"/>
                </a:cubicBezTo>
                <a:cubicBezTo>
                  <a:pt x="1110" y="1086"/>
                  <a:pt x="1112" y="1080"/>
                  <a:pt x="1114" y="1074"/>
                </a:cubicBezTo>
                <a:cubicBezTo>
                  <a:pt x="1117" y="1075"/>
                  <a:pt x="1120" y="1076"/>
                  <a:pt x="1123" y="1076"/>
                </a:cubicBezTo>
                <a:cubicBezTo>
                  <a:pt x="1125" y="1076"/>
                  <a:pt x="1126" y="1077"/>
                  <a:pt x="1127" y="1077"/>
                </a:cubicBezTo>
                <a:cubicBezTo>
                  <a:pt x="1125" y="1083"/>
                  <a:pt x="1123" y="1090"/>
                  <a:pt x="1121" y="1096"/>
                </a:cubicBezTo>
                <a:cubicBezTo>
                  <a:pt x="1118" y="1096"/>
                  <a:pt x="1116" y="1095"/>
                  <a:pt x="1114" y="1095"/>
                </a:cubicBezTo>
                <a:close/>
                <a:moveTo>
                  <a:pt x="1123" y="1076"/>
                </a:moveTo>
                <a:cubicBezTo>
                  <a:pt x="1120" y="1075"/>
                  <a:pt x="1117" y="1074"/>
                  <a:pt x="1114" y="1074"/>
                </a:cubicBezTo>
                <a:cubicBezTo>
                  <a:pt x="1117" y="1065"/>
                  <a:pt x="1120" y="1057"/>
                  <a:pt x="1122" y="1050"/>
                </a:cubicBezTo>
                <a:cubicBezTo>
                  <a:pt x="1124" y="1050"/>
                  <a:pt x="1125" y="1050"/>
                  <a:pt x="1126" y="1051"/>
                </a:cubicBezTo>
                <a:cubicBezTo>
                  <a:pt x="1129" y="1051"/>
                  <a:pt x="1133" y="1052"/>
                  <a:pt x="1136" y="1053"/>
                </a:cubicBezTo>
                <a:cubicBezTo>
                  <a:pt x="1133" y="1060"/>
                  <a:pt x="1131" y="1068"/>
                  <a:pt x="1128" y="1077"/>
                </a:cubicBezTo>
                <a:cubicBezTo>
                  <a:pt x="1128" y="1077"/>
                  <a:pt x="1128" y="1077"/>
                  <a:pt x="1128" y="1077"/>
                </a:cubicBezTo>
                <a:cubicBezTo>
                  <a:pt x="1126" y="1076"/>
                  <a:pt x="1125" y="1076"/>
                  <a:pt x="1123" y="1076"/>
                </a:cubicBezTo>
                <a:close/>
                <a:moveTo>
                  <a:pt x="1122" y="1049"/>
                </a:moveTo>
                <a:cubicBezTo>
                  <a:pt x="1117" y="1049"/>
                  <a:pt x="1112" y="1048"/>
                  <a:pt x="1108" y="1047"/>
                </a:cubicBezTo>
                <a:cubicBezTo>
                  <a:pt x="1110" y="1039"/>
                  <a:pt x="1112" y="1031"/>
                  <a:pt x="1115" y="1023"/>
                </a:cubicBezTo>
                <a:cubicBezTo>
                  <a:pt x="1120" y="1024"/>
                  <a:pt x="1125" y="1025"/>
                  <a:pt x="1130" y="1026"/>
                </a:cubicBezTo>
                <a:cubicBezTo>
                  <a:pt x="1128" y="1033"/>
                  <a:pt x="1125" y="1040"/>
                  <a:pt x="1123" y="1047"/>
                </a:cubicBezTo>
                <a:lnTo>
                  <a:pt x="1122" y="1049"/>
                </a:lnTo>
                <a:close/>
                <a:moveTo>
                  <a:pt x="1114" y="1023"/>
                </a:moveTo>
                <a:cubicBezTo>
                  <a:pt x="1109" y="1022"/>
                  <a:pt x="1104" y="1021"/>
                  <a:pt x="1098" y="1020"/>
                </a:cubicBezTo>
                <a:cubicBezTo>
                  <a:pt x="1100" y="1012"/>
                  <a:pt x="1103" y="1004"/>
                  <a:pt x="1105" y="997"/>
                </a:cubicBezTo>
                <a:cubicBezTo>
                  <a:pt x="1110" y="998"/>
                  <a:pt x="1116" y="999"/>
                  <a:pt x="1121" y="999"/>
                </a:cubicBezTo>
                <a:cubicBezTo>
                  <a:pt x="1119" y="1007"/>
                  <a:pt x="1117" y="1015"/>
                  <a:pt x="1114" y="1023"/>
                </a:cubicBezTo>
                <a:close/>
                <a:moveTo>
                  <a:pt x="1104" y="996"/>
                </a:moveTo>
                <a:cubicBezTo>
                  <a:pt x="1099" y="995"/>
                  <a:pt x="1093" y="994"/>
                  <a:pt x="1088" y="993"/>
                </a:cubicBezTo>
                <a:cubicBezTo>
                  <a:pt x="1090" y="985"/>
                  <a:pt x="1092" y="977"/>
                  <a:pt x="1093" y="970"/>
                </a:cubicBezTo>
                <a:cubicBezTo>
                  <a:pt x="1093" y="970"/>
                  <a:pt x="1093" y="970"/>
                  <a:pt x="1093" y="970"/>
                </a:cubicBezTo>
                <a:cubicBezTo>
                  <a:pt x="1099" y="971"/>
                  <a:pt x="1105" y="972"/>
                  <a:pt x="1110" y="973"/>
                </a:cubicBezTo>
                <a:cubicBezTo>
                  <a:pt x="1108" y="980"/>
                  <a:pt x="1106" y="988"/>
                  <a:pt x="1104" y="996"/>
                </a:cubicBezTo>
                <a:close/>
                <a:moveTo>
                  <a:pt x="1093" y="969"/>
                </a:moveTo>
                <a:cubicBezTo>
                  <a:pt x="1087" y="968"/>
                  <a:pt x="1081" y="967"/>
                  <a:pt x="1075" y="965"/>
                </a:cubicBezTo>
                <a:cubicBezTo>
                  <a:pt x="1077" y="958"/>
                  <a:pt x="1078" y="950"/>
                  <a:pt x="1080" y="942"/>
                </a:cubicBezTo>
                <a:cubicBezTo>
                  <a:pt x="1086" y="944"/>
                  <a:pt x="1092" y="945"/>
                  <a:pt x="1098" y="946"/>
                </a:cubicBezTo>
                <a:cubicBezTo>
                  <a:pt x="1098" y="946"/>
                  <a:pt x="1098" y="946"/>
                  <a:pt x="1098" y="946"/>
                </a:cubicBezTo>
                <a:cubicBezTo>
                  <a:pt x="1096" y="953"/>
                  <a:pt x="1095" y="961"/>
                  <a:pt x="1093" y="969"/>
                </a:cubicBezTo>
                <a:close/>
                <a:moveTo>
                  <a:pt x="1080" y="942"/>
                </a:moveTo>
                <a:cubicBezTo>
                  <a:pt x="1073" y="940"/>
                  <a:pt x="1067" y="939"/>
                  <a:pt x="1061" y="938"/>
                </a:cubicBezTo>
                <a:cubicBezTo>
                  <a:pt x="1061" y="938"/>
                  <a:pt x="1061" y="938"/>
                  <a:pt x="1061" y="938"/>
                </a:cubicBezTo>
                <a:cubicBezTo>
                  <a:pt x="1062" y="930"/>
                  <a:pt x="1064" y="922"/>
                  <a:pt x="1065" y="914"/>
                </a:cubicBezTo>
                <a:cubicBezTo>
                  <a:pt x="1071" y="916"/>
                  <a:pt x="1077" y="917"/>
                  <a:pt x="1084" y="919"/>
                </a:cubicBezTo>
                <a:cubicBezTo>
                  <a:pt x="1083" y="926"/>
                  <a:pt x="1081" y="934"/>
                  <a:pt x="1080" y="942"/>
                </a:cubicBezTo>
                <a:close/>
                <a:moveTo>
                  <a:pt x="1064" y="914"/>
                </a:moveTo>
                <a:cubicBezTo>
                  <a:pt x="1058" y="912"/>
                  <a:pt x="1051" y="911"/>
                  <a:pt x="1044" y="909"/>
                </a:cubicBezTo>
                <a:cubicBezTo>
                  <a:pt x="1061" y="786"/>
                  <a:pt x="1063" y="696"/>
                  <a:pt x="1049" y="634"/>
                </a:cubicBezTo>
                <a:cubicBezTo>
                  <a:pt x="1055" y="630"/>
                  <a:pt x="1061" y="625"/>
                  <a:pt x="1067" y="621"/>
                </a:cubicBezTo>
                <a:cubicBezTo>
                  <a:pt x="1069" y="619"/>
                  <a:pt x="1071" y="618"/>
                  <a:pt x="1073" y="616"/>
                </a:cubicBezTo>
                <a:cubicBezTo>
                  <a:pt x="1089" y="682"/>
                  <a:pt x="1086" y="780"/>
                  <a:pt x="1064" y="914"/>
                </a:cubicBezTo>
                <a:close/>
                <a:moveTo>
                  <a:pt x="1073" y="615"/>
                </a:moveTo>
                <a:cubicBezTo>
                  <a:pt x="1075" y="613"/>
                  <a:pt x="1078" y="611"/>
                  <a:pt x="1080" y="609"/>
                </a:cubicBezTo>
                <a:cubicBezTo>
                  <a:pt x="1084" y="607"/>
                  <a:pt x="1088" y="605"/>
                  <a:pt x="1092" y="602"/>
                </a:cubicBezTo>
                <a:cubicBezTo>
                  <a:pt x="1086" y="607"/>
                  <a:pt x="1080" y="611"/>
                  <a:pt x="1073" y="616"/>
                </a:cubicBezTo>
                <a:lnTo>
                  <a:pt x="1073" y="615"/>
                </a:lnTo>
                <a:close/>
                <a:moveTo>
                  <a:pt x="1081" y="608"/>
                </a:moveTo>
                <a:cubicBezTo>
                  <a:pt x="1085" y="603"/>
                  <a:pt x="1089" y="599"/>
                  <a:pt x="1093" y="594"/>
                </a:cubicBezTo>
                <a:cubicBezTo>
                  <a:pt x="1094" y="594"/>
                  <a:pt x="1095" y="594"/>
                  <a:pt x="1095" y="593"/>
                </a:cubicBezTo>
                <a:cubicBezTo>
                  <a:pt x="1096" y="595"/>
                  <a:pt x="1096" y="597"/>
                  <a:pt x="1097" y="598"/>
                </a:cubicBezTo>
                <a:cubicBezTo>
                  <a:pt x="1096" y="599"/>
                  <a:pt x="1095" y="600"/>
                  <a:pt x="1094" y="600"/>
                </a:cubicBezTo>
                <a:cubicBezTo>
                  <a:pt x="1090" y="603"/>
                  <a:pt x="1085" y="605"/>
                  <a:pt x="1081" y="608"/>
                </a:cubicBezTo>
                <a:close/>
                <a:moveTo>
                  <a:pt x="1096" y="593"/>
                </a:moveTo>
                <a:cubicBezTo>
                  <a:pt x="1101" y="590"/>
                  <a:pt x="1106" y="588"/>
                  <a:pt x="1111" y="585"/>
                </a:cubicBezTo>
                <a:cubicBezTo>
                  <a:pt x="1107" y="589"/>
                  <a:pt x="1102" y="594"/>
                  <a:pt x="1097" y="598"/>
                </a:cubicBezTo>
                <a:cubicBezTo>
                  <a:pt x="1097" y="596"/>
                  <a:pt x="1096" y="595"/>
                  <a:pt x="1096" y="593"/>
                </a:cubicBezTo>
                <a:close/>
                <a:moveTo>
                  <a:pt x="1096" y="593"/>
                </a:moveTo>
                <a:cubicBezTo>
                  <a:pt x="1096" y="592"/>
                  <a:pt x="1096" y="592"/>
                  <a:pt x="1095" y="591"/>
                </a:cubicBezTo>
                <a:cubicBezTo>
                  <a:pt x="1098" y="588"/>
                  <a:pt x="1101" y="585"/>
                  <a:pt x="1103" y="581"/>
                </a:cubicBezTo>
                <a:cubicBezTo>
                  <a:pt x="1108" y="579"/>
                  <a:pt x="1114" y="576"/>
                  <a:pt x="1119" y="574"/>
                </a:cubicBezTo>
                <a:cubicBezTo>
                  <a:pt x="1119" y="575"/>
                  <a:pt x="1119" y="576"/>
                  <a:pt x="1119" y="577"/>
                </a:cubicBezTo>
                <a:cubicBezTo>
                  <a:pt x="1117" y="579"/>
                  <a:pt x="1115" y="582"/>
                  <a:pt x="1112" y="584"/>
                </a:cubicBezTo>
                <a:cubicBezTo>
                  <a:pt x="1107" y="587"/>
                  <a:pt x="1102" y="590"/>
                  <a:pt x="1096" y="593"/>
                </a:cubicBezTo>
                <a:close/>
                <a:moveTo>
                  <a:pt x="1103" y="580"/>
                </a:moveTo>
                <a:cubicBezTo>
                  <a:pt x="1106" y="576"/>
                  <a:pt x="1108" y="572"/>
                  <a:pt x="1110" y="568"/>
                </a:cubicBezTo>
                <a:cubicBezTo>
                  <a:pt x="1112" y="567"/>
                  <a:pt x="1114" y="566"/>
                  <a:pt x="1116" y="565"/>
                </a:cubicBezTo>
                <a:cubicBezTo>
                  <a:pt x="1117" y="568"/>
                  <a:pt x="1117" y="571"/>
                  <a:pt x="1118" y="574"/>
                </a:cubicBezTo>
                <a:cubicBezTo>
                  <a:pt x="1114" y="576"/>
                  <a:pt x="1108" y="578"/>
                  <a:pt x="1103" y="580"/>
                </a:cubicBezTo>
                <a:close/>
                <a:moveTo>
                  <a:pt x="1114" y="560"/>
                </a:moveTo>
                <a:cubicBezTo>
                  <a:pt x="1114" y="558"/>
                  <a:pt x="1115" y="556"/>
                  <a:pt x="1116" y="554"/>
                </a:cubicBezTo>
                <a:cubicBezTo>
                  <a:pt x="1124" y="551"/>
                  <a:pt x="1131" y="549"/>
                  <a:pt x="1138" y="546"/>
                </a:cubicBezTo>
                <a:cubicBezTo>
                  <a:pt x="1138" y="546"/>
                  <a:pt x="1138" y="547"/>
                  <a:pt x="1139" y="547"/>
                </a:cubicBezTo>
                <a:cubicBezTo>
                  <a:pt x="1137" y="551"/>
                  <a:pt x="1135" y="554"/>
                  <a:pt x="1133" y="557"/>
                </a:cubicBezTo>
                <a:cubicBezTo>
                  <a:pt x="1128" y="560"/>
                  <a:pt x="1122" y="562"/>
                  <a:pt x="1116" y="565"/>
                </a:cubicBezTo>
                <a:cubicBezTo>
                  <a:pt x="1115" y="563"/>
                  <a:pt x="1114" y="561"/>
                  <a:pt x="1114" y="560"/>
                </a:cubicBezTo>
                <a:close/>
                <a:moveTo>
                  <a:pt x="1116" y="554"/>
                </a:moveTo>
                <a:cubicBezTo>
                  <a:pt x="1117" y="550"/>
                  <a:pt x="1118" y="545"/>
                  <a:pt x="1119" y="541"/>
                </a:cubicBezTo>
                <a:cubicBezTo>
                  <a:pt x="1124" y="539"/>
                  <a:pt x="1128" y="538"/>
                  <a:pt x="1133" y="536"/>
                </a:cubicBezTo>
                <a:cubicBezTo>
                  <a:pt x="1135" y="539"/>
                  <a:pt x="1136" y="542"/>
                  <a:pt x="1138" y="545"/>
                </a:cubicBezTo>
                <a:cubicBezTo>
                  <a:pt x="1131" y="548"/>
                  <a:pt x="1124" y="551"/>
                  <a:pt x="1116" y="554"/>
                </a:cubicBezTo>
                <a:close/>
                <a:moveTo>
                  <a:pt x="1127" y="525"/>
                </a:moveTo>
                <a:cubicBezTo>
                  <a:pt x="1135" y="522"/>
                  <a:pt x="1141" y="520"/>
                  <a:pt x="1147" y="518"/>
                </a:cubicBezTo>
                <a:cubicBezTo>
                  <a:pt x="1147" y="523"/>
                  <a:pt x="1146" y="527"/>
                  <a:pt x="1145" y="531"/>
                </a:cubicBezTo>
                <a:cubicBezTo>
                  <a:pt x="1141" y="533"/>
                  <a:pt x="1137" y="534"/>
                  <a:pt x="1133" y="535"/>
                </a:cubicBezTo>
                <a:cubicBezTo>
                  <a:pt x="1132" y="532"/>
                  <a:pt x="1130" y="528"/>
                  <a:pt x="1127" y="525"/>
                </a:cubicBezTo>
                <a:close/>
                <a:moveTo>
                  <a:pt x="1127" y="525"/>
                </a:moveTo>
                <a:cubicBezTo>
                  <a:pt x="1125" y="521"/>
                  <a:pt x="1123" y="518"/>
                  <a:pt x="1121" y="515"/>
                </a:cubicBezTo>
                <a:cubicBezTo>
                  <a:pt x="1121" y="515"/>
                  <a:pt x="1121" y="515"/>
                  <a:pt x="1121" y="514"/>
                </a:cubicBezTo>
                <a:cubicBezTo>
                  <a:pt x="1125" y="513"/>
                  <a:pt x="1129" y="512"/>
                  <a:pt x="1133" y="510"/>
                </a:cubicBezTo>
                <a:cubicBezTo>
                  <a:pt x="1138" y="508"/>
                  <a:pt x="1143" y="507"/>
                  <a:pt x="1148" y="505"/>
                </a:cubicBezTo>
                <a:cubicBezTo>
                  <a:pt x="1148" y="509"/>
                  <a:pt x="1148" y="514"/>
                  <a:pt x="1147" y="518"/>
                </a:cubicBezTo>
                <a:cubicBezTo>
                  <a:pt x="1141" y="520"/>
                  <a:pt x="1135" y="522"/>
                  <a:pt x="1127" y="525"/>
                </a:cubicBezTo>
                <a:close/>
                <a:moveTo>
                  <a:pt x="1149" y="505"/>
                </a:moveTo>
                <a:cubicBezTo>
                  <a:pt x="1149" y="505"/>
                  <a:pt x="1149" y="505"/>
                  <a:pt x="1149" y="505"/>
                </a:cubicBezTo>
                <a:cubicBezTo>
                  <a:pt x="1151" y="508"/>
                  <a:pt x="1153" y="511"/>
                  <a:pt x="1155" y="515"/>
                </a:cubicBezTo>
                <a:cubicBezTo>
                  <a:pt x="1153" y="516"/>
                  <a:pt x="1150" y="517"/>
                  <a:pt x="1148" y="517"/>
                </a:cubicBezTo>
                <a:cubicBezTo>
                  <a:pt x="1148" y="513"/>
                  <a:pt x="1149" y="509"/>
                  <a:pt x="1149" y="505"/>
                </a:cubicBezTo>
                <a:close/>
                <a:moveTo>
                  <a:pt x="1119" y="500"/>
                </a:moveTo>
                <a:cubicBezTo>
                  <a:pt x="1118" y="498"/>
                  <a:pt x="1118" y="495"/>
                  <a:pt x="1117" y="493"/>
                </a:cubicBezTo>
                <a:cubicBezTo>
                  <a:pt x="1117" y="493"/>
                  <a:pt x="1117" y="493"/>
                  <a:pt x="1117" y="493"/>
                </a:cubicBezTo>
                <a:cubicBezTo>
                  <a:pt x="1116" y="491"/>
                  <a:pt x="1115" y="489"/>
                  <a:pt x="1114" y="488"/>
                </a:cubicBezTo>
                <a:cubicBezTo>
                  <a:pt x="1119" y="486"/>
                  <a:pt x="1124" y="485"/>
                  <a:pt x="1129" y="483"/>
                </a:cubicBezTo>
                <a:cubicBezTo>
                  <a:pt x="1132" y="486"/>
                  <a:pt x="1136" y="490"/>
                  <a:pt x="1139" y="493"/>
                </a:cubicBezTo>
                <a:cubicBezTo>
                  <a:pt x="1133" y="495"/>
                  <a:pt x="1126" y="498"/>
                  <a:pt x="1119" y="500"/>
                </a:cubicBezTo>
                <a:close/>
                <a:moveTo>
                  <a:pt x="1114" y="487"/>
                </a:moveTo>
                <a:cubicBezTo>
                  <a:pt x="1112" y="485"/>
                  <a:pt x="1111" y="483"/>
                  <a:pt x="1109" y="481"/>
                </a:cubicBezTo>
                <a:cubicBezTo>
                  <a:pt x="1113" y="479"/>
                  <a:pt x="1117" y="478"/>
                  <a:pt x="1120" y="477"/>
                </a:cubicBezTo>
                <a:cubicBezTo>
                  <a:pt x="1123" y="479"/>
                  <a:pt x="1126" y="481"/>
                  <a:pt x="1128" y="483"/>
                </a:cubicBezTo>
                <a:cubicBezTo>
                  <a:pt x="1123" y="484"/>
                  <a:pt x="1118" y="486"/>
                  <a:pt x="1114" y="487"/>
                </a:cubicBezTo>
                <a:close/>
                <a:moveTo>
                  <a:pt x="1113" y="488"/>
                </a:moveTo>
                <a:cubicBezTo>
                  <a:pt x="1108" y="489"/>
                  <a:pt x="1103" y="491"/>
                  <a:pt x="1098" y="493"/>
                </a:cubicBezTo>
                <a:cubicBezTo>
                  <a:pt x="1095" y="491"/>
                  <a:pt x="1092" y="489"/>
                  <a:pt x="1090" y="487"/>
                </a:cubicBezTo>
                <a:cubicBezTo>
                  <a:pt x="1096" y="485"/>
                  <a:pt x="1102" y="483"/>
                  <a:pt x="1109" y="481"/>
                </a:cubicBezTo>
                <a:cubicBezTo>
                  <a:pt x="1110" y="483"/>
                  <a:pt x="1112" y="485"/>
                  <a:pt x="1113" y="488"/>
                </a:cubicBezTo>
                <a:close/>
                <a:moveTo>
                  <a:pt x="1089" y="487"/>
                </a:moveTo>
                <a:cubicBezTo>
                  <a:pt x="1083" y="484"/>
                  <a:pt x="1077" y="481"/>
                  <a:pt x="1071" y="478"/>
                </a:cubicBezTo>
                <a:cubicBezTo>
                  <a:pt x="1080" y="475"/>
                  <a:pt x="1090" y="471"/>
                  <a:pt x="1100" y="467"/>
                </a:cubicBezTo>
                <a:cubicBezTo>
                  <a:pt x="1103" y="472"/>
                  <a:pt x="1106" y="476"/>
                  <a:pt x="1109" y="480"/>
                </a:cubicBezTo>
                <a:cubicBezTo>
                  <a:pt x="1102" y="483"/>
                  <a:pt x="1095" y="485"/>
                  <a:pt x="1089" y="487"/>
                </a:cubicBezTo>
                <a:close/>
                <a:moveTo>
                  <a:pt x="1088" y="487"/>
                </a:moveTo>
                <a:cubicBezTo>
                  <a:pt x="1084" y="489"/>
                  <a:pt x="1080" y="490"/>
                  <a:pt x="1076" y="492"/>
                </a:cubicBezTo>
                <a:cubicBezTo>
                  <a:pt x="1073" y="488"/>
                  <a:pt x="1071" y="483"/>
                  <a:pt x="1068" y="479"/>
                </a:cubicBezTo>
                <a:cubicBezTo>
                  <a:pt x="1070" y="478"/>
                  <a:pt x="1070" y="478"/>
                  <a:pt x="1070" y="478"/>
                </a:cubicBezTo>
                <a:cubicBezTo>
                  <a:pt x="1077" y="481"/>
                  <a:pt x="1083" y="484"/>
                  <a:pt x="1088" y="487"/>
                </a:cubicBezTo>
                <a:close/>
                <a:moveTo>
                  <a:pt x="1068" y="479"/>
                </a:moveTo>
                <a:cubicBezTo>
                  <a:pt x="1068" y="478"/>
                  <a:pt x="1068" y="478"/>
                  <a:pt x="1067" y="477"/>
                </a:cubicBezTo>
                <a:cubicBezTo>
                  <a:pt x="1068" y="478"/>
                  <a:pt x="1069" y="478"/>
                  <a:pt x="1069" y="478"/>
                </a:cubicBezTo>
                <a:lnTo>
                  <a:pt x="1068" y="479"/>
                </a:lnTo>
                <a:close/>
                <a:moveTo>
                  <a:pt x="1030" y="479"/>
                </a:moveTo>
                <a:cubicBezTo>
                  <a:pt x="1028" y="476"/>
                  <a:pt x="1027" y="473"/>
                  <a:pt x="1025" y="469"/>
                </a:cubicBezTo>
                <a:cubicBezTo>
                  <a:pt x="1033" y="470"/>
                  <a:pt x="1040" y="471"/>
                  <a:pt x="1047" y="472"/>
                </a:cubicBezTo>
                <a:cubicBezTo>
                  <a:pt x="1041" y="474"/>
                  <a:pt x="1035" y="477"/>
                  <a:pt x="1030" y="479"/>
                </a:cubicBezTo>
                <a:close/>
                <a:moveTo>
                  <a:pt x="1030" y="480"/>
                </a:moveTo>
                <a:cubicBezTo>
                  <a:pt x="1027" y="481"/>
                  <a:pt x="1023" y="483"/>
                  <a:pt x="1021" y="484"/>
                </a:cubicBezTo>
                <a:cubicBezTo>
                  <a:pt x="1014" y="483"/>
                  <a:pt x="1007" y="482"/>
                  <a:pt x="1000" y="482"/>
                </a:cubicBezTo>
                <a:cubicBezTo>
                  <a:pt x="1007" y="478"/>
                  <a:pt x="1015" y="474"/>
                  <a:pt x="1023" y="469"/>
                </a:cubicBezTo>
                <a:cubicBezTo>
                  <a:pt x="1023" y="469"/>
                  <a:pt x="1024" y="469"/>
                  <a:pt x="1025" y="469"/>
                </a:cubicBezTo>
                <a:cubicBezTo>
                  <a:pt x="1026" y="473"/>
                  <a:pt x="1028" y="476"/>
                  <a:pt x="1030" y="480"/>
                </a:cubicBezTo>
                <a:close/>
                <a:moveTo>
                  <a:pt x="1020" y="484"/>
                </a:moveTo>
                <a:cubicBezTo>
                  <a:pt x="1013" y="488"/>
                  <a:pt x="1006" y="491"/>
                  <a:pt x="1000" y="494"/>
                </a:cubicBezTo>
                <a:cubicBezTo>
                  <a:pt x="999" y="491"/>
                  <a:pt x="997" y="488"/>
                  <a:pt x="996" y="485"/>
                </a:cubicBezTo>
                <a:cubicBezTo>
                  <a:pt x="997" y="484"/>
                  <a:pt x="998" y="483"/>
                  <a:pt x="999" y="482"/>
                </a:cubicBezTo>
                <a:cubicBezTo>
                  <a:pt x="1006" y="483"/>
                  <a:pt x="1013" y="483"/>
                  <a:pt x="1020" y="484"/>
                </a:cubicBezTo>
                <a:close/>
                <a:moveTo>
                  <a:pt x="996" y="484"/>
                </a:moveTo>
                <a:cubicBezTo>
                  <a:pt x="995" y="484"/>
                  <a:pt x="995" y="483"/>
                  <a:pt x="995" y="482"/>
                </a:cubicBezTo>
                <a:cubicBezTo>
                  <a:pt x="996" y="482"/>
                  <a:pt x="997" y="482"/>
                  <a:pt x="998" y="482"/>
                </a:cubicBezTo>
                <a:cubicBezTo>
                  <a:pt x="997" y="483"/>
                  <a:pt x="997" y="484"/>
                  <a:pt x="996" y="484"/>
                </a:cubicBezTo>
                <a:close/>
                <a:moveTo>
                  <a:pt x="972" y="495"/>
                </a:moveTo>
                <a:cubicBezTo>
                  <a:pt x="974" y="495"/>
                  <a:pt x="976" y="495"/>
                  <a:pt x="979" y="495"/>
                </a:cubicBezTo>
                <a:cubicBezTo>
                  <a:pt x="975" y="498"/>
                  <a:pt x="971" y="500"/>
                  <a:pt x="968" y="503"/>
                </a:cubicBezTo>
                <a:cubicBezTo>
                  <a:pt x="967" y="501"/>
                  <a:pt x="966" y="499"/>
                  <a:pt x="965" y="497"/>
                </a:cubicBezTo>
                <a:cubicBezTo>
                  <a:pt x="966" y="496"/>
                  <a:pt x="967" y="496"/>
                  <a:pt x="968" y="495"/>
                </a:cubicBezTo>
                <a:cubicBezTo>
                  <a:pt x="969" y="495"/>
                  <a:pt x="970" y="495"/>
                  <a:pt x="972" y="495"/>
                </a:cubicBezTo>
                <a:close/>
                <a:moveTo>
                  <a:pt x="965" y="497"/>
                </a:moveTo>
                <a:cubicBezTo>
                  <a:pt x="965" y="496"/>
                  <a:pt x="965" y="496"/>
                  <a:pt x="965" y="495"/>
                </a:cubicBezTo>
                <a:cubicBezTo>
                  <a:pt x="965" y="495"/>
                  <a:pt x="966" y="495"/>
                  <a:pt x="967" y="495"/>
                </a:cubicBezTo>
                <a:cubicBezTo>
                  <a:pt x="966" y="496"/>
                  <a:pt x="966" y="496"/>
                  <a:pt x="965" y="497"/>
                </a:cubicBezTo>
                <a:close/>
                <a:moveTo>
                  <a:pt x="967" y="503"/>
                </a:moveTo>
                <a:cubicBezTo>
                  <a:pt x="965" y="505"/>
                  <a:pt x="964" y="506"/>
                  <a:pt x="962" y="508"/>
                </a:cubicBezTo>
                <a:cubicBezTo>
                  <a:pt x="959" y="508"/>
                  <a:pt x="957" y="508"/>
                  <a:pt x="955" y="508"/>
                </a:cubicBezTo>
                <a:cubicBezTo>
                  <a:pt x="958" y="504"/>
                  <a:pt x="961" y="501"/>
                  <a:pt x="965" y="497"/>
                </a:cubicBezTo>
                <a:cubicBezTo>
                  <a:pt x="966" y="499"/>
                  <a:pt x="967" y="501"/>
                  <a:pt x="967" y="503"/>
                </a:cubicBezTo>
                <a:close/>
                <a:moveTo>
                  <a:pt x="961" y="508"/>
                </a:moveTo>
                <a:cubicBezTo>
                  <a:pt x="956" y="513"/>
                  <a:pt x="951" y="517"/>
                  <a:pt x="946" y="521"/>
                </a:cubicBezTo>
                <a:cubicBezTo>
                  <a:pt x="945" y="521"/>
                  <a:pt x="944" y="521"/>
                  <a:pt x="943" y="521"/>
                </a:cubicBezTo>
                <a:cubicBezTo>
                  <a:pt x="946" y="517"/>
                  <a:pt x="950" y="512"/>
                  <a:pt x="954" y="508"/>
                </a:cubicBezTo>
                <a:cubicBezTo>
                  <a:pt x="956" y="508"/>
                  <a:pt x="959" y="508"/>
                  <a:pt x="961" y="508"/>
                </a:cubicBezTo>
                <a:close/>
                <a:moveTo>
                  <a:pt x="947" y="522"/>
                </a:moveTo>
                <a:cubicBezTo>
                  <a:pt x="949" y="522"/>
                  <a:pt x="952" y="523"/>
                  <a:pt x="955" y="523"/>
                </a:cubicBezTo>
                <a:cubicBezTo>
                  <a:pt x="951" y="526"/>
                  <a:pt x="947" y="529"/>
                  <a:pt x="944" y="532"/>
                </a:cubicBezTo>
                <a:cubicBezTo>
                  <a:pt x="943" y="530"/>
                  <a:pt x="943" y="528"/>
                  <a:pt x="942" y="527"/>
                </a:cubicBezTo>
                <a:cubicBezTo>
                  <a:pt x="943" y="525"/>
                  <a:pt x="945" y="523"/>
                  <a:pt x="947" y="522"/>
                </a:cubicBezTo>
                <a:close/>
                <a:moveTo>
                  <a:pt x="944" y="532"/>
                </a:moveTo>
                <a:cubicBezTo>
                  <a:pt x="942" y="533"/>
                  <a:pt x="940" y="535"/>
                  <a:pt x="939" y="536"/>
                </a:cubicBezTo>
                <a:cubicBezTo>
                  <a:pt x="937" y="536"/>
                  <a:pt x="936" y="535"/>
                  <a:pt x="934" y="535"/>
                </a:cubicBezTo>
                <a:cubicBezTo>
                  <a:pt x="937" y="532"/>
                  <a:pt x="939" y="530"/>
                  <a:pt x="941" y="527"/>
                </a:cubicBezTo>
                <a:cubicBezTo>
                  <a:pt x="942" y="529"/>
                  <a:pt x="943" y="530"/>
                  <a:pt x="944" y="532"/>
                </a:cubicBezTo>
                <a:close/>
                <a:moveTo>
                  <a:pt x="939" y="536"/>
                </a:moveTo>
                <a:cubicBezTo>
                  <a:pt x="933" y="541"/>
                  <a:pt x="928" y="546"/>
                  <a:pt x="923" y="551"/>
                </a:cubicBezTo>
                <a:cubicBezTo>
                  <a:pt x="923" y="551"/>
                  <a:pt x="922" y="551"/>
                  <a:pt x="922" y="551"/>
                </a:cubicBezTo>
                <a:cubicBezTo>
                  <a:pt x="923" y="549"/>
                  <a:pt x="925" y="546"/>
                  <a:pt x="926" y="544"/>
                </a:cubicBezTo>
                <a:cubicBezTo>
                  <a:pt x="929" y="541"/>
                  <a:pt x="931" y="538"/>
                  <a:pt x="934" y="535"/>
                </a:cubicBezTo>
                <a:cubicBezTo>
                  <a:pt x="935" y="536"/>
                  <a:pt x="937" y="536"/>
                  <a:pt x="939" y="536"/>
                </a:cubicBezTo>
                <a:close/>
                <a:moveTo>
                  <a:pt x="924" y="552"/>
                </a:moveTo>
                <a:cubicBezTo>
                  <a:pt x="925" y="552"/>
                  <a:pt x="927" y="553"/>
                  <a:pt x="929" y="554"/>
                </a:cubicBezTo>
                <a:cubicBezTo>
                  <a:pt x="926" y="556"/>
                  <a:pt x="923" y="559"/>
                  <a:pt x="920" y="561"/>
                </a:cubicBezTo>
                <a:cubicBezTo>
                  <a:pt x="920" y="560"/>
                  <a:pt x="919" y="559"/>
                  <a:pt x="919" y="557"/>
                </a:cubicBezTo>
                <a:cubicBezTo>
                  <a:pt x="920" y="555"/>
                  <a:pt x="922" y="553"/>
                  <a:pt x="924" y="552"/>
                </a:cubicBezTo>
                <a:close/>
                <a:moveTo>
                  <a:pt x="923" y="568"/>
                </a:moveTo>
                <a:cubicBezTo>
                  <a:pt x="921" y="570"/>
                  <a:pt x="919" y="571"/>
                  <a:pt x="918" y="573"/>
                </a:cubicBezTo>
                <a:cubicBezTo>
                  <a:pt x="918" y="573"/>
                  <a:pt x="918" y="573"/>
                  <a:pt x="918" y="573"/>
                </a:cubicBezTo>
                <a:cubicBezTo>
                  <a:pt x="916" y="572"/>
                  <a:pt x="914" y="571"/>
                  <a:pt x="912" y="570"/>
                </a:cubicBezTo>
                <a:cubicBezTo>
                  <a:pt x="915" y="567"/>
                  <a:pt x="918" y="565"/>
                  <a:pt x="920" y="562"/>
                </a:cubicBezTo>
                <a:cubicBezTo>
                  <a:pt x="921" y="564"/>
                  <a:pt x="922" y="566"/>
                  <a:pt x="923" y="568"/>
                </a:cubicBezTo>
                <a:close/>
                <a:moveTo>
                  <a:pt x="917" y="573"/>
                </a:moveTo>
                <a:cubicBezTo>
                  <a:pt x="914" y="575"/>
                  <a:pt x="912" y="578"/>
                  <a:pt x="909" y="580"/>
                </a:cubicBezTo>
                <a:cubicBezTo>
                  <a:pt x="907" y="582"/>
                  <a:pt x="904" y="584"/>
                  <a:pt x="902" y="585"/>
                </a:cubicBezTo>
                <a:cubicBezTo>
                  <a:pt x="903" y="582"/>
                  <a:pt x="905" y="579"/>
                  <a:pt x="907" y="576"/>
                </a:cubicBezTo>
                <a:cubicBezTo>
                  <a:pt x="908" y="574"/>
                  <a:pt x="910" y="572"/>
                  <a:pt x="912" y="570"/>
                </a:cubicBezTo>
                <a:cubicBezTo>
                  <a:pt x="914" y="571"/>
                  <a:pt x="916" y="572"/>
                  <a:pt x="917" y="573"/>
                </a:cubicBezTo>
                <a:close/>
                <a:moveTo>
                  <a:pt x="901" y="586"/>
                </a:moveTo>
                <a:cubicBezTo>
                  <a:pt x="900" y="587"/>
                  <a:pt x="900" y="587"/>
                  <a:pt x="899" y="587"/>
                </a:cubicBezTo>
                <a:cubicBezTo>
                  <a:pt x="901" y="585"/>
                  <a:pt x="902" y="582"/>
                  <a:pt x="904" y="579"/>
                </a:cubicBezTo>
                <a:cubicBezTo>
                  <a:pt x="904" y="579"/>
                  <a:pt x="905" y="578"/>
                  <a:pt x="905" y="578"/>
                </a:cubicBezTo>
                <a:cubicBezTo>
                  <a:pt x="904" y="580"/>
                  <a:pt x="902" y="583"/>
                  <a:pt x="901" y="586"/>
                </a:cubicBezTo>
                <a:close/>
                <a:moveTo>
                  <a:pt x="901" y="587"/>
                </a:moveTo>
                <a:cubicBezTo>
                  <a:pt x="900" y="588"/>
                  <a:pt x="900" y="588"/>
                  <a:pt x="900" y="589"/>
                </a:cubicBezTo>
                <a:cubicBezTo>
                  <a:pt x="899" y="589"/>
                  <a:pt x="899" y="589"/>
                  <a:pt x="899" y="589"/>
                </a:cubicBezTo>
                <a:cubicBezTo>
                  <a:pt x="899" y="589"/>
                  <a:pt x="899" y="589"/>
                  <a:pt x="899" y="589"/>
                </a:cubicBezTo>
                <a:cubicBezTo>
                  <a:pt x="899" y="588"/>
                  <a:pt x="899" y="588"/>
                  <a:pt x="899" y="588"/>
                </a:cubicBezTo>
                <a:cubicBezTo>
                  <a:pt x="899" y="588"/>
                  <a:pt x="900" y="588"/>
                  <a:pt x="901" y="587"/>
                </a:cubicBezTo>
                <a:close/>
                <a:moveTo>
                  <a:pt x="899" y="590"/>
                </a:moveTo>
                <a:cubicBezTo>
                  <a:pt x="898" y="590"/>
                  <a:pt x="898" y="591"/>
                  <a:pt x="897" y="591"/>
                </a:cubicBezTo>
                <a:cubicBezTo>
                  <a:pt x="898" y="591"/>
                  <a:pt x="898" y="590"/>
                  <a:pt x="898" y="589"/>
                </a:cubicBezTo>
                <a:cubicBezTo>
                  <a:pt x="899" y="590"/>
                  <a:pt x="899" y="590"/>
                  <a:pt x="899" y="590"/>
                </a:cubicBezTo>
                <a:close/>
                <a:moveTo>
                  <a:pt x="899" y="590"/>
                </a:moveTo>
                <a:cubicBezTo>
                  <a:pt x="899" y="591"/>
                  <a:pt x="898" y="592"/>
                  <a:pt x="898" y="593"/>
                </a:cubicBezTo>
                <a:cubicBezTo>
                  <a:pt x="898" y="593"/>
                  <a:pt x="898" y="592"/>
                  <a:pt x="897" y="592"/>
                </a:cubicBezTo>
                <a:cubicBezTo>
                  <a:pt x="898" y="591"/>
                  <a:pt x="898" y="591"/>
                  <a:pt x="899" y="590"/>
                </a:cubicBezTo>
                <a:close/>
                <a:moveTo>
                  <a:pt x="898" y="593"/>
                </a:moveTo>
                <a:cubicBezTo>
                  <a:pt x="897" y="595"/>
                  <a:pt x="896" y="597"/>
                  <a:pt x="895" y="599"/>
                </a:cubicBezTo>
                <a:cubicBezTo>
                  <a:pt x="894" y="599"/>
                  <a:pt x="894" y="600"/>
                  <a:pt x="893" y="601"/>
                </a:cubicBezTo>
                <a:cubicBezTo>
                  <a:pt x="894" y="598"/>
                  <a:pt x="895" y="595"/>
                  <a:pt x="897" y="593"/>
                </a:cubicBezTo>
                <a:cubicBezTo>
                  <a:pt x="897" y="592"/>
                  <a:pt x="897" y="592"/>
                  <a:pt x="897" y="592"/>
                </a:cubicBezTo>
                <a:cubicBezTo>
                  <a:pt x="897" y="593"/>
                  <a:pt x="897" y="593"/>
                  <a:pt x="898" y="593"/>
                </a:cubicBezTo>
                <a:close/>
                <a:moveTo>
                  <a:pt x="892" y="601"/>
                </a:moveTo>
                <a:cubicBezTo>
                  <a:pt x="891" y="602"/>
                  <a:pt x="890" y="603"/>
                  <a:pt x="889" y="603"/>
                </a:cubicBezTo>
                <a:cubicBezTo>
                  <a:pt x="890" y="602"/>
                  <a:pt x="891" y="600"/>
                  <a:pt x="892" y="598"/>
                </a:cubicBezTo>
                <a:cubicBezTo>
                  <a:pt x="893" y="596"/>
                  <a:pt x="894" y="595"/>
                  <a:pt x="895" y="594"/>
                </a:cubicBezTo>
                <a:cubicBezTo>
                  <a:pt x="894" y="596"/>
                  <a:pt x="893" y="599"/>
                  <a:pt x="892" y="601"/>
                </a:cubicBezTo>
                <a:close/>
                <a:moveTo>
                  <a:pt x="888" y="604"/>
                </a:moveTo>
                <a:cubicBezTo>
                  <a:pt x="887" y="605"/>
                  <a:pt x="887" y="605"/>
                  <a:pt x="886" y="606"/>
                </a:cubicBezTo>
                <a:cubicBezTo>
                  <a:pt x="887" y="605"/>
                  <a:pt x="887" y="604"/>
                  <a:pt x="888" y="603"/>
                </a:cubicBezTo>
                <a:cubicBezTo>
                  <a:pt x="889" y="602"/>
                  <a:pt x="890" y="601"/>
                  <a:pt x="891" y="599"/>
                </a:cubicBezTo>
                <a:cubicBezTo>
                  <a:pt x="890" y="601"/>
                  <a:pt x="889" y="603"/>
                  <a:pt x="888" y="604"/>
                </a:cubicBezTo>
                <a:close/>
                <a:moveTo>
                  <a:pt x="888" y="605"/>
                </a:moveTo>
                <a:cubicBezTo>
                  <a:pt x="886" y="607"/>
                  <a:pt x="885" y="609"/>
                  <a:pt x="884" y="611"/>
                </a:cubicBezTo>
                <a:cubicBezTo>
                  <a:pt x="884" y="611"/>
                  <a:pt x="884" y="611"/>
                  <a:pt x="884" y="610"/>
                </a:cubicBezTo>
                <a:cubicBezTo>
                  <a:pt x="884" y="609"/>
                  <a:pt x="885" y="608"/>
                  <a:pt x="885" y="607"/>
                </a:cubicBezTo>
                <a:cubicBezTo>
                  <a:pt x="886" y="606"/>
                  <a:pt x="887" y="606"/>
                  <a:pt x="888" y="605"/>
                </a:cubicBezTo>
                <a:close/>
                <a:moveTo>
                  <a:pt x="885" y="606"/>
                </a:moveTo>
                <a:cubicBezTo>
                  <a:pt x="885" y="607"/>
                  <a:pt x="885" y="607"/>
                  <a:pt x="884" y="607"/>
                </a:cubicBezTo>
                <a:cubicBezTo>
                  <a:pt x="885" y="606"/>
                  <a:pt x="885" y="606"/>
                  <a:pt x="886" y="605"/>
                </a:cubicBezTo>
                <a:cubicBezTo>
                  <a:pt x="886" y="606"/>
                  <a:pt x="885" y="606"/>
                  <a:pt x="885" y="606"/>
                </a:cubicBezTo>
                <a:close/>
                <a:moveTo>
                  <a:pt x="884" y="608"/>
                </a:moveTo>
                <a:cubicBezTo>
                  <a:pt x="884" y="608"/>
                  <a:pt x="884" y="609"/>
                  <a:pt x="883" y="610"/>
                </a:cubicBezTo>
                <a:cubicBezTo>
                  <a:pt x="883" y="610"/>
                  <a:pt x="883" y="610"/>
                  <a:pt x="883" y="609"/>
                </a:cubicBezTo>
                <a:cubicBezTo>
                  <a:pt x="883" y="609"/>
                  <a:pt x="883" y="609"/>
                  <a:pt x="883" y="609"/>
                </a:cubicBezTo>
                <a:cubicBezTo>
                  <a:pt x="884" y="608"/>
                  <a:pt x="884" y="608"/>
                  <a:pt x="884" y="608"/>
                </a:cubicBezTo>
                <a:close/>
                <a:moveTo>
                  <a:pt x="883" y="610"/>
                </a:moveTo>
                <a:cubicBezTo>
                  <a:pt x="881" y="614"/>
                  <a:pt x="879" y="618"/>
                  <a:pt x="877" y="621"/>
                </a:cubicBezTo>
                <a:cubicBezTo>
                  <a:pt x="876" y="622"/>
                  <a:pt x="876" y="623"/>
                  <a:pt x="875" y="623"/>
                </a:cubicBezTo>
                <a:cubicBezTo>
                  <a:pt x="875" y="623"/>
                  <a:pt x="875" y="623"/>
                  <a:pt x="875" y="623"/>
                </a:cubicBezTo>
                <a:cubicBezTo>
                  <a:pt x="877" y="619"/>
                  <a:pt x="880" y="614"/>
                  <a:pt x="882" y="610"/>
                </a:cubicBezTo>
                <a:cubicBezTo>
                  <a:pt x="882" y="610"/>
                  <a:pt x="882" y="610"/>
                  <a:pt x="882" y="610"/>
                </a:cubicBezTo>
                <a:cubicBezTo>
                  <a:pt x="883" y="610"/>
                  <a:pt x="883" y="610"/>
                  <a:pt x="883" y="610"/>
                </a:cubicBezTo>
                <a:close/>
                <a:moveTo>
                  <a:pt x="878" y="616"/>
                </a:moveTo>
                <a:cubicBezTo>
                  <a:pt x="876" y="617"/>
                  <a:pt x="875" y="619"/>
                  <a:pt x="874" y="621"/>
                </a:cubicBezTo>
                <a:cubicBezTo>
                  <a:pt x="873" y="620"/>
                  <a:pt x="873" y="619"/>
                  <a:pt x="872" y="618"/>
                </a:cubicBezTo>
                <a:cubicBezTo>
                  <a:pt x="875" y="616"/>
                  <a:pt x="878" y="613"/>
                  <a:pt x="881" y="611"/>
                </a:cubicBezTo>
                <a:cubicBezTo>
                  <a:pt x="880" y="612"/>
                  <a:pt x="879" y="614"/>
                  <a:pt x="878" y="616"/>
                </a:cubicBezTo>
                <a:close/>
                <a:moveTo>
                  <a:pt x="874" y="622"/>
                </a:moveTo>
                <a:cubicBezTo>
                  <a:pt x="872" y="623"/>
                  <a:pt x="871" y="625"/>
                  <a:pt x="870" y="627"/>
                </a:cubicBezTo>
                <a:cubicBezTo>
                  <a:pt x="869" y="628"/>
                  <a:pt x="867" y="629"/>
                  <a:pt x="865" y="631"/>
                </a:cubicBezTo>
                <a:cubicBezTo>
                  <a:pt x="864" y="630"/>
                  <a:pt x="864" y="628"/>
                  <a:pt x="863" y="627"/>
                </a:cubicBezTo>
                <a:cubicBezTo>
                  <a:pt x="866" y="624"/>
                  <a:pt x="869" y="621"/>
                  <a:pt x="872" y="618"/>
                </a:cubicBezTo>
                <a:cubicBezTo>
                  <a:pt x="872" y="619"/>
                  <a:pt x="873" y="621"/>
                  <a:pt x="874" y="622"/>
                </a:cubicBezTo>
                <a:close/>
                <a:moveTo>
                  <a:pt x="866" y="633"/>
                </a:moveTo>
                <a:cubicBezTo>
                  <a:pt x="865" y="636"/>
                  <a:pt x="863" y="638"/>
                  <a:pt x="862" y="641"/>
                </a:cubicBezTo>
                <a:cubicBezTo>
                  <a:pt x="858" y="644"/>
                  <a:pt x="854" y="647"/>
                  <a:pt x="850" y="650"/>
                </a:cubicBezTo>
                <a:cubicBezTo>
                  <a:pt x="850" y="649"/>
                  <a:pt x="849" y="648"/>
                  <a:pt x="849" y="647"/>
                </a:cubicBezTo>
                <a:cubicBezTo>
                  <a:pt x="849" y="646"/>
                  <a:pt x="849" y="646"/>
                  <a:pt x="849" y="646"/>
                </a:cubicBezTo>
                <a:cubicBezTo>
                  <a:pt x="854" y="641"/>
                  <a:pt x="860" y="636"/>
                  <a:pt x="865" y="631"/>
                </a:cubicBezTo>
                <a:cubicBezTo>
                  <a:pt x="866" y="632"/>
                  <a:pt x="866" y="632"/>
                  <a:pt x="866" y="633"/>
                </a:cubicBezTo>
                <a:close/>
                <a:moveTo>
                  <a:pt x="861" y="642"/>
                </a:moveTo>
                <a:cubicBezTo>
                  <a:pt x="858" y="647"/>
                  <a:pt x="855" y="651"/>
                  <a:pt x="853" y="656"/>
                </a:cubicBezTo>
                <a:cubicBezTo>
                  <a:pt x="852" y="656"/>
                  <a:pt x="852" y="657"/>
                  <a:pt x="852" y="657"/>
                </a:cubicBezTo>
                <a:cubicBezTo>
                  <a:pt x="852" y="656"/>
                  <a:pt x="852" y="655"/>
                  <a:pt x="852" y="654"/>
                </a:cubicBezTo>
                <a:cubicBezTo>
                  <a:pt x="852" y="654"/>
                  <a:pt x="852" y="654"/>
                  <a:pt x="852" y="654"/>
                </a:cubicBezTo>
                <a:cubicBezTo>
                  <a:pt x="852" y="653"/>
                  <a:pt x="852" y="653"/>
                  <a:pt x="852" y="653"/>
                </a:cubicBezTo>
                <a:cubicBezTo>
                  <a:pt x="851" y="652"/>
                  <a:pt x="851" y="651"/>
                  <a:pt x="850" y="650"/>
                </a:cubicBezTo>
                <a:cubicBezTo>
                  <a:pt x="854" y="647"/>
                  <a:pt x="857" y="645"/>
                  <a:pt x="861" y="642"/>
                </a:cubicBezTo>
                <a:close/>
                <a:moveTo>
                  <a:pt x="852" y="657"/>
                </a:moveTo>
                <a:cubicBezTo>
                  <a:pt x="852" y="658"/>
                  <a:pt x="852" y="658"/>
                  <a:pt x="851" y="659"/>
                </a:cubicBezTo>
                <a:cubicBezTo>
                  <a:pt x="851" y="658"/>
                  <a:pt x="851" y="658"/>
                  <a:pt x="852" y="658"/>
                </a:cubicBezTo>
                <a:cubicBezTo>
                  <a:pt x="852" y="657"/>
                  <a:pt x="852" y="657"/>
                  <a:pt x="852" y="657"/>
                </a:cubicBezTo>
                <a:close/>
                <a:moveTo>
                  <a:pt x="853" y="656"/>
                </a:moveTo>
                <a:cubicBezTo>
                  <a:pt x="854" y="656"/>
                  <a:pt x="855" y="655"/>
                  <a:pt x="856" y="655"/>
                </a:cubicBezTo>
                <a:cubicBezTo>
                  <a:pt x="854" y="658"/>
                  <a:pt x="853" y="660"/>
                  <a:pt x="852" y="663"/>
                </a:cubicBezTo>
                <a:cubicBezTo>
                  <a:pt x="851" y="663"/>
                  <a:pt x="851" y="662"/>
                  <a:pt x="851" y="662"/>
                </a:cubicBezTo>
                <a:cubicBezTo>
                  <a:pt x="851" y="661"/>
                  <a:pt x="851" y="661"/>
                  <a:pt x="851" y="660"/>
                </a:cubicBezTo>
                <a:cubicBezTo>
                  <a:pt x="852" y="659"/>
                  <a:pt x="853" y="658"/>
                  <a:pt x="853" y="656"/>
                </a:cubicBezTo>
                <a:close/>
                <a:moveTo>
                  <a:pt x="851" y="664"/>
                </a:moveTo>
                <a:cubicBezTo>
                  <a:pt x="851" y="664"/>
                  <a:pt x="851" y="665"/>
                  <a:pt x="851" y="665"/>
                </a:cubicBezTo>
                <a:cubicBezTo>
                  <a:pt x="851" y="665"/>
                  <a:pt x="851" y="664"/>
                  <a:pt x="851" y="663"/>
                </a:cubicBezTo>
                <a:cubicBezTo>
                  <a:pt x="851" y="663"/>
                  <a:pt x="851" y="663"/>
                  <a:pt x="851" y="664"/>
                </a:cubicBezTo>
                <a:close/>
                <a:moveTo>
                  <a:pt x="851" y="660"/>
                </a:moveTo>
                <a:cubicBezTo>
                  <a:pt x="850" y="661"/>
                  <a:pt x="850" y="661"/>
                  <a:pt x="850" y="661"/>
                </a:cubicBezTo>
                <a:cubicBezTo>
                  <a:pt x="850" y="660"/>
                  <a:pt x="850" y="660"/>
                  <a:pt x="850" y="659"/>
                </a:cubicBezTo>
                <a:cubicBezTo>
                  <a:pt x="850" y="659"/>
                  <a:pt x="850" y="658"/>
                  <a:pt x="851" y="658"/>
                </a:cubicBezTo>
                <a:cubicBezTo>
                  <a:pt x="851" y="659"/>
                  <a:pt x="851" y="659"/>
                  <a:pt x="851" y="660"/>
                </a:cubicBezTo>
                <a:close/>
                <a:moveTo>
                  <a:pt x="850" y="662"/>
                </a:moveTo>
                <a:cubicBezTo>
                  <a:pt x="850" y="664"/>
                  <a:pt x="850" y="665"/>
                  <a:pt x="850" y="667"/>
                </a:cubicBezTo>
                <a:cubicBezTo>
                  <a:pt x="849" y="668"/>
                  <a:pt x="848" y="668"/>
                  <a:pt x="847" y="669"/>
                </a:cubicBezTo>
                <a:cubicBezTo>
                  <a:pt x="848" y="667"/>
                  <a:pt x="849" y="664"/>
                  <a:pt x="850" y="662"/>
                </a:cubicBezTo>
                <a:close/>
                <a:moveTo>
                  <a:pt x="849" y="668"/>
                </a:moveTo>
                <a:cubicBezTo>
                  <a:pt x="847" y="672"/>
                  <a:pt x="846" y="676"/>
                  <a:pt x="844" y="680"/>
                </a:cubicBezTo>
                <a:cubicBezTo>
                  <a:pt x="843" y="681"/>
                  <a:pt x="841" y="682"/>
                  <a:pt x="840" y="683"/>
                </a:cubicBezTo>
                <a:cubicBezTo>
                  <a:pt x="842" y="678"/>
                  <a:pt x="844" y="674"/>
                  <a:pt x="846" y="670"/>
                </a:cubicBezTo>
                <a:cubicBezTo>
                  <a:pt x="847" y="669"/>
                  <a:pt x="848" y="668"/>
                  <a:pt x="849" y="668"/>
                </a:cubicBezTo>
                <a:close/>
                <a:moveTo>
                  <a:pt x="844" y="681"/>
                </a:moveTo>
                <a:cubicBezTo>
                  <a:pt x="842" y="686"/>
                  <a:pt x="840" y="690"/>
                  <a:pt x="839" y="694"/>
                </a:cubicBezTo>
                <a:cubicBezTo>
                  <a:pt x="837" y="695"/>
                  <a:pt x="836" y="696"/>
                  <a:pt x="835" y="696"/>
                </a:cubicBezTo>
                <a:cubicBezTo>
                  <a:pt x="835" y="696"/>
                  <a:pt x="835" y="696"/>
                  <a:pt x="835" y="696"/>
                </a:cubicBezTo>
                <a:cubicBezTo>
                  <a:pt x="836" y="692"/>
                  <a:pt x="838" y="688"/>
                  <a:pt x="840" y="684"/>
                </a:cubicBezTo>
                <a:cubicBezTo>
                  <a:pt x="840" y="684"/>
                  <a:pt x="840" y="684"/>
                  <a:pt x="840" y="684"/>
                </a:cubicBezTo>
                <a:cubicBezTo>
                  <a:pt x="841" y="683"/>
                  <a:pt x="842" y="682"/>
                  <a:pt x="844" y="681"/>
                </a:cubicBezTo>
                <a:close/>
                <a:moveTo>
                  <a:pt x="834" y="695"/>
                </a:moveTo>
                <a:cubicBezTo>
                  <a:pt x="834" y="693"/>
                  <a:pt x="833" y="691"/>
                  <a:pt x="832" y="689"/>
                </a:cubicBezTo>
                <a:cubicBezTo>
                  <a:pt x="834" y="687"/>
                  <a:pt x="837" y="686"/>
                  <a:pt x="839" y="684"/>
                </a:cubicBezTo>
                <a:cubicBezTo>
                  <a:pt x="837" y="688"/>
                  <a:pt x="836" y="691"/>
                  <a:pt x="834" y="695"/>
                </a:cubicBezTo>
                <a:close/>
                <a:moveTo>
                  <a:pt x="835" y="697"/>
                </a:moveTo>
                <a:cubicBezTo>
                  <a:pt x="835" y="698"/>
                  <a:pt x="836" y="700"/>
                  <a:pt x="836" y="701"/>
                </a:cubicBezTo>
                <a:cubicBezTo>
                  <a:pt x="835" y="703"/>
                  <a:pt x="835" y="705"/>
                  <a:pt x="834" y="707"/>
                </a:cubicBezTo>
                <a:cubicBezTo>
                  <a:pt x="832" y="708"/>
                  <a:pt x="831" y="709"/>
                  <a:pt x="829" y="710"/>
                </a:cubicBezTo>
                <a:cubicBezTo>
                  <a:pt x="831" y="706"/>
                  <a:pt x="832" y="702"/>
                  <a:pt x="834" y="698"/>
                </a:cubicBezTo>
                <a:lnTo>
                  <a:pt x="835" y="697"/>
                </a:lnTo>
                <a:close/>
                <a:moveTo>
                  <a:pt x="834" y="707"/>
                </a:moveTo>
                <a:cubicBezTo>
                  <a:pt x="833" y="711"/>
                  <a:pt x="831" y="716"/>
                  <a:pt x="830" y="720"/>
                </a:cubicBezTo>
                <a:cubicBezTo>
                  <a:pt x="828" y="721"/>
                  <a:pt x="827" y="722"/>
                  <a:pt x="825" y="723"/>
                </a:cubicBezTo>
                <a:cubicBezTo>
                  <a:pt x="826" y="718"/>
                  <a:pt x="827" y="714"/>
                  <a:pt x="829" y="710"/>
                </a:cubicBezTo>
                <a:cubicBezTo>
                  <a:pt x="831" y="709"/>
                  <a:pt x="832" y="708"/>
                  <a:pt x="834" y="707"/>
                </a:cubicBezTo>
                <a:close/>
                <a:moveTo>
                  <a:pt x="824" y="723"/>
                </a:moveTo>
                <a:cubicBezTo>
                  <a:pt x="821" y="724"/>
                  <a:pt x="818" y="726"/>
                  <a:pt x="816" y="727"/>
                </a:cubicBezTo>
                <a:cubicBezTo>
                  <a:pt x="815" y="725"/>
                  <a:pt x="814" y="722"/>
                  <a:pt x="814" y="720"/>
                </a:cubicBezTo>
                <a:cubicBezTo>
                  <a:pt x="814" y="719"/>
                  <a:pt x="814" y="719"/>
                  <a:pt x="814" y="719"/>
                </a:cubicBezTo>
                <a:cubicBezTo>
                  <a:pt x="818" y="716"/>
                  <a:pt x="823" y="713"/>
                  <a:pt x="828" y="711"/>
                </a:cubicBezTo>
                <a:cubicBezTo>
                  <a:pt x="827" y="715"/>
                  <a:pt x="825" y="719"/>
                  <a:pt x="824" y="723"/>
                </a:cubicBezTo>
                <a:close/>
                <a:moveTo>
                  <a:pt x="815" y="728"/>
                </a:moveTo>
                <a:cubicBezTo>
                  <a:pt x="813" y="729"/>
                  <a:pt x="812" y="730"/>
                  <a:pt x="810" y="731"/>
                </a:cubicBezTo>
                <a:cubicBezTo>
                  <a:pt x="811" y="727"/>
                  <a:pt x="812" y="724"/>
                  <a:pt x="813" y="721"/>
                </a:cubicBezTo>
                <a:cubicBezTo>
                  <a:pt x="814" y="723"/>
                  <a:pt x="815" y="725"/>
                  <a:pt x="815" y="728"/>
                </a:cubicBezTo>
                <a:close/>
                <a:moveTo>
                  <a:pt x="796" y="751"/>
                </a:moveTo>
                <a:cubicBezTo>
                  <a:pt x="795" y="751"/>
                  <a:pt x="794" y="752"/>
                  <a:pt x="794" y="752"/>
                </a:cubicBezTo>
                <a:cubicBezTo>
                  <a:pt x="794" y="751"/>
                  <a:pt x="794" y="751"/>
                  <a:pt x="794" y="751"/>
                </a:cubicBezTo>
                <a:cubicBezTo>
                  <a:pt x="795" y="749"/>
                  <a:pt x="797" y="746"/>
                  <a:pt x="798" y="744"/>
                </a:cubicBezTo>
                <a:cubicBezTo>
                  <a:pt x="797" y="746"/>
                  <a:pt x="796" y="748"/>
                  <a:pt x="796" y="751"/>
                </a:cubicBezTo>
                <a:close/>
                <a:moveTo>
                  <a:pt x="794" y="756"/>
                </a:moveTo>
                <a:cubicBezTo>
                  <a:pt x="794" y="758"/>
                  <a:pt x="793" y="761"/>
                  <a:pt x="792" y="763"/>
                </a:cubicBezTo>
                <a:cubicBezTo>
                  <a:pt x="790" y="764"/>
                  <a:pt x="787" y="766"/>
                  <a:pt x="784" y="767"/>
                </a:cubicBezTo>
                <a:cubicBezTo>
                  <a:pt x="784" y="766"/>
                  <a:pt x="785" y="765"/>
                  <a:pt x="785" y="764"/>
                </a:cubicBezTo>
                <a:cubicBezTo>
                  <a:pt x="787" y="761"/>
                  <a:pt x="790" y="757"/>
                  <a:pt x="792" y="754"/>
                </a:cubicBezTo>
                <a:cubicBezTo>
                  <a:pt x="793" y="753"/>
                  <a:pt x="793" y="753"/>
                  <a:pt x="793" y="753"/>
                </a:cubicBezTo>
                <a:cubicBezTo>
                  <a:pt x="794" y="754"/>
                  <a:pt x="794" y="755"/>
                  <a:pt x="794" y="756"/>
                </a:cubicBezTo>
                <a:close/>
                <a:moveTo>
                  <a:pt x="783" y="768"/>
                </a:moveTo>
                <a:cubicBezTo>
                  <a:pt x="783" y="768"/>
                  <a:pt x="782" y="768"/>
                  <a:pt x="782" y="769"/>
                </a:cubicBezTo>
                <a:cubicBezTo>
                  <a:pt x="783" y="768"/>
                  <a:pt x="783" y="767"/>
                  <a:pt x="784" y="765"/>
                </a:cubicBezTo>
                <a:cubicBezTo>
                  <a:pt x="784" y="766"/>
                  <a:pt x="784" y="767"/>
                  <a:pt x="783" y="768"/>
                </a:cubicBezTo>
                <a:close/>
                <a:moveTo>
                  <a:pt x="783" y="768"/>
                </a:moveTo>
                <a:cubicBezTo>
                  <a:pt x="782" y="772"/>
                  <a:pt x="781" y="776"/>
                  <a:pt x="780" y="779"/>
                </a:cubicBezTo>
                <a:cubicBezTo>
                  <a:pt x="778" y="780"/>
                  <a:pt x="776" y="782"/>
                  <a:pt x="774" y="783"/>
                </a:cubicBezTo>
                <a:cubicBezTo>
                  <a:pt x="773" y="782"/>
                  <a:pt x="773" y="781"/>
                  <a:pt x="773" y="780"/>
                </a:cubicBezTo>
                <a:cubicBezTo>
                  <a:pt x="776" y="777"/>
                  <a:pt x="778" y="773"/>
                  <a:pt x="781" y="770"/>
                </a:cubicBezTo>
                <a:cubicBezTo>
                  <a:pt x="782" y="769"/>
                  <a:pt x="783" y="769"/>
                  <a:pt x="783" y="768"/>
                </a:cubicBezTo>
                <a:close/>
                <a:moveTo>
                  <a:pt x="773" y="779"/>
                </a:moveTo>
                <a:cubicBezTo>
                  <a:pt x="773" y="779"/>
                  <a:pt x="773" y="779"/>
                  <a:pt x="773" y="779"/>
                </a:cubicBezTo>
                <a:cubicBezTo>
                  <a:pt x="773" y="777"/>
                  <a:pt x="774" y="775"/>
                  <a:pt x="774" y="774"/>
                </a:cubicBezTo>
                <a:cubicBezTo>
                  <a:pt x="776" y="773"/>
                  <a:pt x="778" y="771"/>
                  <a:pt x="780" y="770"/>
                </a:cubicBezTo>
                <a:cubicBezTo>
                  <a:pt x="778" y="773"/>
                  <a:pt x="775" y="776"/>
                  <a:pt x="773" y="779"/>
                </a:cubicBezTo>
                <a:close/>
                <a:moveTo>
                  <a:pt x="772" y="778"/>
                </a:moveTo>
                <a:cubicBezTo>
                  <a:pt x="772" y="778"/>
                  <a:pt x="772" y="778"/>
                  <a:pt x="772" y="778"/>
                </a:cubicBezTo>
                <a:cubicBezTo>
                  <a:pt x="772" y="778"/>
                  <a:pt x="772" y="778"/>
                  <a:pt x="772" y="778"/>
                </a:cubicBezTo>
                <a:cubicBezTo>
                  <a:pt x="772" y="777"/>
                  <a:pt x="772" y="776"/>
                  <a:pt x="772" y="775"/>
                </a:cubicBezTo>
                <a:cubicBezTo>
                  <a:pt x="772" y="775"/>
                  <a:pt x="773" y="774"/>
                  <a:pt x="774" y="774"/>
                </a:cubicBezTo>
                <a:cubicBezTo>
                  <a:pt x="773" y="775"/>
                  <a:pt x="773" y="776"/>
                  <a:pt x="772" y="778"/>
                </a:cubicBezTo>
                <a:close/>
                <a:moveTo>
                  <a:pt x="773" y="781"/>
                </a:moveTo>
                <a:cubicBezTo>
                  <a:pt x="773" y="781"/>
                  <a:pt x="773" y="782"/>
                  <a:pt x="773" y="783"/>
                </a:cubicBezTo>
                <a:cubicBezTo>
                  <a:pt x="772" y="784"/>
                  <a:pt x="772" y="784"/>
                  <a:pt x="771" y="784"/>
                </a:cubicBezTo>
                <a:cubicBezTo>
                  <a:pt x="771" y="783"/>
                  <a:pt x="772" y="782"/>
                  <a:pt x="772" y="781"/>
                </a:cubicBezTo>
                <a:cubicBezTo>
                  <a:pt x="772" y="781"/>
                  <a:pt x="772" y="781"/>
                  <a:pt x="773" y="781"/>
                </a:cubicBezTo>
                <a:close/>
                <a:moveTo>
                  <a:pt x="770" y="785"/>
                </a:moveTo>
                <a:cubicBezTo>
                  <a:pt x="769" y="788"/>
                  <a:pt x="769" y="792"/>
                  <a:pt x="768" y="795"/>
                </a:cubicBezTo>
                <a:cubicBezTo>
                  <a:pt x="765" y="797"/>
                  <a:pt x="761" y="798"/>
                  <a:pt x="758" y="800"/>
                </a:cubicBezTo>
                <a:cubicBezTo>
                  <a:pt x="759" y="799"/>
                  <a:pt x="759" y="797"/>
                  <a:pt x="760" y="795"/>
                </a:cubicBezTo>
                <a:cubicBezTo>
                  <a:pt x="762" y="793"/>
                  <a:pt x="764" y="790"/>
                  <a:pt x="767" y="787"/>
                </a:cubicBezTo>
                <a:cubicBezTo>
                  <a:pt x="768" y="787"/>
                  <a:pt x="769" y="786"/>
                  <a:pt x="770" y="785"/>
                </a:cubicBezTo>
                <a:close/>
                <a:moveTo>
                  <a:pt x="757" y="801"/>
                </a:moveTo>
                <a:cubicBezTo>
                  <a:pt x="757" y="803"/>
                  <a:pt x="757" y="804"/>
                  <a:pt x="756" y="805"/>
                </a:cubicBezTo>
                <a:cubicBezTo>
                  <a:pt x="755" y="806"/>
                  <a:pt x="753" y="807"/>
                  <a:pt x="751" y="808"/>
                </a:cubicBezTo>
                <a:cubicBezTo>
                  <a:pt x="751" y="807"/>
                  <a:pt x="751" y="806"/>
                  <a:pt x="751" y="805"/>
                </a:cubicBezTo>
                <a:cubicBezTo>
                  <a:pt x="753" y="804"/>
                  <a:pt x="755" y="802"/>
                  <a:pt x="757" y="801"/>
                </a:cubicBezTo>
                <a:close/>
                <a:moveTo>
                  <a:pt x="752" y="813"/>
                </a:moveTo>
                <a:cubicBezTo>
                  <a:pt x="749" y="814"/>
                  <a:pt x="747" y="815"/>
                  <a:pt x="745" y="816"/>
                </a:cubicBezTo>
                <a:cubicBezTo>
                  <a:pt x="745" y="815"/>
                  <a:pt x="746" y="813"/>
                  <a:pt x="746" y="812"/>
                </a:cubicBezTo>
                <a:cubicBezTo>
                  <a:pt x="748" y="811"/>
                  <a:pt x="749" y="810"/>
                  <a:pt x="751" y="809"/>
                </a:cubicBezTo>
                <a:cubicBezTo>
                  <a:pt x="751" y="810"/>
                  <a:pt x="751" y="811"/>
                  <a:pt x="752" y="813"/>
                </a:cubicBezTo>
                <a:close/>
                <a:moveTo>
                  <a:pt x="752" y="813"/>
                </a:moveTo>
                <a:cubicBezTo>
                  <a:pt x="752" y="813"/>
                  <a:pt x="752" y="813"/>
                  <a:pt x="752" y="813"/>
                </a:cubicBezTo>
                <a:cubicBezTo>
                  <a:pt x="749" y="815"/>
                  <a:pt x="747" y="817"/>
                  <a:pt x="744" y="819"/>
                </a:cubicBezTo>
                <a:cubicBezTo>
                  <a:pt x="744" y="819"/>
                  <a:pt x="745" y="818"/>
                  <a:pt x="745" y="817"/>
                </a:cubicBezTo>
                <a:cubicBezTo>
                  <a:pt x="747" y="816"/>
                  <a:pt x="749" y="814"/>
                  <a:pt x="752" y="813"/>
                </a:cubicBezTo>
                <a:close/>
                <a:moveTo>
                  <a:pt x="736" y="826"/>
                </a:moveTo>
                <a:cubicBezTo>
                  <a:pt x="735" y="826"/>
                  <a:pt x="734" y="827"/>
                  <a:pt x="733" y="828"/>
                </a:cubicBezTo>
                <a:cubicBezTo>
                  <a:pt x="733" y="827"/>
                  <a:pt x="733" y="827"/>
                  <a:pt x="733" y="827"/>
                </a:cubicBezTo>
                <a:cubicBezTo>
                  <a:pt x="734" y="827"/>
                  <a:pt x="735" y="826"/>
                  <a:pt x="736" y="826"/>
                </a:cubicBezTo>
                <a:close/>
                <a:moveTo>
                  <a:pt x="739" y="824"/>
                </a:moveTo>
                <a:cubicBezTo>
                  <a:pt x="740" y="823"/>
                  <a:pt x="742" y="822"/>
                  <a:pt x="743" y="822"/>
                </a:cubicBezTo>
                <a:cubicBezTo>
                  <a:pt x="743" y="823"/>
                  <a:pt x="743" y="823"/>
                  <a:pt x="743" y="824"/>
                </a:cubicBezTo>
                <a:cubicBezTo>
                  <a:pt x="741" y="825"/>
                  <a:pt x="741" y="825"/>
                  <a:pt x="741" y="825"/>
                </a:cubicBezTo>
                <a:cubicBezTo>
                  <a:pt x="738" y="827"/>
                  <a:pt x="735" y="828"/>
                  <a:pt x="733" y="830"/>
                </a:cubicBezTo>
                <a:cubicBezTo>
                  <a:pt x="733" y="829"/>
                  <a:pt x="733" y="829"/>
                  <a:pt x="733" y="828"/>
                </a:cubicBezTo>
                <a:cubicBezTo>
                  <a:pt x="735" y="827"/>
                  <a:pt x="737" y="825"/>
                  <a:pt x="739" y="824"/>
                </a:cubicBezTo>
                <a:close/>
                <a:moveTo>
                  <a:pt x="741" y="826"/>
                </a:moveTo>
                <a:cubicBezTo>
                  <a:pt x="742" y="825"/>
                  <a:pt x="742" y="825"/>
                  <a:pt x="742" y="825"/>
                </a:cubicBezTo>
                <a:cubicBezTo>
                  <a:pt x="742" y="825"/>
                  <a:pt x="742" y="825"/>
                  <a:pt x="742" y="825"/>
                </a:cubicBezTo>
                <a:cubicBezTo>
                  <a:pt x="739" y="827"/>
                  <a:pt x="736" y="829"/>
                  <a:pt x="732" y="832"/>
                </a:cubicBezTo>
                <a:cubicBezTo>
                  <a:pt x="732" y="832"/>
                  <a:pt x="732" y="832"/>
                  <a:pt x="732" y="832"/>
                </a:cubicBezTo>
                <a:cubicBezTo>
                  <a:pt x="732" y="831"/>
                  <a:pt x="732" y="831"/>
                  <a:pt x="733" y="831"/>
                </a:cubicBezTo>
                <a:cubicBezTo>
                  <a:pt x="735" y="829"/>
                  <a:pt x="738" y="827"/>
                  <a:pt x="741" y="826"/>
                </a:cubicBezTo>
                <a:close/>
                <a:moveTo>
                  <a:pt x="732" y="830"/>
                </a:moveTo>
                <a:cubicBezTo>
                  <a:pt x="730" y="832"/>
                  <a:pt x="728" y="833"/>
                  <a:pt x="725" y="834"/>
                </a:cubicBezTo>
                <a:cubicBezTo>
                  <a:pt x="728" y="832"/>
                  <a:pt x="730" y="831"/>
                  <a:pt x="732" y="829"/>
                </a:cubicBezTo>
                <a:cubicBezTo>
                  <a:pt x="732" y="829"/>
                  <a:pt x="732" y="830"/>
                  <a:pt x="732" y="830"/>
                </a:cubicBezTo>
                <a:close/>
                <a:moveTo>
                  <a:pt x="733" y="832"/>
                </a:moveTo>
                <a:cubicBezTo>
                  <a:pt x="736" y="830"/>
                  <a:pt x="739" y="828"/>
                  <a:pt x="742" y="826"/>
                </a:cubicBezTo>
                <a:cubicBezTo>
                  <a:pt x="742" y="826"/>
                  <a:pt x="742" y="826"/>
                  <a:pt x="742" y="826"/>
                </a:cubicBezTo>
                <a:cubicBezTo>
                  <a:pt x="735" y="858"/>
                  <a:pt x="734" y="889"/>
                  <a:pt x="738" y="919"/>
                </a:cubicBezTo>
                <a:cubicBezTo>
                  <a:pt x="742" y="950"/>
                  <a:pt x="752" y="980"/>
                  <a:pt x="769" y="1008"/>
                </a:cubicBezTo>
                <a:cubicBezTo>
                  <a:pt x="769" y="1019"/>
                  <a:pt x="769" y="1031"/>
                  <a:pt x="770" y="1043"/>
                </a:cubicBezTo>
                <a:cubicBezTo>
                  <a:pt x="726" y="980"/>
                  <a:pt x="713" y="907"/>
                  <a:pt x="732" y="833"/>
                </a:cubicBezTo>
                <a:lnTo>
                  <a:pt x="733" y="832"/>
                </a:lnTo>
                <a:close/>
                <a:moveTo>
                  <a:pt x="769" y="1009"/>
                </a:moveTo>
                <a:cubicBezTo>
                  <a:pt x="776" y="1021"/>
                  <a:pt x="783" y="1032"/>
                  <a:pt x="792" y="1043"/>
                </a:cubicBezTo>
                <a:cubicBezTo>
                  <a:pt x="792" y="1052"/>
                  <a:pt x="792" y="1062"/>
                  <a:pt x="792" y="1072"/>
                </a:cubicBezTo>
                <a:cubicBezTo>
                  <a:pt x="784" y="1063"/>
                  <a:pt x="777" y="1054"/>
                  <a:pt x="770" y="1044"/>
                </a:cubicBezTo>
                <a:cubicBezTo>
                  <a:pt x="770" y="1032"/>
                  <a:pt x="770" y="1020"/>
                  <a:pt x="769" y="1009"/>
                </a:cubicBezTo>
                <a:close/>
                <a:moveTo>
                  <a:pt x="792" y="1073"/>
                </a:moveTo>
                <a:cubicBezTo>
                  <a:pt x="792" y="1082"/>
                  <a:pt x="793" y="1092"/>
                  <a:pt x="793" y="1102"/>
                </a:cubicBezTo>
                <a:cubicBezTo>
                  <a:pt x="785" y="1094"/>
                  <a:pt x="778" y="1086"/>
                  <a:pt x="771" y="1078"/>
                </a:cubicBezTo>
                <a:cubicBezTo>
                  <a:pt x="771" y="1066"/>
                  <a:pt x="771" y="1055"/>
                  <a:pt x="770" y="1045"/>
                </a:cubicBezTo>
                <a:cubicBezTo>
                  <a:pt x="777" y="1054"/>
                  <a:pt x="784" y="1064"/>
                  <a:pt x="792" y="1073"/>
                </a:cubicBezTo>
                <a:close/>
                <a:moveTo>
                  <a:pt x="792" y="1043"/>
                </a:moveTo>
                <a:cubicBezTo>
                  <a:pt x="799" y="1052"/>
                  <a:pt x="806" y="1060"/>
                  <a:pt x="814" y="1068"/>
                </a:cubicBezTo>
                <a:cubicBezTo>
                  <a:pt x="814" y="1076"/>
                  <a:pt x="814" y="1085"/>
                  <a:pt x="814" y="1095"/>
                </a:cubicBezTo>
                <a:cubicBezTo>
                  <a:pt x="806" y="1088"/>
                  <a:pt x="799" y="1080"/>
                  <a:pt x="793" y="1073"/>
                </a:cubicBezTo>
                <a:cubicBezTo>
                  <a:pt x="793" y="1063"/>
                  <a:pt x="793" y="1053"/>
                  <a:pt x="792" y="1043"/>
                </a:cubicBezTo>
                <a:close/>
                <a:moveTo>
                  <a:pt x="814" y="1150"/>
                </a:moveTo>
                <a:cubicBezTo>
                  <a:pt x="820" y="1155"/>
                  <a:pt x="826" y="1160"/>
                  <a:pt x="833" y="1166"/>
                </a:cubicBezTo>
                <a:cubicBezTo>
                  <a:pt x="833" y="1173"/>
                  <a:pt x="833" y="1182"/>
                  <a:pt x="832" y="1190"/>
                </a:cubicBezTo>
                <a:cubicBezTo>
                  <a:pt x="826" y="1185"/>
                  <a:pt x="820" y="1180"/>
                  <a:pt x="814" y="1175"/>
                </a:cubicBezTo>
                <a:cubicBezTo>
                  <a:pt x="814" y="1167"/>
                  <a:pt x="814" y="1158"/>
                  <a:pt x="814" y="1150"/>
                </a:cubicBezTo>
                <a:close/>
                <a:moveTo>
                  <a:pt x="833" y="1191"/>
                </a:moveTo>
                <a:cubicBezTo>
                  <a:pt x="839" y="1195"/>
                  <a:pt x="845" y="1199"/>
                  <a:pt x="851" y="1203"/>
                </a:cubicBezTo>
                <a:cubicBezTo>
                  <a:pt x="850" y="1228"/>
                  <a:pt x="850" y="1228"/>
                  <a:pt x="850" y="1228"/>
                </a:cubicBezTo>
                <a:cubicBezTo>
                  <a:pt x="844" y="1224"/>
                  <a:pt x="838" y="1220"/>
                  <a:pt x="832" y="1216"/>
                </a:cubicBezTo>
                <a:lnTo>
                  <a:pt x="833" y="1191"/>
                </a:lnTo>
                <a:close/>
                <a:moveTo>
                  <a:pt x="850" y="1238"/>
                </a:moveTo>
                <a:cubicBezTo>
                  <a:pt x="850" y="1229"/>
                  <a:pt x="850" y="1229"/>
                  <a:pt x="850" y="1229"/>
                </a:cubicBezTo>
                <a:cubicBezTo>
                  <a:pt x="856" y="1233"/>
                  <a:pt x="861" y="1237"/>
                  <a:pt x="867" y="1240"/>
                </a:cubicBezTo>
                <a:cubicBezTo>
                  <a:pt x="867" y="1248"/>
                  <a:pt x="866" y="1256"/>
                  <a:pt x="866" y="1264"/>
                </a:cubicBezTo>
                <a:cubicBezTo>
                  <a:pt x="860" y="1260"/>
                  <a:pt x="854" y="1256"/>
                  <a:pt x="849" y="1253"/>
                </a:cubicBezTo>
                <a:cubicBezTo>
                  <a:pt x="849" y="1248"/>
                  <a:pt x="849" y="1243"/>
                  <a:pt x="850" y="1238"/>
                </a:cubicBezTo>
                <a:close/>
                <a:moveTo>
                  <a:pt x="868" y="1241"/>
                </a:moveTo>
                <a:cubicBezTo>
                  <a:pt x="874" y="1244"/>
                  <a:pt x="880" y="1248"/>
                  <a:pt x="887" y="1252"/>
                </a:cubicBezTo>
                <a:cubicBezTo>
                  <a:pt x="886" y="1259"/>
                  <a:pt x="886" y="1267"/>
                  <a:pt x="885" y="1275"/>
                </a:cubicBezTo>
                <a:cubicBezTo>
                  <a:pt x="879" y="1271"/>
                  <a:pt x="872" y="1268"/>
                  <a:pt x="866" y="1264"/>
                </a:cubicBezTo>
                <a:cubicBezTo>
                  <a:pt x="867" y="1256"/>
                  <a:pt x="867" y="1248"/>
                  <a:pt x="868" y="1241"/>
                </a:cubicBezTo>
                <a:close/>
                <a:moveTo>
                  <a:pt x="887" y="1252"/>
                </a:moveTo>
                <a:cubicBezTo>
                  <a:pt x="892" y="1255"/>
                  <a:pt x="898" y="1258"/>
                  <a:pt x="903" y="1261"/>
                </a:cubicBezTo>
                <a:cubicBezTo>
                  <a:pt x="903" y="1269"/>
                  <a:pt x="902" y="1277"/>
                  <a:pt x="901" y="1284"/>
                </a:cubicBezTo>
                <a:cubicBezTo>
                  <a:pt x="896" y="1281"/>
                  <a:pt x="891" y="1278"/>
                  <a:pt x="886" y="1275"/>
                </a:cubicBezTo>
                <a:cubicBezTo>
                  <a:pt x="886" y="1267"/>
                  <a:pt x="887" y="1260"/>
                  <a:pt x="887" y="1252"/>
                </a:cubicBezTo>
                <a:close/>
                <a:moveTo>
                  <a:pt x="904" y="1262"/>
                </a:moveTo>
                <a:cubicBezTo>
                  <a:pt x="909" y="1264"/>
                  <a:pt x="914" y="1267"/>
                  <a:pt x="919" y="1270"/>
                </a:cubicBezTo>
                <a:cubicBezTo>
                  <a:pt x="918" y="1277"/>
                  <a:pt x="917" y="1285"/>
                  <a:pt x="917" y="1293"/>
                </a:cubicBezTo>
                <a:cubicBezTo>
                  <a:pt x="912" y="1290"/>
                  <a:pt x="907" y="1287"/>
                  <a:pt x="902" y="1285"/>
                </a:cubicBezTo>
                <a:cubicBezTo>
                  <a:pt x="902" y="1277"/>
                  <a:pt x="903" y="1269"/>
                  <a:pt x="904" y="1262"/>
                </a:cubicBezTo>
                <a:close/>
                <a:moveTo>
                  <a:pt x="919" y="1270"/>
                </a:moveTo>
                <a:cubicBezTo>
                  <a:pt x="924" y="1273"/>
                  <a:pt x="929" y="1275"/>
                  <a:pt x="934" y="1278"/>
                </a:cubicBezTo>
                <a:cubicBezTo>
                  <a:pt x="932" y="1300"/>
                  <a:pt x="932" y="1300"/>
                  <a:pt x="932" y="1300"/>
                </a:cubicBezTo>
                <a:cubicBezTo>
                  <a:pt x="927" y="1298"/>
                  <a:pt x="922" y="1295"/>
                  <a:pt x="917" y="1293"/>
                </a:cubicBezTo>
                <a:cubicBezTo>
                  <a:pt x="918" y="1285"/>
                  <a:pt x="919" y="1278"/>
                  <a:pt x="919" y="1270"/>
                </a:cubicBezTo>
                <a:close/>
                <a:moveTo>
                  <a:pt x="920" y="1270"/>
                </a:moveTo>
                <a:cubicBezTo>
                  <a:pt x="920" y="1261"/>
                  <a:pt x="921" y="1253"/>
                  <a:pt x="922" y="1246"/>
                </a:cubicBezTo>
                <a:cubicBezTo>
                  <a:pt x="927" y="1248"/>
                  <a:pt x="932" y="1251"/>
                  <a:pt x="937" y="1254"/>
                </a:cubicBezTo>
                <a:cubicBezTo>
                  <a:pt x="936" y="1261"/>
                  <a:pt x="935" y="1269"/>
                  <a:pt x="934" y="1277"/>
                </a:cubicBezTo>
                <a:cubicBezTo>
                  <a:pt x="929" y="1275"/>
                  <a:pt x="924" y="1272"/>
                  <a:pt x="920" y="1270"/>
                </a:cubicBezTo>
                <a:close/>
                <a:moveTo>
                  <a:pt x="922" y="1245"/>
                </a:moveTo>
                <a:cubicBezTo>
                  <a:pt x="923" y="1237"/>
                  <a:pt x="924" y="1230"/>
                  <a:pt x="924" y="1223"/>
                </a:cubicBezTo>
                <a:cubicBezTo>
                  <a:pt x="930" y="1226"/>
                  <a:pt x="935" y="1228"/>
                  <a:pt x="940" y="1231"/>
                </a:cubicBezTo>
                <a:cubicBezTo>
                  <a:pt x="939" y="1238"/>
                  <a:pt x="938" y="1246"/>
                  <a:pt x="937" y="1253"/>
                </a:cubicBezTo>
                <a:cubicBezTo>
                  <a:pt x="932" y="1250"/>
                  <a:pt x="927" y="1248"/>
                  <a:pt x="922" y="1245"/>
                </a:cubicBezTo>
                <a:close/>
                <a:moveTo>
                  <a:pt x="941" y="1231"/>
                </a:moveTo>
                <a:cubicBezTo>
                  <a:pt x="946" y="1234"/>
                  <a:pt x="950" y="1236"/>
                  <a:pt x="955" y="1238"/>
                </a:cubicBezTo>
                <a:cubicBezTo>
                  <a:pt x="954" y="1246"/>
                  <a:pt x="953" y="1253"/>
                  <a:pt x="952" y="1260"/>
                </a:cubicBezTo>
                <a:cubicBezTo>
                  <a:pt x="947" y="1258"/>
                  <a:pt x="943" y="1256"/>
                  <a:pt x="938" y="1253"/>
                </a:cubicBezTo>
                <a:cubicBezTo>
                  <a:pt x="939" y="1246"/>
                  <a:pt x="940" y="1239"/>
                  <a:pt x="941" y="1231"/>
                </a:cubicBezTo>
                <a:close/>
                <a:moveTo>
                  <a:pt x="956" y="1238"/>
                </a:moveTo>
                <a:cubicBezTo>
                  <a:pt x="961" y="1241"/>
                  <a:pt x="965" y="1243"/>
                  <a:pt x="970" y="1245"/>
                </a:cubicBezTo>
                <a:cubicBezTo>
                  <a:pt x="969" y="1252"/>
                  <a:pt x="968" y="1259"/>
                  <a:pt x="967" y="1267"/>
                </a:cubicBezTo>
                <a:cubicBezTo>
                  <a:pt x="962" y="1265"/>
                  <a:pt x="957" y="1263"/>
                  <a:pt x="953" y="1260"/>
                </a:cubicBezTo>
                <a:cubicBezTo>
                  <a:pt x="954" y="1253"/>
                  <a:pt x="955" y="1246"/>
                  <a:pt x="956" y="1238"/>
                </a:cubicBezTo>
                <a:close/>
                <a:moveTo>
                  <a:pt x="971" y="1245"/>
                </a:moveTo>
                <a:cubicBezTo>
                  <a:pt x="974" y="1247"/>
                  <a:pt x="978" y="1249"/>
                  <a:pt x="982" y="1250"/>
                </a:cubicBezTo>
                <a:cubicBezTo>
                  <a:pt x="981" y="1257"/>
                  <a:pt x="980" y="1265"/>
                  <a:pt x="978" y="1272"/>
                </a:cubicBezTo>
                <a:cubicBezTo>
                  <a:pt x="974" y="1270"/>
                  <a:pt x="971" y="1269"/>
                  <a:pt x="967" y="1267"/>
                </a:cubicBezTo>
                <a:cubicBezTo>
                  <a:pt x="968" y="1260"/>
                  <a:pt x="969" y="1252"/>
                  <a:pt x="971" y="1245"/>
                </a:cubicBezTo>
                <a:close/>
                <a:moveTo>
                  <a:pt x="983" y="1250"/>
                </a:moveTo>
                <a:cubicBezTo>
                  <a:pt x="987" y="1252"/>
                  <a:pt x="991" y="1254"/>
                  <a:pt x="995" y="1256"/>
                </a:cubicBezTo>
                <a:cubicBezTo>
                  <a:pt x="993" y="1263"/>
                  <a:pt x="992" y="1270"/>
                  <a:pt x="990" y="1277"/>
                </a:cubicBezTo>
                <a:cubicBezTo>
                  <a:pt x="986" y="1275"/>
                  <a:pt x="982" y="1274"/>
                  <a:pt x="979" y="1272"/>
                </a:cubicBezTo>
                <a:cubicBezTo>
                  <a:pt x="980" y="1265"/>
                  <a:pt x="981" y="1258"/>
                  <a:pt x="983" y="1250"/>
                </a:cubicBezTo>
                <a:close/>
                <a:moveTo>
                  <a:pt x="995" y="1256"/>
                </a:moveTo>
                <a:cubicBezTo>
                  <a:pt x="999" y="1257"/>
                  <a:pt x="1003" y="1259"/>
                  <a:pt x="1007" y="1260"/>
                </a:cubicBezTo>
                <a:cubicBezTo>
                  <a:pt x="1005" y="1268"/>
                  <a:pt x="1003" y="1275"/>
                  <a:pt x="1001" y="1282"/>
                </a:cubicBezTo>
                <a:cubicBezTo>
                  <a:pt x="998" y="1280"/>
                  <a:pt x="994" y="1279"/>
                  <a:pt x="991" y="1277"/>
                </a:cubicBezTo>
                <a:cubicBezTo>
                  <a:pt x="992" y="1270"/>
                  <a:pt x="994" y="1263"/>
                  <a:pt x="995" y="1256"/>
                </a:cubicBezTo>
                <a:close/>
                <a:moveTo>
                  <a:pt x="1007" y="1260"/>
                </a:moveTo>
                <a:cubicBezTo>
                  <a:pt x="1011" y="1262"/>
                  <a:pt x="1014" y="1263"/>
                  <a:pt x="1018" y="1264"/>
                </a:cubicBezTo>
                <a:cubicBezTo>
                  <a:pt x="1016" y="1272"/>
                  <a:pt x="1014" y="1279"/>
                  <a:pt x="1012" y="1286"/>
                </a:cubicBezTo>
                <a:cubicBezTo>
                  <a:pt x="1008" y="1284"/>
                  <a:pt x="1005" y="1283"/>
                  <a:pt x="1002" y="1282"/>
                </a:cubicBezTo>
                <a:cubicBezTo>
                  <a:pt x="1004" y="1275"/>
                  <a:pt x="1005" y="1268"/>
                  <a:pt x="1007" y="1260"/>
                </a:cubicBezTo>
                <a:close/>
                <a:moveTo>
                  <a:pt x="1007" y="1260"/>
                </a:moveTo>
                <a:cubicBezTo>
                  <a:pt x="1009" y="1253"/>
                  <a:pt x="1011" y="1245"/>
                  <a:pt x="1012" y="1237"/>
                </a:cubicBezTo>
                <a:cubicBezTo>
                  <a:pt x="1016" y="1239"/>
                  <a:pt x="1020" y="1240"/>
                  <a:pt x="1024" y="1242"/>
                </a:cubicBezTo>
                <a:cubicBezTo>
                  <a:pt x="1022" y="1249"/>
                  <a:pt x="1020" y="1257"/>
                  <a:pt x="1018" y="1264"/>
                </a:cubicBezTo>
                <a:cubicBezTo>
                  <a:pt x="1014" y="1263"/>
                  <a:pt x="1011" y="1261"/>
                  <a:pt x="1007" y="1260"/>
                </a:cubicBezTo>
                <a:close/>
                <a:moveTo>
                  <a:pt x="1024" y="1242"/>
                </a:moveTo>
                <a:cubicBezTo>
                  <a:pt x="1027" y="1243"/>
                  <a:pt x="1031" y="1244"/>
                  <a:pt x="1034" y="1245"/>
                </a:cubicBezTo>
                <a:cubicBezTo>
                  <a:pt x="1032" y="1253"/>
                  <a:pt x="1029" y="1260"/>
                  <a:pt x="1027" y="1267"/>
                </a:cubicBezTo>
                <a:cubicBezTo>
                  <a:pt x="1024" y="1266"/>
                  <a:pt x="1021" y="1265"/>
                  <a:pt x="1018" y="1264"/>
                </a:cubicBezTo>
                <a:cubicBezTo>
                  <a:pt x="1020" y="1257"/>
                  <a:pt x="1022" y="1250"/>
                  <a:pt x="1024" y="1242"/>
                </a:cubicBezTo>
                <a:close/>
                <a:moveTo>
                  <a:pt x="1024" y="1241"/>
                </a:moveTo>
                <a:cubicBezTo>
                  <a:pt x="1026" y="1234"/>
                  <a:pt x="1028" y="1227"/>
                  <a:pt x="1030" y="1219"/>
                </a:cubicBezTo>
                <a:cubicBezTo>
                  <a:pt x="1033" y="1221"/>
                  <a:pt x="1037" y="1222"/>
                  <a:pt x="1040" y="1223"/>
                </a:cubicBezTo>
                <a:cubicBezTo>
                  <a:pt x="1038" y="1231"/>
                  <a:pt x="1036" y="1238"/>
                  <a:pt x="1034" y="1245"/>
                </a:cubicBezTo>
                <a:cubicBezTo>
                  <a:pt x="1031" y="1244"/>
                  <a:pt x="1027" y="1242"/>
                  <a:pt x="1024" y="1241"/>
                </a:cubicBezTo>
                <a:close/>
                <a:moveTo>
                  <a:pt x="1041" y="1223"/>
                </a:moveTo>
                <a:cubicBezTo>
                  <a:pt x="1044" y="1224"/>
                  <a:pt x="1048" y="1226"/>
                  <a:pt x="1052" y="1227"/>
                </a:cubicBezTo>
                <a:cubicBezTo>
                  <a:pt x="1049" y="1234"/>
                  <a:pt x="1047" y="1242"/>
                  <a:pt x="1045" y="1248"/>
                </a:cubicBezTo>
                <a:cubicBezTo>
                  <a:pt x="1041" y="1247"/>
                  <a:pt x="1038" y="1246"/>
                  <a:pt x="1034" y="1245"/>
                </a:cubicBezTo>
                <a:cubicBezTo>
                  <a:pt x="1036" y="1238"/>
                  <a:pt x="1038" y="1231"/>
                  <a:pt x="1041" y="1223"/>
                </a:cubicBezTo>
                <a:close/>
                <a:moveTo>
                  <a:pt x="1052" y="1227"/>
                </a:moveTo>
                <a:cubicBezTo>
                  <a:pt x="1055" y="1228"/>
                  <a:pt x="1058" y="1229"/>
                  <a:pt x="1061" y="1230"/>
                </a:cubicBezTo>
                <a:cubicBezTo>
                  <a:pt x="1060" y="1233"/>
                  <a:pt x="1059" y="1235"/>
                  <a:pt x="1058" y="1238"/>
                </a:cubicBezTo>
                <a:cubicBezTo>
                  <a:pt x="1057" y="1243"/>
                  <a:pt x="1055" y="1247"/>
                  <a:pt x="1054" y="1252"/>
                </a:cubicBezTo>
                <a:cubicBezTo>
                  <a:pt x="1051" y="1251"/>
                  <a:pt x="1048" y="1250"/>
                  <a:pt x="1045" y="1249"/>
                </a:cubicBezTo>
                <a:cubicBezTo>
                  <a:pt x="1047" y="1242"/>
                  <a:pt x="1050" y="1234"/>
                  <a:pt x="1052" y="1227"/>
                </a:cubicBezTo>
                <a:close/>
                <a:moveTo>
                  <a:pt x="1052" y="1227"/>
                </a:moveTo>
                <a:cubicBezTo>
                  <a:pt x="1055" y="1219"/>
                  <a:pt x="1057" y="1212"/>
                  <a:pt x="1059" y="1204"/>
                </a:cubicBezTo>
                <a:cubicBezTo>
                  <a:pt x="1063" y="1205"/>
                  <a:pt x="1066" y="1206"/>
                  <a:pt x="1070" y="1207"/>
                </a:cubicBezTo>
                <a:cubicBezTo>
                  <a:pt x="1067" y="1215"/>
                  <a:pt x="1064" y="1222"/>
                  <a:pt x="1062" y="1230"/>
                </a:cubicBezTo>
                <a:cubicBezTo>
                  <a:pt x="1058" y="1229"/>
                  <a:pt x="1055" y="1228"/>
                  <a:pt x="1052" y="1227"/>
                </a:cubicBezTo>
                <a:close/>
                <a:moveTo>
                  <a:pt x="1059" y="1204"/>
                </a:moveTo>
                <a:cubicBezTo>
                  <a:pt x="1062" y="1197"/>
                  <a:pt x="1064" y="1190"/>
                  <a:pt x="1066" y="1182"/>
                </a:cubicBezTo>
                <a:cubicBezTo>
                  <a:pt x="1070" y="1183"/>
                  <a:pt x="1074" y="1184"/>
                  <a:pt x="1077" y="1185"/>
                </a:cubicBezTo>
                <a:cubicBezTo>
                  <a:pt x="1075" y="1193"/>
                  <a:pt x="1072" y="1200"/>
                  <a:pt x="1070" y="1207"/>
                </a:cubicBezTo>
                <a:cubicBezTo>
                  <a:pt x="1066" y="1206"/>
                  <a:pt x="1063" y="1205"/>
                  <a:pt x="1059" y="1204"/>
                </a:cubicBezTo>
                <a:close/>
                <a:moveTo>
                  <a:pt x="1066" y="1182"/>
                </a:moveTo>
                <a:cubicBezTo>
                  <a:pt x="1068" y="1175"/>
                  <a:pt x="1071" y="1167"/>
                  <a:pt x="1073" y="1159"/>
                </a:cubicBezTo>
                <a:cubicBezTo>
                  <a:pt x="1077" y="1160"/>
                  <a:pt x="1081" y="1161"/>
                  <a:pt x="1085" y="1162"/>
                </a:cubicBezTo>
                <a:cubicBezTo>
                  <a:pt x="1082" y="1170"/>
                  <a:pt x="1080" y="1178"/>
                  <a:pt x="1077" y="1185"/>
                </a:cubicBezTo>
                <a:cubicBezTo>
                  <a:pt x="1077" y="1185"/>
                  <a:pt x="1077" y="1185"/>
                  <a:pt x="1077" y="1185"/>
                </a:cubicBezTo>
                <a:cubicBezTo>
                  <a:pt x="1074" y="1184"/>
                  <a:pt x="1070" y="1183"/>
                  <a:pt x="1066" y="1182"/>
                </a:cubicBezTo>
                <a:close/>
                <a:moveTo>
                  <a:pt x="1085" y="1163"/>
                </a:moveTo>
                <a:cubicBezTo>
                  <a:pt x="1089" y="1163"/>
                  <a:pt x="1092" y="1164"/>
                  <a:pt x="1096" y="1165"/>
                </a:cubicBezTo>
                <a:cubicBezTo>
                  <a:pt x="1093" y="1173"/>
                  <a:pt x="1090" y="1181"/>
                  <a:pt x="1088" y="1188"/>
                </a:cubicBezTo>
                <a:cubicBezTo>
                  <a:pt x="1084" y="1187"/>
                  <a:pt x="1081" y="1186"/>
                  <a:pt x="1078" y="1185"/>
                </a:cubicBezTo>
                <a:cubicBezTo>
                  <a:pt x="1080" y="1178"/>
                  <a:pt x="1083" y="1171"/>
                  <a:pt x="1085" y="1163"/>
                </a:cubicBezTo>
                <a:close/>
                <a:moveTo>
                  <a:pt x="1086" y="1162"/>
                </a:moveTo>
                <a:cubicBezTo>
                  <a:pt x="1088" y="1155"/>
                  <a:pt x="1090" y="1148"/>
                  <a:pt x="1093" y="1140"/>
                </a:cubicBezTo>
                <a:cubicBezTo>
                  <a:pt x="1097" y="1141"/>
                  <a:pt x="1100" y="1141"/>
                  <a:pt x="1104" y="1142"/>
                </a:cubicBezTo>
                <a:cubicBezTo>
                  <a:pt x="1104" y="1142"/>
                  <a:pt x="1104" y="1142"/>
                  <a:pt x="1104" y="1142"/>
                </a:cubicBezTo>
                <a:cubicBezTo>
                  <a:pt x="1101" y="1151"/>
                  <a:pt x="1099" y="1158"/>
                  <a:pt x="1096" y="1165"/>
                </a:cubicBezTo>
                <a:cubicBezTo>
                  <a:pt x="1093" y="1164"/>
                  <a:pt x="1089" y="1163"/>
                  <a:pt x="1086" y="1162"/>
                </a:cubicBezTo>
                <a:close/>
                <a:moveTo>
                  <a:pt x="1105" y="1142"/>
                </a:moveTo>
                <a:cubicBezTo>
                  <a:pt x="1109" y="1144"/>
                  <a:pt x="1112" y="1145"/>
                  <a:pt x="1115" y="1146"/>
                </a:cubicBezTo>
                <a:cubicBezTo>
                  <a:pt x="1112" y="1153"/>
                  <a:pt x="1109" y="1161"/>
                  <a:pt x="1106" y="1168"/>
                </a:cubicBezTo>
                <a:cubicBezTo>
                  <a:pt x="1104" y="1167"/>
                  <a:pt x="1102" y="1166"/>
                  <a:pt x="1099" y="1166"/>
                </a:cubicBezTo>
                <a:cubicBezTo>
                  <a:pt x="1099" y="1165"/>
                  <a:pt x="1098" y="1165"/>
                  <a:pt x="1097" y="1165"/>
                </a:cubicBezTo>
                <a:cubicBezTo>
                  <a:pt x="1099" y="1158"/>
                  <a:pt x="1102" y="1151"/>
                  <a:pt x="1105" y="1142"/>
                </a:cubicBezTo>
                <a:close/>
                <a:moveTo>
                  <a:pt x="1105" y="1142"/>
                </a:moveTo>
                <a:cubicBezTo>
                  <a:pt x="1108" y="1135"/>
                  <a:pt x="1110" y="1127"/>
                  <a:pt x="1113" y="1120"/>
                </a:cubicBezTo>
                <a:cubicBezTo>
                  <a:pt x="1116" y="1121"/>
                  <a:pt x="1120" y="1122"/>
                  <a:pt x="1124" y="1123"/>
                </a:cubicBezTo>
                <a:cubicBezTo>
                  <a:pt x="1121" y="1131"/>
                  <a:pt x="1118" y="1138"/>
                  <a:pt x="1115" y="1145"/>
                </a:cubicBezTo>
                <a:cubicBezTo>
                  <a:pt x="1112" y="1144"/>
                  <a:pt x="1109" y="1143"/>
                  <a:pt x="1105" y="1142"/>
                </a:cubicBezTo>
                <a:close/>
                <a:moveTo>
                  <a:pt x="1113" y="1119"/>
                </a:moveTo>
                <a:cubicBezTo>
                  <a:pt x="1116" y="1110"/>
                  <a:pt x="1116" y="1110"/>
                  <a:pt x="1116" y="1110"/>
                </a:cubicBezTo>
                <a:cubicBezTo>
                  <a:pt x="1118" y="1106"/>
                  <a:pt x="1119" y="1101"/>
                  <a:pt x="1121" y="1097"/>
                </a:cubicBezTo>
                <a:cubicBezTo>
                  <a:pt x="1125" y="1098"/>
                  <a:pt x="1129" y="1099"/>
                  <a:pt x="1132" y="1101"/>
                </a:cubicBezTo>
                <a:cubicBezTo>
                  <a:pt x="1129" y="1109"/>
                  <a:pt x="1127" y="1116"/>
                  <a:pt x="1124" y="1123"/>
                </a:cubicBezTo>
                <a:cubicBezTo>
                  <a:pt x="1120" y="1121"/>
                  <a:pt x="1117" y="1120"/>
                  <a:pt x="1113" y="1119"/>
                </a:cubicBezTo>
                <a:close/>
                <a:moveTo>
                  <a:pt x="1121" y="1096"/>
                </a:moveTo>
                <a:cubicBezTo>
                  <a:pt x="1123" y="1090"/>
                  <a:pt x="1126" y="1083"/>
                  <a:pt x="1128" y="1077"/>
                </a:cubicBezTo>
                <a:cubicBezTo>
                  <a:pt x="1132" y="1078"/>
                  <a:pt x="1136" y="1079"/>
                  <a:pt x="1140" y="1081"/>
                </a:cubicBezTo>
                <a:cubicBezTo>
                  <a:pt x="1138" y="1087"/>
                  <a:pt x="1135" y="1094"/>
                  <a:pt x="1133" y="1100"/>
                </a:cubicBezTo>
                <a:cubicBezTo>
                  <a:pt x="1129" y="1099"/>
                  <a:pt x="1125" y="1097"/>
                  <a:pt x="1121" y="1096"/>
                </a:cubicBezTo>
                <a:close/>
                <a:moveTo>
                  <a:pt x="1140" y="1081"/>
                </a:moveTo>
                <a:cubicBezTo>
                  <a:pt x="1143" y="1082"/>
                  <a:pt x="1146" y="1084"/>
                  <a:pt x="1149" y="1085"/>
                </a:cubicBezTo>
                <a:cubicBezTo>
                  <a:pt x="1150" y="1086"/>
                  <a:pt x="1150" y="1086"/>
                  <a:pt x="1151" y="1086"/>
                </a:cubicBezTo>
                <a:cubicBezTo>
                  <a:pt x="1148" y="1093"/>
                  <a:pt x="1145" y="1099"/>
                  <a:pt x="1143" y="1105"/>
                </a:cubicBezTo>
                <a:cubicBezTo>
                  <a:pt x="1142" y="1105"/>
                  <a:pt x="1142" y="1104"/>
                  <a:pt x="1141" y="1104"/>
                </a:cubicBezTo>
                <a:cubicBezTo>
                  <a:pt x="1138" y="1103"/>
                  <a:pt x="1136" y="1102"/>
                  <a:pt x="1133" y="1101"/>
                </a:cubicBezTo>
                <a:cubicBezTo>
                  <a:pt x="1136" y="1094"/>
                  <a:pt x="1138" y="1088"/>
                  <a:pt x="1140" y="1081"/>
                </a:cubicBezTo>
                <a:close/>
                <a:moveTo>
                  <a:pt x="1140" y="1081"/>
                </a:moveTo>
                <a:cubicBezTo>
                  <a:pt x="1136" y="1079"/>
                  <a:pt x="1132" y="1078"/>
                  <a:pt x="1128" y="1077"/>
                </a:cubicBezTo>
                <a:cubicBezTo>
                  <a:pt x="1131" y="1068"/>
                  <a:pt x="1134" y="1060"/>
                  <a:pt x="1136" y="1053"/>
                </a:cubicBezTo>
                <a:cubicBezTo>
                  <a:pt x="1141" y="1054"/>
                  <a:pt x="1145" y="1056"/>
                  <a:pt x="1149" y="1058"/>
                </a:cubicBezTo>
                <a:cubicBezTo>
                  <a:pt x="1147" y="1063"/>
                  <a:pt x="1145" y="1068"/>
                  <a:pt x="1143" y="1074"/>
                </a:cubicBezTo>
                <a:lnTo>
                  <a:pt x="1140" y="1081"/>
                </a:lnTo>
                <a:close/>
                <a:moveTo>
                  <a:pt x="1136" y="1053"/>
                </a:moveTo>
                <a:cubicBezTo>
                  <a:pt x="1133" y="1052"/>
                  <a:pt x="1130" y="1051"/>
                  <a:pt x="1126" y="1050"/>
                </a:cubicBezTo>
                <a:cubicBezTo>
                  <a:pt x="1125" y="1050"/>
                  <a:pt x="1124" y="1050"/>
                  <a:pt x="1123" y="1050"/>
                </a:cubicBezTo>
                <a:cubicBezTo>
                  <a:pt x="1123" y="1047"/>
                  <a:pt x="1123" y="1047"/>
                  <a:pt x="1123" y="1047"/>
                </a:cubicBezTo>
                <a:cubicBezTo>
                  <a:pt x="1126" y="1040"/>
                  <a:pt x="1128" y="1033"/>
                  <a:pt x="1130" y="1026"/>
                </a:cubicBezTo>
                <a:cubicBezTo>
                  <a:pt x="1136" y="1027"/>
                  <a:pt x="1140" y="1028"/>
                  <a:pt x="1145" y="1030"/>
                </a:cubicBezTo>
                <a:cubicBezTo>
                  <a:pt x="1144" y="1032"/>
                  <a:pt x="1144" y="1032"/>
                  <a:pt x="1144" y="1032"/>
                </a:cubicBezTo>
                <a:cubicBezTo>
                  <a:pt x="1141" y="1038"/>
                  <a:pt x="1139" y="1045"/>
                  <a:pt x="1136" y="1053"/>
                </a:cubicBezTo>
                <a:close/>
                <a:moveTo>
                  <a:pt x="1130" y="1026"/>
                </a:moveTo>
                <a:cubicBezTo>
                  <a:pt x="1125" y="1025"/>
                  <a:pt x="1120" y="1024"/>
                  <a:pt x="1115" y="1023"/>
                </a:cubicBezTo>
                <a:cubicBezTo>
                  <a:pt x="1117" y="1015"/>
                  <a:pt x="1120" y="1007"/>
                  <a:pt x="1122" y="1000"/>
                </a:cubicBezTo>
                <a:cubicBezTo>
                  <a:pt x="1126" y="1000"/>
                  <a:pt x="1130" y="1001"/>
                  <a:pt x="1135" y="1001"/>
                </a:cubicBezTo>
                <a:cubicBezTo>
                  <a:pt x="1136" y="1002"/>
                  <a:pt x="1137" y="1002"/>
                  <a:pt x="1138" y="1002"/>
                </a:cubicBezTo>
                <a:cubicBezTo>
                  <a:pt x="1135" y="1010"/>
                  <a:pt x="1133" y="1018"/>
                  <a:pt x="1130" y="1026"/>
                </a:cubicBezTo>
                <a:close/>
                <a:moveTo>
                  <a:pt x="1121" y="999"/>
                </a:moveTo>
                <a:cubicBezTo>
                  <a:pt x="1116" y="998"/>
                  <a:pt x="1110" y="997"/>
                  <a:pt x="1105" y="996"/>
                </a:cubicBezTo>
                <a:cubicBezTo>
                  <a:pt x="1107" y="988"/>
                  <a:pt x="1109" y="980"/>
                  <a:pt x="1111" y="973"/>
                </a:cubicBezTo>
                <a:cubicBezTo>
                  <a:pt x="1116" y="974"/>
                  <a:pt x="1122" y="975"/>
                  <a:pt x="1128" y="975"/>
                </a:cubicBezTo>
                <a:cubicBezTo>
                  <a:pt x="1126" y="983"/>
                  <a:pt x="1124" y="991"/>
                  <a:pt x="1121" y="999"/>
                </a:cubicBezTo>
                <a:close/>
                <a:moveTo>
                  <a:pt x="1110" y="972"/>
                </a:moveTo>
                <a:cubicBezTo>
                  <a:pt x="1105" y="971"/>
                  <a:pt x="1099" y="970"/>
                  <a:pt x="1093" y="969"/>
                </a:cubicBezTo>
                <a:cubicBezTo>
                  <a:pt x="1095" y="961"/>
                  <a:pt x="1097" y="954"/>
                  <a:pt x="1099" y="946"/>
                </a:cubicBezTo>
                <a:cubicBezTo>
                  <a:pt x="1104" y="947"/>
                  <a:pt x="1110" y="948"/>
                  <a:pt x="1116" y="949"/>
                </a:cubicBezTo>
                <a:cubicBezTo>
                  <a:pt x="1114" y="956"/>
                  <a:pt x="1112" y="964"/>
                  <a:pt x="1110" y="972"/>
                </a:cubicBezTo>
                <a:close/>
                <a:moveTo>
                  <a:pt x="1098" y="945"/>
                </a:moveTo>
                <a:cubicBezTo>
                  <a:pt x="1092" y="944"/>
                  <a:pt x="1086" y="943"/>
                  <a:pt x="1080" y="942"/>
                </a:cubicBezTo>
                <a:cubicBezTo>
                  <a:pt x="1082" y="934"/>
                  <a:pt x="1083" y="926"/>
                  <a:pt x="1084" y="919"/>
                </a:cubicBezTo>
                <a:cubicBezTo>
                  <a:pt x="1091" y="920"/>
                  <a:pt x="1097" y="921"/>
                  <a:pt x="1103" y="922"/>
                </a:cubicBezTo>
                <a:cubicBezTo>
                  <a:pt x="1102" y="930"/>
                  <a:pt x="1100" y="938"/>
                  <a:pt x="1098" y="945"/>
                </a:cubicBezTo>
                <a:close/>
                <a:moveTo>
                  <a:pt x="1084" y="918"/>
                </a:moveTo>
                <a:cubicBezTo>
                  <a:pt x="1078" y="917"/>
                  <a:pt x="1071" y="915"/>
                  <a:pt x="1065" y="914"/>
                </a:cubicBezTo>
                <a:cubicBezTo>
                  <a:pt x="1087" y="780"/>
                  <a:pt x="1089" y="682"/>
                  <a:pt x="1073" y="616"/>
                </a:cubicBezTo>
                <a:cubicBezTo>
                  <a:pt x="1081" y="611"/>
                  <a:pt x="1088" y="606"/>
                  <a:pt x="1094" y="601"/>
                </a:cubicBezTo>
                <a:cubicBezTo>
                  <a:pt x="1095" y="600"/>
                  <a:pt x="1096" y="600"/>
                  <a:pt x="1097" y="599"/>
                </a:cubicBezTo>
                <a:cubicBezTo>
                  <a:pt x="1115" y="669"/>
                  <a:pt x="1111" y="773"/>
                  <a:pt x="1084" y="918"/>
                </a:cubicBezTo>
                <a:close/>
                <a:moveTo>
                  <a:pt x="1097" y="598"/>
                </a:moveTo>
                <a:cubicBezTo>
                  <a:pt x="1103" y="594"/>
                  <a:pt x="1108" y="589"/>
                  <a:pt x="1113" y="584"/>
                </a:cubicBezTo>
                <a:cubicBezTo>
                  <a:pt x="1115" y="583"/>
                  <a:pt x="1118" y="582"/>
                  <a:pt x="1121" y="580"/>
                </a:cubicBezTo>
                <a:cubicBezTo>
                  <a:pt x="1121" y="581"/>
                  <a:pt x="1121" y="582"/>
                  <a:pt x="1121" y="583"/>
                </a:cubicBezTo>
                <a:cubicBezTo>
                  <a:pt x="1114" y="588"/>
                  <a:pt x="1106" y="594"/>
                  <a:pt x="1097" y="599"/>
                </a:cubicBezTo>
                <a:lnTo>
                  <a:pt x="1097" y="598"/>
                </a:lnTo>
                <a:close/>
                <a:moveTo>
                  <a:pt x="1114" y="583"/>
                </a:moveTo>
                <a:cubicBezTo>
                  <a:pt x="1116" y="581"/>
                  <a:pt x="1118" y="579"/>
                  <a:pt x="1120" y="577"/>
                </a:cubicBezTo>
                <a:cubicBezTo>
                  <a:pt x="1120" y="578"/>
                  <a:pt x="1120" y="579"/>
                  <a:pt x="1120" y="580"/>
                </a:cubicBezTo>
                <a:cubicBezTo>
                  <a:pt x="1118" y="581"/>
                  <a:pt x="1116" y="582"/>
                  <a:pt x="1114" y="583"/>
                </a:cubicBezTo>
                <a:close/>
                <a:moveTo>
                  <a:pt x="1119" y="574"/>
                </a:moveTo>
                <a:cubicBezTo>
                  <a:pt x="1120" y="573"/>
                  <a:pt x="1122" y="572"/>
                  <a:pt x="1123" y="572"/>
                </a:cubicBezTo>
                <a:cubicBezTo>
                  <a:pt x="1122" y="573"/>
                  <a:pt x="1121" y="575"/>
                  <a:pt x="1120" y="576"/>
                </a:cubicBezTo>
                <a:cubicBezTo>
                  <a:pt x="1120" y="575"/>
                  <a:pt x="1119" y="575"/>
                  <a:pt x="1119" y="574"/>
                </a:cubicBezTo>
                <a:close/>
                <a:moveTo>
                  <a:pt x="1119" y="573"/>
                </a:moveTo>
                <a:cubicBezTo>
                  <a:pt x="1118" y="571"/>
                  <a:pt x="1117" y="568"/>
                  <a:pt x="1116" y="565"/>
                </a:cubicBezTo>
                <a:cubicBezTo>
                  <a:pt x="1122" y="563"/>
                  <a:pt x="1128" y="560"/>
                  <a:pt x="1133" y="558"/>
                </a:cubicBezTo>
                <a:cubicBezTo>
                  <a:pt x="1130" y="562"/>
                  <a:pt x="1127" y="567"/>
                  <a:pt x="1124" y="571"/>
                </a:cubicBezTo>
                <a:cubicBezTo>
                  <a:pt x="1122" y="572"/>
                  <a:pt x="1121" y="572"/>
                  <a:pt x="1119" y="573"/>
                </a:cubicBezTo>
                <a:close/>
                <a:moveTo>
                  <a:pt x="1134" y="558"/>
                </a:moveTo>
                <a:cubicBezTo>
                  <a:pt x="1136" y="557"/>
                  <a:pt x="1139" y="555"/>
                  <a:pt x="1141" y="554"/>
                </a:cubicBezTo>
                <a:cubicBezTo>
                  <a:pt x="1142" y="557"/>
                  <a:pt x="1143" y="559"/>
                  <a:pt x="1144" y="561"/>
                </a:cubicBezTo>
                <a:cubicBezTo>
                  <a:pt x="1138" y="564"/>
                  <a:pt x="1132" y="567"/>
                  <a:pt x="1125" y="570"/>
                </a:cubicBezTo>
                <a:cubicBezTo>
                  <a:pt x="1128" y="566"/>
                  <a:pt x="1131" y="562"/>
                  <a:pt x="1134" y="558"/>
                </a:cubicBezTo>
                <a:close/>
                <a:moveTo>
                  <a:pt x="1134" y="557"/>
                </a:moveTo>
                <a:cubicBezTo>
                  <a:pt x="1136" y="554"/>
                  <a:pt x="1137" y="551"/>
                  <a:pt x="1139" y="548"/>
                </a:cubicBezTo>
                <a:cubicBezTo>
                  <a:pt x="1140" y="550"/>
                  <a:pt x="1140" y="552"/>
                  <a:pt x="1141" y="554"/>
                </a:cubicBezTo>
                <a:cubicBezTo>
                  <a:pt x="1139" y="555"/>
                  <a:pt x="1137" y="556"/>
                  <a:pt x="1134" y="557"/>
                </a:cubicBezTo>
                <a:close/>
                <a:moveTo>
                  <a:pt x="1138" y="545"/>
                </a:moveTo>
                <a:cubicBezTo>
                  <a:pt x="1137" y="542"/>
                  <a:pt x="1135" y="539"/>
                  <a:pt x="1134" y="536"/>
                </a:cubicBezTo>
                <a:cubicBezTo>
                  <a:pt x="1137" y="534"/>
                  <a:pt x="1141" y="533"/>
                  <a:pt x="1144" y="532"/>
                </a:cubicBezTo>
                <a:cubicBezTo>
                  <a:pt x="1143" y="536"/>
                  <a:pt x="1142" y="540"/>
                  <a:pt x="1140" y="544"/>
                </a:cubicBezTo>
                <a:lnTo>
                  <a:pt x="1138" y="545"/>
                </a:lnTo>
                <a:close/>
                <a:moveTo>
                  <a:pt x="1145" y="532"/>
                </a:moveTo>
                <a:cubicBezTo>
                  <a:pt x="1151" y="529"/>
                  <a:pt x="1156" y="527"/>
                  <a:pt x="1161" y="525"/>
                </a:cubicBezTo>
                <a:cubicBezTo>
                  <a:pt x="1163" y="528"/>
                  <a:pt x="1164" y="531"/>
                  <a:pt x="1165" y="534"/>
                </a:cubicBezTo>
                <a:cubicBezTo>
                  <a:pt x="1158" y="537"/>
                  <a:pt x="1149" y="541"/>
                  <a:pt x="1141" y="544"/>
                </a:cubicBezTo>
                <a:cubicBezTo>
                  <a:pt x="1142" y="540"/>
                  <a:pt x="1144" y="536"/>
                  <a:pt x="1145" y="532"/>
                </a:cubicBezTo>
                <a:close/>
                <a:moveTo>
                  <a:pt x="1145" y="531"/>
                </a:moveTo>
                <a:cubicBezTo>
                  <a:pt x="1146" y="527"/>
                  <a:pt x="1147" y="522"/>
                  <a:pt x="1148" y="518"/>
                </a:cubicBezTo>
                <a:cubicBezTo>
                  <a:pt x="1150" y="517"/>
                  <a:pt x="1153" y="516"/>
                  <a:pt x="1156" y="515"/>
                </a:cubicBezTo>
                <a:cubicBezTo>
                  <a:pt x="1158" y="518"/>
                  <a:pt x="1159" y="522"/>
                  <a:pt x="1161" y="525"/>
                </a:cubicBezTo>
                <a:cubicBezTo>
                  <a:pt x="1156" y="527"/>
                  <a:pt x="1151" y="529"/>
                  <a:pt x="1145" y="531"/>
                </a:cubicBezTo>
                <a:close/>
                <a:moveTo>
                  <a:pt x="1149" y="505"/>
                </a:moveTo>
                <a:cubicBezTo>
                  <a:pt x="1161" y="501"/>
                  <a:pt x="1170" y="498"/>
                  <a:pt x="1178" y="495"/>
                </a:cubicBezTo>
                <a:cubicBezTo>
                  <a:pt x="1179" y="496"/>
                  <a:pt x="1180" y="497"/>
                  <a:pt x="1181" y="499"/>
                </a:cubicBezTo>
                <a:cubicBezTo>
                  <a:pt x="1181" y="501"/>
                  <a:pt x="1180" y="504"/>
                  <a:pt x="1180" y="506"/>
                </a:cubicBezTo>
                <a:cubicBezTo>
                  <a:pt x="1173" y="509"/>
                  <a:pt x="1165" y="512"/>
                  <a:pt x="1156" y="515"/>
                </a:cubicBezTo>
                <a:cubicBezTo>
                  <a:pt x="1154" y="511"/>
                  <a:pt x="1152" y="508"/>
                  <a:pt x="1149" y="505"/>
                </a:cubicBezTo>
                <a:close/>
                <a:moveTo>
                  <a:pt x="1179" y="495"/>
                </a:moveTo>
                <a:cubicBezTo>
                  <a:pt x="1181" y="494"/>
                  <a:pt x="1181" y="494"/>
                  <a:pt x="1181" y="494"/>
                </a:cubicBezTo>
                <a:cubicBezTo>
                  <a:pt x="1181" y="495"/>
                  <a:pt x="1181" y="497"/>
                  <a:pt x="1181" y="498"/>
                </a:cubicBezTo>
                <a:cubicBezTo>
                  <a:pt x="1180" y="497"/>
                  <a:pt x="1179" y="496"/>
                  <a:pt x="1179" y="495"/>
                </a:cubicBezTo>
                <a:close/>
                <a:moveTo>
                  <a:pt x="1178" y="494"/>
                </a:moveTo>
                <a:cubicBezTo>
                  <a:pt x="1176" y="491"/>
                  <a:pt x="1173" y="487"/>
                  <a:pt x="1170" y="484"/>
                </a:cubicBezTo>
                <a:cubicBezTo>
                  <a:pt x="1173" y="483"/>
                  <a:pt x="1176" y="482"/>
                  <a:pt x="1180" y="481"/>
                </a:cubicBezTo>
                <a:cubicBezTo>
                  <a:pt x="1180" y="485"/>
                  <a:pt x="1181" y="489"/>
                  <a:pt x="1181" y="494"/>
                </a:cubicBezTo>
                <a:lnTo>
                  <a:pt x="1178" y="494"/>
                </a:lnTo>
                <a:close/>
                <a:moveTo>
                  <a:pt x="1178" y="495"/>
                </a:moveTo>
                <a:cubicBezTo>
                  <a:pt x="1170" y="497"/>
                  <a:pt x="1161" y="500"/>
                  <a:pt x="1149" y="504"/>
                </a:cubicBezTo>
                <a:cubicBezTo>
                  <a:pt x="1149" y="504"/>
                  <a:pt x="1149" y="504"/>
                  <a:pt x="1149" y="504"/>
                </a:cubicBezTo>
                <a:cubicBezTo>
                  <a:pt x="1149" y="500"/>
                  <a:pt x="1148" y="495"/>
                  <a:pt x="1148" y="491"/>
                </a:cubicBezTo>
                <a:cubicBezTo>
                  <a:pt x="1157" y="488"/>
                  <a:pt x="1157" y="488"/>
                  <a:pt x="1157" y="488"/>
                </a:cubicBezTo>
                <a:cubicBezTo>
                  <a:pt x="1161" y="487"/>
                  <a:pt x="1166" y="485"/>
                  <a:pt x="1170" y="484"/>
                </a:cubicBezTo>
                <a:cubicBezTo>
                  <a:pt x="1173" y="487"/>
                  <a:pt x="1175" y="491"/>
                  <a:pt x="1178" y="495"/>
                </a:cubicBezTo>
                <a:close/>
                <a:moveTo>
                  <a:pt x="1157" y="488"/>
                </a:moveTo>
                <a:cubicBezTo>
                  <a:pt x="1148" y="491"/>
                  <a:pt x="1148" y="491"/>
                  <a:pt x="1148" y="491"/>
                </a:cubicBezTo>
                <a:cubicBezTo>
                  <a:pt x="1147" y="486"/>
                  <a:pt x="1146" y="482"/>
                  <a:pt x="1145" y="478"/>
                </a:cubicBezTo>
                <a:cubicBezTo>
                  <a:pt x="1150" y="476"/>
                  <a:pt x="1155" y="475"/>
                  <a:pt x="1160" y="473"/>
                </a:cubicBezTo>
                <a:cubicBezTo>
                  <a:pt x="1163" y="476"/>
                  <a:pt x="1166" y="480"/>
                  <a:pt x="1170" y="484"/>
                </a:cubicBezTo>
                <a:cubicBezTo>
                  <a:pt x="1165" y="485"/>
                  <a:pt x="1161" y="486"/>
                  <a:pt x="1157" y="488"/>
                </a:cubicBezTo>
                <a:close/>
                <a:moveTo>
                  <a:pt x="1147" y="491"/>
                </a:moveTo>
                <a:cubicBezTo>
                  <a:pt x="1140" y="493"/>
                  <a:pt x="1140" y="493"/>
                  <a:pt x="1140" y="493"/>
                </a:cubicBezTo>
                <a:cubicBezTo>
                  <a:pt x="1137" y="489"/>
                  <a:pt x="1133" y="486"/>
                  <a:pt x="1129" y="483"/>
                </a:cubicBezTo>
                <a:cubicBezTo>
                  <a:pt x="1134" y="481"/>
                  <a:pt x="1140" y="480"/>
                  <a:pt x="1145" y="478"/>
                </a:cubicBezTo>
                <a:cubicBezTo>
                  <a:pt x="1146" y="482"/>
                  <a:pt x="1147" y="487"/>
                  <a:pt x="1147" y="491"/>
                </a:cubicBezTo>
                <a:close/>
                <a:moveTo>
                  <a:pt x="1129" y="483"/>
                </a:moveTo>
                <a:cubicBezTo>
                  <a:pt x="1126" y="481"/>
                  <a:pt x="1124" y="479"/>
                  <a:pt x="1121" y="477"/>
                </a:cubicBezTo>
                <a:cubicBezTo>
                  <a:pt x="1121" y="477"/>
                  <a:pt x="1121" y="477"/>
                  <a:pt x="1121" y="477"/>
                </a:cubicBezTo>
                <a:cubicBezTo>
                  <a:pt x="1128" y="475"/>
                  <a:pt x="1135" y="472"/>
                  <a:pt x="1142" y="470"/>
                </a:cubicBezTo>
                <a:cubicBezTo>
                  <a:pt x="1142" y="470"/>
                  <a:pt x="1142" y="470"/>
                  <a:pt x="1142" y="470"/>
                </a:cubicBezTo>
                <a:cubicBezTo>
                  <a:pt x="1142" y="471"/>
                  <a:pt x="1143" y="472"/>
                  <a:pt x="1144" y="473"/>
                </a:cubicBezTo>
                <a:cubicBezTo>
                  <a:pt x="1144" y="474"/>
                  <a:pt x="1145" y="476"/>
                  <a:pt x="1145" y="477"/>
                </a:cubicBezTo>
                <a:cubicBezTo>
                  <a:pt x="1140" y="479"/>
                  <a:pt x="1134" y="481"/>
                  <a:pt x="1129" y="483"/>
                </a:cubicBezTo>
                <a:close/>
                <a:moveTo>
                  <a:pt x="1121" y="476"/>
                </a:moveTo>
                <a:cubicBezTo>
                  <a:pt x="1115" y="473"/>
                  <a:pt x="1109" y="469"/>
                  <a:pt x="1103" y="467"/>
                </a:cubicBezTo>
                <a:cubicBezTo>
                  <a:pt x="1113" y="463"/>
                  <a:pt x="1122" y="460"/>
                  <a:pt x="1133" y="457"/>
                </a:cubicBezTo>
                <a:cubicBezTo>
                  <a:pt x="1136" y="461"/>
                  <a:pt x="1139" y="465"/>
                  <a:pt x="1142" y="470"/>
                </a:cubicBezTo>
                <a:cubicBezTo>
                  <a:pt x="1134" y="472"/>
                  <a:pt x="1127" y="474"/>
                  <a:pt x="1121" y="476"/>
                </a:cubicBezTo>
                <a:close/>
                <a:moveTo>
                  <a:pt x="1120" y="477"/>
                </a:moveTo>
                <a:cubicBezTo>
                  <a:pt x="1116" y="478"/>
                  <a:pt x="1113" y="479"/>
                  <a:pt x="1109" y="480"/>
                </a:cubicBezTo>
                <a:cubicBezTo>
                  <a:pt x="1106" y="476"/>
                  <a:pt x="1103" y="472"/>
                  <a:pt x="1101" y="467"/>
                </a:cubicBezTo>
                <a:cubicBezTo>
                  <a:pt x="1102" y="467"/>
                  <a:pt x="1102" y="467"/>
                  <a:pt x="1102" y="467"/>
                </a:cubicBezTo>
                <a:cubicBezTo>
                  <a:pt x="1109" y="470"/>
                  <a:pt x="1114" y="473"/>
                  <a:pt x="1120" y="477"/>
                </a:cubicBezTo>
                <a:close/>
                <a:moveTo>
                  <a:pt x="1101" y="467"/>
                </a:moveTo>
                <a:cubicBezTo>
                  <a:pt x="1100" y="466"/>
                  <a:pt x="1100" y="466"/>
                  <a:pt x="1100" y="466"/>
                </a:cubicBezTo>
                <a:cubicBezTo>
                  <a:pt x="1100" y="466"/>
                  <a:pt x="1101" y="466"/>
                  <a:pt x="1102" y="466"/>
                </a:cubicBezTo>
                <a:lnTo>
                  <a:pt x="1101" y="467"/>
                </a:lnTo>
                <a:close/>
                <a:moveTo>
                  <a:pt x="1061" y="466"/>
                </a:moveTo>
                <a:cubicBezTo>
                  <a:pt x="1059" y="462"/>
                  <a:pt x="1057" y="459"/>
                  <a:pt x="1055" y="455"/>
                </a:cubicBezTo>
                <a:cubicBezTo>
                  <a:pt x="1064" y="456"/>
                  <a:pt x="1072" y="457"/>
                  <a:pt x="1079" y="459"/>
                </a:cubicBezTo>
                <a:cubicBezTo>
                  <a:pt x="1073" y="461"/>
                  <a:pt x="1067" y="464"/>
                  <a:pt x="1061" y="466"/>
                </a:cubicBezTo>
                <a:close/>
                <a:moveTo>
                  <a:pt x="1060" y="466"/>
                </a:moveTo>
                <a:cubicBezTo>
                  <a:pt x="1056" y="468"/>
                  <a:pt x="1052" y="470"/>
                  <a:pt x="1047" y="472"/>
                </a:cubicBezTo>
                <a:cubicBezTo>
                  <a:pt x="1040" y="470"/>
                  <a:pt x="1033" y="469"/>
                  <a:pt x="1025" y="469"/>
                </a:cubicBezTo>
                <a:cubicBezTo>
                  <a:pt x="1025" y="468"/>
                  <a:pt x="1025" y="468"/>
                  <a:pt x="1025" y="468"/>
                </a:cubicBezTo>
                <a:cubicBezTo>
                  <a:pt x="1034" y="464"/>
                  <a:pt x="1043" y="459"/>
                  <a:pt x="1053" y="455"/>
                </a:cubicBezTo>
                <a:cubicBezTo>
                  <a:pt x="1054" y="455"/>
                  <a:pt x="1054" y="455"/>
                  <a:pt x="1055" y="455"/>
                </a:cubicBezTo>
                <a:cubicBezTo>
                  <a:pt x="1056" y="459"/>
                  <a:pt x="1058" y="462"/>
                  <a:pt x="1060" y="466"/>
                </a:cubicBezTo>
                <a:close/>
                <a:moveTo>
                  <a:pt x="1037" y="454"/>
                </a:moveTo>
                <a:cubicBezTo>
                  <a:pt x="1042" y="454"/>
                  <a:pt x="1047" y="454"/>
                  <a:pt x="1052" y="455"/>
                </a:cubicBezTo>
                <a:cubicBezTo>
                  <a:pt x="1043" y="459"/>
                  <a:pt x="1033" y="464"/>
                  <a:pt x="1024" y="468"/>
                </a:cubicBezTo>
                <a:cubicBezTo>
                  <a:pt x="1023" y="465"/>
                  <a:pt x="1021" y="461"/>
                  <a:pt x="1020" y="458"/>
                </a:cubicBezTo>
                <a:cubicBezTo>
                  <a:pt x="1022" y="457"/>
                  <a:pt x="1025" y="456"/>
                  <a:pt x="1027" y="454"/>
                </a:cubicBezTo>
                <a:cubicBezTo>
                  <a:pt x="1030" y="454"/>
                  <a:pt x="1034" y="454"/>
                  <a:pt x="1037" y="454"/>
                </a:cubicBezTo>
                <a:close/>
                <a:moveTo>
                  <a:pt x="1020" y="458"/>
                </a:moveTo>
                <a:cubicBezTo>
                  <a:pt x="1020" y="457"/>
                  <a:pt x="1019" y="456"/>
                  <a:pt x="1019" y="455"/>
                </a:cubicBezTo>
                <a:cubicBezTo>
                  <a:pt x="1021" y="455"/>
                  <a:pt x="1023" y="455"/>
                  <a:pt x="1026" y="454"/>
                </a:cubicBezTo>
                <a:cubicBezTo>
                  <a:pt x="1024" y="455"/>
                  <a:pt x="1022" y="457"/>
                  <a:pt x="1020" y="458"/>
                </a:cubicBezTo>
                <a:close/>
                <a:moveTo>
                  <a:pt x="1024" y="468"/>
                </a:moveTo>
                <a:cubicBezTo>
                  <a:pt x="1023" y="469"/>
                  <a:pt x="1023" y="469"/>
                  <a:pt x="1023" y="469"/>
                </a:cubicBezTo>
                <a:cubicBezTo>
                  <a:pt x="1016" y="469"/>
                  <a:pt x="1009" y="469"/>
                  <a:pt x="1002" y="469"/>
                </a:cubicBezTo>
                <a:cubicBezTo>
                  <a:pt x="1008" y="465"/>
                  <a:pt x="1014" y="462"/>
                  <a:pt x="1020" y="458"/>
                </a:cubicBezTo>
                <a:cubicBezTo>
                  <a:pt x="1021" y="462"/>
                  <a:pt x="1023" y="465"/>
                  <a:pt x="1024" y="468"/>
                </a:cubicBezTo>
                <a:close/>
                <a:moveTo>
                  <a:pt x="1022" y="469"/>
                </a:moveTo>
                <a:cubicBezTo>
                  <a:pt x="1014" y="473"/>
                  <a:pt x="1006" y="478"/>
                  <a:pt x="999" y="482"/>
                </a:cubicBezTo>
                <a:cubicBezTo>
                  <a:pt x="998" y="482"/>
                  <a:pt x="996" y="482"/>
                  <a:pt x="995" y="482"/>
                </a:cubicBezTo>
                <a:cubicBezTo>
                  <a:pt x="994" y="480"/>
                  <a:pt x="993" y="478"/>
                  <a:pt x="992" y="476"/>
                </a:cubicBezTo>
                <a:cubicBezTo>
                  <a:pt x="995" y="474"/>
                  <a:pt x="998" y="472"/>
                  <a:pt x="1001" y="470"/>
                </a:cubicBezTo>
                <a:cubicBezTo>
                  <a:pt x="1008" y="469"/>
                  <a:pt x="1015" y="469"/>
                  <a:pt x="1022" y="469"/>
                </a:cubicBezTo>
                <a:close/>
                <a:moveTo>
                  <a:pt x="992" y="475"/>
                </a:moveTo>
                <a:cubicBezTo>
                  <a:pt x="991" y="474"/>
                  <a:pt x="991" y="472"/>
                  <a:pt x="990" y="471"/>
                </a:cubicBezTo>
                <a:cubicBezTo>
                  <a:pt x="994" y="470"/>
                  <a:pt x="997" y="470"/>
                  <a:pt x="1000" y="470"/>
                </a:cubicBezTo>
                <a:cubicBezTo>
                  <a:pt x="997" y="472"/>
                  <a:pt x="995" y="473"/>
                  <a:pt x="992" y="475"/>
                </a:cubicBezTo>
                <a:close/>
                <a:moveTo>
                  <a:pt x="982" y="483"/>
                </a:moveTo>
                <a:cubicBezTo>
                  <a:pt x="977" y="487"/>
                  <a:pt x="972" y="491"/>
                  <a:pt x="967" y="495"/>
                </a:cubicBezTo>
                <a:cubicBezTo>
                  <a:pt x="966" y="495"/>
                  <a:pt x="965" y="495"/>
                  <a:pt x="964" y="495"/>
                </a:cubicBezTo>
                <a:cubicBezTo>
                  <a:pt x="964" y="494"/>
                  <a:pt x="964" y="493"/>
                  <a:pt x="964" y="492"/>
                </a:cubicBezTo>
                <a:cubicBezTo>
                  <a:pt x="966" y="489"/>
                  <a:pt x="969" y="486"/>
                  <a:pt x="972" y="484"/>
                </a:cubicBezTo>
                <a:cubicBezTo>
                  <a:pt x="975" y="483"/>
                  <a:pt x="979" y="483"/>
                  <a:pt x="982" y="483"/>
                </a:cubicBezTo>
                <a:close/>
                <a:moveTo>
                  <a:pt x="964" y="495"/>
                </a:moveTo>
                <a:cubicBezTo>
                  <a:pt x="963" y="495"/>
                  <a:pt x="962" y="495"/>
                  <a:pt x="962" y="495"/>
                </a:cubicBezTo>
                <a:cubicBezTo>
                  <a:pt x="962" y="494"/>
                  <a:pt x="963" y="493"/>
                  <a:pt x="963" y="493"/>
                </a:cubicBezTo>
                <a:cubicBezTo>
                  <a:pt x="963" y="493"/>
                  <a:pt x="964" y="494"/>
                  <a:pt x="964" y="495"/>
                </a:cubicBezTo>
                <a:close/>
                <a:moveTo>
                  <a:pt x="964" y="495"/>
                </a:moveTo>
                <a:cubicBezTo>
                  <a:pt x="964" y="496"/>
                  <a:pt x="965" y="496"/>
                  <a:pt x="965" y="497"/>
                </a:cubicBezTo>
                <a:cubicBezTo>
                  <a:pt x="961" y="500"/>
                  <a:pt x="957" y="504"/>
                  <a:pt x="954" y="508"/>
                </a:cubicBezTo>
                <a:cubicBezTo>
                  <a:pt x="954" y="508"/>
                  <a:pt x="954" y="508"/>
                  <a:pt x="954" y="508"/>
                </a:cubicBezTo>
                <a:cubicBezTo>
                  <a:pt x="953" y="508"/>
                  <a:pt x="952" y="508"/>
                  <a:pt x="951" y="508"/>
                </a:cubicBezTo>
                <a:cubicBezTo>
                  <a:pt x="954" y="505"/>
                  <a:pt x="956" y="502"/>
                  <a:pt x="958" y="499"/>
                </a:cubicBezTo>
                <a:cubicBezTo>
                  <a:pt x="959" y="498"/>
                  <a:pt x="960" y="497"/>
                  <a:pt x="961" y="495"/>
                </a:cubicBezTo>
                <a:cubicBezTo>
                  <a:pt x="962" y="495"/>
                  <a:pt x="963" y="495"/>
                  <a:pt x="964" y="495"/>
                </a:cubicBezTo>
                <a:close/>
                <a:moveTo>
                  <a:pt x="953" y="508"/>
                </a:moveTo>
                <a:cubicBezTo>
                  <a:pt x="949" y="512"/>
                  <a:pt x="946" y="517"/>
                  <a:pt x="942" y="521"/>
                </a:cubicBezTo>
                <a:cubicBezTo>
                  <a:pt x="942" y="521"/>
                  <a:pt x="942" y="521"/>
                  <a:pt x="941" y="521"/>
                </a:cubicBezTo>
                <a:cubicBezTo>
                  <a:pt x="944" y="517"/>
                  <a:pt x="948" y="512"/>
                  <a:pt x="951" y="508"/>
                </a:cubicBezTo>
                <a:cubicBezTo>
                  <a:pt x="952" y="508"/>
                  <a:pt x="953" y="508"/>
                  <a:pt x="953" y="508"/>
                </a:cubicBezTo>
                <a:close/>
                <a:moveTo>
                  <a:pt x="942" y="522"/>
                </a:moveTo>
                <a:cubicBezTo>
                  <a:pt x="942" y="522"/>
                  <a:pt x="942" y="522"/>
                  <a:pt x="942" y="522"/>
                </a:cubicBezTo>
                <a:cubicBezTo>
                  <a:pt x="944" y="522"/>
                  <a:pt x="945" y="522"/>
                  <a:pt x="946" y="522"/>
                </a:cubicBezTo>
                <a:cubicBezTo>
                  <a:pt x="944" y="523"/>
                  <a:pt x="943" y="525"/>
                  <a:pt x="942" y="526"/>
                </a:cubicBezTo>
                <a:cubicBezTo>
                  <a:pt x="941" y="525"/>
                  <a:pt x="941" y="525"/>
                  <a:pt x="941" y="524"/>
                </a:cubicBezTo>
                <a:cubicBezTo>
                  <a:pt x="941" y="523"/>
                  <a:pt x="941" y="523"/>
                  <a:pt x="942" y="522"/>
                </a:cubicBezTo>
                <a:close/>
                <a:moveTo>
                  <a:pt x="941" y="526"/>
                </a:moveTo>
                <a:cubicBezTo>
                  <a:pt x="939" y="529"/>
                  <a:pt x="936" y="532"/>
                  <a:pt x="934" y="535"/>
                </a:cubicBezTo>
                <a:cubicBezTo>
                  <a:pt x="933" y="535"/>
                  <a:pt x="933" y="535"/>
                  <a:pt x="932" y="535"/>
                </a:cubicBezTo>
                <a:cubicBezTo>
                  <a:pt x="935" y="531"/>
                  <a:pt x="938" y="528"/>
                  <a:pt x="940" y="524"/>
                </a:cubicBezTo>
                <a:cubicBezTo>
                  <a:pt x="941" y="525"/>
                  <a:pt x="941" y="526"/>
                  <a:pt x="941" y="526"/>
                </a:cubicBezTo>
                <a:close/>
                <a:moveTo>
                  <a:pt x="932" y="534"/>
                </a:moveTo>
                <a:cubicBezTo>
                  <a:pt x="932" y="534"/>
                  <a:pt x="932" y="534"/>
                  <a:pt x="932" y="534"/>
                </a:cubicBezTo>
                <a:cubicBezTo>
                  <a:pt x="934" y="531"/>
                  <a:pt x="937" y="527"/>
                  <a:pt x="940" y="523"/>
                </a:cubicBezTo>
                <a:cubicBezTo>
                  <a:pt x="940" y="524"/>
                  <a:pt x="940" y="524"/>
                  <a:pt x="940" y="524"/>
                </a:cubicBezTo>
                <a:cubicBezTo>
                  <a:pt x="937" y="527"/>
                  <a:pt x="935" y="531"/>
                  <a:pt x="932" y="534"/>
                </a:cubicBezTo>
                <a:close/>
                <a:moveTo>
                  <a:pt x="922" y="551"/>
                </a:moveTo>
                <a:cubicBezTo>
                  <a:pt x="922" y="551"/>
                  <a:pt x="923" y="551"/>
                  <a:pt x="923" y="551"/>
                </a:cubicBezTo>
                <a:cubicBezTo>
                  <a:pt x="921" y="553"/>
                  <a:pt x="920" y="555"/>
                  <a:pt x="918" y="557"/>
                </a:cubicBezTo>
                <a:cubicBezTo>
                  <a:pt x="918" y="556"/>
                  <a:pt x="918" y="556"/>
                  <a:pt x="918" y="556"/>
                </a:cubicBezTo>
                <a:cubicBezTo>
                  <a:pt x="919" y="554"/>
                  <a:pt x="920" y="553"/>
                  <a:pt x="922" y="551"/>
                </a:cubicBezTo>
                <a:close/>
                <a:moveTo>
                  <a:pt x="919" y="554"/>
                </a:moveTo>
                <a:cubicBezTo>
                  <a:pt x="919" y="554"/>
                  <a:pt x="919" y="553"/>
                  <a:pt x="920" y="552"/>
                </a:cubicBezTo>
                <a:cubicBezTo>
                  <a:pt x="920" y="552"/>
                  <a:pt x="920" y="551"/>
                  <a:pt x="921" y="551"/>
                </a:cubicBezTo>
                <a:cubicBezTo>
                  <a:pt x="921" y="551"/>
                  <a:pt x="921" y="551"/>
                  <a:pt x="921" y="551"/>
                </a:cubicBezTo>
                <a:cubicBezTo>
                  <a:pt x="920" y="552"/>
                  <a:pt x="919" y="553"/>
                  <a:pt x="919" y="554"/>
                </a:cubicBezTo>
                <a:close/>
                <a:moveTo>
                  <a:pt x="918" y="554"/>
                </a:moveTo>
                <a:cubicBezTo>
                  <a:pt x="918" y="554"/>
                  <a:pt x="918" y="554"/>
                  <a:pt x="918" y="555"/>
                </a:cubicBezTo>
                <a:cubicBezTo>
                  <a:pt x="917" y="553"/>
                  <a:pt x="916" y="551"/>
                  <a:pt x="915" y="549"/>
                </a:cubicBezTo>
                <a:cubicBezTo>
                  <a:pt x="917" y="550"/>
                  <a:pt x="919" y="550"/>
                  <a:pt x="920" y="551"/>
                </a:cubicBezTo>
                <a:cubicBezTo>
                  <a:pt x="920" y="552"/>
                  <a:pt x="919" y="553"/>
                  <a:pt x="918" y="554"/>
                </a:cubicBezTo>
                <a:close/>
                <a:moveTo>
                  <a:pt x="918" y="556"/>
                </a:moveTo>
                <a:cubicBezTo>
                  <a:pt x="918" y="557"/>
                  <a:pt x="918" y="557"/>
                  <a:pt x="918" y="557"/>
                </a:cubicBezTo>
                <a:cubicBezTo>
                  <a:pt x="917" y="558"/>
                  <a:pt x="916" y="560"/>
                  <a:pt x="915" y="561"/>
                </a:cubicBezTo>
                <a:cubicBezTo>
                  <a:pt x="915" y="560"/>
                  <a:pt x="915" y="560"/>
                  <a:pt x="916" y="559"/>
                </a:cubicBezTo>
                <a:cubicBezTo>
                  <a:pt x="916" y="558"/>
                  <a:pt x="917" y="557"/>
                  <a:pt x="918" y="556"/>
                </a:cubicBezTo>
                <a:close/>
                <a:moveTo>
                  <a:pt x="918" y="558"/>
                </a:moveTo>
                <a:cubicBezTo>
                  <a:pt x="919" y="559"/>
                  <a:pt x="919" y="560"/>
                  <a:pt x="920" y="562"/>
                </a:cubicBezTo>
                <a:cubicBezTo>
                  <a:pt x="917" y="564"/>
                  <a:pt x="915" y="567"/>
                  <a:pt x="912" y="569"/>
                </a:cubicBezTo>
                <a:cubicBezTo>
                  <a:pt x="912" y="569"/>
                  <a:pt x="911" y="569"/>
                  <a:pt x="910" y="569"/>
                </a:cubicBezTo>
                <a:cubicBezTo>
                  <a:pt x="911" y="567"/>
                  <a:pt x="912" y="565"/>
                  <a:pt x="913" y="564"/>
                </a:cubicBezTo>
                <a:cubicBezTo>
                  <a:pt x="915" y="562"/>
                  <a:pt x="916" y="560"/>
                  <a:pt x="918" y="558"/>
                </a:cubicBezTo>
                <a:close/>
                <a:moveTo>
                  <a:pt x="912" y="570"/>
                </a:moveTo>
                <a:cubicBezTo>
                  <a:pt x="910" y="571"/>
                  <a:pt x="909" y="573"/>
                  <a:pt x="908" y="574"/>
                </a:cubicBezTo>
                <a:cubicBezTo>
                  <a:pt x="908" y="573"/>
                  <a:pt x="909" y="571"/>
                  <a:pt x="910" y="569"/>
                </a:cubicBezTo>
                <a:cubicBezTo>
                  <a:pt x="911" y="569"/>
                  <a:pt x="911" y="570"/>
                  <a:pt x="912" y="570"/>
                </a:cubicBezTo>
                <a:close/>
                <a:moveTo>
                  <a:pt x="906" y="576"/>
                </a:moveTo>
                <a:cubicBezTo>
                  <a:pt x="906" y="576"/>
                  <a:pt x="905" y="577"/>
                  <a:pt x="905" y="577"/>
                </a:cubicBezTo>
                <a:cubicBezTo>
                  <a:pt x="907" y="574"/>
                  <a:pt x="908" y="572"/>
                  <a:pt x="910" y="569"/>
                </a:cubicBezTo>
                <a:cubicBezTo>
                  <a:pt x="910" y="569"/>
                  <a:pt x="910" y="569"/>
                  <a:pt x="910" y="569"/>
                </a:cubicBezTo>
                <a:cubicBezTo>
                  <a:pt x="909" y="571"/>
                  <a:pt x="907" y="573"/>
                  <a:pt x="906" y="576"/>
                </a:cubicBezTo>
                <a:close/>
                <a:moveTo>
                  <a:pt x="903" y="579"/>
                </a:moveTo>
                <a:cubicBezTo>
                  <a:pt x="903" y="580"/>
                  <a:pt x="902" y="581"/>
                  <a:pt x="901" y="582"/>
                </a:cubicBezTo>
                <a:cubicBezTo>
                  <a:pt x="903" y="579"/>
                  <a:pt x="905" y="576"/>
                  <a:pt x="906" y="573"/>
                </a:cubicBezTo>
                <a:cubicBezTo>
                  <a:pt x="907" y="572"/>
                  <a:pt x="908" y="571"/>
                  <a:pt x="908" y="570"/>
                </a:cubicBezTo>
                <a:cubicBezTo>
                  <a:pt x="907" y="573"/>
                  <a:pt x="905" y="576"/>
                  <a:pt x="903" y="579"/>
                </a:cubicBezTo>
                <a:close/>
                <a:moveTo>
                  <a:pt x="898" y="589"/>
                </a:moveTo>
                <a:cubicBezTo>
                  <a:pt x="898" y="590"/>
                  <a:pt x="897" y="590"/>
                  <a:pt x="897" y="591"/>
                </a:cubicBezTo>
                <a:cubicBezTo>
                  <a:pt x="897" y="590"/>
                  <a:pt x="897" y="590"/>
                  <a:pt x="897" y="590"/>
                </a:cubicBezTo>
                <a:cubicBezTo>
                  <a:pt x="897" y="590"/>
                  <a:pt x="897" y="590"/>
                  <a:pt x="898" y="589"/>
                </a:cubicBezTo>
                <a:close/>
                <a:moveTo>
                  <a:pt x="897" y="592"/>
                </a:moveTo>
                <a:cubicBezTo>
                  <a:pt x="896" y="592"/>
                  <a:pt x="896" y="592"/>
                  <a:pt x="896" y="592"/>
                </a:cubicBezTo>
                <a:cubicBezTo>
                  <a:pt x="895" y="593"/>
                  <a:pt x="894" y="595"/>
                  <a:pt x="893" y="596"/>
                </a:cubicBezTo>
                <a:cubicBezTo>
                  <a:pt x="894" y="594"/>
                  <a:pt x="895" y="593"/>
                  <a:pt x="896" y="591"/>
                </a:cubicBezTo>
                <a:cubicBezTo>
                  <a:pt x="896" y="591"/>
                  <a:pt x="896" y="591"/>
                  <a:pt x="896" y="591"/>
                </a:cubicBezTo>
                <a:lnTo>
                  <a:pt x="897" y="592"/>
                </a:lnTo>
                <a:close/>
                <a:moveTo>
                  <a:pt x="895" y="591"/>
                </a:moveTo>
                <a:cubicBezTo>
                  <a:pt x="895" y="591"/>
                  <a:pt x="895" y="591"/>
                  <a:pt x="894" y="592"/>
                </a:cubicBezTo>
                <a:cubicBezTo>
                  <a:pt x="895" y="591"/>
                  <a:pt x="895" y="591"/>
                  <a:pt x="895" y="591"/>
                </a:cubicBezTo>
                <a:cubicBezTo>
                  <a:pt x="895" y="590"/>
                  <a:pt x="895" y="590"/>
                  <a:pt x="896" y="590"/>
                </a:cubicBezTo>
                <a:cubicBezTo>
                  <a:pt x="896" y="590"/>
                  <a:pt x="896" y="590"/>
                  <a:pt x="896" y="590"/>
                </a:cubicBezTo>
                <a:lnTo>
                  <a:pt x="895" y="591"/>
                </a:lnTo>
                <a:close/>
                <a:moveTo>
                  <a:pt x="895" y="592"/>
                </a:moveTo>
                <a:cubicBezTo>
                  <a:pt x="894" y="594"/>
                  <a:pt x="893" y="596"/>
                  <a:pt x="892" y="597"/>
                </a:cubicBezTo>
                <a:cubicBezTo>
                  <a:pt x="891" y="598"/>
                  <a:pt x="890" y="599"/>
                  <a:pt x="889" y="600"/>
                </a:cubicBezTo>
                <a:cubicBezTo>
                  <a:pt x="891" y="598"/>
                  <a:pt x="892" y="595"/>
                  <a:pt x="894" y="593"/>
                </a:cubicBezTo>
                <a:cubicBezTo>
                  <a:pt x="894" y="593"/>
                  <a:pt x="894" y="592"/>
                  <a:pt x="895" y="592"/>
                </a:cubicBezTo>
                <a:close/>
                <a:moveTo>
                  <a:pt x="887" y="603"/>
                </a:moveTo>
                <a:cubicBezTo>
                  <a:pt x="886" y="604"/>
                  <a:pt x="886" y="605"/>
                  <a:pt x="885" y="606"/>
                </a:cubicBezTo>
                <a:cubicBezTo>
                  <a:pt x="885" y="605"/>
                  <a:pt x="886" y="603"/>
                  <a:pt x="887" y="602"/>
                </a:cubicBezTo>
                <a:cubicBezTo>
                  <a:pt x="888" y="600"/>
                  <a:pt x="890" y="598"/>
                  <a:pt x="891" y="596"/>
                </a:cubicBezTo>
                <a:cubicBezTo>
                  <a:pt x="890" y="598"/>
                  <a:pt x="888" y="601"/>
                  <a:pt x="887" y="603"/>
                </a:cubicBezTo>
                <a:close/>
                <a:moveTo>
                  <a:pt x="886" y="602"/>
                </a:moveTo>
                <a:cubicBezTo>
                  <a:pt x="885" y="604"/>
                  <a:pt x="883" y="606"/>
                  <a:pt x="882" y="609"/>
                </a:cubicBezTo>
                <a:cubicBezTo>
                  <a:pt x="881" y="608"/>
                  <a:pt x="880" y="607"/>
                  <a:pt x="879" y="606"/>
                </a:cubicBezTo>
                <a:cubicBezTo>
                  <a:pt x="883" y="603"/>
                  <a:pt x="887" y="599"/>
                  <a:pt x="891" y="596"/>
                </a:cubicBezTo>
                <a:cubicBezTo>
                  <a:pt x="889" y="598"/>
                  <a:pt x="888" y="600"/>
                  <a:pt x="886" y="602"/>
                </a:cubicBezTo>
                <a:close/>
                <a:moveTo>
                  <a:pt x="882" y="609"/>
                </a:moveTo>
                <a:cubicBezTo>
                  <a:pt x="882" y="609"/>
                  <a:pt x="882" y="609"/>
                  <a:pt x="882" y="609"/>
                </a:cubicBezTo>
                <a:cubicBezTo>
                  <a:pt x="878" y="612"/>
                  <a:pt x="875" y="615"/>
                  <a:pt x="872" y="618"/>
                </a:cubicBezTo>
                <a:cubicBezTo>
                  <a:pt x="872" y="617"/>
                  <a:pt x="871" y="616"/>
                  <a:pt x="871" y="615"/>
                </a:cubicBezTo>
                <a:cubicBezTo>
                  <a:pt x="874" y="612"/>
                  <a:pt x="876" y="609"/>
                  <a:pt x="879" y="607"/>
                </a:cubicBezTo>
                <a:cubicBezTo>
                  <a:pt x="880" y="607"/>
                  <a:pt x="881" y="608"/>
                  <a:pt x="882" y="609"/>
                </a:cubicBezTo>
                <a:close/>
                <a:moveTo>
                  <a:pt x="871" y="615"/>
                </a:moveTo>
                <a:cubicBezTo>
                  <a:pt x="867" y="608"/>
                  <a:pt x="864" y="601"/>
                  <a:pt x="862" y="594"/>
                </a:cubicBezTo>
                <a:cubicBezTo>
                  <a:pt x="868" y="597"/>
                  <a:pt x="873" y="601"/>
                  <a:pt x="879" y="606"/>
                </a:cubicBezTo>
                <a:cubicBezTo>
                  <a:pt x="876" y="609"/>
                  <a:pt x="873" y="612"/>
                  <a:pt x="871" y="615"/>
                </a:cubicBezTo>
                <a:close/>
                <a:moveTo>
                  <a:pt x="872" y="618"/>
                </a:moveTo>
                <a:cubicBezTo>
                  <a:pt x="868" y="621"/>
                  <a:pt x="865" y="624"/>
                  <a:pt x="862" y="627"/>
                </a:cubicBezTo>
                <a:cubicBezTo>
                  <a:pt x="862" y="627"/>
                  <a:pt x="862" y="627"/>
                  <a:pt x="862" y="627"/>
                </a:cubicBezTo>
                <a:cubicBezTo>
                  <a:pt x="865" y="623"/>
                  <a:pt x="868" y="619"/>
                  <a:pt x="871" y="616"/>
                </a:cubicBezTo>
                <a:cubicBezTo>
                  <a:pt x="871" y="616"/>
                  <a:pt x="871" y="617"/>
                  <a:pt x="872" y="618"/>
                </a:cubicBezTo>
                <a:close/>
                <a:moveTo>
                  <a:pt x="849" y="646"/>
                </a:moveTo>
                <a:cubicBezTo>
                  <a:pt x="849" y="646"/>
                  <a:pt x="849" y="646"/>
                  <a:pt x="848" y="646"/>
                </a:cubicBezTo>
                <a:cubicBezTo>
                  <a:pt x="848" y="646"/>
                  <a:pt x="848" y="646"/>
                  <a:pt x="848" y="645"/>
                </a:cubicBezTo>
                <a:cubicBezTo>
                  <a:pt x="850" y="642"/>
                  <a:pt x="853" y="638"/>
                  <a:pt x="856" y="635"/>
                </a:cubicBezTo>
                <a:cubicBezTo>
                  <a:pt x="853" y="639"/>
                  <a:pt x="851" y="642"/>
                  <a:pt x="849" y="646"/>
                </a:cubicBezTo>
                <a:close/>
                <a:moveTo>
                  <a:pt x="848" y="648"/>
                </a:moveTo>
                <a:cubicBezTo>
                  <a:pt x="849" y="649"/>
                  <a:pt x="849" y="649"/>
                  <a:pt x="850" y="650"/>
                </a:cubicBezTo>
                <a:cubicBezTo>
                  <a:pt x="848" y="651"/>
                  <a:pt x="847" y="652"/>
                  <a:pt x="846" y="653"/>
                </a:cubicBezTo>
                <a:cubicBezTo>
                  <a:pt x="846" y="653"/>
                  <a:pt x="846" y="652"/>
                  <a:pt x="846" y="652"/>
                </a:cubicBezTo>
                <a:cubicBezTo>
                  <a:pt x="847" y="651"/>
                  <a:pt x="848" y="649"/>
                  <a:pt x="848" y="648"/>
                </a:cubicBezTo>
                <a:close/>
                <a:moveTo>
                  <a:pt x="850" y="651"/>
                </a:moveTo>
                <a:cubicBezTo>
                  <a:pt x="850" y="652"/>
                  <a:pt x="851" y="653"/>
                  <a:pt x="851" y="654"/>
                </a:cubicBezTo>
                <a:cubicBezTo>
                  <a:pt x="851" y="655"/>
                  <a:pt x="851" y="656"/>
                  <a:pt x="851" y="657"/>
                </a:cubicBezTo>
                <a:cubicBezTo>
                  <a:pt x="850" y="658"/>
                  <a:pt x="850" y="658"/>
                  <a:pt x="849" y="659"/>
                </a:cubicBezTo>
                <a:cubicBezTo>
                  <a:pt x="848" y="657"/>
                  <a:pt x="847" y="655"/>
                  <a:pt x="847" y="653"/>
                </a:cubicBezTo>
                <a:cubicBezTo>
                  <a:pt x="848" y="653"/>
                  <a:pt x="849" y="652"/>
                  <a:pt x="850" y="651"/>
                </a:cubicBezTo>
                <a:close/>
                <a:moveTo>
                  <a:pt x="850" y="661"/>
                </a:moveTo>
                <a:cubicBezTo>
                  <a:pt x="849" y="664"/>
                  <a:pt x="847" y="667"/>
                  <a:pt x="846" y="670"/>
                </a:cubicBezTo>
                <a:cubicBezTo>
                  <a:pt x="841" y="673"/>
                  <a:pt x="835" y="677"/>
                  <a:pt x="831" y="680"/>
                </a:cubicBezTo>
                <a:cubicBezTo>
                  <a:pt x="832" y="677"/>
                  <a:pt x="834" y="673"/>
                  <a:pt x="836" y="669"/>
                </a:cubicBezTo>
                <a:cubicBezTo>
                  <a:pt x="840" y="666"/>
                  <a:pt x="845" y="663"/>
                  <a:pt x="849" y="659"/>
                </a:cubicBezTo>
                <a:cubicBezTo>
                  <a:pt x="849" y="660"/>
                  <a:pt x="850" y="661"/>
                  <a:pt x="850" y="661"/>
                </a:cubicBezTo>
                <a:close/>
                <a:moveTo>
                  <a:pt x="845" y="670"/>
                </a:moveTo>
                <a:cubicBezTo>
                  <a:pt x="843" y="675"/>
                  <a:pt x="841" y="679"/>
                  <a:pt x="839" y="683"/>
                </a:cubicBezTo>
                <a:cubicBezTo>
                  <a:pt x="837" y="685"/>
                  <a:pt x="834" y="686"/>
                  <a:pt x="832" y="688"/>
                </a:cubicBezTo>
                <a:cubicBezTo>
                  <a:pt x="831" y="686"/>
                  <a:pt x="830" y="684"/>
                  <a:pt x="829" y="682"/>
                </a:cubicBezTo>
                <a:cubicBezTo>
                  <a:pt x="830" y="681"/>
                  <a:pt x="830" y="681"/>
                  <a:pt x="830" y="681"/>
                </a:cubicBezTo>
                <a:cubicBezTo>
                  <a:pt x="835" y="678"/>
                  <a:pt x="840" y="674"/>
                  <a:pt x="845" y="670"/>
                </a:cubicBezTo>
                <a:close/>
                <a:moveTo>
                  <a:pt x="831" y="688"/>
                </a:moveTo>
                <a:cubicBezTo>
                  <a:pt x="829" y="690"/>
                  <a:pt x="827" y="691"/>
                  <a:pt x="824" y="693"/>
                </a:cubicBezTo>
                <a:cubicBezTo>
                  <a:pt x="826" y="690"/>
                  <a:pt x="828" y="686"/>
                  <a:pt x="829" y="683"/>
                </a:cubicBezTo>
                <a:cubicBezTo>
                  <a:pt x="830" y="685"/>
                  <a:pt x="831" y="686"/>
                  <a:pt x="831" y="688"/>
                </a:cubicBezTo>
                <a:close/>
                <a:moveTo>
                  <a:pt x="832" y="689"/>
                </a:moveTo>
                <a:cubicBezTo>
                  <a:pt x="832" y="691"/>
                  <a:pt x="833" y="693"/>
                  <a:pt x="834" y="696"/>
                </a:cubicBezTo>
                <a:cubicBezTo>
                  <a:pt x="834" y="696"/>
                  <a:pt x="834" y="697"/>
                  <a:pt x="833" y="697"/>
                </a:cubicBezTo>
                <a:cubicBezTo>
                  <a:pt x="828" y="700"/>
                  <a:pt x="823" y="703"/>
                  <a:pt x="819" y="706"/>
                </a:cubicBezTo>
                <a:cubicBezTo>
                  <a:pt x="820" y="702"/>
                  <a:pt x="822" y="698"/>
                  <a:pt x="824" y="694"/>
                </a:cubicBezTo>
                <a:cubicBezTo>
                  <a:pt x="827" y="692"/>
                  <a:pt x="829" y="690"/>
                  <a:pt x="832" y="689"/>
                </a:cubicBezTo>
                <a:close/>
                <a:moveTo>
                  <a:pt x="833" y="698"/>
                </a:moveTo>
                <a:cubicBezTo>
                  <a:pt x="831" y="702"/>
                  <a:pt x="830" y="706"/>
                  <a:pt x="828" y="710"/>
                </a:cubicBezTo>
                <a:cubicBezTo>
                  <a:pt x="824" y="713"/>
                  <a:pt x="819" y="715"/>
                  <a:pt x="814" y="718"/>
                </a:cubicBezTo>
                <a:cubicBezTo>
                  <a:pt x="816" y="715"/>
                  <a:pt x="817" y="711"/>
                  <a:pt x="818" y="707"/>
                </a:cubicBezTo>
                <a:cubicBezTo>
                  <a:pt x="823" y="704"/>
                  <a:pt x="828" y="701"/>
                  <a:pt x="833" y="698"/>
                </a:cubicBezTo>
                <a:close/>
                <a:moveTo>
                  <a:pt x="813" y="719"/>
                </a:moveTo>
                <a:cubicBezTo>
                  <a:pt x="813" y="719"/>
                  <a:pt x="813" y="719"/>
                  <a:pt x="813" y="719"/>
                </a:cubicBezTo>
                <a:cubicBezTo>
                  <a:pt x="813" y="719"/>
                  <a:pt x="813" y="719"/>
                  <a:pt x="813" y="719"/>
                </a:cubicBezTo>
                <a:cubicBezTo>
                  <a:pt x="813" y="717"/>
                  <a:pt x="812" y="716"/>
                  <a:pt x="812" y="714"/>
                </a:cubicBezTo>
                <a:cubicBezTo>
                  <a:pt x="812" y="713"/>
                  <a:pt x="812" y="712"/>
                  <a:pt x="813" y="711"/>
                </a:cubicBezTo>
                <a:cubicBezTo>
                  <a:pt x="814" y="710"/>
                  <a:pt x="816" y="709"/>
                  <a:pt x="818" y="707"/>
                </a:cubicBezTo>
                <a:cubicBezTo>
                  <a:pt x="816" y="711"/>
                  <a:pt x="815" y="715"/>
                  <a:pt x="813" y="719"/>
                </a:cubicBezTo>
                <a:close/>
                <a:moveTo>
                  <a:pt x="812" y="711"/>
                </a:moveTo>
                <a:cubicBezTo>
                  <a:pt x="812" y="711"/>
                  <a:pt x="811" y="711"/>
                  <a:pt x="811" y="711"/>
                </a:cubicBezTo>
                <a:cubicBezTo>
                  <a:pt x="811" y="711"/>
                  <a:pt x="811" y="711"/>
                  <a:pt x="811" y="711"/>
                </a:cubicBezTo>
                <a:cubicBezTo>
                  <a:pt x="812" y="709"/>
                  <a:pt x="813" y="706"/>
                  <a:pt x="815" y="703"/>
                </a:cubicBezTo>
                <a:cubicBezTo>
                  <a:pt x="814" y="705"/>
                  <a:pt x="813" y="708"/>
                  <a:pt x="812" y="711"/>
                </a:cubicBezTo>
                <a:close/>
                <a:moveTo>
                  <a:pt x="811" y="714"/>
                </a:moveTo>
                <a:cubicBezTo>
                  <a:pt x="810" y="717"/>
                  <a:pt x="809" y="719"/>
                  <a:pt x="808" y="722"/>
                </a:cubicBezTo>
                <a:cubicBezTo>
                  <a:pt x="807" y="722"/>
                  <a:pt x="807" y="723"/>
                  <a:pt x="806" y="723"/>
                </a:cubicBezTo>
                <a:cubicBezTo>
                  <a:pt x="807" y="720"/>
                  <a:pt x="809" y="716"/>
                  <a:pt x="810" y="712"/>
                </a:cubicBezTo>
                <a:cubicBezTo>
                  <a:pt x="811" y="712"/>
                  <a:pt x="811" y="712"/>
                  <a:pt x="811" y="712"/>
                </a:cubicBezTo>
                <a:cubicBezTo>
                  <a:pt x="811" y="713"/>
                  <a:pt x="811" y="713"/>
                  <a:pt x="811" y="714"/>
                </a:cubicBezTo>
                <a:close/>
                <a:moveTo>
                  <a:pt x="808" y="723"/>
                </a:moveTo>
                <a:cubicBezTo>
                  <a:pt x="806" y="727"/>
                  <a:pt x="804" y="731"/>
                  <a:pt x="802" y="735"/>
                </a:cubicBezTo>
                <a:cubicBezTo>
                  <a:pt x="801" y="736"/>
                  <a:pt x="801" y="736"/>
                  <a:pt x="801" y="736"/>
                </a:cubicBezTo>
                <a:cubicBezTo>
                  <a:pt x="803" y="732"/>
                  <a:pt x="804" y="728"/>
                  <a:pt x="806" y="724"/>
                </a:cubicBezTo>
                <a:cubicBezTo>
                  <a:pt x="806" y="724"/>
                  <a:pt x="807" y="723"/>
                  <a:pt x="808" y="723"/>
                </a:cubicBezTo>
                <a:close/>
                <a:moveTo>
                  <a:pt x="801" y="736"/>
                </a:moveTo>
                <a:cubicBezTo>
                  <a:pt x="798" y="738"/>
                  <a:pt x="796" y="739"/>
                  <a:pt x="793" y="741"/>
                </a:cubicBezTo>
                <a:cubicBezTo>
                  <a:pt x="795" y="737"/>
                  <a:pt x="796" y="733"/>
                  <a:pt x="798" y="729"/>
                </a:cubicBezTo>
                <a:cubicBezTo>
                  <a:pt x="800" y="728"/>
                  <a:pt x="802" y="726"/>
                  <a:pt x="805" y="725"/>
                </a:cubicBezTo>
                <a:cubicBezTo>
                  <a:pt x="803" y="728"/>
                  <a:pt x="802" y="732"/>
                  <a:pt x="801" y="736"/>
                </a:cubicBezTo>
                <a:close/>
                <a:moveTo>
                  <a:pt x="800" y="737"/>
                </a:moveTo>
                <a:cubicBezTo>
                  <a:pt x="800" y="738"/>
                  <a:pt x="799" y="740"/>
                  <a:pt x="799" y="741"/>
                </a:cubicBezTo>
                <a:cubicBezTo>
                  <a:pt x="797" y="744"/>
                  <a:pt x="795" y="747"/>
                  <a:pt x="793" y="750"/>
                </a:cubicBezTo>
                <a:cubicBezTo>
                  <a:pt x="793" y="748"/>
                  <a:pt x="792" y="746"/>
                  <a:pt x="792" y="744"/>
                </a:cubicBezTo>
                <a:cubicBezTo>
                  <a:pt x="792" y="743"/>
                  <a:pt x="793" y="742"/>
                  <a:pt x="793" y="741"/>
                </a:cubicBezTo>
                <a:cubicBezTo>
                  <a:pt x="795" y="740"/>
                  <a:pt x="798" y="738"/>
                  <a:pt x="800" y="737"/>
                </a:cubicBezTo>
                <a:close/>
                <a:moveTo>
                  <a:pt x="793" y="751"/>
                </a:moveTo>
                <a:cubicBezTo>
                  <a:pt x="793" y="752"/>
                  <a:pt x="792" y="753"/>
                  <a:pt x="792" y="753"/>
                </a:cubicBezTo>
                <a:cubicBezTo>
                  <a:pt x="790" y="754"/>
                  <a:pt x="789" y="755"/>
                  <a:pt x="788" y="756"/>
                </a:cubicBezTo>
                <a:cubicBezTo>
                  <a:pt x="789" y="752"/>
                  <a:pt x="790" y="748"/>
                  <a:pt x="792" y="745"/>
                </a:cubicBezTo>
                <a:cubicBezTo>
                  <a:pt x="792" y="747"/>
                  <a:pt x="793" y="749"/>
                  <a:pt x="793" y="751"/>
                </a:cubicBezTo>
                <a:close/>
                <a:moveTo>
                  <a:pt x="791" y="754"/>
                </a:moveTo>
                <a:cubicBezTo>
                  <a:pt x="789" y="757"/>
                  <a:pt x="787" y="760"/>
                  <a:pt x="785" y="763"/>
                </a:cubicBezTo>
                <a:cubicBezTo>
                  <a:pt x="786" y="761"/>
                  <a:pt x="787" y="758"/>
                  <a:pt x="788" y="756"/>
                </a:cubicBezTo>
                <a:cubicBezTo>
                  <a:pt x="789" y="756"/>
                  <a:pt x="790" y="755"/>
                  <a:pt x="791" y="754"/>
                </a:cubicBezTo>
                <a:close/>
                <a:moveTo>
                  <a:pt x="785" y="764"/>
                </a:moveTo>
                <a:cubicBezTo>
                  <a:pt x="783" y="766"/>
                  <a:pt x="782" y="768"/>
                  <a:pt x="781" y="769"/>
                </a:cubicBezTo>
                <a:cubicBezTo>
                  <a:pt x="779" y="771"/>
                  <a:pt x="776" y="772"/>
                  <a:pt x="774" y="773"/>
                </a:cubicBezTo>
                <a:cubicBezTo>
                  <a:pt x="776" y="769"/>
                  <a:pt x="777" y="766"/>
                  <a:pt x="778" y="762"/>
                </a:cubicBezTo>
                <a:cubicBezTo>
                  <a:pt x="781" y="760"/>
                  <a:pt x="784" y="759"/>
                  <a:pt x="787" y="757"/>
                </a:cubicBezTo>
                <a:cubicBezTo>
                  <a:pt x="786" y="759"/>
                  <a:pt x="785" y="762"/>
                  <a:pt x="785" y="764"/>
                </a:cubicBezTo>
                <a:close/>
                <a:moveTo>
                  <a:pt x="774" y="773"/>
                </a:moveTo>
                <a:cubicBezTo>
                  <a:pt x="773" y="774"/>
                  <a:pt x="772" y="774"/>
                  <a:pt x="772" y="775"/>
                </a:cubicBezTo>
                <a:cubicBezTo>
                  <a:pt x="771" y="772"/>
                  <a:pt x="771" y="770"/>
                  <a:pt x="770" y="767"/>
                </a:cubicBezTo>
                <a:cubicBezTo>
                  <a:pt x="773" y="766"/>
                  <a:pt x="775" y="764"/>
                  <a:pt x="777" y="763"/>
                </a:cubicBezTo>
                <a:cubicBezTo>
                  <a:pt x="776" y="766"/>
                  <a:pt x="775" y="770"/>
                  <a:pt x="774" y="773"/>
                </a:cubicBezTo>
                <a:close/>
                <a:moveTo>
                  <a:pt x="772" y="779"/>
                </a:moveTo>
                <a:cubicBezTo>
                  <a:pt x="772" y="779"/>
                  <a:pt x="772" y="780"/>
                  <a:pt x="771" y="781"/>
                </a:cubicBezTo>
                <a:cubicBezTo>
                  <a:pt x="770" y="783"/>
                  <a:pt x="768" y="785"/>
                  <a:pt x="766" y="787"/>
                </a:cubicBezTo>
                <a:cubicBezTo>
                  <a:pt x="765" y="788"/>
                  <a:pt x="763" y="789"/>
                  <a:pt x="761" y="790"/>
                </a:cubicBezTo>
                <a:cubicBezTo>
                  <a:pt x="762" y="787"/>
                  <a:pt x="763" y="783"/>
                  <a:pt x="765" y="780"/>
                </a:cubicBezTo>
                <a:cubicBezTo>
                  <a:pt x="767" y="778"/>
                  <a:pt x="769" y="777"/>
                  <a:pt x="771" y="775"/>
                </a:cubicBezTo>
                <a:cubicBezTo>
                  <a:pt x="772" y="776"/>
                  <a:pt x="772" y="778"/>
                  <a:pt x="772" y="779"/>
                </a:cubicBezTo>
                <a:close/>
                <a:moveTo>
                  <a:pt x="765" y="788"/>
                </a:moveTo>
                <a:cubicBezTo>
                  <a:pt x="764" y="790"/>
                  <a:pt x="762" y="792"/>
                  <a:pt x="760" y="794"/>
                </a:cubicBezTo>
                <a:cubicBezTo>
                  <a:pt x="760" y="793"/>
                  <a:pt x="761" y="792"/>
                  <a:pt x="761" y="791"/>
                </a:cubicBezTo>
                <a:cubicBezTo>
                  <a:pt x="762" y="790"/>
                  <a:pt x="764" y="789"/>
                  <a:pt x="765" y="788"/>
                </a:cubicBezTo>
                <a:close/>
                <a:moveTo>
                  <a:pt x="759" y="795"/>
                </a:moveTo>
                <a:cubicBezTo>
                  <a:pt x="756" y="798"/>
                  <a:pt x="754" y="801"/>
                  <a:pt x="751" y="804"/>
                </a:cubicBezTo>
                <a:cubicBezTo>
                  <a:pt x="750" y="802"/>
                  <a:pt x="750" y="801"/>
                  <a:pt x="750" y="800"/>
                </a:cubicBezTo>
                <a:cubicBezTo>
                  <a:pt x="750" y="799"/>
                  <a:pt x="750" y="798"/>
                  <a:pt x="751" y="797"/>
                </a:cubicBezTo>
                <a:cubicBezTo>
                  <a:pt x="754" y="795"/>
                  <a:pt x="757" y="793"/>
                  <a:pt x="760" y="791"/>
                </a:cubicBezTo>
                <a:cubicBezTo>
                  <a:pt x="760" y="792"/>
                  <a:pt x="760" y="794"/>
                  <a:pt x="759" y="795"/>
                </a:cubicBezTo>
                <a:close/>
                <a:moveTo>
                  <a:pt x="750" y="804"/>
                </a:moveTo>
                <a:cubicBezTo>
                  <a:pt x="750" y="805"/>
                  <a:pt x="749" y="805"/>
                  <a:pt x="749" y="806"/>
                </a:cubicBezTo>
                <a:cubicBezTo>
                  <a:pt x="748" y="806"/>
                  <a:pt x="748" y="806"/>
                  <a:pt x="748" y="806"/>
                </a:cubicBezTo>
                <a:cubicBezTo>
                  <a:pt x="748" y="804"/>
                  <a:pt x="749" y="803"/>
                  <a:pt x="750" y="801"/>
                </a:cubicBezTo>
                <a:cubicBezTo>
                  <a:pt x="750" y="802"/>
                  <a:pt x="750" y="803"/>
                  <a:pt x="750" y="804"/>
                </a:cubicBezTo>
                <a:close/>
                <a:moveTo>
                  <a:pt x="749" y="806"/>
                </a:moveTo>
                <a:cubicBezTo>
                  <a:pt x="749" y="806"/>
                  <a:pt x="750" y="806"/>
                  <a:pt x="750" y="805"/>
                </a:cubicBezTo>
                <a:cubicBezTo>
                  <a:pt x="751" y="806"/>
                  <a:pt x="751" y="807"/>
                  <a:pt x="751" y="808"/>
                </a:cubicBezTo>
                <a:cubicBezTo>
                  <a:pt x="749" y="809"/>
                  <a:pt x="748" y="810"/>
                  <a:pt x="746" y="811"/>
                </a:cubicBezTo>
                <a:cubicBezTo>
                  <a:pt x="747" y="810"/>
                  <a:pt x="747" y="809"/>
                  <a:pt x="747" y="808"/>
                </a:cubicBezTo>
                <a:cubicBezTo>
                  <a:pt x="748" y="807"/>
                  <a:pt x="748" y="807"/>
                  <a:pt x="749" y="806"/>
                </a:cubicBezTo>
                <a:close/>
                <a:moveTo>
                  <a:pt x="746" y="811"/>
                </a:moveTo>
                <a:cubicBezTo>
                  <a:pt x="744" y="812"/>
                  <a:pt x="742" y="814"/>
                  <a:pt x="740" y="815"/>
                </a:cubicBezTo>
                <a:cubicBezTo>
                  <a:pt x="742" y="813"/>
                  <a:pt x="744" y="810"/>
                  <a:pt x="747" y="808"/>
                </a:cubicBezTo>
                <a:cubicBezTo>
                  <a:pt x="746" y="809"/>
                  <a:pt x="746" y="810"/>
                  <a:pt x="746" y="811"/>
                </a:cubicBezTo>
                <a:close/>
                <a:moveTo>
                  <a:pt x="746" y="812"/>
                </a:moveTo>
                <a:cubicBezTo>
                  <a:pt x="745" y="814"/>
                  <a:pt x="745" y="815"/>
                  <a:pt x="744" y="817"/>
                </a:cubicBezTo>
                <a:cubicBezTo>
                  <a:pt x="741" y="818"/>
                  <a:pt x="738" y="820"/>
                  <a:pt x="735" y="822"/>
                </a:cubicBezTo>
                <a:cubicBezTo>
                  <a:pt x="735" y="821"/>
                  <a:pt x="736" y="819"/>
                  <a:pt x="736" y="818"/>
                </a:cubicBezTo>
                <a:cubicBezTo>
                  <a:pt x="737" y="818"/>
                  <a:pt x="738" y="817"/>
                  <a:pt x="738" y="816"/>
                </a:cubicBezTo>
                <a:cubicBezTo>
                  <a:pt x="741" y="815"/>
                  <a:pt x="743" y="813"/>
                  <a:pt x="746" y="812"/>
                </a:cubicBezTo>
                <a:close/>
                <a:moveTo>
                  <a:pt x="736" y="818"/>
                </a:moveTo>
                <a:cubicBezTo>
                  <a:pt x="736" y="818"/>
                  <a:pt x="736" y="818"/>
                  <a:pt x="736" y="818"/>
                </a:cubicBezTo>
                <a:cubicBezTo>
                  <a:pt x="732" y="821"/>
                  <a:pt x="728" y="825"/>
                  <a:pt x="724" y="828"/>
                </a:cubicBezTo>
                <a:cubicBezTo>
                  <a:pt x="725" y="826"/>
                  <a:pt x="725" y="825"/>
                  <a:pt x="726" y="824"/>
                </a:cubicBezTo>
                <a:cubicBezTo>
                  <a:pt x="729" y="822"/>
                  <a:pt x="732" y="820"/>
                  <a:pt x="736" y="818"/>
                </a:cubicBezTo>
                <a:close/>
                <a:moveTo>
                  <a:pt x="734" y="823"/>
                </a:moveTo>
                <a:cubicBezTo>
                  <a:pt x="734" y="824"/>
                  <a:pt x="733" y="825"/>
                  <a:pt x="733" y="827"/>
                </a:cubicBezTo>
                <a:cubicBezTo>
                  <a:pt x="730" y="829"/>
                  <a:pt x="726" y="831"/>
                  <a:pt x="723" y="833"/>
                </a:cubicBezTo>
                <a:cubicBezTo>
                  <a:pt x="723" y="831"/>
                  <a:pt x="724" y="830"/>
                  <a:pt x="724" y="829"/>
                </a:cubicBezTo>
                <a:cubicBezTo>
                  <a:pt x="727" y="827"/>
                  <a:pt x="731" y="825"/>
                  <a:pt x="734" y="823"/>
                </a:cubicBezTo>
                <a:close/>
                <a:moveTo>
                  <a:pt x="733" y="827"/>
                </a:moveTo>
                <a:cubicBezTo>
                  <a:pt x="733" y="828"/>
                  <a:pt x="733" y="828"/>
                  <a:pt x="733" y="828"/>
                </a:cubicBezTo>
                <a:cubicBezTo>
                  <a:pt x="729" y="831"/>
                  <a:pt x="726" y="833"/>
                  <a:pt x="722" y="836"/>
                </a:cubicBezTo>
                <a:cubicBezTo>
                  <a:pt x="722" y="835"/>
                  <a:pt x="722" y="834"/>
                  <a:pt x="723" y="833"/>
                </a:cubicBezTo>
                <a:cubicBezTo>
                  <a:pt x="726" y="831"/>
                  <a:pt x="729" y="829"/>
                  <a:pt x="733" y="827"/>
                </a:cubicBezTo>
                <a:close/>
                <a:moveTo>
                  <a:pt x="732" y="831"/>
                </a:moveTo>
                <a:cubicBezTo>
                  <a:pt x="732" y="831"/>
                  <a:pt x="732" y="832"/>
                  <a:pt x="732" y="832"/>
                </a:cubicBezTo>
                <a:cubicBezTo>
                  <a:pt x="728" y="834"/>
                  <a:pt x="725" y="836"/>
                  <a:pt x="721" y="838"/>
                </a:cubicBezTo>
                <a:cubicBezTo>
                  <a:pt x="721" y="838"/>
                  <a:pt x="721" y="837"/>
                  <a:pt x="722" y="837"/>
                </a:cubicBezTo>
                <a:cubicBezTo>
                  <a:pt x="725" y="835"/>
                  <a:pt x="728" y="833"/>
                  <a:pt x="732" y="831"/>
                </a:cubicBezTo>
                <a:close/>
                <a:moveTo>
                  <a:pt x="731" y="833"/>
                </a:moveTo>
                <a:cubicBezTo>
                  <a:pt x="722" y="869"/>
                  <a:pt x="721" y="906"/>
                  <a:pt x="727" y="941"/>
                </a:cubicBezTo>
                <a:cubicBezTo>
                  <a:pt x="733" y="977"/>
                  <a:pt x="748" y="1012"/>
                  <a:pt x="770" y="1044"/>
                </a:cubicBezTo>
                <a:cubicBezTo>
                  <a:pt x="770" y="1054"/>
                  <a:pt x="770" y="1065"/>
                  <a:pt x="771" y="1077"/>
                </a:cubicBezTo>
                <a:cubicBezTo>
                  <a:pt x="714" y="1006"/>
                  <a:pt x="697" y="924"/>
                  <a:pt x="721" y="840"/>
                </a:cubicBezTo>
                <a:cubicBezTo>
                  <a:pt x="724" y="837"/>
                  <a:pt x="728" y="835"/>
                  <a:pt x="731" y="833"/>
                </a:cubicBezTo>
                <a:close/>
                <a:moveTo>
                  <a:pt x="720" y="840"/>
                </a:moveTo>
                <a:cubicBezTo>
                  <a:pt x="720" y="840"/>
                  <a:pt x="720" y="840"/>
                  <a:pt x="720" y="840"/>
                </a:cubicBezTo>
                <a:cubicBezTo>
                  <a:pt x="717" y="842"/>
                  <a:pt x="713" y="844"/>
                  <a:pt x="709" y="847"/>
                </a:cubicBezTo>
                <a:cubicBezTo>
                  <a:pt x="709" y="847"/>
                  <a:pt x="709" y="846"/>
                  <a:pt x="709" y="846"/>
                </a:cubicBezTo>
                <a:lnTo>
                  <a:pt x="720" y="840"/>
                </a:lnTo>
                <a:close/>
                <a:moveTo>
                  <a:pt x="720" y="840"/>
                </a:moveTo>
                <a:cubicBezTo>
                  <a:pt x="696" y="924"/>
                  <a:pt x="714" y="1007"/>
                  <a:pt x="771" y="1078"/>
                </a:cubicBezTo>
                <a:cubicBezTo>
                  <a:pt x="771" y="1087"/>
                  <a:pt x="771" y="1097"/>
                  <a:pt x="772" y="1108"/>
                </a:cubicBezTo>
                <a:cubicBezTo>
                  <a:pt x="702" y="1030"/>
                  <a:pt x="681" y="940"/>
                  <a:pt x="709" y="848"/>
                </a:cubicBezTo>
                <a:cubicBezTo>
                  <a:pt x="713" y="845"/>
                  <a:pt x="716" y="843"/>
                  <a:pt x="720" y="840"/>
                </a:cubicBezTo>
                <a:close/>
                <a:moveTo>
                  <a:pt x="771" y="1078"/>
                </a:moveTo>
                <a:cubicBezTo>
                  <a:pt x="778" y="1087"/>
                  <a:pt x="785" y="1095"/>
                  <a:pt x="793" y="1103"/>
                </a:cubicBezTo>
                <a:cubicBezTo>
                  <a:pt x="793" y="1112"/>
                  <a:pt x="793" y="1121"/>
                  <a:pt x="793" y="1130"/>
                </a:cubicBezTo>
                <a:cubicBezTo>
                  <a:pt x="786" y="1123"/>
                  <a:pt x="779" y="1116"/>
                  <a:pt x="772" y="1109"/>
                </a:cubicBezTo>
                <a:cubicBezTo>
                  <a:pt x="772" y="1098"/>
                  <a:pt x="772" y="1088"/>
                  <a:pt x="771" y="1078"/>
                </a:cubicBezTo>
                <a:close/>
                <a:moveTo>
                  <a:pt x="793" y="1131"/>
                </a:moveTo>
                <a:cubicBezTo>
                  <a:pt x="793" y="1140"/>
                  <a:pt x="793" y="1149"/>
                  <a:pt x="793" y="1158"/>
                </a:cubicBezTo>
                <a:cubicBezTo>
                  <a:pt x="786" y="1151"/>
                  <a:pt x="779" y="1145"/>
                  <a:pt x="773" y="1138"/>
                </a:cubicBezTo>
                <a:cubicBezTo>
                  <a:pt x="773" y="1128"/>
                  <a:pt x="772" y="1119"/>
                  <a:pt x="772" y="1110"/>
                </a:cubicBezTo>
                <a:cubicBezTo>
                  <a:pt x="779" y="1117"/>
                  <a:pt x="786" y="1124"/>
                  <a:pt x="793" y="1131"/>
                </a:cubicBezTo>
                <a:close/>
                <a:moveTo>
                  <a:pt x="793" y="1158"/>
                </a:moveTo>
                <a:cubicBezTo>
                  <a:pt x="793" y="1167"/>
                  <a:pt x="793" y="1176"/>
                  <a:pt x="793" y="1185"/>
                </a:cubicBezTo>
                <a:cubicBezTo>
                  <a:pt x="786" y="1179"/>
                  <a:pt x="780" y="1173"/>
                  <a:pt x="773" y="1167"/>
                </a:cubicBezTo>
                <a:cubicBezTo>
                  <a:pt x="773" y="1158"/>
                  <a:pt x="773" y="1148"/>
                  <a:pt x="773" y="1139"/>
                </a:cubicBezTo>
                <a:cubicBezTo>
                  <a:pt x="779" y="1145"/>
                  <a:pt x="786" y="1152"/>
                  <a:pt x="793" y="1158"/>
                </a:cubicBezTo>
                <a:close/>
                <a:moveTo>
                  <a:pt x="793" y="1074"/>
                </a:moveTo>
                <a:cubicBezTo>
                  <a:pt x="799" y="1081"/>
                  <a:pt x="806" y="1088"/>
                  <a:pt x="814" y="1095"/>
                </a:cubicBezTo>
                <a:cubicBezTo>
                  <a:pt x="814" y="1104"/>
                  <a:pt x="814" y="1113"/>
                  <a:pt x="814" y="1122"/>
                </a:cubicBezTo>
                <a:cubicBezTo>
                  <a:pt x="806" y="1116"/>
                  <a:pt x="800" y="1109"/>
                  <a:pt x="793" y="1102"/>
                </a:cubicBezTo>
                <a:cubicBezTo>
                  <a:pt x="793" y="1092"/>
                  <a:pt x="793" y="1083"/>
                  <a:pt x="793" y="1074"/>
                </a:cubicBezTo>
                <a:close/>
                <a:moveTo>
                  <a:pt x="814" y="1176"/>
                </a:moveTo>
                <a:cubicBezTo>
                  <a:pt x="820" y="1181"/>
                  <a:pt x="826" y="1186"/>
                  <a:pt x="832" y="1190"/>
                </a:cubicBezTo>
                <a:cubicBezTo>
                  <a:pt x="832" y="1216"/>
                  <a:pt x="832" y="1216"/>
                  <a:pt x="832" y="1216"/>
                </a:cubicBezTo>
                <a:cubicBezTo>
                  <a:pt x="825" y="1211"/>
                  <a:pt x="819" y="1206"/>
                  <a:pt x="813" y="1202"/>
                </a:cubicBezTo>
                <a:lnTo>
                  <a:pt x="814" y="1176"/>
                </a:lnTo>
                <a:close/>
                <a:moveTo>
                  <a:pt x="832" y="1217"/>
                </a:moveTo>
                <a:cubicBezTo>
                  <a:pt x="838" y="1221"/>
                  <a:pt x="844" y="1225"/>
                  <a:pt x="850" y="1229"/>
                </a:cubicBezTo>
                <a:cubicBezTo>
                  <a:pt x="849" y="1238"/>
                  <a:pt x="849" y="1238"/>
                  <a:pt x="849" y="1238"/>
                </a:cubicBezTo>
                <a:cubicBezTo>
                  <a:pt x="849" y="1243"/>
                  <a:pt x="849" y="1248"/>
                  <a:pt x="848" y="1252"/>
                </a:cubicBezTo>
                <a:cubicBezTo>
                  <a:pt x="843" y="1249"/>
                  <a:pt x="837" y="1245"/>
                  <a:pt x="831" y="1241"/>
                </a:cubicBezTo>
                <a:cubicBezTo>
                  <a:pt x="832" y="1233"/>
                  <a:pt x="832" y="1225"/>
                  <a:pt x="832" y="1217"/>
                </a:cubicBezTo>
                <a:close/>
                <a:moveTo>
                  <a:pt x="849" y="1253"/>
                </a:moveTo>
                <a:cubicBezTo>
                  <a:pt x="854" y="1257"/>
                  <a:pt x="860" y="1261"/>
                  <a:pt x="866" y="1264"/>
                </a:cubicBezTo>
                <a:cubicBezTo>
                  <a:pt x="865" y="1272"/>
                  <a:pt x="865" y="1280"/>
                  <a:pt x="865" y="1288"/>
                </a:cubicBezTo>
                <a:cubicBezTo>
                  <a:pt x="859" y="1284"/>
                  <a:pt x="853" y="1281"/>
                  <a:pt x="848" y="1277"/>
                </a:cubicBezTo>
                <a:cubicBezTo>
                  <a:pt x="848" y="1269"/>
                  <a:pt x="849" y="1261"/>
                  <a:pt x="849" y="1253"/>
                </a:cubicBezTo>
                <a:close/>
                <a:moveTo>
                  <a:pt x="866" y="1264"/>
                </a:moveTo>
                <a:cubicBezTo>
                  <a:pt x="872" y="1268"/>
                  <a:pt x="879" y="1272"/>
                  <a:pt x="885" y="1276"/>
                </a:cubicBezTo>
                <a:cubicBezTo>
                  <a:pt x="884" y="1283"/>
                  <a:pt x="884" y="1291"/>
                  <a:pt x="883" y="1299"/>
                </a:cubicBezTo>
                <a:cubicBezTo>
                  <a:pt x="877" y="1295"/>
                  <a:pt x="871" y="1292"/>
                  <a:pt x="865" y="1288"/>
                </a:cubicBezTo>
                <a:cubicBezTo>
                  <a:pt x="865" y="1280"/>
                  <a:pt x="866" y="1272"/>
                  <a:pt x="866" y="1264"/>
                </a:cubicBezTo>
                <a:close/>
                <a:moveTo>
                  <a:pt x="885" y="1276"/>
                </a:moveTo>
                <a:cubicBezTo>
                  <a:pt x="891" y="1279"/>
                  <a:pt x="896" y="1282"/>
                  <a:pt x="901" y="1285"/>
                </a:cubicBezTo>
                <a:cubicBezTo>
                  <a:pt x="901" y="1293"/>
                  <a:pt x="900" y="1300"/>
                  <a:pt x="899" y="1308"/>
                </a:cubicBezTo>
                <a:cubicBezTo>
                  <a:pt x="894" y="1305"/>
                  <a:pt x="889" y="1302"/>
                  <a:pt x="884" y="1299"/>
                </a:cubicBezTo>
                <a:cubicBezTo>
                  <a:pt x="884" y="1291"/>
                  <a:pt x="885" y="1283"/>
                  <a:pt x="885" y="1276"/>
                </a:cubicBezTo>
                <a:close/>
                <a:moveTo>
                  <a:pt x="902" y="1285"/>
                </a:moveTo>
                <a:cubicBezTo>
                  <a:pt x="907" y="1288"/>
                  <a:pt x="912" y="1291"/>
                  <a:pt x="917" y="1293"/>
                </a:cubicBezTo>
                <a:cubicBezTo>
                  <a:pt x="914" y="1316"/>
                  <a:pt x="914" y="1316"/>
                  <a:pt x="914" y="1316"/>
                </a:cubicBezTo>
                <a:cubicBezTo>
                  <a:pt x="909" y="1314"/>
                  <a:pt x="905" y="1311"/>
                  <a:pt x="900" y="1308"/>
                </a:cubicBezTo>
                <a:cubicBezTo>
                  <a:pt x="900" y="1301"/>
                  <a:pt x="901" y="1293"/>
                  <a:pt x="902" y="1285"/>
                </a:cubicBezTo>
                <a:close/>
                <a:moveTo>
                  <a:pt x="917" y="1293"/>
                </a:moveTo>
                <a:cubicBezTo>
                  <a:pt x="922" y="1296"/>
                  <a:pt x="927" y="1298"/>
                  <a:pt x="931" y="1301"/>
                </a:cubicBezTo>
                <a:cubicBezTo>
                  <a:pt x="931" y="1308"/>
                  <a:pt x="930" y="1316"/>
                  <a:pt x="929" y="1324"/>
                </a:cubicBezTo>
                <a:cubicBezTo>
                  <a:pt x="924" y="1321"/>
                  <a:pt x="919" y="1319"/>
                  <a:pt x="915" y="1316"/>
                </a:cubicBezTo>
                <a:lnTo>
                  <a:pt x="917" y="1293"/>
                </a:lnTo>
                <a:close/>
                <a:moveTo>
                  <a:pt x="932" y="1301"/>
                </a:moveTo>
                <a:cubicBezTo>
                  <a:pt x="936" y="1303"/>
                  <a:pt x="941" y="1306"/>
                  <a:pt x="945" y="1308"/>
                </a:cubicBezTo>
                <a:cubicBezTo>
                  <a:pt x="944" y="1315"/>
                  <a:pt x="943" y="1323"/>
                  <a:pt x="942" y="1330"/>
                </a:cubicBezTo>
                <a:cubicBezTo>
                  <a:pt x="938" y="1328"/>
                  <a:pt x="933" y="1326"/>
                  <a:pt x="929" y="1324"/>
                </a:cubicBezTo>
                <a:cubicBezTo>
                  <a:pt x="930" y="1316"/>
                  <a:pt x="931" y="1309"/>
                  <a:pt x="932" y="1301"/>
                </a:cubicBezTo>
                <a:close/>
                <a:moveTo>
                  <a:pt x="932" y="1301"/>
                </a:moveTo>
                <a:cubicBezTo>
                  <a:pt x="935" y="1278"/>
                  <a:pt x="935" y="1278"/>
                  <a:pt x="935" y="1278"/>
                </a:cubicBezTo>
                <a:cubicBezTo>
                  <a:pt x="939" y="1280"/>
                  <a:pt x="944" y="1283"/>
                  <a:pt x="949" y="1285"/>
                </a:cubicBezTo>
                <a:cubicBezTo>
                  <a:pt x="948" y="1292"/>
                  <a:pt x="947" y="1300"/>
                  <a:pt x="945" y="1307"/>
                </a:cubicBezTo>
                <a:cubicBezTo>
                  <a:pt x="941" y="1305"/>
                  <a:pt x="936" y="1303"/>
                  <a:pt x="932" y="1301"/>
                </a:cubicBezTo>
                <a:close/>
                <a:moveTo>
                  <a:pt x="935" y="1277"/>
                </a:moveTo>
                <a:cubicBezTo>
                  <a:pt x="936" y="1270"/>
                  <a:pt x="937" y="1262"/>
                  <a:pt x="938" y="1254"/>
                </a:cubicBezTo>
                <a:cubicBezTo>
                  <a:pt x="943" y="1256"/>
                  <a:pt x="947" y="1258"/>
                  <a:pt x="952" y="1261"/>
                </a:cubicBezTo>
                <a:cubicBezTo>
                  <a:pt x="952" y="1262"/>
                  <a:pt x="952" y="1262"/>
                  <a:pt x="952" y="1262"/>
                </a:cubicBezTo>
                <a:cubicBezTo>
                  <a:pt x="951" y="1269"/>
                  <a:pt x="950" y="1277"/>
                  <a:pt x="949" y="1284"/>
                </a:cubicBezTo>
                <a:cubicBezTo>
                  <a:pt x="944" y="1282"/>
                  <a:pt x="939" y="1280"/>
                  <a:pt x="935" y="1277"/>
                </a:cubicBezTo>
                <a:close/>
                <a:moveTo>
                  <a:pt x="953" y="1262"/>
                </a:moveTo>
                <a:cubicBezTo>
                  <a:pt x="953" y="1261"/>
                  <a:pt x="953" y="1261"/>
                  <a:pt x="953" y="1261"/>
                </a:cubicBezTo>
                <a:cubicBezTo>
                  <a:pt x="957" y="1263"/>
                  <a:pt x="962" y="1265"/>
                  <a:pt x="966" y="1267"/>
                </a:cubicBezTo>
                <a:cubicBezTo>
                  <a:pt x="966" y="1272"/>
                  <a:pt x="966" y="1272"/>
                  <a:pt x="966" y="1272"/>
                </a:cubicBezTo>
                <a:cubicBezTo>
                  <a:pt x="965" y="1278"/>
                  <a:pt x="964" y="1284"/>
                  <a:pt x="963" y="1291"/>
                </a:cubicBezTo>
                <a:cubicBezTo>
                  <a:pt x="958" y="1289"/>
                  <a:pt x="954" y="1287"/>
                  <a:pt x="949" y="1285"/>
                </a:cubicBezTo>
                <a:cubicBezTo>
                  <a:pt x="950" y="1277"/>
                  <a:pt x="951" y="1269"/>
                  <a:pt x="953" y="1262"/>
                </a:cubicBezTo>
                <a:close/>
                <a:moveTo>
                  <a:pt x="966" y="1272"/>
                </a:moveTo>
                <a:cubicBezTo>
                  <a:pt x="967" y="1267"/>
                  <a:pt x="967" y="1267"/>
                  <a:pt x="967" y="1267"/>
                </a:cubicBezTo>
                <a:cubicBezTo>
                  <a:pt x="971" y="1269"/>
                  <a:pt x="974" y="1271"/>
                  <a:pt x="978" y="1272"/>
                </a:cubicBezTo>
                <a:cubicBezTo>
                  <a:pt x="976" y="1281"/>
                  <a:pt x="975" y="1288"/>
                  <a:pt x="974" y="1296"/>
                </a:cubicBezTo>
                <a:cubicBezTo>
                  <a:pt x="970" y="1294"/>
                  <a:pt x="967" y="1293"/>
                  <a:pt x="963" y="1291"/>
                </a:cubicBezTo>
                <a:cubicBezTo>
                  <a:pt x="964" y="1285"/>
                  <a:pt x="965" y="1278"/>
                  <a:pt x="966" y="1272"/>
                </a:cubicBezTo>
                <a:close/>
                <a:moveTo>
                  <a:pt x="979" y="1273"/>
                </a:moveTo>
                <a:cubicBezTo>
                  <a:pt x="982" y="1274"/>
                  <a:pt x="986" y="1276"/>
                  <a:pt x="990" y="1278"/>
                </a:cubicBezTo>
                <a:cubicBezTo>
                  <a:pt x="989" y="1286"/>
                  <a:pt x="987" y="1293"/>
                  <a:pt x="985" y="1301"/>
                </a:cubicBezTo>
                <a:cubicBezTo>
                  <a:pt x="981" y="1299"/>
                  <a:pt x="978" y="1298"/>
                  <a:pt x="974" y="1296"/>
                </a:cubicBezTo>
                <a:cubicBezTo>
                  <a:pt x="975" y="1289"/>
                  <a:pt x="977" y="1281"/>
                  <a:pt x="979" y="1273"/>
                </a:cubicBezTo>
                <a:close/>
                <a:moveTo>
                  <a:pt x="991" y="1278"/>
                </a:moveTo>
                <a:cubicBezTo>
                  <a:pt x="994" y="1279"/>
                  <a:pt x="998" y="1281"/>
                  <a:pt x="1001" y="1282"/>
                </a:cubicBezTo>
                <a:cubicBezTo>
                  <a:pt x="999" y="1290"/>
                  <a:pt x="997" y="1298"/>
                  <a:pt x="995" y="1305"/>
                </a:cubicBezTo>
                <a:cubicBezTo>
                  <a:pt x="992" y="1304"/>
                  <a:pt x="989" y="1302"/>
                  <a:pt x="986" y="1301"/>
                </a:cubicBezTo>
                <a:cubicBezTo>
                  <a:pt x="987" y="1294"/>
                  <a:pt x="989" y="1286"/>
                  <a:pt x="991" y="1278"/>
                </a:cubicBezTo>
                <a:close/>
                <a:moveTo>
                  <a:pt x="1002" y="1282"/>
                </a:moveTo>
                <a:cubicBezTo>
                  <a:pt x="1005" y="1284"/>
                  <a:pt x="1008" y="1285"/>
                  <a:pt x="1012" y="1286"/>
                </a:cubicBezTo>
                <a:cubicBezTo>
                  <a:pt x="1011" y="1287"/>
                  <a:pt x="1011" y="1289"/>
                  <a:pt x="1011" y="1290"/>
                </a:cubicBezTo>
                <a:cubicBezTo>
                  <a:pt x="1009" y="1296"/>
                  <a:pt x="1007" y="1303"/>
                  <a:pt x="1006" y="1309"/>
                </a:cubicBezTo>
                <a:cubicBezTo>
                  <a:pt x="1002" y="1308"/>
                  <a:pt x="999" y="1307"/>
                  <a:pt x="996" y="1305"/>
                </a:cubicBezTo>
                <a:cubicBezTo>
                  <a:pt x="998" y="1298"/>
                  <a:pt x="1000" y="1290"/>
                  <a:pt x="1002" y="1282"/>
                </a:cubicBezTo>
                <a:close/>
                <a:moveTo>
                  <a:pt x="1011" y="1290"/>
                </a:moveTo>
                <a:cubicBezTo>
                  <a:pt x="1011" y="1289"/>
                  <a:pt x="1012" y="1288"/>
                  <a:pt x="1012" y="1286"/>
                </a:cubicBezTo>
                <a:cubicBezTo>
                  <a:pt x="1015" y="1288"/>
                  <a:pt x="1018" y="1289"/>
                  <a:pt x="1021" y="1290"/>
                </a:cubicBezTo>
                <a:cubicBezTo>
                  <a:pt x="1019" y="1297"/>
                  <a:pt x="1017" y="1305"/>
                  <a:pt x="1015" y="1313"/>
                </a:cubicBezTo>
                <a:cubicBezTo>
                  <a:pt x="1012" y="1312"/>
                  <a:pt x="1009" y="1311"/>
                  <a:pt x="1006" y="1310"/>
                </a:cubicBezTo>
                <a:cubicBezTo>
                  <a:pt x="1008" y="1303"/>
                  <a:pt x="1009" y="1296"/>
                  <a:pt x="1011" y="1290"/>
                </a:cubicBezTo>
                <a:close/>
                <a:moveTo>
                  <a:pt x="1012" y="1286"/>
                </a:moveTo>
                <a:cubicBezTo>
                  <a:pt x="1014" y="1279"/>
                  <a:pt x="1016" y="1272"/>
                  <a:pt x="1018" y="1265"/>
                </a:cubicBezTo>
                <a:cubicBezTo>
                  <a:pt x="1021" y="1266"/>
                  <a:pt x="1024" y="1267"/>
                  <a:pt x="1027" y="1268"/>
                </a:cubicBezTo>
                <a:cubicBezTo>
                  <a:pt x="1026" y="1270"/>
                  <a:pt x="1026" y="1272"/>
                  <a:pt x="1025" y="1273"/>
                </a:cubicBezTo>
                <a:cubicBezTo>
                  <a:pt x="1024" y="1279"/>
                  <a:pt x="1022" y="1284"/>
                  <a:pt x="1021" y="1289"/>
                </a:cubicBezTo>
                <a:cubicBezTo>
                  <a:pt x="1018" y="1288"/>
                  <a:pt x="1015" y="1287"/>
                  <a:pt x="1012" y="1286"/>
                </a:cubicBezTo>
                <a:close/>
                <a:moveTo>
                  <a:pt x="1026" y="1274"/>
                </a:moveTo>
                <a:cubicBezTo>
                  <a:pt x="1026" y="1272"/>
                  <a:pt x="1027" y="1270"/>
                  <a:pt x="1027" y="1268"/>
                </a:cubicBezTo>
                <a:cubicBezTo>
                  <a:pt x="1031" y="1269"/>
                  <a:pt x="1034" y="1270"/>
                  <a:pt x="1037" y="1272"/>
                </a:cubicBezTo>
                <a:cubicBezTo>
                  <a:pt x="1035" y="1279"/>
                  <a:pt x="1033" y="1286"/>
                  <a:pt x="1032" y="1293"/>
                </a:cubicBezTo>
                <a:cubicBezTo>
                  <a:pt x="1028" y="1292"/>
                  <a:pt x="1025" y="1291"/>
                  <a:pt x="1021" y="1289"/>
                </a:cubicBezTo>
                <a:cubicBezTo>
                  <a:pt x="1023" y="1284"/>
                  <a:pt x="1024" y="1279"/>
                  <a:pt x="1026" y="1274"/>
                </a:cubicBezTo>
                <a:close/>
                <a:moveTo>
                  <a:pt x="1028" y="1268"/>
                </a:moveTo>
                <a:cubicBezTo>
                  <a:pt x="1030" y="1261"/>
                  <a:pt x="1032" y="1253"/>
                  <a:pt x="1034" y="1245"/>
                </a:cubicBezTo>
                <a:cubicBezTo>
                  <a:pt x="1038" y="1247"/>
                  <a:pt x="1041" y="1248"/>
                  <a:pt x="1044" y="1249"/>
                </a:cubicBezTo>
                <a:cubicBezTo>
                  <a:pt x="1044" y="1251"/>
                  <a:pt x="1043" y="1254"/>
                  <a:pt x="1042" y="1256"/>
                </a:cubicBezTo>
                <a:cubicBezTo>
                  <a:pt x="1040" y="1261"/>
                  <a:pt x="1039" y="1266"/>
                  <a:pt x="1037" y="1271"/>
                </a:cubicBezTo>
                <a:cubicBezTo>
                  <a:pt x="1034" y="1270"/>
                  <a:pt x="1031" y="1269"/>
                  <a:pt x="1028" y="1268"/>
                </a:cubicBezTo>
                <a:close/>
                <a:moveTo>
                  <a:pt x="1043" y="1256"/>
                </a:moveTo>
                <a:cubicBezTo>
                  <a:pt x="1043" y="1254"/>
                  <a:pt x="1044" y="1251"/>
                  <a:pt x="1045" y="1249"/>
                </a:cubicBezTo>
                <a:cubicBezTo>
                  <a:pt x="1048" y="1250"/>
                  <a:pt x="1051" y="1251"/>
                  <a:pt x="1054" y="1252"/>
                </a:cubicBezTo>
                <a:cubicBezTo>
                  <a:pt x="1051" y="1259"/>
                  <a:pt x="1049" y="1267"/>
                  <a:pt x="1048" y="1275"/>
                </a:cubicBezTo>
                <a:cubicBezTo>
                  <a:pt x="1044" y="1274"/>
                  <a:pt x="1041" y="1272"/>
                  <a:pt x="1038" y="1271"/>
                </a:cubicBezTo>
                <a:cubicBezTo>
                  <a:pt x="1039" y="1266"/>
                  <a:pt x="1041" y="1261"/>
                  <a:pt x="1043" y="1256"/>
                </a:cubicBezTo>
                <a:close/>
                <a:moveTo>
                  <a:pt x="1054" y="1252"/>
                </a:moveTo>
                <a:cubicBezTo>
                  <a:pt x="1057" y="1253"/>
                  <a:pt x="1061" y="1254"/>
                  <a:pt x="1064" y="1255"/>
                </a:cubicBezTo>
                <a:cubicBezTo>
                  <a:pt x="1062" y="1263"/>
                  <a:pt x="1060" y="1271"/>
                  <a:pt x="1059" y="1279"/>
                </a:cubicBezTo>
                <a:cubicBezTo>
                  <a:pt x="1055" y="1277"/>
                  <a:pt x="1052" y="1276"/>
                  <a:pt x="1048" y="1275"/>
                </a:cubicBezTo>
                <a:cubicBezTo>
                  <a:pt x="1050" y="1267"/>
                  <a:pt x="1052" y="1260"/>
                  <a:pt x="1054" y="1252"/>
                </a:cubicBezTo>
                <a:close/>
                <a:moveTo>
                  <a:pt x="1054" y="1252"/>
                </a:moveTo>
                <a:cubicBezTo>
                  <a:pt x="1056" y="1247"/>
                  <a:pt x="1057" y="1243"/>
                  <a:pt x="1059" y="1238"/>
                </a:cubicBezTo>
                <a:cubicBezTo>
                  <a:pt x="1060" y="1236"/>
                  <a:pt x="1061" y="1233"/>
                  <a:pt x="1062" y="1230"/>
                </a:cubicBezTo>
                <a:cubicBezTo>
                  <a:pt x="1065" y="1231"/>
                  <a:pt x="1068" y="1232"/>
                  <a:pt x="1071" y="1233"/>
                </a:cubicBezTo>
                <a:cubicBezTo>
                  <a:pt x="1068" y="1240"/>
                  <a:pt x="1066" y="1247"/>
                  <a:pt x="1064" y="1255"/>
                </a:cubicBezTo>
                <a:cubicBezTo>
                  <a:pt x="1061" y="1254"/>
                  <a:pt x="1058" y="1253"/>
                  <a:pt x="1054" y="1252"/>
                </a:cubicBezTo>
                <a:close/>
                <a:moveTo>
                  <a:pt x="1062" y="1230"/>
                </a:moveTo>
                <a:cubicBezTo>
                  <a:pt x="1065" y="1223"/>
                  <a:pt x="1067" y="1215"/>
                  <a:pt x="1070" y="1208"/>
                </a:cubicBezTo>
                <a:cubicBezTo>
                  <a:pt x="1073" y="1208"/>
                  <a:pt x="1076" y="1209"/>
                  <a:pt x="1079" y="1210"/>
                </a:cubicBezTo>
                <a:cubicBezTo>
                  <a:pt x="1078" y="1214"/>
                  <a:pt x="1077" y="1217"/>
                  <a:pt x="1075" y="1220"/>
                </a:cubicBezTo>
                <a:cubicBezTo>
                  <a:pt x="1074" y="1224"/>
                  <a:pt x="1072" y="1228"/>
                  <a:pt x="1071" y="1232"/>
                </a:cubicBezTo>
                <a:cubicBezTo>
                  <a:pt x="1068" y="1232"/>
                  <a:pt x="1065" y="1231"/>
                  <a:pt x="1062" y="1230"/>
                </a:cubicBezTo>
                <a:close/>
                <a:moveTo>
                  <a:pt x="1070" y="1207"/>
                </a:moveTo>
                <a:cubicBezTo>
                  <a:pt x="1073" y="1200"/>
                  <a:pt x="1075" y="1193"/>
                  <a:pt x="1078" y="1186"/>
                </a:cubicBezTo>
                <a:cubicBezTo>
                  <a:pt x="1081" y="1186"/>
                  <a:pt x="1084" y="1187"/>
                  <a:pt x="1088" y="1188"/>
                </a:cubicBezTo>
                <a:cubicBezTo>
                  <a:pt x="1085" y="1196"/>
                  <a:pt x="1082" y="1203"/>
                  <a:pt x="1079" y="1210"/>
                </a:cubicBezTo>
                <a:cubicBezTo>
                  <a:pt x="1076" y="1209"/>
                  <a:pt x="1073" y="1208"/>
                  <a:pt x="1070" y="1207"/>
                </a:cubicBezTo>
                <a:close/>
                <a:moveTo>
                  <a:pt x="1088" y="1188"/>
                </a:moveTo>
                <a:cubicBezTo>
                  <a:pt x="1090" y="1189"/>
                  <a:pt x="1092" y="1189"/>
                  <a:pt x="1094" y="1190"/>
                </a:cubicBezTo>
                <a:cubicBezTo>
                  <a:pt x="1095" y="1190"/>
                  <a:pt x="1096" y="1190"/>
                  <a:pt x="1097" y="1191"/>
                </a:cubicBezTo>
                <a:cubicBezTo>
                  <a:pt x="1095" y="1195"/>
                  <a:pt x="1093" y="1199"/>
                  <a:pt x="1091" y="1203"/>
                </a:cubicBezTo>
                <a:cubicBezTo>
                  <a:pt x="1090" y="1206"/>
                  <a:pt x="1089" y="1209"/>
                  <a:pt x="1088" y="1212"/>
                </a:cubicBezTo>
                <a:cubicBezTo>
                  <a:pt x="1085" y="1211"/>
                  <a:pt x="1083" y="1211"/>
                  <a:pt x="1080" y="1210"/>
                </a:cubicBezTo>
                <a:cubicBezTo>
                  <a:pt x="1083" y="1203"/>
                  <a:pt x="1085" y="1196"/>
                  <a:pt x="1088" y="1188"/>
                </a:cubicBezTo>
                <a:close/>
                <a:moveTo>
                  <a:pt x="1094" y="1189"/>
                </a:moveTo>
                <a:cubicBezTo>
                  <a:pt x="1092" y="1189"/>
                  <a:pt x="1090" y="1188"/>
                  <a:pt x="1088" y="1188"/>
                </a:cubicBezTo>
                <a:cubicBezTo>
                  <a:pt x="1091" y="1181"/>
                  <a:pt x="1094" y="1173"/>
                  <a:pt x="1097" y="1165"/>
                </a:cubicBezTo>
                <a:cubicBezTo>
                  <a:pt x="1097" y="1166"/>
                  <a:pt x="1098" y="1166"/>
                  <a:pt x="1099" y="1166"/>
                </a:cubicBezTo>
                <a:cubicBezTo>
                  <a:pt x="1102" y="1167"/>
                  <a:pt x="1104" y="1167"/>
                  <a:pt x="1106" y="1168"/>
                </a:cubicBezTo>
                <a:cubicBezTo>
                  <a:pt x="1103" y="1176"/>
                  <a:pt x="1100" y="1183"/>
                  <a:pt x="1097" y="1190"/>
                </a:cubicBezTo>
                <a:cubicBezTo>
                  <a:pt x="1096" y="1190"/>
                  <a:pt x="1095" y="1190"/>
                  <a:pt x="1094" y="1189"/>
                </a:cubicBezTo>
                <a:close/>
                <a:moveTo>
                  <a:pt x="1107" y="1168"/>
                </a:moveTo>
                <a:cubicBezTo>
                  <a:pt x="1110" y="1169"/>
                  <a:pt x="1112" y="1170"/>
                  <a:pt x="1115" y="1171"/>
                </a:cubicBezTo>
                <a:cubicBezTo>
                  <a:pt x="1113" y="1176"/>
                  <a:pt x="1110" y="1181"/>
                  <a:pt x="1108" y="1185"/>
                </a:cubicBezTo>
                <a:cubicBezTo>
                  <a:pt x="1107" y="1188"/>
                  <a:pt x="1106" y="1190"/>
                  <a:pt x="1105" y="1193"/>
                </a:cubicBezTo>
                <a:cubicBezTo>
                  <a:pt x="1103" y="1192"/>
                  <a:pt x="1100" y="1191"/>
                  <a:pt x="1098" y="1190"/>
                </a:cubicBezTo>
                <a:cubicBezTo>
                  <a:pt x="1101" y="1183"/>
                  <a:pt x="1104" y="1176"/>
                  <a:pt x="1107" y="1168"/>
                </a:cubicBezTo>
                <a:close/>
                <a:moveTo>
                  <a:pt x="1107" y="1168"/>
                </a:moveTo>
                <a:cubicBezTo>
                  <a:pt x="1110" y="1161"/>
                  <a:pt x="1113" y="1154"/>
                  <a:pt x="1116" y="1146"/>
                </a:cubicBezTo>
                <a:cubicBezTo>
                  <a:pt x="1119" y="1147"/>
                  <a:pt x="1122" y="1148"/>
                  <a:pt x="1124" y="1150"/>
                </a:cubicBezTo>
                <a:cubicBezTo>
                  <a:pt x="1121" y="1157"/>
                  <a:pt x="1118" y="1164"/>
                  <a:pt x="1115" y="1171"/>
                </a:cubicBezTo>
                <a:cubicBezTo>
                  <a:pt x="1112" y="1170"/>
                  <a:pt x="1110" y="1169"/>
                  <a:pt x="1107" y="1168"/>
                </a:cubicBezTo>
                <a:close/>
                <a:moveTo>
                  <a:pt x="1116" y="1145"/>
                </a:moveTo>
                <a:cubicBezTo>
                  <a:pt x="1119" y="1138"/>
                  <a:pt x="1121" y="1131"/>
                  <a:pt x="1124" y="1123"/>
                </a:cubicBezTo>
                <a:cubicBezTo>
                  <a:pt x="1128" y="1124"/>
                  <a:pt x="1131" y="1126"/>
                  <a:pt x="1134" y="1127"/>
                </a:cubicBezTo>
                <a:cubicBezTo>
                  <a:pt x="1131" y="1135"/>
                  <a:pt x="1128" y="1142"/>
                  <a:pt x="1124" y="1149"/>
                </a:cubicBezTo>
                <a:cubicBezTo>
                  <a:pt x="1122" y="1148"/>
                  <a:pt x="1119" y="1147"/>
                  <a:pt x="1116" y="1145"/>
                </a:cubicBezTo>
                <a:close/>
                <a:moveTo>
                  <a:pt x="1125" y="1123"/>
                </a:moveTo>
                <a:cubicBezTo>
                  <a:pt x="1127" y="1116"/>
                  <a:pt x="1130" y="1109"/>
                  <a:pt x="1133" y="1101"/>
                </a:cubicBezTo>
                <a:cubicBezTo>
                  <a:pt x="1136" y="1102"/>
                  <a:pt x="1138" y="1103"/>
                  <a:pt x="1141" y="1105"/>
                </a:cubicBezTo>
                <a:cubicBezTo>
                  <a:pt x="1141" y="1105"/>
                  <a:pt x="1142" y="1105"/>
                  <a:pt x="1143" y="1106"/>
                </a:cubicBezTo>
                <a:cubicBezTo>
                  <a:pt x="1140" y="1113"/>
                  <a:pt x="1137" y="1120"/>
                  <a:pt x="1134" y="1127"/>
                </a:cubicBezTo>
                <a:cubicBezTo>
                  <a:pt x="1131" y="1125"/>
                  <a:pt x="1128" y="1124"/>
                  <a:pt x="1125" y="1123"/>
                </a:cubicBezTo>
                <a:close/>
                <a:moveTo>
                  <a:pt x="1143" y="1106"/>
                </a:moveTo>
                <a:cubicBezTo>
                  <a:pt x="1146" y="1107"/>
                  <a:pt x="1149" y="1109"/>
                  <a:pt x="1152" y="1111"/>
                </a:cubicBezTo>
                <a:cubicBezTo>
                  <a:pt x="1149" y="1118"/>
                  <a:pt x="1146" y="1125"/>
                  <a:pt x="1143" y="1131"/>
                </a:cubicBezTo>
                <a:cubicBezTo>
                  <a:pt x="1140" y="1130"/>
                  <a:pt x="1138" y="1129"/>
                  <a:pt x="1136" y="1128"/>
                </a:cubicBezTo>
                <a:cubicBezTo>
                  <a:pt x="1136" y="1128"/>
                  <a:pt x="1135" y="1127"/>
                  <a:pt x="1134" y="1127"/>
                </a:cubicBezTo>
                <a:cubicBezTo>
                  <a:pt x="1137" y="1120"/>
                  <a:pt x="1140" y="1113"/>
                  <a:pt x="1143" y="1106"/>
                </a:cubicBezTo>
                <a:close/>
                <a:moveTo>
                  <a:pt x="1143" y="1105"/>
                </a:moveTo>
                <a:cubicBezTo>
                  <a:pt x="1146" y="1100"/>
                  <a:pt x="1148" y="1093"/>
                  <a:pt x="1151" y="1086"/>
                </a:cubicBezTo>
                <a:cubicBezTo>
                  <a:pt x="1154" y="1088"/>
                  <a:pt x="1157" y="1089"/>
                  <a:pt x="1160" y="1091"/>
                </a:cubicBezTo>
                <a:cubicBezTo>
                  <a:pt x="1158" y="1098"/>
                  <a:pt x="1155" y="1104"/>
                  <a:pt x="1152" y="1110"/>
                </a:cubicBezTo>
                <a:cubicBezTo>
                  <a:pt x="1149" y="1108"/>
                  <a:pt x="1146" y="1107"/>
                  <a:pt x="1143" y="1105"/>
                </a:cubicBezTo>
                <a:close/>
                <a:moveTo>
                  <a:pt x="1151" y="1086"/>
                </a:moveTo>
                <a:cubicBezTo>
                  <a:pt x="1150" y="1085"/>
                  <a:pt x="1150" y="1085"/>
                  <a:pt x="1150" y="1085"/>
                </a:cubicBezTo>
                <a:cubicBezTo>
                  <a:pt x="1146" y="1083"/>
                  <a:pt x="1143" y="1082"/>
                  <a:pt x="1141" y="1081"/>
                </a:cubicBezTo>
                <a:cubicBezTo>
                  <a:pt x="1143" y="1074"/>
                  <a:pt x="1143" y="1074"/>
                  <a:pt x="1143" y="1074"/>
                </a:cubicBezTo>
                <a:cubicBezTo>
                  <a:pt x="1145" y="1069"/>
                  <a:pt x="1147" y="1063"/>
                  <a:pt x="1149" y="1058"/>
                </a:cubicBezTo>
                <a:cubicBezTo>
                  <a:pt x="1151" y="1059"/>
                  <a:pt x="1152" y="1059"/>
                  <a:pt x="1153" y="1060"/>
                </a:cubicBezTo>
                <a:cubicBezTo>
                  <a:pt x="1155" y="1061"/>
                  <a:pt x="1158" y="1062"/>
                  <a:pt x="1160" y="1063"/>
                </a:cubicBezTo>
                <a:cubicBezTo>
                  <a:pt x="1157" y="1071"/>
                  <a:pt x="1154" y="1078"/>
                  <a:pt x="1151" y="1086"/>
                </a:cubicBezTo>
                <a:close/>
                <a:moveTo>
                  <a:pt x="1149" y="1057"/>
                </a:moveTo>
                <a:cubicBezTo>
                  <a:pt x="1145" y="1056"/>
                  <a:pt x="1141" y="1054"/>
                  <a:pt x="1137" y="1053"/>
                </a:cubicBezTo>
                <a:cubicBezTo>
                  <a:pt x="1139" y="1045"/>
                  <a:pt x="1142" y="1039"/>
                  <a:pt x="1144" y="1032"/>
                </a:cubicBezTo>
                <a:cubicBezTo>
                  <a:pt x="1145" y="1030"/>
                  <a:pt x="1145" y="1030"/>
                  <a:pt x="1145" y="1030"/>
                </a:cubicBezTo>
                <a:cubicBezTo>
                  <a:pt x="1149" y="1031"/>
                  <a:pt x="1153" y="1033"/>
                  <a:pt x="1157" y="1035"/>
                </a:cubicBezTo>
                <a:cubicBezTo>
                  <a:pt x="1158" y="1035"/>
                  <a:pt x="1158" y="1035"/>
                  <a:pt x="1158" y="1035"/>
                </a:cubicBezTo>
                <a:cubicBezTo>
                  <a:pt x="1155" y="1041"/>
                  <a:pt x="1152" y="1049"/>
                  <a:pt x="1149" y="1057"/>
                </a:cubicBezTo>
                <a:close/>
                <a:moveTo>
                  <a:pt x="1145" y="1029"/>
                </a:moveTo>
                <a:cubicBezTo>
                  <a:pt x="1140" y="1028"/>
                  <a:pt x="1136" y="1027"/>
                  <a:pt x="1131" y="1026"/>
                </a:cubicBezTo>
                <a:cubicBezTo>
                  <a:pt x="1133" y="1018"/>
                  <a:pt x="1136" y="1010"/>
                  <a:pt x="1138" y="1002"/>
                </a:cubicBezTo>
                <a:cubicBezTo>
                  <a:pt x="1144" y="1003"/>
                  <a:pt x="1148" y="1005"/>
                  <a:pt x="1153" y="1006"/>
                </a:cubicBezTo>
                <a:cubicBezTo>
                  <a:pt x="1150" y="1014"/>
                  <a:pt x="1148" y="1022"/>
                  <a:pt x="1145" y="1029"/>
                </a:cubicBezTo>
                <a:close/>
                <a:moveTo>
                  <a:pt x="1138" y="1002"/>
                </a:moveTo>
                <a:cubicBezTo>
                  <a:pt x="1137" y="1001"/>
                  <a:pt x="1136" y="1001"/>
                  <a:pt x="1135" y="1001"/>
                </a:cubicBezTo>
                <a:cubicBezTo>
                  <a:pt x="1130" y="1000"/>
                  <a:pt x="1126" y="1000"/>
                  <a:pt x="1122" y="999"/>
                </a:cubicBezTo>
                <a:cubicBezTo>
                  <a:pt x="1124" y="991"/>
                  <a:pt x="1127" y="983"/>
                  <a:pt x="1129" y="976"/>
                </a:cubicBezTo>
                <a:cubicBezTo>
                  <a:pt x="1132" y="976"/>
                  <a:pt x="1135" y="976"/>
                  <a:pt x="1139" y="977"/>
                </a:cubicBezTo>
                <a:cubicBezTo>
                  <a:pt x="1141" y="977"/>
                  <a:pt x="1143" y="977"/>
                  <a:pt x="1145" y="978"/>
                </a:cubicBezTo>
                <a:cubicBezTo>
                  <a:pt x="1143" y="986"/>
                  <a:pt x="1140" y="994"/>
                  <a:pt x="1138" y="1002"/>
                </a:cubicBezTo>
                <a:close/>
                <a:moveTo>
                  <a:pt x="1128" y="975"/>
                </a:moveTo>
                <a:cubicBezTo>
                  <a:pt x="1122" y="974"/>
                  <a:pt x="1117" y="973"/>
                  <a:pt x="1111" y="972"/>
                </a:cubicBezTo>
                <a:cubicBezTo>
                  <a:pt x="1113" y="964"/>
                  <a:pt x="1115" y="957"/>
                  <a:pt x="1117" y="949"/>
                </a:cubicBezTo>
                <a:cubicBezTo>
                  <a:pt x="1123" y="950"/>
                  <a:pt x="1129" y="951"/>
                  <a:pt x="1135" y="951"/>
                </a:cubicBezTo>
                <a:cubicBezTo>
                  <a:pt x="1133" y="959"/>
                  <a:pt x="1131" y="967"/>
                  <a:pt x="1128" y="975"/>
                </a:cubicBezTo>
                <a:close/>
                <a:moveTo>
                  <a:pt x="1116" y="948"/>
                </a:moveTo>
                <a:cubicBezTo>
                  <a:pt x="1110" y="947"/>
                  <a:pt x="1104" y="946"/>
                  <a:pt x="1099" y="945"/>
                </a:cubicBezTo>
                <a:cubicBezTo>
                  <a:pt x="1100" y="938"/>
                  <a:pt x="1102" y="930"/>
                  <a:pt x="1104" y="922"/>
                </a:cubicBezTo>
                <a:cubicBezTo>
                  <a:pt x="1110" y="923"/>
                  <a:pt x="1116" y="924"/>
                  <a:pt x="1122" y="925"/>
                </a:cubicBezTo>
                <a:cubicBezTo>
                  <a:pt x="1120" y="933"/>
                  <a:pt x="1118" y="940"/>
                  <a:pt x="1116" y="948"/>
                </a:cubicBezTo>
                <a:close/>
                <a:moveTo>
                  <a:pt x="1103" y="922"/>
                </a:moveTo>
                <a:cubicBezTo>
                  <a:pt x="1097" y="921"/>
                  <a:pt x="1091" y="919"/>
                  <a:pt x="1085" y="918"/>
                </a:cubicBezTo>
                <a:cubicBezTo>
                  <a:pt x="1112" y="773"/>
                  <a:pt x="1116" y="668"/>
                  <a:pt x="1098" y="599"/>
                </a:cubicBezTo>
                <a:cubicBezTo>
                  <a:pt x="1106" y="594"/>
                  <a:pt x="1114" y="589"/>
                  <a:pt x="1122" y="584"/>
                </a:cubicBezTo>
                <a:cubicBezTo>
                  <a:pt x="1142" y="656"/>
                  <a:pt x="1136" y="767"/>
                  <a:pt x="1103" y="922"/>
                </a:cubicBezTo>
                <a:close/>
                <a:moveTo>
                  <a:pt x="1121" y="580"/>
                </a:moveTo>
                <a:cubicBezTo>
                  <a:pt x="1128" y="576"/>
                  <a:pt x="1135" y="572"/>
                  <a:pt x="1142" y="568"/>
                </a:cubicBezTo>
                <a:cubicBezTo>
                  <a:pt x="1136" y="573"/>
                  <a:pt x="1129" y="578"/>
                  <a:pt x="1122" y="583"/>
                </a:cubicBezTo>
                <a:cubicBezTo>
                  <a:pt x="1122" y="582"/>
                  <a:pt x="1121" y="581"/>
                  <a:pt x="1121" y="580"/>
                </a:cubicBezTo>
                <a:close/>
                <a:moveTo>
                  <a:pt x="1121" y="580"/>
                </a:moveTo>
                <a:cubicBezTo>
                  <a:pt x="1121" y="579"/>
                  <a:pt x="1120" y="578"/>
                  <a:pt x="1120" y="577"/>
                </a:cubicBezTo>
                <a:cubicBezTo>
                  <a:pt x="1121" y="575"/>
                  <a:pt x="1123" y="573"/>
                  <a:pt x="1124" y="571"/>
                </a:cubicBezTo>
                <a:cubicBezTo>
                  <a:pt x="1131" y="568"/>
                  <a:pt x="1138" y="565"/>
                  <a:pt x="1144" y="561"/>
                </a:cubicBezTo>
                <a:cubicBezTo>
                  <a:pt x="1144" y="563"/>
                  <a:pt x="1145" y="564"/>
                  <a:pt x="1145" y="565"/>
                </a:cubicBezTo>
                <a:cubicBezTo>
                  <a:pt x="1145" y="565"/>
                  <a:pt x="1145" y="565"/>
                  <a:pt x="1144" y="565"/>
                </a:cubicBezTo>
                <a:cubicBezTo>
                  <a:pt x="1137" y="570"/>
                  <a:pt x="1129" y="575"/>
                  <a:pt x="1121" y="580"/>
                </a:cubicBezTo>
                <a:close/>
                <a:moveTo>
                  <a:pt x="1142" y="554"/>
                </a:moveTo>
                <a:cubicBezTo>
                  <a:pt x="1150" y="551"/>
                  <a:pt x="1157" y="547"/>
                  <a:pt x="1164" y="544"/>
                </a:cubicBezTo>
                <a:cubicBezTo>
                  <a:pt x="1161" y="548"/>
                  <a:pt x="1158" y="551"/>
                  <a:pt x="1155" y="555"/>
                </a:cubicBezTo>
                <a:cubicBezTo>
                  <a:pt x="1151" y="557"/>
                  <a:pt x="1148" y="559"/>
                  <a:pt x="1144" y="561"/>
                </a:cubicBezTo>
                <a:cubicBezTo>
                  <a:pt x="1143" y="559"/>
                  <a:pt x="1143" y="556"/>
                  <a:pt x="1142" y="554"/>
                </a:cubicBezTo>
                <a:close/>
                <a:moveTo>
                  <a:pt x="1142" y="554"/>
                </a:moveTo>
                <a:cubicBezTo>
                  <a:pt x="1141" y="552"/>
                  <a:pt x="1140" y="549"/>
                  <a:pt x="1139" y="547"/>
                </a:cubicBezTo>
                <a:cubicBezTo>
                  <a:pt x="1140" y="547"/>
                  <a:pt x="1140" y="546"/>
                  <a:pt x="1140" y="545"/>
                </a:cubicBezTo>
                <a:cubicBezTo>
                  <a:pt x="1149" y="541"/>
                  <a:pt x="1158" y="538"/>
                  <a:pt x="1165" y="534"/>
                </a:cubicBezTo>
                <a:cubicBezTo>
                  <a:pt x="1166" y="536"/>
                  <a:pt x="1167" y="537"/>
                  <a:pt x="1167" y="539"/>
                </a:cubicBezTo>
                <a:cubicBezTo>
                  <a:pt x="1166" y="540"/>
                  <a:pt x="1166" y="542"/>
                  <a:pt x="1165" y="543"/>
                </a:cubicBezTo>
                <a:cubicBezTo>
                  <a:pt x="1158" y="546"/>
                  <a:pt x="1150" y="550"/>
                  <a:pt x="1142" y="554"/>
                </a:cubicBezTo>
                <a:close/>
                <a:moveTo>
                  <a:pt x="1168" y="540"/>
                </a:moveTo>
                <a:cubicBezTo>
                  <a:pt x="1168" y="540"/>
                  <a:pt x="1168" y="541"/>
                  <a:pt x="1168" y="541"/>
                </a:cubicBezTo>
                <a:cubicBezTo>
                  <a:pt x="1167" y="542"/>
                  <a:pt x="1166" y="542"/>
                  <a:pt x="1166" y="543"/>
                </a:cubicBezTo>
                <a:cubicBezTo>
                  <a:pt x="1166" y="542"/>
                  <a:pt x="1167" y="541"/>
                  <a:pt x="1168" y="540"/>
                </a:cubicBezTo>
                <a:close/>
                <a:moveTo>
                  <a:pt x="1166" y="534"/>
                </a:moveTo>
                <a:cubicBezTo>
                  <a:pt x="1168" y="533"/>
                  <a:pt x="1170" y="533"/>
                  <a:pt x="1171" y="532"/>
                </a:cubicBezTo>
                <a:cubicBezTo>
                  <a:pt x="1170" y="534"/>
                  <a:pt x="1169" y="536"/>
                  <a:pt x="1168" y="538"/>
                </a:cubicBezTo>
                <a:cubicBezTo>
                  <a:pt x="1167" y="537"/>
                  <a:pt x="1166" y="536"/>
                  <a:pt x="1166" y="534"/>
                </a:cubicBezTo>
                <a:close/>
                <a:moveTo>
                  <a:pt x="1166" y="534"/>
                </a:moveTo>
                <a:cubicBezTo>
                  <a:pt x="1164" y="531"/>
                  <a:pt x="1163" y="528"/>
                  <a:pt x="1162" y="525"/>
                </a:cubicBezTo>
                <a:cubicBezTo>
                  <a:pt x="1167" y="523"/>
                  <a:pt x="1172" y="521"/>
                  <a:pt x="1177" y="519"/>
                </a:cubicBezTo>
                <a:cubicBezTo>
                  <a:pt x="1175" y="523"/>
                  <a:pt x="1174" y="527"/>
                  <a:pt x="1172" y="531"/>
                </a:cubicBezTo>
                <a:cubicBezTo>
                  <a:pt x="1170" y="532"/>
                  <a:pt x="1168" y="533"/>
                  <a:pt x="1166" y="534"/>
                </a:cubicBezTo>
                <a:close/>
                <a:moveTo>
                  <a:pt x="1162" y="525"/>
                </a:moveTo>
                <a:cubicBezTo>
                  <a:pt x="1160" y="521"/>
                  <a:pt x="1158" y="518"/>
                  <a:pt x="1156" y="515"/>
                </a:cubicBezTo>
                <a:cubicBezTo>
                  <a:pt x="1165" y="512"/>
                  <a:pt x="1173" y="509"/>
                  <a:pt x="1180" y="507"/>
                </a:cubicBezTo>
                <a:cubicBezTo>
                  <a:pt x="1179" y="511"/>
                  <a:pt x="1178" y="515"/>
                  <a:pt x="1177" y="519"/>
                </a:cubicBezTo>
                <a:cubicBezTo>
                  <a:pt x="1172" y="521"/>
                  <a:pt x="1167" y="523"/>
                  <a:pt x="1162" y="525"/>
                </a:cubicBezTo>
                <a:close/>
                <a:moveTo>
                  <a:pt x="1180" y="506"/>
                </a:moveTo>
                <a:cubicBezTo>
                  <a:pt x="1182" y="506"/>
                  <a:pt x="1183" y="505"/>
                  <a:pt x="1184" y="505"/>
                </a:cubicBezTo>
                <a:cubicBezTo>
                  <a:pt x="1186" y="508"/>
                  <a:pt x="1188" y="511"/>
                  <a:pt x="1189" y="514"/>
                </a:cubicBezTo>
                <a:cubicBezTo>
                  <a:pt x="1185" y="515"/>
                  <a:pt x="1181" y="517"/>
                  <a:pt x="1178" y="518"/>
                </a:cubicBezTo>
                <a:cubicBezTo>
                  <a:pt x="1179" y="515"/>
                  <a:pt x="1180" y="510"/>
                  <a:pt x="1180" y="506"/>
                </a:cubicBezTo>
                <a:close/>
                <a:moveTo>
                  <a:pt x="1180" y="506"/>
                </a:moveTo>
                <a:cubicBezTo>
                  <a:pt x="1181" y="504"/>
                  <a:pt x="1181" y="502"/>
                  <a:pt x="1181" y="499"/>
                </a:cubicBezTo>
                <a:cubicBezTo>
                  <a:pt x="1182" y="501"/>
                  <a:pt x="1183" y="503"/>
                  <a:pt x="1184" y="504"/>
                </a:cubicBezTo>
                <a:cubicBezTo>
                  <a:pt x="1183" y="505"/>
                  <a:pt x="1182" y="505"/>
                  <a:pt x="1180" y="506"/>
                </a:cubicBezTo>
                <a:close/>
                <a:moveTo>
                  <a:pt x="1180" y="481"/>
                </a:moveTo>
                <a:cubicBezTo>
                  <a:pt x="1187" y="478"/>
                  <a:pt x="1194" y="476"/>
                  <a:pt x="1200" y="474"/>
                </a:cubicBezTo>
                <a:cubicBezTo>
                  <a:pt x="1202" y="477"/>
                  <a:pt x="1205" y="481"/>
                  <a:pt x="1207" y="484"/>
                </a:cubicBezTo>
                <a:cubicBezTo>
                  <a:pt x="1199" y="487"/>
                  <a:pt x="1191" y="490"/>
                  <a:pt x="1181" y="493"/>
                </a:cubicBezTo>
                <a:cubicBezTo>
                  <a:pt x="1181" y="489"/>
                  <a:pt x="1181" y="485"/>
                  <a:pt x="1180" y="481"/>
                </a:cubicBezTo>
                <a:close/>
                <a:moveTo>
                  <a:pt x="1180" y="480"/>
                </a:moveTo>
                <a:cubicBezTo>
                  <a:pt x="1179" y="476"/>
                  <a:pt x="1178" y="472"/>
                  <a:pt x="1177" y="468"/>
                </a:cubicBezTo>
                <a:cubicBezTo>
                  <a:pt x="1191" y="464"/>
                  <a:pt x="1191" y="464"/>
                  <a:pt x="1191" y="464"/>
                </a:cubicBezTo>
                <a:cubicBezTo>
                  <a:pt x="1194" y="467"/>
                  <a:pt x="1197" y="470"/>
                  <a:pt x="1200" y="474"/>
                </a:cubicBezTo>
                <a:cubicBezTo>
                  <a:pt x="1194" y="476"/>
                  <a:pt x="1187" y="478"/>
                  <a:pt x="1180" y="480"/>
                </a:cubicBezTo>
                <a:close/>
                <a:moveTo>
                  <a:pt x="1179" y="480"/>
                </a:moveTo>
                <a:cubicBezTo>
                  <a:pt x="1176" y="481"/>
                  <a:pt x="1173" y="482"/>
                  <a:pt x="1170" y="483"/>
                </a:cubicBezTo>
                <a:cubicBezTo>
                  <a:pt x="1167" y="480"/>
                  <a:pt x="1164" y="476"/>
                  <a:pt x="1160" y="473"/>
                </a:cubicBezTo>
                <a:cubicBezTo>
                  <a:pt x="1166" y="471"/>
                  <a:pt x="1171" y="470"/>
                  <a:pt x="1176" y="468"/>
                </a:cubicBezTo>
                <a:cubicBezTo>
                  <a:pt x="1178" y="472"/>
                  <a:pt x="1179" y="476"/>
                  <a:pt x="1179" y="480"/>
                </a:cubicBezTo>
                <a:close/>
                <a:moveTo>
                  <a:pt x="1160" y="473"/>
                </a:moveTo>
                <a:cubicBezTo>
                  <a:pt x="1157" y="471"/>
                  <a:pt x="1155" y="469"/>
                  <a:pt x="1153" y="467"/>
                </a:cubicBezTo>
                <a:cubicBezTo>
                  <a:pt x="1159" y="465"/>
                  <a:pt x="1166" y="462"/>
                  <a:pt x="1174" y="460"/>
                </a:cubicBezTo>
                <a:cubicBezTo>
                  <a:pt x="1175" y="463"/>
                  <a:pt x="1176" y="465"/>
                  <a:pt x="1176" y="468"/>
                </a:cubicBezTo>
                <a:cubicBezTo>
                  <a:pt x="1171" y="469"/>
                  <a:pt x="1165" y="471"/>
                  <a:pt x="1160" y="473"/>
                </a:cubicBezTo>
                <a:close/>
                <a:moveTo>
                  <a:pt x="1159" y="473"/>
                </a:moveTo>
                <a:cubicBezTo>
                  <a:pt x="1155" y="474"/>
                  <a:pt x="1150" y="476"/>
                  <a:pt x="1145" y="477"/>
                </a:cubicBezTo>
                <a:cubicBezTo>
                  <a:pt x="1145" y="476"/>
                  <a:pt x="1145" y="474"/>
                  <a:pt x="1144" y="473"/>
                </a:cubicBezTo>
                <a:cubicBezTo>
                  <a:pt x="1144" y="473"/>
                  <a:pt x="1144" y="473"/>
                  <a:pt x="1144" y="473"/>
                </a:cubicBezTo>
                <a:cubicBezTo>
                  <a:pt x="1144" y="472"/>
                  <a:pt x="1143" y="471"/>
                  <a:pt x="1142" y="470"/>
                </a:cubicBezTo>
                <a:cubicBezTo>
                  <a:pt x="1146" y="469"/>
                  <a:pt x="1149" y="468"/>
                  <a:pt x="1152" y="467"/>
                </a:cubicBezTo>
                <a:cubicBezTo>
                  <a:pt x="1155" y="469"/>
                  <a:pt x="1157" y="471"/>
                  <a:pt x="1159" y="473"/>
                </a:cubicBezTo>
                <a:close/>
                <a:moveTo>
                  <a:pt x="1142" y="469"/>
                </a:moveTo>
                <a:cubicBezTo>
                  <a:pt x="1139" y="465"/>
                  <a:pt x="1136" y="461"/>
                  <a:pt x="1133" y="456"/>
                </a:cubicBezTo>
                <a:cubicBezTo>
                  <a:pt x="1135" y="456"/>
                  <a:pt x="1135" y="456"/>
                  <a:pt x="1135" y="456"/>
                </a:cubicBezTo>
                <a:cubicBezTo>
                  <a:pt x="1141" y="459"/>
                  <a:pt x="1146" y="463"/>
                  <a:pt x="1152" y="466"/>
                </a:cubicBezTo>
                <a:cubicBezTo>
                  <a:pt x="1148" y="467"/>
                  <a:pt x="1145" y="468"/>
                  <a:pt x="1142" y="469"/>
                </a:cubicBezTo>
                <a:close/>
                <a:moveTo>
                  <a:pt x="1133" y="456"/>
                </a:moveTo>
                <a:cubicBezTo>
                  <a:pt x="1133" y="455"/>
                  <a:pt x="1132" y="455"/>
                  <a:pt x="1132" y="454"/>
                </a:cubicBezTo>
                <a:cubicBezTo>
                  <a:pt x="1133" y="455"/>
                  <a:pt x="1134" y="455"/>
                  <a:pt x="1134" y="456"/>
                </a:cubicBezTo>
                <a:lnTo>
                  <a:pt x="1133" y="456"/>
                </a:lnTo>
                <a:close/>
                <a:moveTo>
                  <a:pt x="1133" y="456"/>
                </a:moveTo>
                <a:cubicBezTo>
                  <a:pt x="1122" y="460"/>
                  <a:pt x="1112" y="463"/>
                  <a:pt x="1102" y="466"/>
                </a:cubicBezTo>
                <a:cubicBezTo>
                  <a:pt x="1101" y="466"/>
                  <a:pt x="1100" y="465"/>
                  <a:pt x="1099" y="465"/>
                </a:cubicBezTo>
                <a:cubicBezTo>
                  <a:pt x="1097" y="461"/>
                  <a:pt x="1095" y="458"/>
                  <a:pt x="1093" y="454"/>
                </a:cubicBezTo>
                <a:cubicBezTo>
                  <a:pt x="1100" y="452"/>
                  <a:pt x="1107" y="449"/>
                  <a:pt x="1114" y="447"/>
                </a:cubicBezTo>
                <a:cubicBezTo>
                  <a:pt x="1120" y="449"/>
                  <a:pt x="1126" y="451"/>
                  <a:pt x="1131" y="454"/>
                </a:cubicBezTo>
                <a:cubicBezTo>
                  <a:pt x="1132" y="455"/>
                  <a:pt x="1132" y="455"/>
                  <a:pt x="1133" y="456"/>
                </a:cubicBezTo>
                <a:close/>
                <a:moveTo>
                  <a:pt x="1114" y="447"/>
                </a:moveTo>
                <a:cubicBezTo>
                  <a:pt x="1118" y="445"/>
                  <a:pt x="1121" y="444"/>
                  <a:pt x="1124" y="443"/>
                </a:cubicBezTo>
                <a:cubicBezTo>
                  <a:pt x="1126" y="446"/>
                  <a:pt x="1128" y="450"/>
                  <a:pt x="1130" y="453"/>
                </a:cubicBezTo>
                <a:cubicBezTo>
                  <a:pt x="1125" y="450"/>
                  <a:pt x="1120" y="448"/>
                  <a:pt x="1114" y="447"/>
                </a:cubicBezTo>
                <a:close/>
                <a:moveTo>
                  <a:pt x="1114" y="446"/>
                </a:moveTo>
                <a:cubicBezTo>
                  <a:pt x="1106" y="444"/>
                  <a:pt x="1097" y="442"/>
                  <a:pt x="1088" y="440"/>
                </a:cubicBezTo>
                <a:cubicBezTo>
                  <a:pt x="1097" y="437"/>
                  <a:pt x="1106" y="433"/>
                  <a:pt x="1116" y="430"/>
                </a:cubicBezTo>
                <a:cubicBezTo>
                  <a:pt x="1119" y="434"/>
                  <a:pt x="1121" y="438"/>
                  <a:pt x="1124" y="443"/>
                </a:cubicBezTo>
                <a:cubicBezTo>
                  <a:pt x="1121" y="444"/>
                  <a:pt x="1117" y="445"/>
                  <a:pt x="1114" y="446"/>
                </a:cubicBezTo>
                <a:close/>
                <a:moveTo>
                  <a:pt x="1113" y="447"/>
                </a:moveTo>
                <a:cubicBezTo>
                  <a:pt x="1106" y="449"/>
                  <a:pt x="1099" y="451"/>
                  <a:pt x="1093" y="454"/>
                </a:cubicBezTo>
                <a:cubicBezTo>
                  <a:pt x="1090" y="450"/>
                  <a:pt x="1088" y="445"/>
                  <a:pt x="1086" y="441"/>
                </a:cubicBezTo>
                <a:cubicBezTo>
                  <a:pt x="1087" y="441"/>
                  <a:pt x="1087" y="441"/>
                  <a:pt x="1087" y="441"/>
                </a:cubicBezTo>
                <a:cubicBezTo>
                  <a:pt x="1096" y="442"/>
                  <a:pt x="1105" y="444"/>
                  <a:pt x="1113" y="447"/>
                </a:cubicBezTo>
                <a:close/>
                <a:moveTo>
                  <a:pt x="1092" y="454"/>
                </a:moveTo>
                <a:cubicBezTo>
                  <a:pt x="1088" y="455"/>
                  <a:pt x="1084" y="457"/>
                  <a:pt x="1080" y="459"/>
                </a:cubicBezTo>
                <a:cubicBezTo>
                  <a:pt x="1072" y="457"/>
                  <a:pt x="1064" y="455"/>
                  <a:pt x="1055" y="454"/>
                </a:cubicBezTo>
                <a:cubicBezTo>
                  <a:pt x="1055" y="454"/>
                  <a:pt x="1055" y="454"/>
                  <a:pt x="1055" y="454"/>
                </a:cubicBezTo>
                <a:cubicBezTo>
                  <a:pt x="1064" y="450"/>
                  <a:pt x="1075" y="446"/>
                  <a:pt x="1085" y="441"/>
                </a:cubicBezTo>
                <a:cubicBezTo>
                  <a:pt x="1087" y="446"/>
                  <a:pt x="1090" y="450"/>
                  <a:pt x="1092" y="454"/>
                </a:cubicBezTo>
                <a:close/>
                <a:moveTo>
                  <a:pt x="1055" y="454"/>
                </a:moveTo>
                <a:cubicBezTo>
                  <a:pt x="1053" y="450"/>
                  <a:pt x="1051" y="446"/>
                  <a:pt x="1049" y="443"/>
                </a:cubicBezTo>
                <a:cubicBezTo>
                  <a:pt x="1052" y="441"/>
                  <a:pt x="1055" y="440"/>
                  <a:pt x="1057" y="439"/>
                </a:cubicBezTo>
                <a:cubicBezTo>
                  <a:pt x="1067" y="439"/>
                  <a:pt x="1076" y="439"/>
                  <a:pt x="1085" y="440"/>
                </a:cubicBezTo>
                <a:cubicBezTo>
                  <a:pt x="1085" y="441"/>
                  <a:pt x="1085" y="441"/>
                  <a:pt x="1085" y="441"/>
                </a:cubicBezTo>
                <a:cubicBezTo>
                  <a:pt x="1074" y="445"/>
                  <a:pt x="1064" y="449"/>
                  <a:pt x="1055" y="454"/>
                </a:cubicBezTo>
                <a:close/>
                <a:moveTo>
                  <a:pt x="1059" y="438"/>
                </a:moveTo>
                <a:cubicBezTo>
                  <a:pt x="1059" y="438"/>
                  <a:pt x="1059" y="438"/>
                  <a:pt x="1058" y="438"/>
                </a:cubicBezTo>
                <a:cubicBezTo>
                  <a:pt x="1065" y="435"/>
                  <a:pt x="1072" y="432"/>
                  <a:pt x="1079" y="429"/>
                </a:cubicBezTo>
                <a:cubicBezTo>
                  <a:pt x="1081" y="433"/>
                  <a:pt x="1082" y="436"/>
                  <a:pt x="1084" y="440"/>
                </a:cubicBezTo>
                <a:cubicBezTo>
                  <a:pt x="1076" y="439"/>
                  <a:pt x="1068" y="438"/>
                  <a:pt x="1059" y="438"/>
                </a:cubicBezTo>
                <a:close/>
                <a:moveTo>
                  <a:pt x="1076" y="424"/>
                </a:moveTo>
                <a:cubicBezTo>
                  <a:pt x="1081" y="423"/>
                  <a:pt x="1086" y="424"/>
                  <a:pt x="1091" y="424"/>
                </a:cubicBezTo>
                <a:cubicBezTo>
                  <a:pt x="1087" y="425"/>
                  <a:pt x="1083" y="427"/>
                  <a:pt x="1079" y="429"/>
                </a:cubicBezTo>
                <a:cubicBezTo>
                  <a:pt x="1078" y="427"/>
                  <a:pt x="1077" y="425"/>
                  <a:pt x="1076" y="424"/>
                </a:cubicBezTo>
                <a:close/>
                <a:moveTo>
                  <a:pt x="1073" y="417"/>
                </a:moveTo>
                <a:cubicBezTo>
                  <a:pt x="1072" y="414"/>
                  <a:pt x="1071" y="412"/>
                  <a:pt x="1070" y="410"/>
                </a:cubicBezTo>
                <a:cubicBezTo>
                  <a:pt x="1078" y="409"/>
                  <a:pt x="1085" y="408"/>
                  <a:pt x="1093" y="408"/>
                </a:cubicBezTo>
                <a:cubicBezTo>
                  <a:pt x="1086" y="411"/>
                  <a:pt x="1079" y="414"/>
                  <a:pt x="1073" y="417"/>
                </a:cubicBezTo>
                <a:close/>
                <a:moveTo>
                  <a:pt x="1076" y="423"/>
                </a:moveTo>
                <a:cubicBezTo>
                  <a:pt x="1070" y="423"/>
                  <a:pt x="1065" y="423"/>
                  <a:pt x="1060" y="424"/>
                </a:cubicBezTo>
                <a:cubicBezTo>
                  <a:pt x="1064" y="422"/>
                  <a:pt x="1068" y="420"/>
                  <a:pt x="1073" y="417"/>
                </a:cubicBezTo>
                <a:cubicBezTo>
                  <a:pt x="1074" y="419"/>
                  <a:pt x="1075" y="421"/>
                  <a:pt x="1076" y="423"/>
                </a:cubicBezTo>
                <a:close/>
                <a:moveTo>
                  <a:pt x="1076" y="424"/>
                </a:moveTo>
                <a:cubicBezTo>
                  <a:pt x="1077" y="425"/>
                  <a:pt x="1078" y="427"/>
                  <a:pt x="1079" y="429"/>
                </a:cubicBezTo>
                <a:cubicBezTo>
                  <a:pt x="1071" y="432"/>
                  <a:pt x="1064" y="435"/>
                  <a:pt x="1057" y="438"/>
                </a:cubicBezTo>
                <a:cubicBezTo>
                  <a:pt x="1054" y="438"/>
                  <a:pt x="1051" y="438"/>
                  <a:pt x="1047" y="439"/>
                </a:cubicBezTo>
                <a:cubicBezTo>
                  <a:pt x="1046" y="436"/>
                  <a:pt x="1045" y="434"/>
                  <a:pt x="1044" y="432"/>
                </a:cubicBezTo>
                <a:cubicBezTo>
                  <a:pt x="1049" y="429"/>
                  <a:pt x="1054" y="427"/>
                  <a:pt x="1058" y="424"/>
                </a:cubicBezTo>
                <a:cubicBezTo>
                  <a:pt x="1064" y="424"/>
                  <a:pt x="1070" y="424"/>
                  <a:pt x="1076" y="424"/>
                </a:cubicBezTo>
                <a:close/>
                <a:moveTo>
                  <a:pt x="1044" y="431"/>
                </a:moveTo>
                <a:cubicBezTo>
                  <a:pt x="1043" y="430"/>
                  <a:pt x="1043" y="428"/>
                  <a:pt x="1042" y="426"/>
                </a:cubicBezTo>
                <a:cubicBezTo>
                  <a:pt x="1047" y="426"/>
                  <a:pt x="1052" y="425"/>
                  <a:pt x="1057" y="425"/>
                </a:cubicBezTo>
                <a:cubicBezTo>
                  <a:pt x="1053" y="427"/>
                  <a:pt x="1048" y="429"/>
                  <a:pt x="1044" y="431"/>
                </a:cubicBezTo>
                <a:close/>
                <a:moveTo>
                  <a:pt x="1047" y="439"/>
                </a:moveTo>
                <a:cubicBezTo>
                  <a:pt x="1041" y="439"/>
                  <a:pt x="1035" y="439"/>
                  <a:pt x="1030" y="440"/>
                </a:cubicBezTo>
                <a:cubicBezTo>
                  <a:pt x="1034" y="437"/>
                  <a:pt x="1039" y="435"/>
                  <a:pt x="1044" y="432"/>
                </a:cubicBezTo>
                <a:cubicBezTo>
                  <a:pt x="1045" y="434"/>
                  <a:pt x="1046" y="436"/>
                  <a:pt x="1047" y="439"/>
                </a:cubicBezTo>
                <a:close/>
                <a:moveTo>
                  <a:pt x="1047" y="439"/>
                </a:moveTo>
                <a:cubicBezTo>
                  <a:pt x="1048" y="440"/>
                  <a:pt x="1048" y="441"/>
                  <a:pt x="1049" y="443"/>
                </a:cubicBezTo>
                <a:cubicBezTo>
                  <a:pt x="1041" y="446"/>
                  <a:pt x="1034" y="450"/>
                  <a:pt x="1027" y="454"/>
                </a:cubicBezTo>
                <a:cubicBezTo>
                  <a:pt x="1024" y="454"/>
                  <a:pt x="1021" y="454"/>
                  <a:pt x="1019" y="454"/>
                </a:cubicBezTo>
                <a:cubicBezTo>
                  <a:pt x="1018" y="452"/>
                  <a:pt x="1017" y="450"/>
                  <a:pt x="1016" y="448"/>
                </a:cubicBezTo>
                <a:cubicBezTo>
                  <a:pt x="1020" y="446"/>
                  <a:pt x="1024" y="443"/>
                  <a:pt x="1029" y="441"/>
                </a:cubicBezTo>
                <a:cubicBezTo>
                  <a:pt x="1035" y="440"/>
                  <a:pt x="1041" y="439"/>
                  <a:pt x="1047" y="439"/>
                </a:cubicBezTo>
                <a:close/>
                <a:moveTo>
                  <a:pt x="1016" y="448"/>
                </a:moveTo>
                <a:cubicBezTo>
                  <a:pt x="1015" y="446"/>
                  <a:pt x="1015" y="444"/>
                  <a:pt x="1014" y="443"/>
                </a:cubicBezTo>
                <a:cubicBezTo>
                  <a:pt x="1018" y="442"/>
                  <a:pt x="1023" y="441"/>
                  <a:pt x="1027" y="441"/>
                </a:cubicBezTo>
                <a:cubicBezTo>
                  <a:pt x="1023" y="443"/>
                  <a:pt x="1020" y="446"/>
                  <a:pt x="1016" y="448"/>
                </a:cubicBezTo>
                <a:close/>
                <a:moveTo>
                  <a:pt x="1018" y="454"/>
                </a:moveTo>
                <a:cubicBezTo>
                  <a:pt x="1014" y="455"/>
                  <a:pt x="1010" y="455"/>
                  <a:pt x="1005" y="456"/>
                </a:cubicBezTo>
                <a:cubicBezTo>
                  <a:pt x="1009" y="453"/>
                  <a:pt x="1012" y="451"/>
                  <a:pt x="1016" y="449"/>
                </a:cubicBezTo>
                <a:cubicBezTo>
                  <a:pt x="1016" y="451"/>
                  <a:pt x="1017" y="452"/>
                  <a:pt x="1018" y="454"/>
                </a:cubicBezTo>
                <a:close/>
                <a:moveTo>
                  <a:pt x="1018" y="455"/>
                </a:moveTo>
                <a:cubicBezTo>
                  <a:pt x="1019" y="456"/>
                  <a:pt x="1019" y="457"/>
                  <a:pt x="1019" y="458"/>
                </a:cubicBezTo>
                <a:cubicBezTo>
                  <a:pt x="1013" y="462"/>
                  <a:pt x="1007" y="465"/>
                  <a:pt x="1001" y="469"/>
                </a:cubicBezTo>
                <a:cubicBezTo>
                  <a:pt x="997" y="469"/>
                  <a:pt x="994" y="470"/>
                  <a:pt x="990" y="470"/>
                </a:cubicBezTo>
                <a:cubicBezTo>
                  <a:pt x="990" y="469"/>
                  <a:pt x="989" y="469"/>
                  <a:pt x="989" y="468"/>
                </a:cubicBezTo>
                <a:cubicBezTo>
                  <a:pt x="994" y="464"/>
                  <a:pt x="999" y="460"/>
                  <a:pt x="1005" y="456"/>
                </a:cubicBezTo>
                <a:cubicBezTo>
                  <a:pt x="1009" y="456"/>
                  <a:pt x="1014" y="455"/>
                  <a:pt x="1018" y="455"/>
                </a:cubicBezTo>
                <a:close/>
                <a:moveTo>
                  <a:pt x="989" y="468"/>
                </a:moveTo>
                <a:cubicBezTo>
                  <a:pt x="988" y="465"/>
                  <a:pt x="987" y="463"/>
                  <a:pt x="987" y="461"/>
                </a:cubicBezTo>
                <a:cubicBezTo>
                  <a:pt x="988" y="460"/>
                  <a:pt x="989" y="459"/>
                  <a:pt x="990" y="458"/>
                </a:cubicBezTo>
                <a:cubicBezTo>
                  <a:pt x="994" y="458"/>
                  <a:pt x="999" y="457"/>
                  <a:pt x="1004" y="456"/>
                </a:cubicBezTo>
                <a:cubicBezTo>
                  <a:pt x="998" y="460"/>
                  <a:pt x="994" y="464"/>
                  <a:pt x="989" y="468"/>
                </a:cubicBezTo>
                <a:close/>
                <a:moveTo>
                  <a:pt x="987" y="461"/>
                </a:moveTo>
                <a:cubicBezTo>
                  <a:pt x="986" y="460"/>
                  <a:pt x="986" y="460"/>
                  <a:pt x="986" y="459"/>
                </a:cubicBezTo>
                <a:cubicBezTo>
                  <a:pt x="987" y="459"/>
                  <a:pt x="988" y="459"/>
                  <a:pt x="989" y="459"/>
                </a:cubicBezTo>
                <a:cubicBezTo>
                  <a:pt x="988" y="459"/>
                  <a:pt x="987" y="460"/>
                  <a:pt x="987" y="461"/>
                </a:cubicBezTo>
                <a:close/>
                <a:moveTo>
                  <a:pt x="989" y="468"/>
                </a:moveTo>
                <a:cubicBezTo>
                  <a:pt x="987" y="469"/>
                  <a:pt x="986" y="470"/>
                  <a:pt x="985" y="471"/>
                </a:cubicBezTo>
                <a:cubicBezTo>
                  <a:pt x="983" y="471"/>
                  <a:pt x="980" y="471"/>
                  <a:pt x="977" y="472"/>
                </a:cubicBezTo>
                <a:cubicBezTo>
                  <a:pt x="980" y="468"/>
                  <a:pt x="983" y="465"/>
                  <a:pt x="986" y="462"/>
                </a:cubicBezTo>
                <a:cubicBezTo>
                  <a:pt x="987" y="464"/>
                  <a:pt x="988" y="466"/>
                  <a:pt x="989" y="468"/>
                </a:cubicBezTo>
                <a:close/>
                <a:moveTo>
                  <a:pt x="985" y="471"/>
                </a:moveTo>
                <a:cubicBezTo>
                  <a:pt x="980" y="475"/>
                  <a:pt x="976" y="479"/>
                  <a:pt x="972" y="483"/>
                </a:cubicBezTo>
                <a:cubicBezTo>
                  <a:pt x="970" y="483"/>
                  <a:pt x="969" y="483"/>
                  <a:pt x="967" y="484"/>
                </a:cubicBezTo>
                <a:cubicBezTo>
                  <a:pt x="969" y="481"/>
                  <a:pt x="971" y="479"/>
                  <a:pt x="973" y="476"/>
                </a:cubicBezTo>
                <a:cubicBezTo>
                  <a:pt x="974" y="475"/>
                  <a:pt x="976" y="473"/>
                  <a:pt x="977" y="472"/>
                </a:cubicBezTo>
                <a:cubicBezTo>
                  <a:pt x="979" y="472"/>
                  <a:pt x="982" y="471"/>
                  <a:pt x="985" y="471"/>
                </a:cubicBezTo>
                <a:close/>
                <a:moveTo>
                  <a:pt x="971" y="484"/>
                </a:moveTo>
                <a:cubicBezTo>
                  <a:pt x="969" y="486"/>
                  <a:pt x="966" y="489"/>
                  <a:pt x="963" y="492"/>
                </a:cubicBezTo>
                <a:cubicBezTo>
                  <a:pt x="963" y="491"/>
                  <a:pt x="963" y="490"/>
                  <a:pt x="963" y="490"/>
                </a:cubicBezTo>
                <a:cubicBezTo>
                  <a:pt x="964" y="488"/>
                  <a:pt x="965" y="486"/>
                  <a:pt x="967" y="484"/>
                </a:cubicBezTo>
                <a:cubicBezTo>
                  <a:pt x="968" y="484"/>
                  <a:pt x="970" y="484"/>
                  <a:pt x="971" y="484"/>
                </a:cubicBezTo>
                <a:close/>
                <a:moveTo>
                  <a:pt x="962" y="489"/>
                </a:moveTo>
                <a:cubicBezTo>
                  <a:pt x="962" y="488"/>
                  <a:pt x="961" y="486"/>
                  <a:pt x="961" y="485"/>
                </a:cubicBezTo>
                <a:cubicBezTo>
                  <a:pt x="963" y="485"/>
                  <a:pt x="964" y="484"/>
                  <a:pt x="966" y="484"/>
                </a:cubicBezTo>
                <a:cubicBezTo>
                  <a:pt x="965" y="486"/>
                  <a:pt x="964" y="487"/>
                  <a:pt x="962" y="489"/>
                </a:cubicBezTo>
                <a:close/>
                <a:moveTo>
                  <a:pt x="963" y="492"/>
                </a:moveTo>
                <a:cubicBezTo>
                  <a:pt x="963" y="492"/>
                  <a:pt x="963" y="492"/>
                  <a:pt x="963" y="492"/>
                </a:cubicBezTo>
                <a:cubicBezTo>
                  <a:pt x="962" y="493"/>
                  <a:pt x="962" y="494"/>
                  <a:pt x="961" y="495"/>
                </a:cubicBezTo>
                <a:cubicBezTo>
                  <a:pt x="960" y="495"/>
                  <a:pt x="959" y="495"/>
                  <a:pt x="958" y="495"/>
                </a:cubicBezTo>
                <a:cubicBezTo>
                  <a:pt x="960" y="493"/>
                  <a:pt x="961" y="492"/>
                  <a:pt x="962" y="490"/>
                </a:cubicBezTo>
                <a:cubicBezTo>
                  <a:pt x="962" y="491"/>
                  <a:pt x="963" y="492"/>
                  <a:pt x="963" y="492"/>
                </a:cubicBezTo>
                <a:close/>
                <a:moveTo>
                  <a:pt x="960" y="495"/>
                </a:moveTo>
                <a:cubicBezTo>
                  <a:pt x="959" y="496"/>
                  <a:pt x="959" y="498"/>
                  <a:pt x="958" y="499"/>
                </a:cubicBezTo>
                <a:cubicBezTo>
                  <a:pt x="955" y="502"/>
                  <a:pt x="953" y="505"/>
                  <a:pt x="951" y="508"/>
                </a:cubicBezTo>
                <a:cubicBezTo>
                  <a:pt x="950" y="508"/>
                  <a:pt x="950" y="508"/>
                  <a:pt x="950" y="508"/>
                </a:cubicBezTo>
                <a:cubicBezTo>
                  <a:pt x="950" y="508"/>
                  <a:pt x="949" y="508"/>
                  <a:pt x="949" y="508"/>
                </a:cubicBezTo>
                <a:cubicBezTo>
                  <a:pt x="952" y="504"/>
                  <a:pt x="955" y="499"/>
                  <a:pt x="958" y="495"/>
                </a:cubicBezTo>
                <a:cubicBezTo>
                  <a:pt x="959" y="495"/>
                  <a:pt x="960" y="495"/>
                  <a:pt x="960" y="495"/>
                </a:cubicBezTo>
                <a:close/>
                <a:moveTo>
                  <a:pt x="950" y="508"/>
                </a:moveTo>
                <a:cubicBezTo>
                  <a:pt x="947" y="512"/>
                  <a:pt x="944" y="517"/>
                  <a:pt x="941" y="521"/>
                </a:cubicBezTo>
                <a:cubicBezTo>
                  <a:pt x="940" y="521"/>
                  <a:pt x="940" y="521"/>
                  <a:pt x="940" y="521"/>
                </a:cubicBezTo>
                <a:cubicBezTo>
                  <a:pt x="943" y="517"/>
                  <a:pt x="946" y="512"/>
                  <a:pt x="949" y="508"/>
                </a:cubicBezTo>
                <a:cubicBezTo>
                  <a:pt x="949" y="508"/>
                  <a:pt x="950" y="508"/>
                  <a:pt x="950" y="508"/>
                </a:cubicBezTo>
                <a:close/>
                <a:moveTo>
                  <a:pt x="939" y="520"/>
                </a:moveTo>
                <a:cubicBezTo>
                  <a:pt x="938" y="516"/>
                  <a:pt x="936" y="512"/>
                  <a:pt x="935" y="509"/>
                </a:cubicBezTo>
                <a:cubicBezTo>
                  <a:pt x="939" y="508"/>
                  <a:pt x="944" y="508"/>
                  <a:pt x="948" y="508"/>
                </a:cubicBezTo>
                <a:cubicBezTo>
                  <a:pt x="945" y="512"/>
                  <a:pt x="942" y="516"/>
                  <a:pt x="939" y="520"/>
                </a:cubicBezTo>
                <a:close/>
                <a:moveTo>
                  <a:pt x="940" y="522"/>
                </a:moveTo>
                <a:cubicBezTo>
                  <a:pt x="937" y="526"/>
                  <a:pt x="934" y="530"/>
                  <a:pt x="931" y="534"/>
                </a:cubicBezTo>
                <a:cubicBezTo>
                  <a:pt x="931" y="534"/>
                  <a:pt x="931" y="534"/>
                  <a:pt x="931" y="534"/>
                </a:cubicBezTo>
                <a:cubicBezTo>
                  <a:pt x="931" y="534"/>
                  <a:pt x="931" y="534"/>
                  <a:pt x="931" y="534"/>
                </a:cubicBezTo>
                <a:cubicBezTo>
                  <a:pt x="934" y="530"/>
                  <a:pt x="936" y="526"/>
                  <a:pt x="939" y="521"/>
                </a:cubicBezTo>
                <a:cubicBezTo>
                  <a:pt x="939" y="522"/>
                  <a:pt x="939" y="522"/>
                  <a:pt x="940" y="522"/>
                </a:cubicBezTo>
                <a:close/>
                <a:moveTo>
                  <a:pt x="930" y="534"/>
                </a:moveTo>
                <a:cubicBezTo>
                  <a:pt x="923" y="533"/>
                  <a:pt x="916" y="532"/>
                  <a:pt x="909" y="532"/>
                </a:cubicBezTo>
                <a:cubicBezTo>
                  <a:pt x="908" y="529"/>
                  <a:pt x="906" y="526"/>
                  <a:pt x="905" y="522"/>
                </a:cubicBezTo>
                <a:cubicBezTo>
                  <a:pt x="917" y="521"/>
                  <a:pt x="928" y="521"/>
                  <a:pt x="939" y="521"/>
                </a:cubicBezTo>
                <a:cubicBezTo>
                  <a:pt x="936" y="526"/>
                  <a:pt x="933" y="530"/>
                  <a:pt x="930" y="534"/>
                </a:cubicBezTo>
                <a:close/>
                <a:moveTo>
                  <a:pt x="930" y="535"/>
                </a:moveTo>
                <a:cubicBezTo>
                  <a:pt x="927" y="540"/>
                  <a:pt x="923" y="545"/>
                  <a:pt x="920" y="550"/>
                </a:cubicBezTo>
                <a:cubicBezTo>
                  <a:pt x="919" y="550"/>
                  <a:pt x="917" y="549"/>
                  <a:pt x="915" y="549"/>
                </a:cubicBezTo>
                <a:cubicBezTo>
                  <a:pt x="913" y="543"/>
                  <a:pt x="911" y="538"/>
                  <a:pt x="909" y="533"/>
                </a:cubicBezTo>
                <a:cubicBezTo>
                  <a:pt x="916" y="533"/>
                  <a:pt x="923" y="533"/>
                  <a:pt x="930" y="535"/>
                </a:cubicBezTo>
                <a:close/>
                <a:moveTo>
                  <a:pt x="917" y="555"/>
                </a:moveTo>
                <a:cubicBezTo>
                  <a:pt x="914" y="559"/>
                  <a:pt x="912" y="564"/>
                  <a:pt x="909" y="568"/>
                </a:cubicBezTo>
                <a:cubicBezTo>
                  <a:pt x="901" y="564"/>
                  <a:pt x="893" y="561"/>
                  <a:pt x="884" y="560"/>
                </a:cubicBezTo>
                <a:cubicBezTo>
                  <a:pt x="882" y="555"/>
                  <a:pt x="880" y="550"/>
                  <a:pt x="879" y="546"/>
                </a:cubicBezTo>
                <a:cubicBezTo>
                  <a:pt x="881" y="546"/>
                  <a:pt x="883" y="545"/>
                  <a:pt x="884" y="545"/>
                </a:cubicBezTo>
                <a:cubicBezTo>
                  <a:pt x="895" y="545"/>
                  <a:pt x="905" y="547"/>
                  <a:pt x="915" y="549"/>
                </a:cubicBezTo>
                <a:cubicBezTo>
                  <a:pt x="915" y="551"/>
                  <a:pt x="916" y="553"/>
                  <a:pt x="917" y="555"/>
                </a:cubicBezTo>
                <a:close/>
                <a:moveTo>
                  <a:pt x="909" y="568"/>
                </a:moveTo>
                <a:cubicBezTo>
                  <a:pt x="909" y="569"/>
                  <a:pt x="909" y="569"/>
                  <a:pt x="909" y="569"/>
                </a:cubicBezTo>
                <a:cubicBezTo>
                  <a:pt x="907" y="571"/>
                  <a:pt x="905" y="574"/>
                  <a:pt x="903" y="577"/>
                </a:cubicBezTo>
                <a:cubicBezTo>
                  <a:pt x="901" y="580"/>
                  <a:pt x="898" y="584"/>
                  <a:pt x="896" y="587"/>
                </a:cubicBezTo>
                <a:cubicBezTo>
                  <a:pt x="896" y="587"/>
                  <a:pt x="895" y="586"/>
                  <a:pt x="895" y="586"/>
                </a:cubicBezTo>
                <a:cubicBezTo>
                  <a:pt x="891" y="577"/>
                  <a:pt x="887" y="569"/>
                  <a:pt x="884" y="560"/>
                </a:cubicBezTo>
                <a:cubicBezTo>
                  <a:pt x="893" y="562"/>
                  <a:pt x="901" y="565"/>
                  <a:pt x="909" y="568"/>
                </a:cubicBezTo>
                <a:close/>
                <a:moveTo>
                  <a:pt x="895" y="588"/>
                </a:moveTo>
                <a:cubicBezTo>
                  <a:pt x="894" y="590"/>
                  <a:pt x="893" y="592"/>
                  <a:pt x="892" y="594"/>
                </a:cubicBezTo>
                <a:cubicBezTo>
                  <a:pt x="887" y="598"/>
                  <a:pt x="883" y="602"/>
                  <a:pt x="879" y="606"/>
                </a:cubicBezTo>
                <a:cubicBezTo>
                  <a:pt x="874" y="601"/>
                  <a:pt x="868" y="597"/>
                  <a:pt x="861" y="593"/>
                </a:cubicBezTo>
                <a:cubicBezTo>
                  <a:pt x="858" y="586"/>
                  <a:pt x="856" y="578"/>
                  <a:pt x="853" y="571"/>
                </a:cubicBezTo>
                <a:cubicBezTo>
                  <a:pt x="869" y="573"/>
                  <a:pt x="882" y="578"/>
                  <a:pt x="894" y="586"/>
                </a:cubicBezTo>
                <a:cubicBezTo>
                  <a:pt x="895" y="587"/>
                  <a:pt x="895" y="588"/>
                  <a:pt x="895" y="588"/>
                </a:cubicBezTo>
                <a:close/>
                <a:moveTo>
                  <a:pt x="870" y="615"/>
                </a:moveTo>
                <a:cubicBezTo>
                  <a:pt x="867" y="619"/>
                  <a:pt x="864" y="623"/>
                  <a:pt x="862" y="626"/>
                </a:cubicBezTo>
                <a:cubicBezTo>
                  <a:pt x="852" y="615"/>
                  <a:pt x="842" y="607"/>
                  <a:pt x="829" y="602"/>
                </a:cubicBezTo>
                <a:cubicBezTo>
                  <a:pt x="827" y="595"/>
                  <a:pt x="825" y="589"/>
                  <a:pt x="824" y="583"/>
                </a:cubicBezTo>
                <a:cubicBezTo>
                  <a:pt x="837" y="584"/>
                  <a:pt x="850" y="588"/>
                  <a:pt x="861" y="594"/>
                </a:cubicBezTo>
                <a:cubicBezTo>
                  <a:pt x="864" y="601"/>
                  <a:pt x="867" y="608"/>
                  <a:pt x="870" y="615"/>
                </a:cubicBezTo>
                <a:close/>
                <a:moveTo>
                  <a:pt x="861" y="627"/>
                </a:moveTo>
                <a:cubicBezTo>
                  <a:pt x="860" y="628"/>
                  <a:pt x="859" y="630"/>
                  <a:pt x="858" y="631"/>
                </a:cubicBezTo>
                <a:cubicBezTo>
                  <a:pt x="858" y="632"/>
                  <a:pt x="858" y="632"/>
                  <a:pt x="858" y="632"/>
                </a:cubicBezTo>
                <a:cubicBezTo>
                  <a:pt x="854" y="636"/>
                  <a:pt x="851" y="640"/>
                  <a:pt x="847" y="645"/>
                </a:cubicBezTo>
                <a:cubicBezTo>
                  <a:pt x="840" y="630"/>
                  <a:pt x="834" y="616"/>
                  <a:pt x="830" y="602"/>
                </a:cubicBezTo>
                <a:cubicBezTo>
                  <a:pt x="842" y="608"/>
                  <a:pt x="852" y="616"/>
                  <a:pt x="861" y="627"/>
                </a:cubicBezTo>
                <a:close/>
                <a:moveTo>
                  <a:pt x="848" y="647"/>
                </a:moveTo>
                <a:cubicBezTo>
                  <a:pt x="847" y="648"/>
                  <a:pt x="846" y="649"/>
                  <a:pt x="845" y="650"/>
                </a:cubicBezTo>
                <a:cubicBezTo>
                  <a:pt x="845" y="650"/>
                  <a:pt x="844" y="650"/>
                  <a:pt x="844" y="650"/>
                </a:cubicBezTo>
                <a:cubicBezTo>
                  <a:pt x="845" y="648"/>
                  <a:pt x="846" y="647"/>
                  <a:pt x="847" y="646"/>
                </a:cubicBezTo>
                <a:cubicBezTo>
                  <a:pt x="848" y="646"/>
                  <a:pt x="848" y="646"/>
                  <a:pt x="848" y="647"/>
                </a:cubicBezTo>
                <a:close/>
                <a:moveTo>
                  <a:pt x="848" y="648"/>
                </a:moveTo>
                <a:cubicBezTo>
                  <a:pt x="847" y="649"/>
                  <a:pt x="846" y="650"/>
                  <a:pt x="845" y="652"/>
                </a:cubicBezTo>
                <a:cubicBezTo>
                  <a:pt x="845" y="651"/>
                  <a:pt x="845" y="651"/>
                  <a:pt x="845" y="651"/>
                </a:cubicBezTo>
                <a:cubicBezTo>
                  <a:pt x="846" y="650"/>
                  <a:pt x="847" y="649"/>
                  <a:pt x="848" y="648"/>
                </a:cubicBezTo>
                <a:close/>
                <a:moveTo>
                  <a:pt x="846" y="653"/>
                </a:moveTo>
                <a:cubicBezTo>
                  <a:pt x="845" y="654"/>
                  <a:pt x="845" y="654"/>
                  <a:pt x="844" y="655"/>
                </a:cubicBezTo>
                <a:cubicBezTo>
                  <a:pt x="845" y="654"/>
                  <a:pt x="845" y="653"/>
                  <a:pt x="845" y="653"/>
                </a:cubicBezTo>
                <a:cubicBezTo>
                  <a:pt x="846" y="653"/>
                  <a:pt x="846" y="653"/>
                  <a:pt x="846" y="653"/>
                </a:cubicBezTo>
                <a:close/>
                <a:moveTo>
                  <a:pt x="846" y="654"/>
                </a:moveTo>
                <a:cubicBezTo>
                  <a:pt x="847" y="655"/>
                  <a:pt x="848" y="657"/>
                  <a:pt x="849" y="659"/>
                </a:cubicBezTo>
                <a:cubicBezTo>
                  <a:pt x="845" y="662"/>
                  <a:pt x="841" y="665"/>
                  <a:pt x="837" y="668"/>
                </a:cubicBezTo>
                <a:cubicBezTo>
                  <a:pt x="839" y="664"/>
                  <a:pt x="841" y="660"/>
                  <a:pt x="843" y="656"/>
                </a:cubicBezTo>
                <a:cubicBezTo>
                  <a:pt x="844" y="655"/>
                  <a:pt x="845" y="655"/>
                  <a:pt x="846" y="654"/>
                </a:cubicBezTo>
                <a:close/>
                <a:moveTo>
                  <a:pt x="836" y="669"/>
                </a:moveTo>
                <a:cubicBezTo>
                  <a:pt x="834" y="671"/>
                  <a:pt x="831" y="673"/>
                  <a:pt x="829" y="674"/>
                </a:cubicBezTo>
                <a:cubicBezTo>
                  <a:pt x="831" y="671"/>
                  <a:pt x="834" y="667"/>
                  <a:pt x="836" y="663"/>
                </a:cubicBezTo>
                <a:cubicBezTo>
                  <a:pt x="838" y="661"/>
                  <a:pt x="840" y="659"/>
                  <a:pt x="842" y="657"/>
                </a:cubicBezTo>
                <a:cubicBezTo>
                  <a:pt x="840" y="661"/>
                  <a:pt x="838" y="665"/>
                  <a:pt x="836" y="669"/>
                </a:cubicBezTo>
                <a:close/>
                <a:moveTo>
                  <a:pt x="835" y="670"/>
                </a:moveTo>
                <a:cubicBezTo>
                  <a:pt x="833" y="674"/>
                  <a:pt x="831" y="677"/>
                  <a:pt x="830" y="681"/>
                </a:cubicBezTo>
                <a:cubicBezTo>
                  <a:pt x="829" y="681"/>
                  <a:pt x="829" y="681"/>
                  <a:pt x="829" y="681"/>
                </a:cubicBezTo>
                <a:cubicBezTo>
                  <a:pt x="829" y="681"/>
                  <a:pt x="829" y="681"/>
                  <a:pt x="829" y="681"/>
                </a:cubicBezTo>
                <a:cubicBezTo>
                  <a:pt x="829" y="680"/>
                  <a:pt x="828" y="679"/>
                  <a:pt x="828" y="678"/>
                </a:cubicBezTo>
                <a:cubicBezTo>
                  <a:pt x="828" y="678"/>
                  <a:pt x="828" y="678"/>
                  <a:pt x="828" y="678"/>
                </a:cubicBezTo>
                <a:cubicBezTo>
                  <a:pt x="828" y="677"/>
                  <a:pt x="828" y="676"/>
                  <a:pt x="829" y="676"/>
                </a:cubicBezTo>
                <a:cubicBezTo>
                  <a:pt x="831" y="674"/>
                  <a:pt x="833" y="672"/>
                  <a:pt x="835" y="670"/>
                </a:cubicBezTo>
                <a:close/>
                <a:moveTo>
                  <a:pt x="829" y="682"/>
                </a:moveTo>
                <a:cubicBezTo>
                  <a:pt x="827" y="683"/>
                  <a:pt x="825" y="685"/>
                  <a:pt x="823" y="686"/>
                </a:cubicBezTo>
                <a:cubicBezTo>
                  <a:pt x="824" y="683"/>
                  <a:pt x="826" y="681"/>
                  <a:pt x="827" y="678"/>
                </a:cubicBezTo>
                <a:cubicBezTo>
                  <a:pt x="828" y="679"/>
                  <a:pt x="828" y="681"/>
                  <a:pt x="829" y="682"/>
                </a:cubicBezTo>
                <a:close/>
                <a:moveTo>
                  <a:pt x="829" y="682"/>
                </a:moveTo>
                <a:cubicBezTo>
                  <a:pt x="829" y="682"/>
                  <a:pt x="829" y="682"/>
                  <a:pt x="829" y="682"/>
                </a:cubicBezTo>
                <a:cubicBezTo>
                  <a:pt x="827" y="686"/>
                  <a:pt x="825" y="690"/>
                  <a:pt x="824" y="694"/>
                </a:cubicBezTo>
                <a:cubicBezTo>
                  <a:pt x="821" y="695"/>
                  <a:pt x="819" y="697"/>
                  <a:pt x="817" y="698"/>
                </a:cubicBezTo>
                <a:cubicBezTo>
                  <a:pt x="819" y="695"/>
                  <a:pt x="821" y="691"/>
                  <a:pt x="823" y="687"/>
                </a:cubicBezTo>
                <a:cubicBezTo>
                  <a:pt x="825" y="685"/>
                  <a:pt x="827" y="684"/>
                  <a:pt x="829" y="682"/>
                </a:cubicBezTo>
                <a:close/>
                <a:moveTo>
                  <a:pt x="823" y="694"/>
                </a:moveTo>
                <a:cubicBezTo>
                  <a:pt x="821" y="698"/>
                  <a:pt x="820" y="703"/>
                  <a:pt x="818" y="707"/>
                </a:cubicBezTo>
                <a:cubicBezTo>
                  <a:pt x="816" y="708"/>
                  <a:pt x="815" y="709"/>
                  <a:pt x="813" y="710"/>
                </a:cubicBezTo>
                <a:cubicBezTo>
                  <a:pt x="814" y="707"/>
                  <a:pt x="815" y="703"/>
                  <a:pt x="816" y="700"/>
                </a:cubicBezTo>
                <a:cubicBezTo>
                  <a:pt x="816" y="699"/>
                  <a:pt x="816" y="699"/>
                  <a:pt x="816" y="699"/>
                </a:cubicBezTo>
                <a:cubicBezTo>
                  <a:pt x="819" y="698"/>
                  <a:pt x="821" y="696"/>
                  <a:pt x="823" y="694"/>
                </a:cubicBezTo>
                <a:close/>
                <a:moveTo>
                  <a:pt x="811" y="711"/>
                </a:moveTo>
                <a:cubicBezTo>
                  <a:pt x="810" y="709"/>
                  <a:pt x="809" y="707"/>
                  <a:pt x="809" y="706"/>
                </a:cubicBezTo>
                <a:cubicBezTo>
                  <a:pt x="809" y="705"/>
                  <a:pt x="809" y="705"/>
                  <a:pt x="809" y="705"/>
                </a:cubicBezTo>
                <a:cubicBezTo>
                  <a:pt x="811" y="703"/>
                  <a:pt x="813" y="702"/>
                  <a:pt x="815" y="700"/>
                </a:cubicBezTo>
                <a:cubicBezTo>
                  <a:pt x="814" y="704"/>
                  <a:pt x="812" y="707"/>
                  <a:pt x="811" y="711"/>
                </a:cubicBezTo>
                <a:close/>
                <a:moveTo>
                  <a:pt x="810" y="711"/>
                </a:moveTo>
                <a:cubicBezTo>
                  <a:pt x="810" y="712"/>
                  <a:pt x="810" y="712"/>
                  <a:pt x="810" y="712"/>
                </a:cubicBezTo>
                <a:cubicBezTo>
                  <a:pt x="808" y="714"/>
                  <a:pt x="806" y="715"/>
                  <a:pt x="804" y="717"/>
                </a:cubicBezTo>
                <a:cubicBezTo>
                  <a:pt x="805" y="713"/>
                  <a:pt x="807" y="710"/>
                  <a:pt x="809" y="706"/>
                </a:cubicBezTo>
                <a:cubicBezTo>
                  <a:pt x="809" y="708"/>
                  <a:pt x="810" y="710"/>
                  <a:pt x="810" y="711"/>
                </a:cubicBezTo>
                <a:close/>
                <a:moveTo>
                  <a:pt x="810" y="713"/>
                </a:moveTo>
                <a:cubicBezTo>
                  <a:pt x="808" y="717"/>
                  <a:pt x="807" y="720"/>
                  <a:pt x="805" y="724"/>
                </a:cubicBezTo>
                <a:cubicBezTo>
                  <a:pt x="803" y="725"/>
                  <a:pt x="801" y="727"/>
                  <a:pt x="798" y="728"/>
                </a:cubicBezTo>
                <a:cubicBezTo>
                  <a:pt x="800" y="725"/>
                  <a:pt x="801" y="721"/>
                  <a:pt x="803" y="718"/>
                </a:cubicBezTo>
                <a:cubicBezTo>
                  <a:pt x="805" y="716"/>
                  <a:pt x="807" y="714"/>
                  <a:pt x="810" y="713"/>
                </a:cubicBezTo>
                <a:close/>
                <a:moveTo>
                  <a:pt x="798" y="729"/>
                </a:moveTo>
                <a:cubicBezTo>
                  <a:pt x="795" y="731"/>
                  <a:pt x="792" y="732"/>
                  <a:pt x="789" y="734"/>
                </a:cubicBezTo>
                <a:cubicBezTo>
                  <a:pt x="791" y="731"/>
                  <a:pt x="793" y="728"/>
                  <a:pt x="794" y="724"/>
                </a:cubicBezTo>
                <a:cubicBezTo>
                  <a:pt x="797" y="722"/>
                  <a:pt x="800" y="720"/>
                  <a:pt x="802" y="718"/>
                </a:cubicBezTo>
                <a:cubicBezTo>
                  <a:pt x="801" y="722"/>
                  <a:pt x="799" y="725"/>
                  <a:pt x="798" y="729"/>
                </a:cubicBezTo>
                <a:close/>
                <a:moveTo>
                  <a:pt x="797" y="730"/>
                </a:moveTo>
                <a:cubicBezTo>
                  <a:pt x="796" y="733"/>
                  <a:pt x="794" y="737"/>
                  <a:pt x="793" y="741"/>
                </a:cubicBezTo>
                <a:cubicBezTo>
                  <a:pt x="792" y="741"/>
                  <a:pt x="792" y="741"/>
                  <a:pt x="791" y="742"/>
                </a:cubicBezTo>
                <a:cubicBezTo>
                  <a:pt x="791" y="739"/>
                  <a:pt x="790" y="737"/>
                  <a:pt x="789" y="735"/>
                </a:cubicBezTo>
                <a:cubicBezTo>
                  <a:pt x="792" y="733"/>
                  <a:pt x="794" y="731"/>
                  <a:pt x="797" y="730"/>
                </a:cubicBezTo>
                <a:close/>
                <a:moveTo>
                  <a:pt x="791" y="744"/>
                </a:moveTo>
                <a:cubicBezTo>
                  <a:pt x="790" y="748"/>
                  <a:pt x="788" y="752"/>
                  <a:pt x="787" y="756"/>
                </a:cubicBezTo>
                <a:cubicBezTo>
                  <a:pt x="784" y="758"/>
                  <a:pt x="781" y="760"/>
                  <a:pt x="778" y="761"/>
                </a:cubicBezTo>
                <a:cubicBezTo>
                  <a:pt x="780" y="757"/>
                  <a:pt x="782" y="752"/>
                  <a:pt x="784" y="747"/>
                </a:cubicBezTo>
                <a:cubicBezTo>
                  <a:pt x="786" y="746"/>
                  <a:pt x="789" y="744"/>
                  <a:pt x="791" y="743"/>
                </a:cubicBezTo>
                <a:cubicBezTo>
                  <a:pt x="791" y="743"/>
                  <a:pt x="791" y="744"/>
                  <a:pt x="791" y="744"/>
                </a:cubicBezTo>
                <a:close/>
                <a:moveTo>
                  <a:pt x="778" y="762"/>
                </a:moveTo>
                <a:cubicBezTo>
                  <a:pt x="775" y="763"/>
                  <a:pt x="773" y="765"/>
                  <a:pt x="770" y="767"/>
                </a:cubicBezTo>
                <a:cubicBezTo>
                  <a:pt x="770" y="766"/>
                  <a:pt x="770" y="766"/>
                  <a:pt x="770" y="766"/>
                </a:cubicBezTo>
                <a:cubicBezTo>
                  <a:pt x="771" y="761"/>
                  <a:pt x="773" y="757"/>
                  <a:pt x="775" y="753"/>
                </a:cubicBezTo>
                <a:cubicBezTo>
                  <a:pt x="778" y="751"/>
                  <a:pt x="780" y="749"/>
                  <a:pt x="783" y="748"/>
                </a:cubicBezTo>
                <a:cubicBezTo>
                  <a:pt x="781" y="752"/>
                  <a:pt x="779" y="757"/>
                  <a:pt x="778" y="762"/>
                </a:cubicBezTo>
                <a:close/>
                <a:moveTo>
                  <a:pt x="770" y="765"/>
                </a:moveTo>
                <a:cubicBezTo>
                  <a:pt x="769" y="763"/>
                  <a:pt x="769" y="760"/>
                  <a:pt x="768" y="758"/>
                </a:cubicBezTo>
                <a:cubicBezTo>
                  <a:pt x="770" y="757"/>
                  <a:pt x="772" y="755"/>
                  <a:pt x="774" y="754"/>
                </a:cubicBezTo>
                <a:cubicBezTo>
                  <a:pt x="773" y="757"/>
                  <a:pt x="771" y="761"/>
                  <a:pt x="770" y="765"/>
                </a:cubicBezTo>
                <a:close/>
                <a:moveTo>
                  <a:pt x="770" y="768"/>
                </a:moveTo>
                <a:cubicBezTo>
                  <a:pt x="770" y="770"/>
                  <a:pt x="771" y="772"/>
                  <a:pt x="771" y="775"/>
                </a:cubicBezTo>
                <a:cubicBezTo>
                  <a:pt x="769" y="776"/>
                  <a:pt x="767" y="778"/>
                  <a:pt x="765" y="779"/>
                </a:cubicBezTo>
                <a:cubicBezTo>
                  <a:pt x="766" y="775"/>
                  <a:pt x="767" y="772"/>
                  <a:pt x="769" y="768"/>
                </a:cubicBezTo>
                <a:cubicBezTo>
                  <a:pt x="769" y="768"/>
                  <a:pt x="769" y="768"/>
                  <a:pt x="770" y="768"/>
                </a:cubicBezTo>
                <a:close/>
                <a:moveTo>
                  <a:pt x="764" y="779"/>
                </a:moveTo>
                <a:cubicBezTo>
                  <a:pt x="761" y="781"/>
                  <a:pt x="758" y="783"/>
                  <a:pt x="755" y="785"/>
                </a:cubicBezTo>
                <a:cubicBezTo>
                  <a:pt x="756" y="782"/>
                  <a:pt x="757" y="779"/>
                  <a:pt x="759" y="775"/>
                </a:cubicBezTo>
                <a:cubicBezTo>
                  <a:pt x="762" y="773"/>
                  <a:pt x="765" y="771"/>
                  <a:pt x="768" y="769"/>
                </a:cubicBezTo>
                <a:cubicBezTo>
                  <a:pt x="767" y="772"/>
                  <a:pt x="765" y="776"/>
                  <a:pt x="764" y="779"/>
                </a:cubicBezTo>
                <a:close/>
                <a:moveTo>
                  <a:pt x="764" y="780"/>
                </a:moveTo>
                <a:cubicBezTo>
                  <a:pt x="763" y="783"/>
                  <a:pt x="762" y="787"/>
                  <a:pt x="761" y="790"/>
                </a:cubicBezTo>
                <a:cubicBezTo>
                  <a:pt x="757" y="792"/>
                  <a:pt x="754" y="794"/>
                  <a:pt x="751" y="796"/>
                </a:cubicBezTo>
                <a:cubicBezTo>
                  <a:pt x="752" y="793"/>
                  <a:pt x="753" y="789"/>
                  <a:pt x="755" y="786"/>
                </a:cubicBezTo>
                <a:cubicBezTo>
                  <a:pt x="758" y="784"/>
                  <a:pt x="761" y="782"/>
                  <a:pt x="764" y="780"/>
                </a:cubicBezTo>
                <a:close/>
                <a:moveTo>
                  <a:pt x="750" y="797"/>
                </a:moveTo>
                <a:cubicBezTo>
                  <a:pt x="749" y="797"/>
                  <a:pt x="749" y="797"/>
                  <a:pt x="749" y="797"/>
                </a:cubicBezTo>
                <a:cubicBezTo>
                  <a:pt x="749" y="795"/>
                  <a:pt x="748" y="793"/>
                  <a:pt x="748" y="791"/>
                </a:cubicBezTo>
                <a:cubicBezTo>
                  <a:pt x="750" y="789"/>
                  <a:pt x="752" y="788"/>
                  <a:pt x="754" y="787"/>
                </a:cubicBezTo>
                <a:cubicBezTo>
                  <a:pt x="753" y="790"/>
                  <a:pt x="751" y="793"/>
                  <a:pt x="750" y="797"/>
                </a:cubicBezTo>
                <a:close/>
                <a:moveTo>
                  <a:pt x="749" y="800"/>
                </a:moveTo>
                <a:cubicBezTo>
                  <a:pt x="749" y="802"/>
                  <a:pt x="748" y="804"/>
                  <a:pt x="747" y="807"/>
                </a:cubicBezTo>
                <a:cubicBezTo>
                  <a:pt x="744" y="808"/>
                  <a:pt x="741" y="810"/>
                  <a:pt x="738" y="812"/>
                </a:cubicBezTo>
                <a:cubicBezTo>
                  <a:pt x="739" y="809"/>
                  <a:pt x="740" y="806"/>
                  <a:pt x="741" y="803"/>
                </a:cubicBezTo>
                <a:cubicBezTo>
                  <a:pt x="744" y="801"/>
                  <a:pt x="746" y="800"/>
                  <a:pt x="749" y="798"/>
                </a:cubicBezTo>
                <a:cubicBezTo>
                  <a:pt x="749" y="799"/>
                  <a:pt x="749" y="799"/>
                  <a:pt x="749" y="800"/>
                </a:cubicBezTo>
                <a:close/>
                <a:moveTo>
                  <a:pt x="747" y="807"/>
                </a:moveTo>
                <a:cubicBezTo>
                  <a:pt x="747" y="807"/>
                  <a:pt x="747" y="807"/>
                  <a:pt x="747" y="807"/>
                </a:cubicBezTo>
                <a:cubicBezTo>
                  <a:pt x="744" y="810"/>
                  <a:pt x="741" y="813"/>
                  <a:pt x="738" y="816"/>
                </a:cubicBezTo>
                <a:cubicBezTo>
                  <a:pt x="738" y="816"/>
                  <a:pt x="737" y="816"/>
                  <a:pt x="737" y="817"/>
                </a:cubicBezTo>
                <a:cubicBezTo>
                  <a:pt x="737" y="815"/>
                  <a:pt x="737" y="814"/>
                  <a:pt x="738" y="813"/>
                </a:cubicBezTo>
                <a:cubicBezTo>
                  <a:pt x="741" y="811"/>
                  <a:pt x="744" y="809"/>
                  <a:pt x="747" y="807"/>
                </a:cubicBezTo>
                <a:close/>
                <a:moveTo>
                  <a:pt x="736" y="817"/>
                </a:moveTo>
                <a:cubicBezTo>
                  <a:pt x="733" y="819"/>
                  <a:pt x="729" y="821"/>
                  <a:pt x="726" y="823"/>
                </a:cubicBezTo>
                <a:cubicBezTo>
                  <a:pt x="726" y="822"/>
                  <a:pt x="727" y="821"/>
                  <a:pt x="727" y="820"/>
                </a:cubicBezTo>
                <a:cubicBezTo>
                  <a:pt x="730" y="818"/>
                  <a:pt x="734" y="815"/>
                  <a:pt x="737" y="813"/>
                </a:cubicBezTo>
                <a:cubicBezTo>
                  <a:pt x="737" y="815"/>
                  <a:pt x="736" y="816"/>
                  <a:pt x="736" y="817"/>
                </a:cubicBezTo>
                <a:close/>
                <a:moveTo>
                  <a:pt x="725" y="823"/>
                </a:moveTo>
                <a:cubicBezTo>
                  <a:pt x="722" y="826"/>
                  <a:pt x="718" y="828"/>
                  <a:pt x="714" y="830"/>
                </a:cubicBezTo>
                <a:cubicBezTo>
                  <a:pt x="715" y="829"/>
                  <a:pt x="715" y="829"/>
                  <a:pt x="715" y="828"/>
                </a:cubicBezTo>
                <a:cubicBezTo>
                  <a:pt x="719" y="825"/>
                  <a:pt x="723" y="823"/>
                  <a:pt x="726" y="820"/>
                </a:cubicBezTo>
                <a:cubicBezTo>
                  <a:pt x="726" y="821"/>
                  <a:pt x="726" y="822"/>
                  <a:pt x="725" y="823"/>
                </a:cubicBezTo>
                <a:close/>
                <a:moveTo>
                  <a:pt x="725" y="824"/>
                </a:moveTo>
                <a:cubicBezTo>
                  <a:pt x="725" y="825"/>
                  <a:pt x="724" y="827"/>
                  <a:pt x="724" y="828"/>
                </a:cubicBezTo>
                <a:cubicBezTo>
                  <a:pt x="720" y="831"/>
                  <a:pt x="716" y="833"/>
                  <a:pt x="713" y="835"/>
                </a:cubicBezTo>
                <a:cubicBezTo>
                  <a:pt x="713" y="834"/>
                  <a:pt x="714" y="832"/>
                  <a:pt x="714" y="831"/>
                </a:cubicBezTo>
                <a:cubicBezTo>
                  <a:pt x="718" y="829"/>
                  <a:pt x="721" y="826"/>
                  <a:pt x="725" y="824"/>
                </a:cubicBezTo>
                <a:close/>
                <a:moveTo>
                  <a:pt x="721" y="830"/>
                </a:moveTo>
                <a:cubicBezTo>
                  <a:pt x="718" y="833"/>
                  <a:pt x="715" y="836"/>
                  <a:pt x="712" y="838"/>
                </a:cubicBezTo>
                <a:cubicBezTo>
                  <a:pt x="712" y="837"/>
                  <a:pt x="712" y="836"/>
                  <a:pt x="712" y="836"/>
                </a:cubicBezTo>
                <a:cubicBezTo>
                  <a:pt x="715" y="834"/>
                  <a:pt x="718" y="832"/>
                  <a:pt x="721" y="830"/>
                </a:cubicBezTo>
                <a:close/>
                <a:moveTo>
                  <a:pt x="723" y="829"/>
                </a:moveTo>
                <a:cubicBezTo>
                  <a:pt x="723" y="830"/>
                  <a:pt x="723" y="832"/>
                  <a:pt x="722" y="833"/>
                </a:cubicBezTo>
                <a:cubicBezTo>
                  <a:pt x="718" y="835"/>
                  <a:pt x="715" y="837"/>
                  <a:pt x="711" y="839"/>
                </a:cubicBezTo>
                <a:cubicBezTo>
                  <a:pt x="711" y="839"/>
                  <a:pt x="711" y="839"/>
                  <a:pt x="711" y="839"/>
                </a:cubicBezTo>
                <a:cubicBezTo>
                  <a:pt x="715" y="836"/>
                  <a:pt x="719" y="832"/>
                  <a:pt x="723" y="829"/>
                </a:cubicBezTo>
                <a:close/>
                <a:moveTo>
                  <a:pt x="722" y="834"/>
                </a:moveTo>
                <a:cubicBezTo>
                  <a:pt x="722" y="835"/>
                  <a:pt x="721" y="836"/>
                  <a:pt x="721" y="837"/>
                </a:cubicBezTo>
                <a:cubicBezTo>
                  <a:pt x="717" y="839"/>
                  <a:pt x="714" y="841"/>
                  <a:pt x="710" y="843"/>
                </a:cubicBezTo>
                <a:cubicBezTo>
                  <a:pt x="710" y="842"/>
                  <a:pt x="711" y="841"/>
                  <a:pt x="711" y="840"/>
                </a:cubicBezTo>
                <a:cubicBezTo>
                  <a:pt x="714" y="838"/>
                  <a:pt x="718" y="836"/>
                  <a:pt x="722" y="834"/>
                </a:cubicBezTo>
                <a:close/>
                <a:moveTo>
                  <a:pt x="702" y="850"/>
                </a:moveTo>
                <a:cubicBezTo>
                  <a:pt x="704" y="849"/>
                  <a:pt x="706" y="848"/>
                  <a:pt x="708" y="847"/>
                </a:cubicBezTo>
                <a:cubicBezTo>
                  <a:pt x="708" y="847"/>
                  <a:pt x="708" y="847"/>
                  <a:pt x="708" y="847"/>
                </a:cubicBezTo>
                <a:cubicBezTo>
                  <a:pt x="705" y="849"/>
                  <a:pt x="701" y="852"/>
                  <a:pt x="697" y="854"/>
                </a:cubicBezTo>
                <a:cubicBezTo>
                  <a:pt x="697" y="854"/>
                  <a:pt x="698" y="854"/>
                  <a:pt x="698" y="853"/>
                </a:cubicBezTo>
                <a:cubicBezTo>
                  <a:pt x="699" y="852"/>
                  <a:pt x="701" y="851"/>
                  <a:pt x="702" y="850"/>
                </a:cubicBezTo>
                <a:close/>
                <a:moveTo>
                  <a:pt x="708" y="848"/>
                </a:moveTo>
                <a:cubicBezTo>
                  <a:pt x="694" y="893"/>
                  <a:pt x="693" y="938"/>
                  <a:pt x="703" y="981"/>
                </a:cubicBezTo>
                <a:cubicBezTo>
                  <a:pt x="713" y="1027"/>
                  <a:pt x="737" y="1069"/>
                  <a:pt x="772" y="1109"/>
                </a:cubicBezTo>
                <a:cubicBezTo>
                  <a:pt x="772" y="1118"/>
                  <a:pt x="772" y="1128"/>
                  <a:pt x="772" y="1138"/>
                </a:cubicBezTo>
                <a:cubicBezTo>
                  <a:pt x="690" y="1053"/>
                  <a:pt x="664" y="955"/>
                  <a:pt x="697" y="855"/>
                </a:cubicBezTo>
                <a:cubicBezTo>
                  <a:pt x="701" y="852"/>
                  <a:pt x="704" y="850"/>
                  <a:pt x="708" y="848"/>
                </a:cubicBezTo>
                <a:close/>
                <a:moveTo>
                  <a:pt x="697" y="855"/>
                </a:moveTo>
                <a:cubicBezTo>
                  <a:pt x="681" y="904"/>
                  <a:pt x="679" y="953"/>
                  <a:pt x="691" y="1000"/>
                </a:cubicBezTo>
                <a:cubicBezTo>
                  <a:pt x="703" y="1049"/>
                  <a:pt x="731" y="1095"/>
                  <a:pt x="772" y="1138"/>
                </a:cubicBezTo>
                <a:cubicBezTo>
                  <a:pt x="773" y="1148"/>
                  <a:pt x="773" y="1157"/>
                  <a:pt x="773" y="1167"/>
                </a:cubicBezTo>
                <a:cubicBezTo>
                  <a:pt x="679" y="1075"/>
                  <a:pt x="649" y="966"/>
                  <a:pt x="690" y="859"/>
                </a:cubicBezTo>
                <a:cubicBezTo>
                  <a:pt x="692" y="858"/>
                  <a:pt x="694" y="857"/>
                  <a:pt x="697" y="855"/>
                </a:cubicBezTo>
                <a:close/>
                <a:moveTo>
                  <a:pt x="689" y="859"/>
                </a:moveTo>
                <a:cubicBezTo>
                  <a:pt x="687" y="860"/>
                  <a:pt x="687" y="860"/>
                  <a:pt x="687" y="860"/>
                </a:cubicBezTo>
                <a:cubicBezTo>
                  <a:pt x="688" y="860"/>
                  <a:pt x="689" y="859"/>
                  <a:pt x="689" y="859"/>
                </a:cubicBezTo>
                <a:close/>
                <a:moveTo>
                  <a:pt x="687" y="861"/>
                </a:moveTo>
                <a:cubicBezTo>
                  <a:pt x="689" y="860"/>
                  <a:pt x="689" y="860"/>
                  <a:pt x="689" y="860"/>
                </a:cubicBezTo>
                <a:cubicBezTo>
                  <a:pt x="669" y="912"/>
                  <a:pt x="666" y="965"/>
                  <a:pt x="679" y="1017"/>
                </a:cubicBezTo>
                <a:cubicBezTo>
                  <a:pt x="693" y="1070"/>
                  <a:pt x="725" y="1121"/>
                  <a:pt x="773" y="1167"/>
                </a:cubicBezTo>
                <a:cubicBezTo>
                  <a:pt x="774" y="1195"/>
                  <a:pt x="774" y="1195"/>
                  <a:pt x="774" y="1195"/>
                </a:cubicBezTo>
                <a:cubicBezTo>
                  <a:pt x="668" y="1099"/>
                  <a:pt x="634" y="985"/>
                  <a:pt x="676" y="874"/>
                </a:cubicBezTo>
                <a:cubicBezTo>
                  <a:pt x="677" y="871"/>
                  <a:pt x="678" y="869"/>
                  <a:pt x="679" y="866"/>
                </a:cubicBezTo>
                <a:cubicBezTo>
                  <a:pt x="682" y="864"/>
                  <a:pt x="684" y="863"/>
                  <a:pt x="687" y="861"/>
                </a:cubicBezTo>
                <a:close/>
                <a:moveTo>
                  <a:pt x="773" y="1168"/>
                </a:moveTo>
                <a:cubicBezTo>
                  <a:pt x="780" y="1174"/>
                  <a:pt x="786" y="1180"/>
                  <a:pt x="793" y="1186"/>
                </a:cubicBezTo>
                <a:cubicBezTo>
                  <a:pt x="793" y="1186"/>
                  <a:pt x="793" y="1186"/>
                  <a:pt x="793" y="1186"/>
                </a:cubicBezTo>
                <a:cubicBezTo>
                  <a:pt x="793" y="1194"/>
                  <a:pt x="793" y="1203"/>
                  <a:pt x="793" y="1212"/>
                </a:cubicBezTo>
                <a:cubicBezTo>
                  <a:pt x="787" y="1206"/>
                  <a:pt x="780" y="1201"/>
                  <a:pt x="774" y="1195"/>
                </a:cubicBezTo>
                <a:lnTo>
                  <a:pt x="773" y="1168"/>
                </a:lnTo>
                <a:close/>
                <a:moveTo>
                  <a:pt x="793" y="1212"/>
                </a:moveTo>
                <a:cubicBezTo>
                  <a:pt x="793" y="1221"/>
                  <a:pt x="793" y="1230"/>
                  <a:pt x="793" y="1239"/>
                </a:cubicBezTo>
                <a:cubicBezTo>
                  <a:pt x="787" y="1234"/>
                  <a:pt x="781" y="1228"/>
                  <a:pt x="775" y="1223"/>
                </a:cubicBezTo>
                <a:cubicBezTo>
                  <a:pt x="774" y="1214"/>
                  <a:pt x="774" y="1205"/>
                  <a:pt x="774" y="1196"/>
                </a:cubicBezTo>
                <a:cubicBezTo>
                  <a:pt x="780" y="1201"/>
                  <a:pt x="787" y="1207"/>
                  <a:pt x="793" y="1212"/>
                </a:cubicBezTo>
                <a:close/>
                <a:moveTo>
                  <a:pt x="793" y="1239"/>
                </a:moveTo>
                <a:cubicBezTo>
                  <a:pt x="793" y="1248"/>
                  <a:pt x="793" y="1256"/>
                  <a:pt x="794" y="1265"/>
                </a:cubicBezTo>
                <a:cubicBezTo>
                  <a:pt x="787" y="1260"/>
                  <a:pt x="781" y="1255"/>
                  <a:pt x="775" y="1250"/>
                </a:cubicBezTo>
                <a:cubicBezTo>
                  <a:pt x="775" y="1242"/>
                  <a:pt x="775" y="1233"/>
                  <a:pt x="775" y="1224"/>
                </a:cubicBezTo>
                <a:cubicBezTo>
                  <a:pt x="781" y="1229"/>
                  <a:pt x="787" y="1234"/>
                  <a:pt x="793" y="1239"/>
                </a:cubicBezTo>
                <a:close/>
                <a:moveTo>
                  <a:pt x="793" y="1132"/>
                </a:moveTo>
                <a:cubicBezTo>
                  <a:pt x="800" y="1138"/>
                  <a:pt x="806" y="1144"/>
                  <a:pt x="813" y="1150"/>
                </a:cubicBezTo>
                <a:cubicBezTo>
                  <a:pt x="813" y="1158"/>
                  <a:pt x="813" y="1166"/>
                  <a:pt x="813" y="1175"/>
                </a:cubicBezTo>
                <a:cubicBezTo>
                  <a:pt x="806" y="1169"/>
                  <a:pt x="800" y="1164"/>
                  <a:pt x="793" y="1158"/>
                </a:cubicBezTo>
                <a:cubicBezTo>
                  <a:pt x="793" y="1149"/>
                  <a:pt x="793" y="1140"/>
                  <a:pt x="793" y="1132"/>
                </a:cubicBezTo>
                <a:close/>
                <a:moveTo>
                  <a:pt x="813" y="1202"/>
                </a:moveTo>
                <a:cubicBezTo>
                  <a:pt x="819" y="1207"/>
                  <a:pt x="825" y="1212"/>
                  <a:pt x="832" y="1216"/>
                </a:cubicBezTo>
                <a:cubicBezTo>
                  <a:pt x="831" y="1224"/>
                  <a:pt x="831" y="1232"/>
                  <a:pt x="831" y="1240"/>
                </a:cubicBezTo>
                <a:cubicBezTo>
                  <a:pt x="825" y="1236"/>
                  <a:pt x="819" y="1232"/>
                  <a:pt x="813" y="1227"/>
                </a:cubicBezTo>
                <a:cubicBezTo>
                  <a:pt x="813" y="1219"/>
                  <a:pt x="813" y="1211"/>
                  <a:pt x="813" y="1202"/>
                </a:cubicBezTo>
                <a:close/>
                <a:moveTo>
                  <a:pt x="831" y="1252"/>
                </a:moveTo>
                <a:cubicBezTo>
                  <a:pt x="831" y="1241"/>
                  <a:pt x="831" y="1241"/>
                  <a:pt x="831" y="1241"/>
                </a:cubicBezTo>
                <a:cubicBezTo>
                  <a:pt x="837" y="1245"/>
                  <a:pt x="843" y="1249"/>
                  <a:pt x="848" y="1253"/>
                </a:cubicBezTo>
                <a:cubicBezTo>
                  <a:pt x="848" y="1261"/>
                  <a:pt x="848" y="1269"/>
                  <a:pt x="848" y="1277"/>
                </a:cubicBezTo>
                <a:cubicBezTo>
                  <a:pt x="842" y="1273"/>
                  <a:pt x="836" y="1270"/>
                  <a:pt x="831" y="1266"/>
                </a:cubicBezTo>
                <a:cubicBezTo>
                  <a:pt x="831" y="1261"/>
                  <a:pt x="831" y="1257"/>
                  <a:pt x="831" y="1252"/>
                </a:cubicBezTo>
                <a:close/>
                <a:moveTo>
                  <a:pt x="848" y="1278"/>
                </a:moveTo>
                <a:cubicBezTo>
                  <a:pt x="847" y="1285"/>
                  <a:pt x="847" y="1294"/>
                  <a:pt x="847" y="1302"/>
                </a:cubicBezTo>
                <a:cubicBezTo>
                  <a:pt x="841" y="1298"/>
                  <a:pt x="836" y="1295"/>
                  <a:pt x="830" y="1291"/>
                </a:cubicBezTo>
                <a:cubicBezTo>
                  <a:pt x="830" y="1283"/>
                  <a:pt x="831" y="1275"/>
                  <a:pt x="831" y="1267"/>
                </a:cubicBezTo>
                <a:cubicBezTo>
                  <a:pt x="836" y="1270"/>
                  <a:pt x="842" y="1274"/>
                  <a:pt x="848" y="1278"/>
                </a:cubicBezTo>
                <a:close/>
                <a:moveTo>
                  <a:pt x="848" y="1278"/>
                </a:moveTo>
                <a:cubicBezTo>
                  <a:pt x="853" y="1282"/>
                  <a:pt x="859" y="1285"/>
                  <a:pt x="865" y="1288"/>
                </a:cubicBezTo>
                <a:cubicBezTo>
                  <a:pt x="864" y="1296"/>
                  <a:pt x="864" y="1304"/>
                  <a:pt x="863" y="1312"/>
                </a:cubicBezTo>
                <a:cubicBezTo>
                  <a:pt x="858" y="1309"/>
                  <a:pt x="852" y="1305"/>
                  <a:pt x="847" y="1302"/>
                </a:cubicBezTo>
                <a:cubicBezTo>
                  <a:pt x="847" y="1294"/>
                  <a:pt x="848" y="1286"/>
                  <a:pt x="848" y="1278"/>
                </a:cubicBezTo>
                <a:close/>
                <a:moveTo>
                  <a:pt x="865" y="1289"/>
                </a:moveTo>
                <a:cubicBezTo>
                  <a:pt x="871" y="1292"/>
                  <a:pt x="877" y="1296"/>
                  <a:pt x="883" y="1300"/>
                </a:cubicBezTo>
                <a:cubicBezTo>
                  <a:pt x="883" y="1307"/>
                  <a:pt x="882" y="1315"/>
                  <a:pt x="882" y="1323"/>
                </a:cubicBezTo>
                <a:cubicBezTo>
                  <a:pt x="876" y="1319"/>
                  <a:pt x="870" y="1316"/>
                  <a:pt x="864" y="1312"/>
                </a:cubicBezTo>
                <a:cubicBezTo>
                  <a:pt x="864" y="1304"/>
                  <a:pt x="865" y="1296"/>
                  <a:pt x="865" y="1289"/>
                </a:cubicBezTo>
                <a:close/>
                <a:moveTo>
                  <a:pt x="884" y="1300"/>
                </a:moveTo>
                <a:cubicBezTo>
                  <a:pt x="889" y="1303"/>
                  <a:pt x="894" y="1306"/>
                  <a:pt x="899" y="1309"/>
                </a:cubicBezTo>
                <a:cubicBezTo>
                  <a:pt x="897" y="1332"/>
                  <a:pt x="897" y="1332"/>
                  <a:pt x="897" y="1332"/>
                </a:cubicBezTo>
                <a:cubicBezTo>
                  <a:pt x="892" y="1329"/>
                  <a:pt x="887" y="1326"/>
                  <a:pt x="882" y="1323"/>
                </a:cubicBezTo>
                <a:cubicBezTo>
                  <a:pt x="883" y="1315"/>
                  <a:pt x="883" y="1308"/>
                  <a:pt x="884" y="1300"/>
                </a:cubicBezTo>
                <a:close/>
                <a:moveTo>
                  <a:pt x="900" y="1309"/>
                </a:moveTo>
                <a:cubicBezTo>
                  <a:pt x="904" y="1311"/>
                  <a:pt x="909" y="1314"/>
                  <a:pt x="914" y="1317"/>
                </a:cubicBezTo>
                <a:cubicBezTo>
                  <a:pt x="913" y="1324"/>
                  <a:pt x="913" y="1332"/>
                  <a:pt x="912" y="1340"/>
                </a:cubicBezTo>
                <a:cubicBezTo>
                  <a:pt x="907" y="1337"/>
                  <a:pt x="902" y="1334"/>
                  <a:pt x="898" y="1332"/>
                </a:cubicBezTo>
                <a:lnTo>
                  <a:pt x="900" y="1309"/>
                </a:lnTo>
                <a:close/>
                <a:moveTo>
                  <a:pt x="915" y="1317"/>
                </a:moveTo>
                <a:cubicBezTo>
                  <a:pt x="919" y="1319"/>
                  <a:pt x="924" y="1322"/>
                  <a:pt x="929" y="1324"/>
                </a:cubicBezTo>
                <a:cubicBezTo>
                  <a:pt x="928" y="1332"/>
                  <a:pt x="927" y="1339"/>
                  <a:pt x="926" y="1347"/>
                </a:cubicBezTo>
                <a:cubicBezTo>
                  <a:pt x="921" y="1344"/>
                  <a:pt x="917" y="1342"/>
                  <a:pt x="912" y="1340"/>
                </a:cubicBezTo>
                <a:cubicBezTo>
                  <a:pt x="913" y="1332"/>
                  <a:pt x="914" y="1324"/>
                  <a:pt x="915" y="1317"/>
                </a:cubicBezTo>
                <a:close/>
                <a:moveTo>
                  <a:pt x="929" y="1324"/>
                </a:moveTo>
                <a:cubicBezTo>
                  <a:pt x="933" y="1326"/>
                  <a:pt x="938" y="1329"/>
                  <a:pt x="942" y="1331"/>
                </a:cubicBezTo>
                <a:cubicBezTo>
                  <a:pt x="941" y="1339"/>
                  <a:pt x="940" y="1346"/>
                  <a:pt x="938" y="1353"/>
                </a:cubicBezTo>
                <a:cubicBezTo>
                  <a:pt x="934" y="1351"/>
                  <a:pt x="930" y="1349"/>
                  <a:pt x="926" y="1347"/>
                </a:cubicBezTo>
                <a:cubicBezTo>
                  <a:pt x="927" y="1339"/>
                  <a:pt x="928" y="1332"/>
                  <a:pt x="929" y="1324"/>
                </a:cubicBezTo>
                <a:close/>
                <a:moveTo>
                  <a:pt x="942" y="1331"/>
                </a:moveTo>
                <a:cubicBezTo>
                  <a:pt x="947" y="1333"/>
                  <a:pt x="951" y="1335"/>
                  <a:pt x="955" y="1337"/>
                </a:cubicBezTo>
                <a:cubicBezTo>
                  <a:pt x="954" y="1342"/>
                  <a:pt x="953" y="1347"/>
                  <a:pt x="952" y="1353"/>
                </a:cubicBezTo>
                <a:cubicBezTo>
                  <a:pt x="952" y="1355"/>
                  <a:pt x="951" y="1357"/>
                  <a:pt x="951" y="1359"/>
                </a:cubicBezTo>
                <a:cubicBezTo>
                  <a:pt x="947" y="1357"/>
                  <a:pt x="943" y="1355"/>
                  <a:pt x="939" y="1353"/>
                </a:cubicBezTo>
                <a:cubicBezTo>
                  <a:pt x="940" y="1346"/>
                  <a:pt x="941" y="1339"/>
                  <a:pt x="942" y="1331"/>
                </a:cubicBezTo>
                <a:close/>
                <a:moveTo>
                  <a:pt x="942" y="1330"/>
                </a:moveTo>
                <a:cubicBezTo>
                  <a:pt x="944" y="1323"/>
                  <a:pt x="945" y="1315"/>
                  <a:pt x="946" y="1308"/>
                </a:cubicBezTo>
                <a:cubicBezTo>
                  <a:pt x="950" y="1310"/>
                  <a:pt x="954" y="1312"/>
                  <a:pt x="959" y="1314"/>
                </a:cubicBezTo>
                <a:cubicBezTo>
                  <a:pt x="957" y="1322"/>
                  <a:pt x="956" y="1329"/>
                  <a:pt x="955" y="1336"/>
                </a:cubicBezTo>
                <a:cubicBezTo>
                  <a:pt x="951" y="1334"/>
                  <a:pt x="947" y="1332"/>
                  <a:pt x="942" y="1330"/>
                </a:cubicBezTo>
                <a:close/>
                <a:moveTo>
                  <a:pt x="946" y="1307"/>
                </a:moveTo>
                <a:cubicBezTo>
                  <a:pt x="947" y="1300"/>
                  <a:pt x="948" y="1292"/>
                  <a:pt x="949" y="1285"/>
                </a:cubicBezTo>
                <a:cubicBezTo>
                  <a:pt x="954" y="1287"/>
                  <a:pt x="958" y="1289"/>
                  <a:pt x="962" y="1291"/>
                </a:cubicBezTo>
                <a:cubicBezTo>
                  <a:pt x="961" y="1299"/>
                  <a:pt x="960" y="1306"/>
                  <a:pt x="959" y="1314"/>
                </a:cubicBezTo>
                <a:cubicBezTo>
                  <a:pt x="954" y="1312"/>
                  <a:pt x="950" y="1310"/>
                  <a:pt x="946" y="1307"/>
                </a:cubicBezTo>
                <a:close/>
                <a:moveTo>
                  <a:pt x="963" y="1292"/>
                </a:moveTo>
                <a:cubicBezTo>
                  <a:pt x="966" y="1293"/>
                  <a:pt x="970" y="1295"/>
                  <a:pt x="973" y="1296"/>
                </a:cubicBezTo>
                <a:cubicBezTo>
                  <a:pt x="972" y="1304"/>
                  <a:pt x="971" y="1311"/>
                  <a:pt x="969" y="1318"/>
                </a:cubicBezTo>
                <a:cubicBezTo>
                  <a:pt x="966" y="1317"/>
                  <a:pt x="963" y="1315"/>
                  <a:pt x="959" y="1314"/>
                </a:cubicBezTo>
                <a:cubicBezTo>
                  <a:pt x="961" y="1306"/>
                  <a:pt x="962" y="1299"/>
                  <a:pt x="963" y="1292"/>
                </a:cubicBezTo>
                <a:close/>
                <a:moveTo>
                  <a:pt x="974" y="1296"/>
                </a:moveTo>
                <a:cubicBezTo>
                  <a:pt x="978" y="1298"/>
                  <a:pt x="981" y="1300"/>
                  <a:pt x="985" y="1301"/>
                </a:cubicBezTo>
                <a:cubicBezTo>
                  <a:pt x="984" y="1308"/>
                  <a:pt x="982" y="1315"/>
                  <a:pt x="981" y="1321"/>
                </a:cubicBezTo>
                <a:cubicBezTo>
                  <a:pt x="980" y="1322"/>
                  <a:pt x="980" y="1323"/>
                  <a:pt x="980" y="1323"/>
                </a:cubicBezTo>
                <a:cubicBezTo>
                  <a:pt x="977" y="1322"/>
                  <a:pt x="973" y="1320"/>
                  <a:pt x="970" y="1319"/>
                </a:cubicBezTo>
                <a:cubicBezTo>
                  <a:pt x="971" y="1311"/>
                  <a:pt x="972" y="1304"/>
                  <a:pt x="974" y="1296"/>
                </a:cubicBezTo>
                <a:close/>
                <a:moveTo>
                  <a:pt x="981" y="1321"/>
                </a:moveTo>
                <a:cubicBezTo>
                  <a:pt x="983" y="1315"/>
                  <a:pt x="984" y="1308"/>
                  <a:pt x="986" y="1302"/>
                </a:cubicBezTo>
                <a:cubicBezTo>
                  <a:pt x="989" y="1303"/>
                  <a:pt x="992" y="1304"/>
                  <a:pt x="995" y="1306"/>
                </a:cubicBezTo>
                <a:cubicBezTo>
                  <a:pt x="995" y="1306"/>
                  <a:pt x="995" y="1306"/>
                  <a:pt x="995" y="1306"/>
                </a:cubicBezTo>
                <a:cubicBezTo>
                  <a:pt x="993" y="1313"/>
                  <a:pt x="992" y="1320"/>
                  <a:pt x="990" y="1328"/>
                </a:cubicBezTo>
                <a:cubicBezTo>
                  <a:pt x="987" y="1326"/>
                  <a:pt x="984" y="1325"/>
                  <a:pt x="981" y="1324"/>
                </a:cubicBezTo>
                <a:cubicBezTo>
                  <a:pt x="981" y="1323"/>
                  <a:pt x="981" y="1322"/>
                  <a:pt x="981" y="1321"/>
                </a:cubicBezTo>
                <a:close/>
                <a:moveTo>
                  <a:pt x="996" y="1306"/>
                </a:moveTo>
                <a:cubicBezTo>
                  <a:pt x="996" y="1306"/>
                  <a:pt x="996" y="1306"/>
                  <a:pt x="996" y="1306"/>
                </a:cubicBezTo>
                <a:cubicBezTo>
                  <a:pt x="999" y="1307"/>
                  <a:pt x="1002" y="1309"/>
                  <a:pt x="1005" y="1310"/>
                </a:cubicBezTo>
                <a:cubicBezTo>
                  <a:pt x="1004" y="1317"/>
                  <a:pt x="1002" y="1325"/>
                  <a:pt x="1001" y="1332"/>
                </a:cubicBezTo>
                <a:cubicBezTo>
                  <a:pt x="998" y="1331"/>
                  <a:pt x="994" y="1330"/>
                  <a:pt x="991" y="1328"/>
                </a:cubicBezTo>
                <a:cubicBezTo>
                  <a:pt x="992" y="1321"/>
                  <a:pt x="994" y="1313"/>
                  <a:pt x="996" y="1306"/>
                </a:cubicBezTo>
                <a:close/>
                <a:moveTo>
                  <a:pt x="1006" y="1310"/>
                </a:moveTo>
                <a:cubicBezTo>
                  <a:pt x="1009" y="1311"/>
                  <a:pt x="1012" y="1313"/>
                  <a:pt x="1015" y="1314"/>
                </a:cubicBezTo>
                <a:cubicBezTo>
                  <a:pt x="1014" y="1321"/>
                  <a:pt x="1013" y="1329"/>
                  <a:pt x="1012" y="1337"/>
                </a:cubicBezTo>
                <a:cubicBezTo>
                  <a:pt x="1008" y="1335"/>
                  <a:pt x="1005" y="1334"/>
                  <a:pt x="1002" y="1333"/>
                </a:cubicBezTo>
                <a:cubicBezTo>
                  <a:pt x="1003" y="1325"/>
                  <a:pt x="1004" y="1317"/>
                  <a:pt x="1006" y="1310"/>
                </a:cubicBezTo>
                <a:close/>
                <a:moveTo>
                  <a:pt x="1016" y="1314"/>
                </a:moveTo>
                <a:cubicBezTo>
                  <a:pt x="1020" y="1316"/>
                  <a:pt x="1024" y="1317"/>
                  <a:pt x="1027" y="1319"/>
                </a:cubicBezTo>
                <a:cubicBezTo>
                  <a:pt x="1027" y="1319"/>
                  <a:pt x="1027" y="1319"/>
                  <a:pt x="1027" y="1319"/>
                </a:cubicBezTo>
                <a:cubicBezTo>
                  <a:pt x="1026" y="1326"/>
                  <a:pt x="1026" y="1334"/>
                  <a:pt x="1025" y="1342"/>
                </a:cubicBezTo>
                <a:cubicBezTo>
                  <a:pt x="1021" y="1341"/>
                  <a:pt x="1016" y="1339"/>
                  <a:pt x="1012" y="1337"/>
                </a:cubicBezTo>
                <a:cubicBezTo>
                  <a:pt x="1013" y="1329"/>
                  <a:pt x="1014" y="1322"/>
                  <a:pt x="1016" y="1314"/>
                </a:cubicBezTo>
                <a:close/>
                <a:moveTo>
                  <a:pt x="1016" y="1314"/>
                </a:moveTo>
                <a:cubicBezTo>
                  <a:pt x="1017" y="1306"/>
                  <a:pt x="1019" y="1298"/>
                  <a:pt x="1021" y="1290"/>
                </a:cubicBezTo>
                <a:cubicBezTo>
                  <a:pt x="1025" y="1291"/>
                  <a:pt x="1028" y="1293"/>
                  <a:pt x="1032" y="1294"/>
                </a:cubicBezTo>
                <a:cubicBezTo>
                  <a:pt x="1030" y="1302"/>
                  <a:pt x="1029" y="1310"/>
                  <a:pt x="1028" y="1318"/>
                </a:cubicBezTo>
                <a:cubicBezTo>
                  <a:pt x="1024" y="1317"/>
                  <a:pt x="1020" y="1315"/>
                  <a:pt x="1016" y="1314"/>
                </a:cubicBezTo>
                <a:close/>
                <a:moveTo>
                  <a:pt x="1032" y="1294"/>
                </a:moveTo>
                <a:cubicBezTo>
                  <a:pt x="1036" y="1295"/>
                  <a:pt x="1039" y="1297"/>
                  <a:pt x="1043" y="1298"/>
                </a:cubicBezTo>
                <a:cubicBezTo>
                  <a:pt x="1042" y="1306"/>
                  <a:pt x="1041" y="1314"/>
                  <a:pt x="1040" y="1323"/>
                </a:cubicBezTo>
                <a:cubicBezTo>
                  <a:pt x="1036" y="1321"/>
                  <a:pt x="1032" y="1320"/>
                  <a:pt x="1028" y="1318"/>
                </a:cubicBezTo>
                <a:cubicBezTo>
                  <a:pt x="1029" y="1310"/>
                  <a:pt x="1031" y="1302"/>
                  <a:pt x="1032" y="1294"/>
                </a:cubicBezTo>
                <a:close/>
                <a:moveTo>
                  <a:pt x="1032" y="1294"/>
                </a:moveTo>
                <a:cubicBezTo>
                  <a:pt x="1034" y="1286"/>
                  <a:pt x="1036" y="1279"/>
                  <a:pt x="1038" y="1272"/>
                </a:cubicBezTo>
                <a:cubicBezTo>
                  <a:pt x="1041" y="1273"/>
                  <a:pt x="1044" y="1274"/>
                  <a:pt x="1047" y="1275"/>
                </a:cubicBezTo>
                <a:cubicBezTo>
                  <a:pt x="1046" y="1282"/>
                  <a:pt x="1044" y="1290"/>
                  <a:pt x="1043" y="1298"/>
                </a:cubicBezTo>
                <a:cubicBezTo>
                  <a:pt x="1039" y="1296"/>
                  <a:pt x="1036" y="1295"/>
                  <a:pt x="1032" y="1294"/>
                </a:cubicBezTo>
                <a:close/>
                <a:moveTo>
                  <a:pt x="1048" y="1275"/>
                </a:moveTo>
                <a:cubicBezTo>
                  <a:pt x="1051" y="1277"/>
                  <a:pt x="1055" y="1278"/>
                  <a:pt x="1059" y="1279"/>
                </a:cubicBezTo>
                <a:cubicBezTo>
                  <a:pt x="1057" y="1287"/>
                  <a:pt x="1056" y="1294"/>
                  <a:pt x="1055" y="1302"/>
                </a:cubicBezTo>
                <a:cubicBezTo>
                  <a:pt x="1051" y="1301"/>
                  <a:pt x="1047" y="1299"/>
                  <a:pt x="1044" y="1298"/>
                </a:cubicBezTo>
                <a:cubicBezTo>
                  <a:pt x="1045" y="1290"/>
                  <a:pt x="1046" y="1283"/>
                  <a:pt x="1048" y="1275"/>
                </a:cubicBezTo>
                <a:close/>
                <a:moveTo>
                  <a:pt x="1059" y="1279"/>
                </a:moveTo>
                <a:cubicBezTo>
                  <a:pt x="1063" y="1280"/>
                  <a:pt x="1067" y="1282"/>
                  <a:pt x="1071" y="1283"/>
                </a:cubicBezTo>
                <a:cubicBezTo>
                  <a:pt x="1070" y="1291"/>
                  <a:pt x="1069" y="1298"/>
                  <a:pt x="1068" y="1306"/>
                </a:cubicBezTo>
                <a:cubicBezTo>
                  <a:pt x="1064" y="1305"/>
                  <a:pt x="1060" y="1303"/>
                  <a:pt x="1056" y="1302"/>
                </a:cubicBezTo>
                <a:cubicBezTo>
                  <a:pt x="1057" y="1294"/>
                  <a:pt x="1058" y="1287"/>
                  <a:pt x="1059" y="1279"/>
                </a:cubicBezTo>
                <a:close/>
                <a:moveTo>
                  <a:pt x="1059" y="1279"/>
                </a:moveTo>
                <a:cubicBezTo>
                  <a:pt x="1061" y="1271"/>
                  <a:pt x="1062" y="1263"/>
                  <a:pt x="1064" y="1256"/>
                </a:cubicBezTo>
                <a:cubicBezTo>
                  <a:pt x="1068" y="1257"/>
                  <a:pt x="1071" y="1258"/>
                  <a:pt x="1075" y="1259"/>
                </a:cubicBezTo>
                <a:cubicBezTo>
                  <a:pt x="1073" y="1266"/>
                  <a:pt x="1072" y="1274"/>
                  <a:pt x="1071" y="1282"/>
                </a:cubicBezTo>
                <a:cubicBezTo>
                  <a:pt x="1067" y="1281"/>
                  <a:pt x="1063" y="1280"/>
                  <a:pt x="1059" y="1279"/>
                </a:cubicBezTo>
                <a:close/>
                <a:moveTo>
                  <a:pt x="1065" y="1255"/>
                </a:moveTo>
                <a:cubicBezTo>
                  <a:pt x="1066" y="1248"/>
                  <a:pt x="1069" y="1240"/>
                  <a:pt x="1071" y="1233"/>
                </a:cubicBezTo>
                <a:cubicBezTo>
                  <a:pt x="1074" y="1234"/>
                  <a:pt x="1077" y="1235"/>
                  <a:pt x="1080" y="1236"/>
                </a:cubicBezTo>
                <a:cubicBezTo>
                  <a:pt x="1078" y="1243"/>
                  <a:pt x="1076" y="1251"/>
                  <a:pt x="1075" y="1258"/>
                </a:cubicBezTo>
                <a:cubicBezTo>
                  <a:pt x="1071" y="1257"/>
                  <a:pt x="1068" y="1256"/>
                  <a:pt x="1065" y="1255"/>
                </a:cubicBezTo>
                <a:close/>
                <a:moveTo>
                  <a:pt x="1071" y="1233"/>
                </a:moveTo>
                <a:cubicBezTo>
                  <a:pt x="1073" y="1229"/>
                  <a:pt x="1074" y="1225"/>
                  <a:pt x="1076" y="1221"/>
                </a:cubicBezTo>
                <a:cubicBezTo>
                  <a:pt x="1077" y="1217"/>
                  <a:pt x="1078" y="1214"/>
                  <a:pt x="1080" y="1210"/>
                </a:cubicBezTo>
                <a:cubicBezTo>
                  <a:pt x="1082" y="1211"/>
                  <a:pt x="1085" y="1212"/>
                  <a:pt x="1088" y="1213"/>
                </a:cubicBezTo>
                <a:cubicBezTo>
                  <a:pt x="1085" y="1220"/>
                  <a:pt x="1082" y="1228"/>
                  <a:pt x="1080" y="1235"/>
                </a:cubicBezTo>
                <a:cubicBezTo>
                  <a:pt x="1077" y="1234"/>
                  <a:pt x="1074" y="1233"/>
                  <a:pt x="1071" y="1233"/>
                </a:cubicBezTo>
                <a:close/>
                <a:moveTo>
                  <a:pt x="1088" y="1213"/>
                </a:moveTo>
                <a:cubicBezTo>
                  <a:pt x="1089" y="1213"/>
                  <a:pt x="1089" y="1213"/>
                  <a:pt x="1089" y="1213"/>
                </a:cubicBezTo>
                <a:cubicBezTo>
                  <a:pt x="1090" y="1213"/>
                  <a:pt x="1091" y="1214"/>
                  <a:pt x="1092" y="1214"/>
                </a:cubicBezTo>
                <a:cubicBezTo>
                  <a:pt x="1094" y="1215"/>
                  <a:pt x="1095" y="1215"/>
                  <a:pt x="1097" y="1216"/>
                </a:cubicBezTo>
                <a:cubicBezTo>
                  <a:pt x="1094" y="1223"/>
                  <a:pt x="1092" y="1231"/>
                  <a:pt x="1091" y="1238"/>
                </a:cubicBezTo>
                <a:cubicBezTo>
                  <a:pt x="1088" y="1238"/>
                  <a:pt x="1086" y="1237"/>
                  <a:pt x="1084" y="1236"/>
                </a:cubicBezTo>
                <a:cubicBezTo>
                  <a:pt x="1083" y="1236"/>
                  <a:pt x="1082" y="1236"/>
                  <a:pt x="1081" y="1235"/>
                </a:cubicBezTo>
                <a:cubicBezTo>
                  <a:pt x="1083" y="1228"/>
                  <a:pt x="1085" y="1220"/>
                  <a:pt x="1088" y="1213"/>
                </a:cubicBezTo>
                <a:close/>
                <a:moveTo>
                  <a:pt x="1092" y="1214"/>
                </a:moveTo>
                <a:cubicBezTo>
                  <a:pt x="1091" y="1213"/>
                  <a:pt x="1090" y="1213"/>
                  <a:pt x="1089" y="1213"/>
                </a:cubicBezTo>
                <a:cubicBezTo>
                  <a:pt x="1088" y="1212"/>
                  <a:pt x="1088" y="1212"/>
                  <a:pt x="1088" y="1212"/>
                </a:cubicBezTo>
                <a:cubicBezTo>
                  <a:pt x="1090" y="1209"/>
                  <a:pt x="1091" y="1206"/>
                  <a:pt x="1092" y="1204"/>
                </a:cubicBezTo>
                <a:cubicBezTo>
                  <a:pt x="1094" y="1199"/>
                  <a:pt x="1096" y="1195"/>
                  <a:pt x="1097" y="1191"/>
                </a:cubicBezTo>
                <a:cubicBezTo>
                  <a:pt x="1100" y="1192"/>
                  <a:pt x="1102" y="1192"/>
                  <a:pt x="1105" y="1193"/>
                </a:cubicBezTo>
                <a:cubicBezTo>
                  <a:pt x="1102" y="1200"/>
                  <a:pt x="1099" y="1208"/>
                  <a:pt x="1097" y="1215"/>
                </a:cubicBezTo>
                <a:cubicBezTo>
                  <a:pt x="1095" y="1215"/>
                  <a:pt x="1094" y="1214"/>
                  <a:pt x="1092" y="1214"/>
                </a:cubicBezTo>
                <a:close/>
                <a:moveTo>
                  <a:pt x="1105" y="1193"/>
                </a:moveTo>
                <a:cubicBezTo>
                  <a:pt x="1108" y="1194"/>
                  <a:pt x="1111" y="1195"/>
                  <a:pt x="1113" y="1196"/>
                </a:cubicBezTo>
                <a:cubicBezTo>
                  <a:pt x="1111" y="1204"/>
                  <a:pt x="1109" y="1211"/>
                  <a:pt x="1107" y="1219"/>
                </a:cubicBezTo>
                <a:cubicBezTo>
                  <a:pt x="1104" y="1218"/>
                  <a:pt x="1101" y="1217"/>
                  <a:pt x="1097" y="1215"/>
                </a:cubicBezTo>
                <a:cubicBezTo>
                  <a:pt x="1100" y="1208"/>
                  <a:pt x="1102" y="1200"/>
                  <a:pt x="1105" y="1193"/>
                </a:cubicBezTo>
                <a:close/>
                <a:moveTo>
                  <a:pt x="1106" y="1193"/>
                </a:moveTo>
                <a:cubicBezTo>
                  <a:pt x="1107" y="1190"/>
                  <a:pt x="1108" y="1188"/>
                  <a:pt x="1109" y="1185"/>
                </a:cubicBezTo>
                <a:cubicBezTo>
                  <a:pt x="1111" y="1181"/>
                  <a:pt x="1113" y="1176"/>
                  <a:pt x="1115" y="1171"/>
                </a:cubicBezTo>
                <a:cubicBezTo>
                  <a:pt x="1117" y="1172"/>
                  <a:pt x="1120" y="1173"/>
                  <a:pt x="1122" y="1175"/>
                </a:cubicBezTo>
                <a:cubicBezTo>
                  <a:pt x="1119" y="1181"/>
                  <a:pt x="1116" y="1189"/>
                  <a:pt x="1113" y="1196"/>
                </a:cubicBezTo>
                <a:cubicBezTo>
                  <a:pt x="1111" y="1195"/>
                  <a:pt x="1108" y="1194"/>
                  <a:pt x="1106" y="1193"/>
                </a:cubicBezTo>
                <a:close/>
                <a:moveTo>
                  <a:pt x="1115" y="1171"/>
                </a:moveTo>
                <a:cubicBezTo>
                  <a:pt x="1118" y="1164"/>
                  <a:pt x="1122" y="1157"/>
                  <a:pt x="1125" y="1150"/>
                </a:cubicBezTo>
                <a:cubicBezTo>
                  <a:pt x="1127" y="1151"/>
                  <a:pt x="1129" y="1152"/>
                  <a:pt x="1131" y="1153"/>
                </a:cubicBezTo>
                <a:cubicBezTo>
                  <a:pt x="1131" y="1153"/>
                  <a:pt x="1132" y="1153"/>
                  <a:pt x="1132" y="1154"/>
                </a:cubicBezTo>
                <a:cubicBezTo>
                  <a:pt x="1130" y="1158"/>
                  <a:pt x="1128" y="1163"/>
                  <a:pt x="1125" y="1167"/>
                </a:cubicBezTo>
                <a:cubicBezTo>
                  <a:pt x="1124" y="1170"/>
                  <a:pt x="1123" y="1172"/>
                  <a:pt x="1122" y="1174"/>
                </a:cubicBezTo>
                <a:cubicBezTo>
                  <a:pt x="1120" y="1173"/>
                  <a:pt x="1118" y="1172"/>
                  <a:pt x="1115" y="1171"/>
                </a:cubicBezTo>
                <a:close/>
                <a:moveTo>
                  <a:pt x="1131" y="1153"/>
                </a:moveTo>
                <a:cubicBezTo>
                  <a:pt x="1129" y="1151"/>
                  <a:pt x="1127" y="1150"/>
                  <a:pt x="1125" y="1149"/>
                </a:cubicBezTo>
                <a:cubicBezTo>
                  <a:pt x="1128" y="1142"/>
                  <a:pt x="1131" y="1135"/>
                  <a:pt x="1134" y="1127"/>
                </a:cubicBezTo>
                <a:cubicBezTo>
                  <a:pt x="1135" y="1128"/>
                  <a:pt x="1136" y="1128"/>
                  <a:pt x="1136" y="1128"/>
                </a:cubicBezTo>
                <a:cubicBezTo>
                  <a:pt x="1138" y="1129"/>
                  <a:pt x="1140" y="1131"/>
                  <a:pt x="1142" y="1132"/>
                </a:cubicBezTo>
                <a:cubicBezTo>
                  <a:pt x="1139" y="1139"/>
                  <a:pt x="1135" y="1146"/>
                  <a:pt x="1132" y="1153"/>
                </a:cubicBezTo>
                <a:cubicBezTo>
                  <a:pt x="1132" y="1153"/>
                  <a:pt x="1131" y="1153"/>
                  <a:pt x="1131" y="1153"/>
                </a:cubicBezTo>
                <a:close/>
                <a:moveTo>
                  <a:pt x="1143" y="1132"/>
                </a:moveTo>
                <a:cubicBezTo>
                  <a:pt x="1145" y="1133"/>
                  <a:pt x="1147" y="1134"/>
                  <a:pt x="1149" y="1136"/>
                </a:cubicBezTo>
                <a:cubicBezTo>
                  <a:pt x="1147" y="1140"/>
                  <a:pt x="1145" y="1145"/>
                  <a:pt x="1142" y="1150"/>
                </a:cubicBezTo>
                <a:cubicBezTo>
                  <a:pt x="1141" y="1152"/>
                  <a:pt x="1140" y="1154"/>
                  <a:pt x="1139" y="1157"/>
                </a:cubicBezTo>
                <a:cubicBezTo>
                  <a:pt x="1137" y="1156"/>
                  <a:pt x="1135" y="1154"/>
                  <a:pt x="1133" y="1153"/>
                </a:cubicBezTo>
                <a:cubicBezTo>
                  <a:pt x="1136" y="1147"/>
                  <a:pt x="1139" y="1139"/>
                  <a:pt x="1143" y="1132"/>
                </a:cubicBezTo>
                <a:close/>
                <a:moveTo>
                  <a:pt x="1143" y="1131"/>
                </a:moveTo>
                <a:cubicBezTo>
                  <a:pt x="1146" y="1125"/>
                  <a:pt x="1149" y="1118"/>
                  <a:pt x="1152" y="1111"/>
                </a:cubicBezTo>
                <a:cubicBezTo>
                  <a:pt x="1155" y="1112"/>
                  <a:pt x="1157" y="1114"/>
                  <a:pt x="1159" y="1115"/>
                </a:cubicBezTo>
                <a:cubicBezTo>
                  <a:pt x="1156" y="1122"/>
                  <a:pt x="1153" y="1129"/>
                  <a:pt x="1150" y="1135"/>
                </a:cubicBezTo>
                <a:cubicBezTo>
                  <a:pt x="1147" y="1134"/>
                  <a:pt x="1145" y="1133"/>
                  <a:pt x="1143" y="1131"/>
                </a:cubicBezTo>
                <a:close/>
                <a:moveTo>
                  <a:pt x="1160" y="1115"/>
                </a:moveTo>
                <a:cubicBezTo>
                  <a:pt x="1162" y="1116"/>
                  <a:pt x="1164" y="1118"/>
                  <a:pt x="1166" y="1119"/>
                </a:cubicBezTo>
                <a:cubicBezTo>
                  <a:pt x="1163" y="1123"/>
                  <a:pt x="1161" y="1128"/>
                  <a:pt x="1158" y="1132"/>
                </a:cubicBezTo>
                <a:cubicBezTo>
                  <a:pt x="1157" y="1134"/>
                  <a:pt x="1156" y="1136"/>
                  <a:pt x="1155" y="1138"/>
                </a:cubicBezTo>
                <a:cubicBezTo>
                  <a:pt x="1153" y="1137"/>
                  <a:pt x="1152" y="1136"/>
                  <a:pt x="1150" y="1135"/>
                </a:cubicBezTo>
                <a:cubicBezTo>
                  <a:pt x="1153" y="1129"/>
                  <a:pt x="1157" y="1122"/>
                  <a:pt x="1160" y="1115"/>
                </a:cubicBezTo>
                <a:close/>
                <a:moveTo>
                  <a:pt x="1160" y="1115"/>
                </a:moveTo>
                <a:cubicBezTo>
                  <a:pt x="1157" y="1113"/>
                  <a:pt x="1155" y="1112"/>
                  <a:pt x="1153" y="1110"/>
                </a:cubicBezTo>
                <a:cubicBezTo>
                  <a:pt x="1155" y="1104"/>
                  <a:pt x="1158" y="1098"/>
                  <a:pt x="1161" y="1091"/>
                </a:cubicBezTo>
                <a:cubicBezTo>
                  <a:pt x="1163" y="1093"/>
                  <a:pt x="1166" y="1094"/>
                  <a:pt x="1169" y="1096"/>
                </a:cubicBezTo>
                <a:cubicBezTo>
                  <a:pt x="1166" y="1102"/>
                  <a:pt x="1163" y="1109"/>
                  <a:pt x="1160" y="1115"/>
                </a:cubicBezTo>
                <a:close/>
                <a:moveTo>
                  <a:pt x="1161" y="1091"/>
                </a:moveTo>
                <a:cubicBezTo>
                  <a:pt x="1158" y="1089"/>
                  <a:pt x="1154" y="1087"/>
                  <a:pt x="1151" y="1086"/>
                </a:cubicBezTo>
                <a:cubicBezTo>
                  <a:pt x="1154" y="1078"/>
                  <a:pt x="1157" y="1071"/>
                  <a:pt x="1160" y="1064"/>
                </a:cubicBezTo>
                <a:cubicBezTo>
                  <a:pt x="1164" y="1065"/>
                  <a:pt x="1167" y="1067"/>
                  <a:pt x="1170" y="1069"/>
                </a:cubicBezTo>
                <a:cubicBezTo>
                  <a:pt x="1167" y="1077"/>
                  <a:pt x="1164" y="1084"/>
                  <a:pt x="1161" y="1091"/>
                </a:cubicBezTo>
                <a:close/>
                <a:moveTo>
                  <a:pt x="1160" y="1063"/>
                </a:moveTo>
                <a:cubicBezTo>
                  <a:pt x="1158" y="1062"/>
                  <a:pt x="1156" y="1061"/>
                  <a:pt x="1153" y="1059"/>
                </a:cubicBezTo>
                <a:cubicBezTo>
                  <a:pt x="1152" y="1059"/>
                  <a:pt x="1151" y="1058"/>
                  <a:pt x="1149" y="1058"/>
                </a:cubicBezTo>
                <a:cubicBezTo>
                  <a:pt x="1153" y="1049"/>
                  <a:pt x="1155" y="1042"/>
                  <a:pt x="1158" y="1035"/>
                </a:cubicBezTo>
                <a:cubicBezTo>
                  <a:pt x="1162" y="1037"/>
                  <a:pt x="1165" y="1039"/>
                  <a:pt x="1169" y="1041"/>
                </a:cubicBezTo>
                <a:cubicBezTo>
                  <a:pt x="1166" y="1048"/>
                  <a:pt x="1163" y="1055"/>
                  <a:pt x="1160" y="1063"/>
                </a:cubicBezTo>
                <a:close/>
                <a:moveTo>
                  <a:pt x="1158" y="1034"/>
                </a:moveTo>
                <a:cubicBezTo>
                  <a:pt x="1157" y="1034"/>
                  <a:pt x="1157" y="1034"/>
                  <a:pt x="1157" y="1034"/>
                </a:cubicBezTo>
                <a:cubicBezTo>
                  <a:pt x="1153" y="1032"/>
                  <a:pt x="1150" y="1031"/>
                  <a:pt x="1145" y="1029"/>
                </a:cubicBezTo>
                <a:cubicBezTo>
                  <a:pt x="1148" y="1022"/>
                  <a:pt x="1151" y="1014"/>
                  <a:pt x="1153" y="1007"/>
                </a:cubicBezTo>
                <a:cubicBezTo>
                  <a:pt x="1156" y="1008"/>
                  <a:pt x="1158" y="1009"/>
                  <a:pt x="1161" y="1010"/>
                </a:cubicBezTo>
                <a:cubicBezTo>
                  <a:pt x="1163" y="1011"/>
                  <a:pt x="1164" y="1012"/>
                  <a:pt x="1166" y="1012"/>
                </a:cubicBezTo>
                <a:cubicBezTo>
                  <a:pt x="1166" y="1014"/>
                  <a:pt x="1165" y="1015"/>
                  <a:pt x="1165" y="1017"/>
                </a:cubicBezTo>
                <a:cubicBezTo>
                  <a:pt x="1162" y="1022"/>
                  <a:pt x="1160" y="1028"/>
                  <a:pt x="1158" y="1034"/>
                </a:cubicBezTo>
                <a:close/>
                <a:moveTo>
                  <a:pt x="1153" y="1006"/>
                </a:moveTo>
                <a:cubicBezTo>
                  <a:pt x="1149" y="1004"/>
                  <a:pt x="1144" y="1003"/>
                  <a:pt x="1138" y="1002"/>
                </a:cubicBezTo>
                <a:cubicBezTo>
                  <a:pt x="1141" y="994"/>
                  <a:pt x="1143" y="986"/>
                  <a:pt x="1146" y="978"/>
                </a:cubicBezTo>
                <a:cubicBezTo>
                  <a:pt x="1150" y="979"/>
                  <a:pt x="1155" y="981"/>
                  <a:pt x="1161" y="983"/>
                </a:cubicBezTo>
                <a:cubicBezTo>
                  <a:pt x="1158" y="991"/>
                  <a:pt x="1156" y="998"/>
                  <a:pt x="1153" y="1006"/>
                </a:cubicBezTo>
                <a:close/>
                <a:moveTo>
                  <a:pt x="1146" y="977"/>
                </a:moveTo>
                <a:cubicBezTo>
                  <a:pt x="1143" y="977"/>
                  <a:pt x="1141" y="977"/>
                  <a:pt x="1139" y="976"/>
                </a:cubicBezTo>
                <a:cubicBezTo>
                  <a:pt x="1135" y="976"/>
                  <a:pt x="1132" y="976"/>
                  <a:pt x="1129" y="975"/>
                </a:cubicBezTo>
                <a:cubicBezTo>
                  <a:pt x="1131" y="967"/>
                  <a:pt x="1133" y="959"/>
                  <a:pt x="1135" y="951"/>
                </a:cubicBezTo>
                <a:cubicBezTo>
                  <a:pt x="1138" y="952"/>
                  <a:pt x="1140" y="952"/>
                  <a:pt x="1142" y="952"/>
                </a:cubicBezTo>
                <a:cubicBezTo>
                  <a:pt x="1146" y="953"/>
                  <a:pt x="1149" y="953"/>
                  <a:pt x="1153" y="954"/>
                </a:cubicBezTo>
                <a:cubicBezTo>
                  <a:pt x="1150" y="962"/>
                  <a:pt x="1148" y="970"/>
                  <a:pt x="1146" y="977"/>
                </a:cubicBezTo>
                <a:close/>
                <a:moveTo>
                  <a:pt x="1135" y="951"/>
                </a:moveTo>
                <a:cubicBezTo>
                  <a:pt x="1129" y="950"/>
                  <a:pt x="1123" y="949"/>
                  <a:pt x="1117" y="948"/>
                </a:cubicBezTo>
                <a:cubicBezTo>
                  <a:pt x="1119" y="941"/>
                  <a:pt x="1121" y="933"/>
                  <a:pt x="1123" y="925"/>
                </a:cubicBezTo>
                <a:cubicBezTo>
                  <a:pt x="1129" y="926"/>
                  <a:pt x="1135" y="926"/>
                  <a:pt x="1141" y="927"/>
                </a:cubicBezTo>
                <a:cubicBezTo>
                  <a:pt x="1139" y="935"/>
                  <a:pt x="1137" y="943"/>
                  <a:pt x="1135" y="951"/>
                </a:cubicBezTo>
                <a:close/>
                <a:moveTo>
                  <a:pt x="1122" y="924"/>
                </a:moveTo>
                <a:cubicBezTo>
                  <a:pt x="1116" y="924"/>
                  <a:pt x="1110" y="923"/>
                  <a:pt x="1104" y="922"/>
                </a:cubicBezTo>
                <a:cubicBezTo>
                  <a:pt x="1136" y="766"/>
                  <a:pt x="1142" y="656"/>
                  <a:pt x="1122" y="584"/>
                </a:cubicBezTo>
                <a:cubicBezTo>
                  <a:pt x="1130" y="578"/>
                  <a:pt x="1138" y="572"/>
                  <a:pt x="1145" y="566"/>
                </a:cubicBezTo>
                <a:cubicBezTo>
                  <a:pt x="1145" y="565"/>
                  <a:pt x="1145" y="565"/>
                  <a:pt x="1145" y="565"/>
                </a:cubicBezTo>
                <a:cubicBezTo>
                  <a:pt x="1169" y="640"/>
                  <a:pt x="1161" y="758"/>
                  <a:pt x="1122" y="924"/>
                </a:cubicBezTo>
                <a:close/>
                <a:moveTo>
                  <a:pt x="1144" y="561"/>
                </a:moveTo>
                <a:cubicBezTo>
                  <a:pt x="1148" y="560"/>
                  <a:pt x="1151" y="558"/>
                  <a:pt x="1154" y="556"/>
                </a:cubicBezTo>
                <a:cubicBezTo>
                  <a:pt x="1151" y="559"/>
                  <a:pt x="1148" y="562"/>
                  <a:pt x="1145" y="564"/>
                </a:cubicBezTo>
                <a:cubicBezTo>
                  <a:pt x="1145" y="563"/>
                  <a:pt x="1145" y="562"/>
                  <a:pt x="1144" y="561"/>
                </a:cubicBezTo>
                <a:close/>
                <a:moveTo>
                  <a:pt x="1155" y="555"/>
                </a:moveTo>
                <a:cubicBezTo>
                  <a:pt x="1160" y="553"/>
                  <a:pt x="1164" y="550"/>
                  <a:pt x="1169" y="547"/>
                </a:cubicBezTo>
                <a:cubicBezTo>
                  <a:pt x="1162" y="553"/>
                  <a:pt x="1155" y="558"/>
                  <a:pt x="1147" y="564"/>
                </a:cubicBezTo>
                <a:cubicBezTo>
                  <a:pt x="1150" y="561"/>
                  <a:pt x="1153" y="558"/>
                  <a:pt x="1155" y="555"/>
                </a:cubicBezTo>
                <a:close/>
                <a:moveTo>
                  <a:pt x="1156" y="554"/>
                </a:moveTo>
                <a:cubicBezTo>
                  <a:pt x="1159" y="551"/>
                  <a:pt x="1162" y="547"/>
                  <a:pt x="1165" y="543"/>
                </a:cubicBezTo>
                <a:cubicBezTo>
                  <a:pt x="1166" y="543"/>
                  <a:pt x="1167" y="542"/>
                  <a:pt x="1168" y="542"/>
                </a:cubicBezTo>
                <a:cubicBezTo>
                  <a:pt x="1169" y="543"/>
                  <a:pt x="1169" y="545"/>
                  <a:pt x="1170" y="546"/>
                </a:cubicBezTo>
                <a:cubicBezTo>
                  <a:pt x="1166" y="549"/>
                  <a:pt x="1161" y="552"/>
                  <a:pt x="1156" y="554"/>
                </a:cubicBezTo>
                <a:close/>
                <a:moveTo>
                  <a:pt x="1168" y="539"/>
                </a:moveTo>
                <a:cubicBezTo>
                  <a:pt x="1169" y="537"/>
                  <a:pt x="1171" y="534"/>
                  <a:pt x="1172" y="531"/>
                </a:cubicBezTo>
                <a:cubicBezTo>
                  <a:pt x="1179" y="528"/>
                  <a:pt x="1186" y="525"/>
                  <a:pt x="1193" y="522"/>
                </a:cubicBezTo>
                <a:cubicBezTo>
                  <a:pt x="1193" y="522"/>
                  <a:pt x="1193" y="522"/>
                  <a:pt x="1193" y="522"/>
                </a:cubicBezTo>
                <a:cubicBezTo>
                  <a:pt x="1190" y="526"/>
                  <a:pt x="1187" y="529"/>
                  <a:pt x="1184" y="533"/>
                </a:cubicBezTo>
                <a:cubicBezTo>
                  <a:pt x="1184" y="533"/>
                  <a:pt x="1184" y="533"/>
                  <a:pt x="1184" y="533"/>
                </a:cubicBezTo>
                <a:cubicBezTo>
                  <a:pt x="1179" y="536"/>
                  <a:pt x="1174" y="538"/>
                  <a:pt x="1169" y="541"/>
                </a:cubicBezTo>
                <a:cubicBezTo>
                  <a:pt x="1168" y="540"/>
                  <a:pt x="1168" y="540"/>
                  <a:pt x="1168" y="539"/>
                </a:cubicBezTo>
                <a:close/>
                <a:moveTo>
                  <a:pt x="1173" y="531"/>
                </a:moveTo>
                <a:cubicBezTo>
                  <a:pt x="1174" y="527"/>
                  <a:pt x="1176" y="523"/>
                  <a:pt x="1177" y="519"/>
                </a:cubicBezTo>
                <a:cubicBezTo>
                  <a:pt x="1181" y="517"/>
                  <a:pt x="1185" y="516"/>
                  <a:pt x="1189" y="514"/>
                </a:cubicBezTo>
                <a:cubicBezTo>
                  <a:pt x="1190" y="517"/>
                  <a:pt x="1191" y="519"/>
                  <a:pt x="1193" y="522"/>
                </a:cubicBezTo>
                <a:cubicBezTo>
                  <a:pt x="1186" y="525"/>
                  <a:pt x="1180" y="528"/>
                  <a:pt x="1173" y="531"/>
                </a:cubicBezTo>
                <a:close/>
                <a:moveTo>
                  <a:pt x="1185" y="505"/>
                </a:moveTo>
                <a:cubicBezTo>
                  <a:pt x="1192" y="502"/>
                  <a:pt x="1199" y="499"/>
                  <a:pt x="1205" y="497"/>
                </a:cubicBezTo>
                <a:cubicBezTo>
                  <a:pt x="1204" y="501"/>
                  <a:pt x="1203" y="505"/>
                  <a:pt x="1201" y="509"/>
                </a:cubicBezTo>
                <a:cubicBezTo>
                  <a:pt x="1197" y="511"/>
                  <a:pt x="1193" y="512"/>
                  <a:pt x="1189" y="514"/>
                </a:cubicBezTo>
                <a:cubicBezTo>
                  <a:pt x="1188" y="511"/>
                  <a:pt x="1186" y="508"/>
                  <a:pt x="1185" y="505"/>
                </a:cubicBezTo>
                <a:close/>
                <a:moveTo>
                  <a:pt x="1185" y="504"/>
                </a:moveTo>
                <a:cubicBezTo>
                  <a:pt x="1183" y="502"/>
                  <a:pt x="1182" y="500"/>
                  <a:pt x="1181" y="499"/>
                </a:cubicBezTo>
                <a:cubicBezTo>
                  <a:pt x="1181" y="497"/>
                  <a:pt x="1181" y="495"/>
                  <a:pt x="1181" y="494"/>
                </a:cubicBezTo>
                <a:cubicBezTo>
                  <a:pt x="1191" y="491"/>
                  <a:pt x="1199" y="488"/>
                  <a:pt x="1207" y="485"/>
                </a:cubicBezTo>
                <a:cubicBezTo>
                  <a:pt x="1208" y="485"/>
                  <a:pt x="1208" y="485"/>
                  <a:pt x="1208" y="486"/>
                </a:cubicBezTo>
                <a:cubicBezTo>
                  <a:pt x="1207" y="489"/>
                  <a:pt x="1207" y="493"/>
                  <a:pt x="1206" y="496"/>
                </a:cubicBezTo>
                <a:cubicBezTo>
                  <a:pt x="1199" y="499"/>
                  <a:pt x="1192" y="502"/>
                  <a:pt x="1185" y="504"/>
                </a:cubicBezTo>
                <a:close/>
                <a:moveTo>
                  <a:pt x="1208" y="486"/>
                </a:moveTo>
                <a:cubicBezTo>
                  <a:pt x="1210" y="489"/>
                  <a:pt x="1211" y="491"/>
                  <a:pt x="1213" y="494"/>
                </a:cubicBezTo>
                <a:cubicBezTo>
                  <a:pt x="1210" y="494"/>
                  <a:pt x="1208" y="495"/>
                  <a:pt x="1206" y="496"/>
                </a:cubicBezTo>
                <a:cubicBezTo>
                  <a:pt x="1207" y="493"/>
                  <a:pt x="1208" y="490"/>
                  <a:pt x="1208" y="486"/>
                </a:cubicBezTo>
                <a:close/>
                <a:moveTo>
                  <a:pt x="1208" y="484"/>
                </a:moveTo>
                <a:cubicBezTo>
                  <a:pt x="1208" y="484"/>
                  <a:pt x="1208" y="484"/>
                  <a:pt x="1208" y="484"/>
                </a:cubicBezTo>
                <a:cubicBezTo>
                  <a:pt x="1205" y="481"/>
                  <a:pt x="1203" y="477"/>
                  <a:pt x="1200" y="474"/>
                </a:cubicBezTo>
                <a:cubicBezTo>
                  <a:pt x="1203" y="473"/>
                  <a:pt x="1206" y="472"/>
                  <a:pt x="1208" y="471"/>
                </a:cubicBezTo>
                <a:cubicBezTo>
                  <a:pt x="1209" y="476"/>
                  <a:pt x="1209" y="480"/>
                  <a:pt x="1208" y="484"/>
                </a:cubicBezTo>
                <a:close/>
                <a:moveTo>
                  <a:pt x="1207" y="458"/>
                </a:moveTo>
                <a:cubicBezTo>
                  <a:pt x="1212" y="457"/>
                  <a:pt x="1217" y="455"/>
                  <a:pt x="1221" y="454"/>
                </a:cubicBezTo>
                <a:cubicBezTo>
                  <a:pt x="1224" y="457"/>
                  <a:pt x="1227" y="460"/>
                  <a:pt x="1229" y="464"/>
                </a:cubicBezTo>
                <a:cubicBezTo>
                  <a:pt x="1223" y="466"/>
                  <a:pt x="1216" y="468"/>
                  <a:pt x="1209" y="471"/>
                </a:cubicBezTo>
                <a:cubicBezTo>
                  <a:pt x="1209" y="467"/>
                  <a:pt x="1208" y="463"/>
                  <a:pt x="1207" y="458"/>
                </a:cubicBezTo>
                <a:close/>
                <a:moveTo>
                  <a:pt x="1208" y="471"/>
                </a:moveTo>
                <a:cubicBezTo>
                  <a:pt x="1206" y="472"/>
                  <a:pt x="1203" y="473"/>
                  <a:pt x="1200" y="474"/>
                </a:cubicBezTo>
                <a:cubicBezTo>
                  <a:pt x="1197" y="470"/>
                  <a:pt x="1194" y="467"/>
                  <a:pt x="1191" y="463"/>
                </a:cubicBezTo>
                <a:cubicBezTo>
                  <a:pt x="1196" y="462"/>
                  <a:pt x="1202" y="460"/>
                  <a:pt x="1207" y="459"/>
                </a:cubicBezTo>
                <a:cubicBezTo>
                  <a:pt x="1208" y="463"/>
                  <a:pt x="1208" y="467"/>
                  <a:pt x="1208" y="471"/>
                </a:cubicBezTo>
                <a:close/>
                <a:moveTo>
                  <a:pt x="1191" y="463"/>
                </a:moveTo>
                <a:cubicBezTo>
                  <a:pt x="1189" y="461"/>
                  <a:pt x="1186" y="459"/>
                  <a:pt x="1184" y="457"/>
                </a:cubicBezTo>
                <a:cubicBezTo>
                  <a:pt x="1191" y="455"/>
                  <a:pt x="1198" y="453"/>
                  <a:pt x="1205" y="451"/>
                </a:cubicBezTo>
                <a:cubicBezTo>
                  <a:pt x="1206" y="453"/>
                  <a:pt x="1206" y="456"/>
                  <a:pt x="1207" y="458"/>
                </a:cubicBezTo>
                <a:cubicBezTo>
                  <a:pt x="1201" y="460"/>
                  <a:pt x="1196" y="461"/>
                  <a:pt x="1191" y="463"/>
                </a:cubicBezTo>
                <a:close/>
                <a:moveTo>
                  <a:pt x="1190" y="463"/>
                </a:moveTo>
                <a:cubicBezTo>
                  <a:pt x="1177" y="467"/>
                  <a:pt x="1177" y="467"/>
                  <a:pt x="1177" y="467"/>
                </a:cubicBezTo>
                <a:cubicBezTo>
                  <a:pt x="1176" y="465"/>
                  <a:pt x="1175" y="462"/>
                  <a:pt x="1174" y="460"/>
                </a:cubicBezTo>
                <a:cubicBezTo>
                  <a:pt x="1177" y="459"/>
                  <a:pt x="1181" y="458"/>
                  <a:pt x="1184" y="457"/>
                </a:cubicBezTo>
                <a:cubicBezTo>
                  <a:pt x="1186" y="459"/>
                  <a:pt x="1188" y="461"/>
                  <a:pt x="1190" y="463"/>
                </a:cubicBezTo>
                <a:close/>
                <a:moveTo>
                  <a:pt x="1174" y="460"/>
                </a:moveTo>
                <a:cubicBezTo>
                  <a:pt x="1173" y="456"/>
                  <a:pt x="1171" y="453"/>
                  <a:pt x="1170" y="450"/>
                </a:cubicBezTo>
                <a:cubicBezTo>
                  <a:pt x="1169" y="448"/>
                  <a:pt x="1168" y="447"/>
                  <a:pt x="1168" y="446"/>
                </a:cubicBezTo>
                <a:cubicBezTo>
                  <a:pt x="1168" y="445"/>
                  <a:pt x="1168" y="445"/>
                  <a:pt x="1168" y="445"/>
                </a:cubicBezTo>
                <a:cubicBezTo>
                  <a:pt x="1173" y="449"/>
                  <a:pt x="1179" y="453"/>
                  <a:pt x="1183" y="457"/>
                </a:cubicBezTo>
                <a:cubicBezTo>
                  <a:pt x="1180" y="458"/>
                  <a:pt x="1177" y="459"/>
                  <a:pt x="1174" y="460"/>
                </a:cubicBezTo>
                <a:close/>
                <a:moveTo>
                  <a:pt x="1169" y="450"/>
                </a:moveTo>
                <a:cubicBezTo>
                  <a:pt x="1171" y="453"/>
                  <a:pt x="1172" y="456"/>
                  <a:pt x="1174" y="460"/>
                </a:cubicBezTo>
                <a:cubicBezTo>
                  <a:pt x="1166" y="462"/>
                  <a:pt x="1159" y="464"/>
                  <a:pt x="1152" y="466"/>
                </a:cubicBezTo>
                <a:cubicBezTo>
                  <a:pt x="1147" y="462"/>
                  <a:pt x="1142" y="459"/>
                  <a:pt x="1136" y="456"/>
                </a:cubicBezTo>
                <a:cubicBezTo>
                  <a:pt x="1146" y="452"/>
                  <a:pt x="1156" y="449"/>
                  <a:pt x="1167" y="446"/>
                </a:cubicBezTo>
                <a:cubicBezTo>
                  <a:pt x="1168" y="447"/>
                  <a:pt x="1169" y="448"/>
                  <a:pt x="1169" y="450"/>
                </a:cubicBezTo>
                <a:close/>
                <a:moveTo>
                  <a:pt x="1135" y="455"/>
                </a:moveTo>
                <a:cubicBezTo>
                  <a:pt x="1134" y="455"/>
                  <a:pt x="1133" y="454"/>
                  <a:pt x="1131" y="453"/>
                </a:cubicBezTo>
                <a:cubicBezTo>
                  <a:pt x="1129" y="450"/>
                  <a:pt x="1127" y="446"/>
                  <a:pt x="1125" y="443"/>
                </a:cubicBezTo>
                <a:cubicBezTo>
                  <a:pt x="1132" y="440"/>
                  <a:pt x="1140" y="438"/>
                  <a:pt x="1148" y="435"/>
                </a:cubicBezTo>
                <a:cubicBezTo>
                  <a:pt x="1155" y="438"/>
                  <a:pt x="1161" y="441"/>
                  <a:pt x="1167" y="445"/>
                </a:cubicBezTo>
                <a:cubicBezTo>
                  <a:pt x="1167" y="445"/>
                  <a:pt x="1167" y="445"/>
                  <a:pt x="1167" y="445"/>
                </a:cubicBezTo>
                <a:cubicBezTo>
                  <a:pt x="1156" y="449"/>
                  <a:pt x="1145" y="452"/>
                  <a:pt x="1135" y="455"/>
                </a:cubicBezTo>
                <a:close/>
                <a:moveTo>
                  <a:pt x="1149" y="435"/>
                </a:moveTo>
                <a:cubicBezTo>
                  <a:pt x="1153" y="434"/>
                  <a:pt x="1157" y="433"/>
                  <a:pt x="1160" y="432"/>
                </a:cubicBezTo>
                <a:cubicBezTo>
                  <a:pt x="1162" y="436"/>
                  <a:pt x="1164" y="440"/>
                  <a:pt x="1166" y="444"/>
                </a:cubicBezTo>
                <a:cubicBezTo>
                  <a:pt x="1161" y="440"/>
                  <a:pt x="1155" y="438"/>
                  <a:pt x="1149" y="435"/>
                </a:cubicBezTo>
                <a:close/>
                <a:moveTo>
                  <a:pt x="1148" y="435"/>
                </a:moveTo>
                <a:cubicBezTo>
                  <a:pt x="1141" y="432"/>
                  <a:pt x="1132" y="429"/>
                  <a:pt x="1124" y="427"/>
                </a:cubicBezTo>
                <a:cubicBezTo>
                  <a:pt x="1133" y="424"/>
                  <a:pt x="1143" y="421"/>
                  <a:pt x="1154" y="417"/>
                </a:cubicBezTo>
                <a:cubicBezTo>
                  <a:pt x="1156" y="422"/>
                  <a:pt x="1158" y="426"/>
                  <a:pt x="1160" y="431"/>
                </a:cubicBezTo>
                <a:cubicBezTo>
                  <a:pt x="1156" y="432"/>
                  <a:pt x="1152" y="434"/>
                  <a:pt x="1148" y="435"/>
                </a:cubicBezTo>
                <a:close/>
                <a:moveTo>
                  <a:pt x="1148" y="435"/>
                </a:moveTo>
                <a:cubicBezTo>
                  <a:pt x="1140" y="438"/>
                  <a:pt x="1132" y="440"/>
                  <a:pt x="1125" y="443"/>
                </a:cubicBezTo>
                <a:cubicBezTo>
                  <a:pt x="1122" y="438"/>
                  <a:pt x="1119" y="434"/>
                  <a:pt x="1117" y="430"/>
                </a:cubicBezTo>
                <a:cubicBezTo>
                  <a:pt x="1119" y="429"/>
                  <a:pt x="1121" y="428"/>
                  <a:pt x="1123" y="428"/>
                </a:cubicBezTo>
                <a:cubicBezTo>
                  <a:pt x="1131" y="429"/>
                  <a:pt x="1140" y="432"/>
                  <a:pt x="1148" y="435"/>
                </a:cubicBezTo>
                <a:close/>
                <a:moveTo>
                  <a:pt x="1117" y="429"/>
                </a:moveTo>
                <a:cubicBezTo>
                  <a:pt x="1116" y="428"/>
                  <a:pt x="1115" y="427"/>
                  <a:pt x="1115" y="426"/>
                </a:cubicBezTo>
                <a:cubicBezTo>
                  <a:pt x="1117" y="427"/>
                  <a:pt x="1120" y="427"/>
                  <a:pt x="1122" y="427"/>
                </a:cubicBezTo>
                <a:cubicBezTo>
                  <a:pt x="1120" y="428"/>
                  <a:pt x="1118" y="429"/>
                  <a:pt x="1117" y="429"/>
                </a:cubicBezTo>
                <a:close/>
                <a:moveTo>
                  <a:pt x="1116" y="429"/>
                </a:moveTo>
                <a:cubicBezTo>
                  <a:pt x="1106" y="433"/>
                  <a:pt x="1096" y="437"/>
                  <a:pt x="1087" y="440"/>
                </a:cubicBezTo>
                <a:cubicBezTo>
                  <a:pt x="1086" y="440"/>
                  <a:pt x="1086" y="440"/>
                  <a:pt x="1085" y="440"/>
                </a:cubicBezTo>
                <a:cubicBezTo>
                  <a:pt x="1083" y="436"/>
                  <a:pt x="1081" y="433"/>
                  <a:pt x="1079" y="429"/>
                </a:cubicBezTo>
                <a:cubicBezTo>
                  <a:pt x="1084" y="427"/>
                  <a:pt x="1088" y="426"/>
                  <a:pt x="1092" y="424"/>
                </a:cubicBezTo>
                <a:cubicBezTo>
                  <a:pt x="1100" y="424"/>
                  <a:pt x="1107" y="425"/>
                  <a:pt x="1114" y="426"/>
                </a:cubicBezTo>
                <a:cubicBezTo>
                  <a:pt x="1115" y="427"/>
                  <a:pt x="1115" y="428"/>
                  <a:pt x="1116" y="429"/>
                </a:cubicBezTo>
                <a:close/>
                <a:moveTo>
                  <a:pt x="1114" y="425"/>
                </a:moveTo>
                <a:cubicBezTo>
                  <a:pt x="1107" y="424"/>
                  <a:pt x="1100" y="424"/>
                  <a:pt x="1093" y="423"/>
                </a:cubicBezTo>
                <a:cubicBezTo>
                  <a:pt x="1099" y="421"/>
                  <a:pt x="1104" y="419"/>
                  <a:pt x="1109" y="417"/>
                </a:cubicBezTo>
                <a:cubicBezTo>
                  <a:pt x="1111" y="420"/>
                  <a:pt x="1112" y="423"/>
                  <a:pt x="1114" y="425"/>
                </a:cubicBezTo>
                <a:close/>
                <a:moveTo>
                  <a:pt x="1105" y="408"/>
                </a:moveTo>
                <a:cubicBezTo>
                  <a:pt x="1113" y="408"/>
                  <a:pt x="1121" y="409"/>
                  <a:pt x="1129" y="409"/>
                </a:cubicBezTo>
                <a:cubicBezTo>
                  <a:pt x="1122" y="412"/>
                  <a:pt x="1116" y="414"/>
                  <a:pt x="1109" y="417"/>
                </a:cubicBezTo>
                <a:cubicBezTo>
                  <a:pt x="1108" y="414"/>
                  <a:pt x="1106" y="411"/>
                  <a:pt x="1105" y="408"/>
                </a:cubicBezTo>
                <a:close/>
                <a:moveTo>
                  <a:pt x="1105" y="407"/>
                </a:moveTo>
                <a:cubicBezTo>
                  <a:pt x="1104" y="406"/>
                  <a:pt x="1103" y="405"/>
                  <a:pt x="1103" y="404"/>
                </a:cubicBezTo>
                <a:cubicBezTo>
                  <a:pt x="1113" y="400"/>
                  <a:pt x="1123" y="396"/>
                  <a:pt x="1134" y="392"/>
                </a:cubicBezTo>
                <a:cubicBezTo>
                  <a:pt x="1137" y="393"/>
                  <a:pt x="1141" y="393"/>
                  <a:pt x="1144" y="393"/>
                </a:cubicBezTo>
                <a:cubicBezTo>
                  <a:pt x="1145" y="396"/>
                  <a:pt x="1146" y="400"/>
                  <a:pt x="1148" y="403"/>
                </a:cubicBezTo>
                <a:cubicBezTo>
                  <a:pt x="1142" y="405"/>
                  <a:pt x="1136" y="407"/>
                  <a:pt x="1130" y="409"/>
                </a:cubicBezTo>
                <a:cubicBezTo>
                  <a:pt x="1122" y="408"/>
                  <a:pt x="1113" y="408"/>
                  <a:pt x="1105" y="407"/>
                </a:cubicBezTo>
                <a:close/>
                <a:moveTo>
                  <a:pt x="1103" y="404"/>
                </a:moveTo>
                <a:cubicBezTo>
                  <a:pt x="1101" y="400"/>
                  <a:pt x="1099" y="397"/>
                  <a:pt x="1097" y="393"/>
                </a:cubicBezTo>
                <a:cubicBezTo>
                  <a:pt x="1106" y="393"/>
                  <a:pt x="1115" y="392"/>
                  <a:pt x="1123" y="392"/>
                </a:cubicBezTo>
                <a:cubicBezTo>
                  <a:pt x="1127" y="392"/>
                  <a:pt x="1130" y="392"/>
                  <a:pt x="1133" y="392"/>
                </a:cubicBezTo>
                <a:cubicBezTo>
                  <a:pt x="1122" y="396"/>
                  <a:pt x="1112" y="400"/>
                  <a:pt x="1103" y="404"/>
                </a:cubicBezTo>
                <a:close/>
                <a:moveTo>
                  <a:pt x="1068" y="405"/>
                </a:moveTo>
                <a:cubicBezTo>
                  <a:pt x="1067" y="402"/>
                  <a:pt x="1066" y="400"/>
                  <a:pt x="1065" y="398"/>
                </a:cubicBezTo>
                <a:cubicBezTo>
                  <a:pt x="1073" y="396"/>
                  <a:pt x="1082" y="395"/>
                  <a:pt x="1090" y="394"/>
                </a:cubicBezTo>
                <a:cubicBezTo>
                  <a:pt x="1082" y="398"/>
                  <a:pt x="1075" y="401"/>
                  <a:pt x="1068" y="405"/>
                </a:cubicBezTo>
                <a:close/>
                <a:moveTo>
                  <a:pt x="1069" y="409"/>
                </a:moveTo>
                <a:cubicBezTo>
                  <a:pt x="1065" y="410"/>
                  <a:pt x="1061" y="410"/>
                  <a:pt x="1057" y="411"/>
                </a:cubicBezTo>
                <a:cubicBezTo>
                  <a:pt x="1061" y="409"/>
                  <a:pt x="1064" y="407"/>
                  <a:pt x="1068" y="405"/>
                </a:cubicBezTo>
                <a:cubicBezTo>
                  <a:pt x="1068" y="407"/>
                  <a:pt x="1069" y="408"/>
                  <a:pt x="1069" y="409"/>
                </a:cubicBezTo>
                <a:close/>
                <a:moveTo>
                  <a:pt x="1069" y="410"/>
                </a:moveTo>
                <a:cubicBezTo>
                  <a:pt x="1071" y="412"/>
                  <a:pt x="1072" y="415"/>
                  <a:pt x="1073" y="417"/>
                </a:cubicBezTo>
                <a:cubicBezTo>
                  <a:pt x="1068" y="419"/>
                  <a:pt x="1063" y="422"/>
                  <a:pt x="1058" y="424"/>
                </a:cubicBezTo>
                <a:cubicBezTo>
                  <a:pt x="1053" y="424"/>
                  <a:pt x="1047" y="425"/>
                  <a:pt x="1042" y="426"/>
                </a:cubicBezTo>
                <a:cubicBezTo>
                  <a:pt x="1041" y="424"/>
                  <a:pt x="1041" y="422"/>
                  <a:pt x="1040" y="421"/>
                </a:cubicBezTo>
                <a:cubicBezTo>
                  <a:pt x="1045" y="418"/>
                  <a:pt x="1051" y="415"/>
                  <a:pt x="1056" y="412"/>
                </a:cubicBezTo>
                <a:cubicBezTo>
                  <a:pt x="1061" y="411"/>
                  <a:pt x="1065" y="410"/>
                  <a:pt x="1069" y="410"/>
                </a:cubicBezTo>
                <a:close/>
                <a:moveTo>
                  <a:pt x="1040" y="420"/>
                </a:moveTo>
                <a:cubicBezTo>
                  <a:pt x="1039" y="418"/>
                  <a:pt x="1038" y="417"/>
                  <a:pt x="1038" y="415"/>
                </a:cubicBezTo>
                <a:cubicBezTo>
                  <a:pt x="1043" y="414"/>
                  <a:pt x="1049" y="413"/>
                  <a:pt x="1055" y="412"/>
                </a:cubicBezTo>
                <a:cubicBezTo>
                  <a:pt x="1050" y="415"/>
                  <a:pt x="1045" y="417"/>
                  <a:pt x="1040" y="420"/>
                </a:cubicBezTo>
                <a:close/>
                <a:moveTo>
                  <a:pt x="1041" y="426"/>
                </a:moveTo>
                <a:cubicBezTo>
                  <a:pt x="1037" y="426"/>
                  <a:pt x="1033" y="427"/>
                  <a:pt x="1029" y="428"/>
                </a:cubicBezTo>
                <a:cubicBezTo>
                  <a:pt x="1033" y="425"/>
                  <a:pt x="1036" y="423"/>
                  <a:pt x="1040" y="421"/>
                </a:cubicBezTo>
                <a:cubicBezTo>
                  <a:pt x="1040" y="423"/>
                  <a:pt x="1041" y="424"/>
                  <a:pt x="1041" y="426"/>
                </a:cubicBezTo>
                <a:close/>
                <a:moveTo>
                  <a:pt x="1042" y="426"/>
                </a:moveTo>
                <a:cubicBezTo>
                  <a:pt x="1042" y="428"/>
                  <a:pt x="1043" y="430"/>
                  <a:pt x="1044" y="431"/>
                </a:cubicBezTo>
                <a:cubicBezTo>
                  <a:pt x="1038" y="434"/>
                  <a:pt x="1033" y="437"/>
                  <a:pt x="1028" y="440"/>
                </a:cubicBezTo>
                <a:cubicBezTo>
                  <a:pt x="1024" y="441"/>
                  <a:pt x="1019" y="441"/>
                  <a:pt x="1014" y="442"/>
                </a:cubicBezTo>
                <a:cubicBezTo>
                  <a:pt x="1013" y="441"/>
                  <a:pt x="1013" y="440"/>
                  <a:pt x="1013" y="439"/>
                </a:cubicBezTo>
                <a:cubicBezTo>
                  <a:pt x="1018" y="435"/>
                  <a:pt x="1023" y="432"/>
                  <a:pt x="1028" y="428"/>
                </a:cubicBezTo>
                <a:cubicBezTo>
                  <a:pt x="1033" y="428"/>
                  <a:pt x="1037" y="427"/>
                  <a:pt x="1042" y="426"/>
                </a:cubicBezTo>
                <a:close/>
                <a:moveTo>
                  <a:pt x="1013" y="439"/>
                </a:moveTo>
                <a:cubicBezTo>
                  <a:pt x="1012" y="436"/>
                  <a:pt x="1011" y="434"/>
                  <a:pt x="1010" y="432"/>
                </a:cubicBezTo>
                <a:cubicBezTo>
                  <a:pt x="1016" y="431"/>
                  <a:pt x="1021" y="429"/>
                  <a:pt x="1027" y="428"/>
                </a:cubicBezTo>
                <a:cubicBezTo>
                  <a:pt x="1022" y="432"/>
                  <a:pt x="1017" y="435"/>
                  <a:pt x="1013" y="439"/>
                </a:cubicBezTo>
                <a:close/>
                <a:moveTo>
                  <a:pt x="1013" y="442"/>
                </a:moveTo>
                <a:cubicBezTo>
                  <a:pt x="1011" y="443"/>
                  <a:pt x="1009" y="443"/>
                  <a:pt x="1007" y="443"/>
                </a:cubicBezTo>
                <a:cubicBezTo>
                  <a:pt x="1009" y="442"/>
                  <a:pt x="1011" y="441"/>
                  <a:pt x="1012" y="439"/>
                </a:cubicBezTo>
                <a:cubicBezTo>
                  <a:pt x="1013" y="440"/>
                  <a:pt x="1013" y="441"/>
                  <a:pt x="1013" y="442"/>
                </a:cubicBezTo>
                <a:close/>
                <a:moveTo>
                  <a:pt x="1013" y="443"/>
                </a:moveTo>
                <a:cubicBezTo>
                  <a:pt x="1014" y="444"/>
                  <a:pt x="1015" y="446"/>
                  <a:pt x="1016" y="448"/>
                </a:cubicBezTo>
                <a:cubicBezTo>
                  <a:pt x="1012" y="451"/>
                  <a:pt x="1008" y="453"/>
                  <a:pt x="1004" y="456"/>
                </a:cubicBezTo>
                <a:cubicBezTo>
                  <a:pt x="1000" y="456"/>
                  <a:pt x="995" y="457"/>
                  <a:pt x="990" y="458"/>
                </a:cubicBezTo>
                <a:cubicBezTo>
                  <a:pt x="995" y="453"/>
                  <a:pt x="1001" y="448"/>
                  <a:pt x="1007" y="444"/>
                </a:cubicBezTo>
                <a:cubicBezTo>
                  <a:pt x="1009" y="443"/>
                  <a:pt x="1011" y="443"/>
                  <a:pt x="1013" y="443"/>
                </a:cubicBezTo>
                <a:close/>
                <a:moveTo>
                  <a:pt x="990" y="458"/>
                </a:moveTo>
                <a:cubicBezTo>
                  <a:pt x="988" y="458"/>
                  <a:pt x="987" y="458"/>
                  <a:pt x="986" y="459"/>
                </a:cubicBezTo>
                <a:cubicBezTo>
                  <a:pt x="985" y="455"/>
                  <a:pt x="984" y="452"/>
                  <a:pt x="983" y="449"/>
                </a:cubicBezTo>
                <a:cubicBezTo>
                  <a:pt x="990" y="447"/>
                  <a:pt x="998" y="445"/>
                  <a:pt x="1006" y="444"/>
                </a:cubicBezTo>
                <a:cubicBezTo>
                  <a:pt x="1000" y="449"/>
                  <a:pt x="995" y="453"/>
                  <a:pt x="990" y="458"/>
                </a:cubicBezTo>
                <a:close/>
                <a:moveTo>
                  <a:pt x="986" y="461"/>
                </a:moveTo>
                <a:cubicBezTo>
                  <a:pt x="983" y="465"/>
                  <a:pt x="979" y="468"/>
                  <a:pt x="976" y="472"/>
                </a:cubicBezTo>
                <a:cubicBezTo>
                  <a:pt x="970" y="473"/>
                  <a:pt x="964" y="474"/>
                  <a:pt x="958" y="475"/>
                </a:cubicBezTo>
                <a:cubicBezTo>
                  <a:pt x="957" y="472"/>
                  <a:pt x="956" y="469"/>
                  <a:pt x="955" y="466"/>
                </a:cubicBezTo>
                <a:cubicBezTo>
                  <a:pt x="966" y="463"/>
                  <a:pt x="976" y="461"/>
                  <a:pt x="985" y="459"/>
                </a:cubicBezTo>
                <a:cubicBezTo>
                  <a:pt x="986" y="460"/>
                  <a:pt x="986" y="461"/>
                  <a:pt x="986" y="461"/>
                </a:cubicBezTo>
                <a:close/>
                <a:moveTo>
                  <a:pt x="976" y="472"/>
                </a:moveTo>
                <a:cubicBezTo>
                  <a:pt x="975" y="473"/>
                  <a:pt x="974" y="475"/>
                  <a:pt x="973" y="476"/>
                </a:cubicBezTo>
                <a:cubicBezTo>
                  <a:pt x="971" y="478"/>
                  <a:pt x="969" y="481"/>
                  <a:pt x="967" y="484"/>
                </a:cubicBezTo>
                <a:cubicBezTo>
                  <a:pt x="965" y="484"/>
                  <a:pt x="963" y="484"/>
                  <a:pt x="961" y="484"/>
                </a:cubicBezTo>
                <a:cubicBezTo>
                  <a:pt x="960" y="481"/>
                  <a:pt x="959" y="478"/>
                  <a:pt x="958" y="476"/>
                </a:cubicBezTo>
                <a:cubicBezTo>
                  <a:pt x="964" y="474"/>
                  <a:pt x="970" y="473"/>
                  <a:pt x="976" y="472"/>
                </a:cubicBezTo>
                <a:close/>
                <a:moveTo>
                  <a:pt x="962" y="489"/>
                </a:moveTo>
                <a:cubicBezTo>
                  <a:pt x="961" y="491"/>
                  <a:pt x="959" y="493"/>
                  <a:pt x="958" y="495"/>
                </a:cubicBezTo>
                <a:cubicBezTo>
                  <a:pt x="949" y="496"/>
                  <a:pt x="941" y="497"/>
                  <a:pt x="932" y="498"/>
                </a:cubicBezTo>
                <a:cubicBezTo>
                  <a:pt x="931" y="496"/>
                  <a:pt x="930" y="493"/>
                  <a:pt x="929" y="491"/>
                </a:cubicBezTo>
                <a:cubicBezTo>
                  <a:pt x="940" y="488"/>
                  <a:pt x="951" y="486"/>
                  <a:pt x="960" y="485"/>
                </a:cubicBezTo>
                <a:cubicBezTo>
                  <a:pt x="961" y="486"/>
                  <a:pt x="961" y="488"/>
                  <a:pt x="962" y="489"/>
                </a:cubicBezTo>
                <a:close/>
                <a:moveTo>
                  <a:pt x="957" y="496"/>
                </a:moveTo>
                <a:cubicBezTo>
                  <a:pt x="954" y="500"/>
                  <a:pt x="951" y="504"/>
                  <a:pt x="948" y="508"/>
                </a:cubicBezTo>
                <a:cubicBezTo>
                  <a:pt x="944" y="508"/>
                  <a:pt x="939" y="508"/>
                  <a:pt x="935" y="508"/>
                </a:cubicBezTo>
                <a:cubicBezTo>
                  <a:pt x="934" y="505"/>
                  <a:pt x="933" y="502"/>
                  <a:pt x="932" y="499"/>
                </a:cubicBezTo>
                <a:cubicBezTo>
                  <a:pt x="941" y="497"/>
                  <a:pt x="949" y="496"/>
                  <a:pt x="957" y="496"/>
                </a:cubicBezTo>
                <a:close/>
                <a:moveTo>
                  <a:pt x="939" y="521"/>
                </a:moveTo>
                <a:cubicBezTo>
                  <a:pt x="929" y="520"/>
                  <a:pt x="917" y="520"/>
                  <a:pt x="905" y="522"/>
                </a:cubicBezTo>
                <a:cubicBezTo>
                  <a:pt x="904" y="519"/>
                  <a:pt x="904" y="516"/>
                  <a:pt x="903" y="513"/>
                </a:cubicBezTo>
                <a:cubicBezTo>
                  <a:pt x="914" y="511"/>
                  <a:pt x="924" y="509"/>
                  <a:pt x="934" y="509"/>
                </a:cubicBezTo>
                <a:cubicBezTo>
                  <a:pt x="936" y="513"/>
                  <a:pt x="937" y="517"/>
                  <a:pt x="939" y="521"/>
                </a:cubicBezTo>
                <a:close/>
                <a:moveTo>
                  <a:pt x="908" y="532"/>
                </a:moveTo>
                <a:cubicBezTo>
                  <a:pt x="908" y="532"/>
                  <a:pt x="908" y="532"/>
                  <a:pt x="907" y="532"/>
                </a:cubicBezTo>
                <a:cubicBezTo>
                  <a:pt x="898" y="532"/>
                  <a:pt x="887" y="533"/>
                  <a:pt x="876" y="535"/>
                </a:cubicBezTo>
                <a:cubicBezTo>
                  <a:pt x="876" y="535"/>
                  <a:pt x="876" y="535"/>
                  <a:pt x="876" y="535"/>
                </a:cubicBezTo>
                <a:cubicBezTo>
                  <a:pt x="875" y="533"/>
                  <a:pt x="875" y="530"/>
                  <a:pt x="874" y="528"/>
                </a:cubicBezTo>
                <a:cubicBezTo>
                  <a:pt x="885" y="525"/>
                  <a:pt x="895" y="523"/>
                  <a:pt x="905" y="522"/>
                </a:cubicBezTo>
                <a:cubicBezTo>
                  <a:pt x="906" y="526"/>
                  <a:pt x="907" y="529"/>
                  <a:pt x="908" y="532"/>
                </a:cubicBezTo>
                <a:close/>
                <a:moveTo>
                  <a:pt x="908" y="533"/>
                </a:moveTo>
                <a:cubicBezTo>
                  <a:pt x="910" y="538"/>
                  <a:pt x="912" y="543"/>
                  <a:pt x="914" y="548"/>
                </a:cubicBezTo>
                <a:cubicBezTo>
                  <a:pt x="905" y="546"/>
                  <a:pt x="895" y="545"/>
                  <a:pt x="884" y="545"/>
                </a:cubicBezTo>
                <a:cubicBezTo>
                  <a:pt x="883" y="545"/>
                  <a:pt x="881" y="545"/>
                  <a:pt x="879" y="545"/>
                </a:cubicBezTo>
                <a:cubicBezTo>
                  <a:pt x="878" y="542"/>
                  <a:pt x="877" y="539"/>
                  <a:pt x="876" y="536"/>
                </a:cubicBezTo>
                <a:cubicBezTo>
                  <a:pt x="888" y="534"/>
                  <a:pt x="898" y="533"/>
                  <a:pt x="908" y="533"/>
                </a:cubicBezTo>
                <a:close/>
                <a:moveTo>
                  <a:pt x="883" y="559"/>
                </a:moveTo>
                <a:cubicBezTo>
                  <a:pt x="876" y="558"/>
                  <a:pt x="869" y="558"/>
                  <a:pt x="861" y="558"/>
                </a:cubicBezTo>
                <a:cubicBezTo>
                  <a:pt x="857" y="558"/>
                  <a:pt x="853" y="558"/>
                  <a:pt x="850" y="558"/>
                </a:cubicBezTo>
                <a:cubicBezTo>
                  <a:pt x="849" y="555"/>
                  <a:pt x="848" y="552"/>
                  <a:pt x="848" y="549"/>
                </a:cubicBezTo>
                <a:cubicBezTo>
                  <a:pt x="858" y="547"/>
                  <a:pt x="869" y="546"/>
                  <a:pt x="878" y="546"/>
                </a:cubicBezTo>
                <a:cubicBezTo>
                  <a:pt x="880" y="550"/>
                  <a:pt x="881" y="555"/>
                  <a:pt x="883" y="559"/>
                </a:cubicBezTo>
                <a:close/>
                <a:moveTo>
                  <a:pt x="861" y="558"/>
                </a:moveTo>
                <a:cubicBezTo>
                  <a:pt x="869" y="558"/>
                  <a:pt x="876" y="559"/>
                  <a:pt x="883" y="560"/>
                </a:cubicBezTo>
                <a:cubicBezTo>
                  <a:pt x="886" y="568"/>
                  <a:pt x="890" y="577"/>
                  <a:pt x="894" y="586"/>
                </a:cubicBezTo>
                <a:cubicBezTo>
                  <a:pt x="894" y="586"/>
                  <a:pt x="894" y="586"/>
                  <a:pt x="894" y="586"/>
                </a:cubicBezTo>
                <a:cubicBezTo>
                  <a:pt x="894" y="586"/>
                  <a:pt x="894" y="586"/>
                  <a:pt x="894" y="586"/>
                </a:cubicBezTo>
                <a:cubicBezTo>
                  <a:pt x="882" y="578"/>
                  <a:pt x="868" y="573"/>
                  <a:pt x="853" y="571"/>
                </a:cubicBezTo>
                <a:cubicBezTo>
                  <a:pt x="852" y="567"/>
                  <a:pt x="851" y="562"/>
                  <a:pt x="850" y="558"/>
                </a:cubicBezTo>
                <a:cubicBezTo>
                  <a:pt x="854" y="558"/>
                  <a:pt x="857" y="558"/>
                  <a:pt x="861" y="558"/>
                </a:cubicBezTo>
                <a:close/>
                <a:moveTo>
                  <a:pt x="861" y="593"/>
                </a:moveTo>
                <a:cubicBezTo>
                  <a:pt x="861" y="593"/>
                  <a:pt x="861" y="593"/>
                  <a:pt x="861" y="593"/>
                </a:cubicBezTo>
                <a:cubicBezTo>
                  <a:pt x="850" y="587"/>
                  <a:pt x="837" y="584"/>
                  <a:pt x="824" y="583"/>
                </a:cubicBezTo>
                <a:cubicBezTo>
                  <a:pt x="823" y="579"/>
                  <a:pt x="822" y="575"/>
                  <a:pt x="821" y="571"/>
                </a:cubicBezTo>
                <a:cubicBezTo>
                  <a:pt x="827" y="571"/>
                  <a:pt x="832" y="570"/>
                  <a:pt x="838" y="570"/>
                </a:cubicBezTo>
                <a:cubicBezTo>
                  <a:pt x="843" y="570"/>
                  <a:pt x="848" y="571"/>
                  <a:pt x="853" y="571"/>
                </a:cubicBezTo>
                <a:cubicBezTo>
                  <a:pt x="855" y="578"/>
                  <a:pt x="858" y="586"/>
                  <a:pt x="861" y="593"/>
                </a:cubicBezTo>
                <a:close/>
                <a:moveTo>
                  <a:pt x="829" y="601"/>
                </a:moveTo>
                <a:cubicBezTo>
                  <a:pt x="818" y="597"/>
                  <a:pt x="807" y="595"/>
                  <a:pt x="794" y="594"/>
                </a:cubicBezTo>
                <a:cubicBezTo>
                  <a:pt x="794" y="591"/>
                  <a:pt x="793" y="588"/>
                  <a:pt x="793" y="584"/>
                </a:cubicBezTo>
                <a:cubicBezTo>
                  <a:pt x="804" y="583"/>
                  <a:pt x="814" y="582"/>
                  <a:pt x="823" y="583"/>
                </a:cubicBezTo>
                <a:cubicBezTo>
                  <a:pt x="825" y="589"/>
                  <a:pt x="827" y="595"/>
                  <a:pt x="829" y="601"/>
                </a:cubicBezTo>
                <a:close/>
                <a:moveTo>
                  <a:pt x="829" y="602"/>
                </a:moveTo>
                <a:cubicBezTo>
                  <a:pt x="834" y="616"/>
                  <a:pt x="840" y="630"/>
                  <a:pt x="847" y="645"/>
                </a:cubicBezTo>
                <a:cubicBezTo>
                  <a:pt x="846" y="647"/>
                  <a:pt x="845" y="648"/>
                  <a:pt x="844" y="649"/>
                </a:cubicBezTo>
                <a:cubicBezTo>
                  <a:pt x="832" y="629"/>
                  <a:pt x="817" y="616"/>
                  <a:pt x="798" y="609"/>
                </a:cubicBezTo>
                <a:cubicBezTo>
                  <a:pt x="797" y="604"/>
                  <a:pt x="795" y="599"/>
                  <a:pt x="795" y="595"/>
                </a:cubicBezTo>
                <a:cubicBezTo>
                  <a:pt x="807" y="595"/>
                  <a:pt x="819" y="598"/>
                  <a:pt x="829" y="602"/>
                </a:cubicBezTo>
                <a:close/>
                <a:moveTo>
                  <a:pt x="844" y="651"/>
                </a:moveTo>
                <a:cubicBezTo>
                  <a:pt x="844" y="651"/>
                  <a:pt x="843" y="652"/>
                  <a:pt x="842" y="653"/>
                </a:cubicBezTo>
                <a:cubicBezTo>
                  <a:pt x="843" y="652"/>
                  <a:pt x="844" y="651"/>
                  <a:pt x="844" y="650"/>
                </a:cubicBezTo>
                <a:cubicBezTo>
                  <a:pt x="844" y="650"/>
                  <a:pt x="844" y="651"/>
                  <a:pt x="844" y="651"/>
                </a:cubicBezTo>
                <a:close/>
                <a:moveTo>
                  <a:pt x="845" y="651"/>
                </a:moveTo>
                <a:cubicBezTo>
                  <a:pt x="845" y="651"/>
                  <a:pt x="845" y="652"/>
                  <a:pt x="845" y="652"/>
                </a:cubicBezTo>
                <a:cubicBezTo>
                  <a:pt x="844" y="653"/>
                  <a:pt x="844" y="655"/>
                  <a:pt x="843" y="656"/>
                </a:cubicBezTo>
                <a:cubicBezTo>
                  <a:pt x="841" y="658"/>
                  <a:pt x="839" y="660"/>
                  <a:pt x="837" y="662"/>
                </a:cubicBezTo>
                <a:cubicBezTo>
                  <a:pt x="838" y="660"/>
                  <a:pt x="839" y="658"/>
                  <a:pt x="841" y="656"/>
                </a:cubicBezTo>
                <a:cubicBezTo>
                  <a:pt x="842" y="654"/>
                  <a:pt x="843" y="653"/>
                  <a:pt x="845" y="651"/>
                </a:cubicBezTo>
                <a:close/>
                <a:moveTo>
                  <a:pt x="835" y="663"/>
                </a:moveTo>
                <a:cubicBezTo>
                  <a:pt x="834" y="664"/>
                  <a:pt x="833" y="665"/>
                  <a:pt x="832" y="667"/>
                </a:cubicBezTo>
                <a:cubicBezTo>
                  <a:pt x="834" y="664"/>
                  <a:pt x="836" y="661"/>
                  <a:pt x="838" y="658"/>
                </a:cubicBezTo>
                <a:cubicBezTo>
                  <a:pt x="837" y="660"/>
                  <a:pt x="836" y="662"/>
                  <a:pt x="835" y="663"/>
                </a:cubicBezTo>
                <a:close/>
                <a:moveTo>
                  <a:pt x="834" y="665"/>
                </a:moveTo>
                <a:cubicBezTo>
                  <a:pt x="832" y="668"/>
                  <a:pt x="830" y="672"/>
                  <a:pt x="828" y="675"/>
                </a:cubicBezTo>
                <a:cubicBezTo>
                  <a:pt x="828" y="676"/>
                  <a:pt x="827" y="676"/>
                  <a:pt x="827" y="677"/>
                </a:cubicBezTo>
                <a:cubicBezTo>
                  <a:pt x="827" y="676"/>
                  <a:pt x="826" y="676"/>
                  <a:pt x="826" y="675"/>
                </a:cubicBezTo>
                <a:cubicBezTo>
                  <a:pt x="827" y="673"/>
                  <a:pt x="829" y="671"/>
                  <a:pt x="830" y="669"/>
                </a:cubicBezTo>
                <a:cubicBezTo>
                  <a:pt x="831" y="668"/>
                  <a:pt x="833" y="666"/>
                  <a:pt x="834" y="665"/>
                </a:cubicBezTo>
                <a:close/>
                <a:moveTo>
                  <a:pt x="826" y="675"/>
                </a:moveTo>
                <a:cubicBezTo>
                  <a:pt x="826" y="674"/>
                  <a:pt x="826" y="674"/>
                  <a:pt x="826" y="674"/>
                </a:cubicBezTo>
                <a:cubicBezTo>
                  <a:pt x="826" y="673"/>
                  <a:pt x="827" y="673"/>
                  <a:pt x="828" y="672"/>
                </a:cubicBezTo>
                <a:cubicBezTo>
                  <a:pt x="827" y="673"/>
                  <a:pt x="827" y="674"/>
                  <a:pt x="826" y="675"/>
                </a:cubicBezTo>
                <a:close/>
                <a:moveTo>
                  <a:pt x="826" y="676"/>
                </a:moveTo>
                <a:cubicBezTo>
                  <a:pt x="826" y="676"/>
                  <a:pt x="826" y="676"/>
                  <a:pt x="827" y="677"/>
                </a:cubicBezTo>
                <a:cubicBezTo>
                  <a:pt x="825" y="678"/>
                  <a:pt x="824" y="679"/>
                  <a:pt x="823" y="680"/>
                </a:cubicBezTo>
                <a:cubicBezTo>
                  <a:pt x="824" y="679"/>
                  <a:pt x="825" y="677"/>
                  <a:pt x="826" y="676"/>
                </a:cubicBezTo>
                <a:close/>
                <a:moveTo>
                  <a:pt x="827" y="677"/>
                </a:moveTo>
                <a:cubicBezTo>
                  <a:pt x="827" y="678"/>
                  <a:pt x="827" y="678"/>
                  <a:pt x="827" y="678"/>
                </a:cubicBezTo>
                <a:cubicBezTo>
                  <a:pt x="825" y="681"/>
                  <a:pt x="824" y="684"/>
                  <a:pt x="822" y="687"/>
                </a:cubicBezTo>
                <a:cubicBezTo>
                  <a:pt x="821" y="688"/>
                  <a:pt x="820" y="689"/>
                  <a:pt x="819" y="690"/>
                </a:cubicBezTo>
                <a:cubicBezTo>
                  <a:pt x="819" y="690"/>
                  <a:pt x="819" y="690"/>
                  <a:pt x="819" y="690"/>
                </a:cubicBezTo>
                <a:cubicBezTo>
                  <a:pt x="819" y="689"/>
                  <a:pt x="819" y="688"/>
                  <a:pt x="819" y="687"/>
                </a:cubicBezTo>
                <a:cubicBezTo>
                  <a:pt x="820" y="685"/>
                  <a:pt x="821" y="683"/>
                  <a:pt x="822" y="682"/>
                </a:cubicBezTo>
                <a:cubicBezTo>
                  <a:pt x="824" y="680"/>
                  <a:pt x="825" y="679"/>
                  <a:pt x="827" y="677"/>
                </a:cubicBezTo>
                <a:close/>
                <a:moveTo>
                  <a:pt x="822" y="688"/>
                </a:moveTo>
                <a:cubicBezTo>
                  <a:pt x="820" y="691"/>
                  <a:pt x="818" y="694"/>
                  <a:pt x="817" y="697"/>
                </a:cubicBezTo>
                <a:cubicBezTo>
                  <a:pt x="817" y="695"/>
                  <a:pt x="818" y="693"/>
                  <a:pt x="818" y="690"/>
                </a:cubicBezTo>
                <a:cubicBezTo>
                  <a:pt x="819" y="690"/>
                  <a:pt x="821" y="689"/>
                  <a:pt x="822" y="688"/>
                </a:cubicBezTo>
                <a:close/>
                <a:moveTo>
                  <a:pt x="818" y="690"/>
                </a:moveTo>
                <a:cubicBezTo>
                  <a:pt x="818" y="690"/>
                  <a:pt x="817" y="691"/>
                  <a:pt x="817" y="691"/>
                </a:cubicBezTo>
                <a:cubicBezTo>
                  <a:pt x="817" y="690"/>
                  <a:pt x="818" y="689"/>
                  <a:pt x="818" y="688"/>
                </a:cubicBezTo>
                <a:cubicBezTo>
                  <a:pt x="818" y="689"/>
                  <a:pt x="818" y="689"/>
                  <a:pt x="818" y="690"/>
                </a:cubicBezTo>
                <a:close/>
                <a:moveTo>
                  <a:pt x="818" y="691"/>
                </a:moveTo>
                <a:cubicBezTo>
                  <a:pt x="817" y="694"/>
                  <a:pt x="817" y="696"/>
                  <a:pt x="816" y="699"/>
                </a:cubicBezTo>
                <a:cubicBezTo>
                  <a:pt x="814" y="701"/>
                  <a:pt x="812" y="702"/>
                  <a:pt x="810" y="704"/>
                </a:cubicBezTo>
                <a:cubicBezTo>
                  <a:pt x="812" y="700"/>
                  <a:pt x="814" y="696"/>
                  <a:pt x="816" y="692"/>
                </a:cubicBezTo>
                <a:cubicBezTo>
                  <a:pt x="817" y="692"/>
                  <a:pt x="817" y="691"/>
                  <a:pt x="818" y="691"/>
                </a:cubicBezTo>
                <a:close/>
                <a:moveTo>
                  <a:pt x="809" y="704"/>
                </a:moveTo>
                <a:cubicBezTo>
                  <a:pt x="809" y="705"/>
                  <a:pt x="809" y="705"/>
                  <a:pt x="809" y="705"/>
                </a:cubicBezTo>
                <a:cubicBezTo>
                  <a:pt x="808" y="703"/>
                  <a:pt x="807" y="702"/>
                  <a:pt x="807" y="701"/>
                </a:cubicBezTo>
                <a:cubicBezTo>
                  <a:pt x="810" y="698"/>
                  <a:pt x="812" y="696"/>
                  <a:pt x="815" y="693"/>
                </a:cubicBezTo>
                <a:cubicBezTo>
                  <a:pt x="813" y="697"/>
                  <a:pt x="811" y="701"/>
                  <a:pt x="809" y="704"/>
                </a:cubicBezTo>
                <a:close/>
                <a:moveTo>
                  <a:pt x="808" y="705"/>
                </a:moveTo>
                <a:cubicBezTo>
                  <a:pt x="806" y="707"/>
                  <a:pt x="803" y="709"/>
                  <a:pt x="801" y="711"/>
                </a:cubicBezTo>
                <a:cubicBezTo>
                  <a:pt x="803" y="708"/>
                  <a:pt x="805" y="704"/>
                  <a:pt x="807" y="701"/>
                </a:cubicBezTo>
                <a:cubicBezTo>
                  <a:pt x="807" y="702"/>
                  <a:pt x="808" y="704"/>
                  <a:pt x="808" y="705"/>
                </a:cubicBezTo>
                <a:close/>
                <a:moveTo>
                  <a:pt x="808" y="706"/>
                </a:moveTo>
                <a:cubicBezTo>
                  <a:pt x="808" y="706"/>
                  <a:pt x="808" y="706"/>
                  <a:pt x="808" y="706"/>
                </a:cubicBezTo>
                <a:cubicBezTo>
                  <a:pt x="806" y="710"/>
                  <a:pt x="804" y="713"/>
                  <a:pt x="803" y="717"/>
                </a:cubicBezTo>
                <a:cubicBezTo>
                  <a:pt x="800" y="719"/>
                  <a:pt x="797" y="721"/>
                  <a:pt x="795" y="723"/>
                </a:cubicBezTo>
                <a:cubicBezTo>
                  <a:pt x="797" y="719"/>
                  <a:pt x="799" y="716"/>
                  <a:pt x="801" y="712"/>
                </a:cubicBezTo>
                <a:cubicBezTo>
                  <a:pt x="803" y="710"/>
                  <a:pt x="806" y="708"/>
                  <a:pt x="808" y="706"/>
                </a:cubicBezTo>
                <a:close/>
                <a:moveTo>
                  <a:pt x="794" y="724"/>
                </a:moveTo>
                <a:cubicBezTo>
                  <a:pt x="794" y="724"/>
                  <a:pt x="794" y="724"/>
                  <a:pt x="794" y="724"/>
                </a:cubicBezTo>
                <a:cubicBezTo>
                  <a:pt x="792" y="726"/>
                  <a:pt x="790" y="727"/>
                  <a:pt x="788" y="729"/>
                </a:cubicBezTo>
                <a:cubicBezTo>
                  <a:pt x="787" y="729"/>
                  <a:pt x="787" y="728"/>
                  <a:pt x="787" y="728"/>
                </a:cubicBezTo>
                <a:cubicBezTo>
                  <a:pt x="789" y="725"/>
                  <a:pt x="790" y="723"/>
                  <a:pt x="792" y="720"/>
                </a:cubicBezTo>
                <a:cubicBezTo>
                  <a:pt x="794" y="718"/>
                  <a:pt x="797" y="715"/>
                  <a:pt x="800" y="713"/>
                </a:cubicBezTo>
                <a:cubicBezTo>
                  <a:pt x="798" y="717"/>
                  <a:pt x="796" y="720"/>
                  <a:pt x="794" y="724"/>
                </a:cubicBezTo>
                <a:close/>
                <a:moveTo>
                  <a:pt x="793" y="725"/>
                </a:moveTo>
                <a:cubicBezTo>
                  <a:pt x="792" y="728"/>
                  <a:pt x="790" y="731"/>
                  <a:pt x="789" y="734"/>
                </a:cubicBezTo>
                <a:cubicBezTo>
                  <a:pt x="789" y="732"/>
                  <a:pt x="788" y="731"/>
                  <a:pt x="788" y="730"/>
                </a:cubicBezTo>
                <a:cubicBezTo>
                  <a:pt x="790" y="728"/>
                  <a:pt x="791" y="726"/>
                  <a:pt x="793" y="725"/>
                </a:cubicBezTo>
                <a:close/>
                <a:moveTo>
                  <a:pt x="791" y="742"/>
                </a:moveTo>
                <a:cubicBezTo>
                  <a:pt x="789" y="743"/>
                  <a:pt x="786" y="745"/>
                  <a:pt x="784" y="746"/>
                </a:cubicBezTo>
                <a:cubicBezTo>
                  <a:pt x="786" y="743"/>
                  <a:pt x="787" y="739"/>
                  <a:pt x="789" y="735"/>
                </a:cubicBezTo>
                <a:cubicBezTo>
                  <a:pt x="790" y="738"/>
                  <a:pt x="790" y="740"/>
                  <a:pt x="791" y="742"/>
                </a:cubicBezTo>
                <a:close/>
                <a:moveTo>
                  <a:pt x="784" y="747"/>
                </a:moveTo>
                <a:cubicBezTo>
                  <a:pt x="781" y="749"/>
                  <a:pt x="778" y="750"/>
                  <a:pt x="775" y="752"/>
                </a:cubicBezTo>
                <a:cubicBezTo>
                  <a:pt x="777" y="749"/>
                  <a:pt x="779" y="745"/>
                  <a:pt x="780" y="742"/>
                </a:cubicBezTo>
                <a:cubicBezTo>
                  <a:pt x="783" y="740"/>
                  <a:pt x="786" y="738"/>
                  <a:pt x="788" y="736"/>
                </a:cubicBezTo>
                <a:cubicBezTo>
                  <a:pt x="787" y="739"/>
                  <a:pt x="785" y="743"/>
                  <a:pt x="784" y="747"/>
                </a:cubicBezTo>
                <a:close/>
                <a:moveTo>
                  <a:pt x="775" y="753"/>
                </a:moveTo>
                <a:cubicBezTo>
                  <a:pt x="772" y="754"/>
                  <a:pt x="770" y="756"/>
                  <a:pt x="768" y="758"/>
                </a:cubicBezTo>
                <a:cubicBezTo>
                  <a:pt x="768" y="758"/>
                  <a:pt x="768" y="758"/>
                  <a:pt x="768" y="758"/>
                </a:cubicBezTo>
                <a:cubicBezTo>
                  <a:pt x="770" y="754"/>
                  <a:pt x="771" y="751"/>
                  <a:pt x="773" y="747"/>
                </a:cubicBezTo>
                <a:cubicBezTo>
                  <a:pt x="775" y="746"/>
                  <a:pt x="777" y="744"/>
                  <a:pt x="780" y="742"/>
                </a:cubicBezTo>
                <a:cubicBezTo>
                  <a:pt x="778" y="746"/>
                  <a:pt x="776" y="749"/>
                  <a:pt x="775" y="753"/>
                </a:cubicBezTo>
                <a:close/>
                <a:moveTo>
                  <a:pt x="758" y="775"/>
                </a:moveTo>
                <a:cubicBezTo>
                  <a:pt x="758" y="775"/>
                  <a:pt x="757" y="776"/>
                  <a:pt x="756" y="777"/>
                </a:cubicBezTo>
                <a:cubicBezTo>
                  <a:pt x="758" y="774"/>
                  <a:pt x="759" y="772"/>
                  <a:pt x="761" y="770"/>
                </a:cubicBezTo>
                <a:cubicBezTo>
                  <a:pt x="760" y="771"/>
                  <a:pt x="759" y="773"/>
                  <a:pt x="758" y="775"/>
                </a:cubicBezTo>
                <a:close/>
                <a:moveTo>
                  <a:pt x="758" y="776"/>
                </a:moveTo>
                <a:cubicBezTo>
                  <a:pt x="757" y="779"/>
                  <a:pt x="755" y="782"/>
                  <a:pt x="754" y="786"/>
                </a:cubicBezTo>
                <a:cubicBezTo>
                  <a:pt x="752" y="787"/>
                  <a:pt x="750" y="789"/>
                  <a:pt x="748" y="790"/>
                </a:cubicBezTo>
                <a:cubicBezTo>
                  <a:pt x="748" y="790"/>
                  <a:pt x="748" y="789"/>
                  <a:pt x="748" y="789"/>
                </a:cubicBezTo>
                <a:cubicBezTo>
                  <a:pt x="750" y="785"/>
                  <a:pt x="753" y="781"/>
                  <a:pt x="755" y="778"/>
                </a:cubicBezTo>
                <a:cubicBezTo>
                  <a:pt x="756" y="777"/>
                  <a:pt x="757" y="776"/>
                  <a:pt x="758" y="776"/>
                </a:cubicBezTo>
                <a:close/>
                <a:moveTo>
                  <a:pt x="747" y="788"/>
                </a:moveTo>
                <a:cubicBezTo>
                  <a:pt x="747" y="787"/>
                  <a:pt x="747" y="787"/>
                  <a:pt x="747" y="787"/>
                </a:cubicBezTo>
                <a:cubicBezTo>
                  <a:pt x="748" y="786"/>
                  <a:pt x="749" y="784"/>
                  <a:pt x="750" y="782"/>
                </a:cubicBezTo>
                <a:cubicBezTo>
                  <a:pt x="751" y="781"/>
                  <a:pt x="753" y="780"/>
                  <a:pt x="754" y="779"/>
                </a:cubicBezTo>
                <a:cubicBezTo>
                  <a:pt x="752" y="782"/>
                  <a:pt x="750" y="785"/>
                  <a:pt x="747" y="788"/>
                </a:cubicBezTo>
                <a:close/>
                <a:moveTo>
                  <a:pt x="747" y="787"/>
                </a:moveTo>
                <a:cubicBezTo>
                  <a:pt x="747" y="787"/>
                  <a:pt x="747" y="787"/>
                  <a:pt x="747" y="787"/>
                </a:cubicBezTo>
                <a:cubicBezTo>
                  <a:pt x="747" y="786"/>
                  <a:pt x="747" y="785"/>
                  <a:pt x="747" y="784"/>
                </a:cubicBezTo>
                <a:cubicBezTo>
                  <a:pt x="747" y="784"/>
                  <a:pt x="748" y="783"/>
                  <a:pt x="749" y="783"/>
                </a:cubicBezTo>
                <a:cubicBezTo>
                  <a:pt x="748" y="784"/>
                  <a:pt x="748" y="785"/>
                  <a:pt x="747" y="787"/>
                </a:cubicBezTo>
                <a:close/>
                <a:moveTo>
                  <a:pt x="747" y="789"/>
                </a:moveTo>
                <a:cubicBezTo>
                  <a:pt x="747" y="790"/>
                  <a:pt x="747" y="790"/>
                  <a:pt x="747" y="790"/>
                </a:cubicBezTo>
                <a:cubicBezTo>
                  <a:pt x="747" y="791"/>
                  <a:pt x="746" y="791"/>
                  <a:pt x="745" y="792"/>
                </a:cubicBezTo>
                <a:cubicBezTo>
                  <a:pt x="746" y="791"/>
                  <a:pt x="746" y="791"/>
                  <a:pt x="746" y="791"/>
                </a:cubicBezTo>
                <a:cubicBezTo>
                  <a:pt x="746" y="790"/>
                  <a:pt x="747" y="790"/>
                  <a:pt x="747" y="789"/>
                </a:cubicBezTo>
                <a:close/>
                <a:moveTo>
                  <a:pt x="748" y="791"/>
                </a:moveTo>
                <a:cubicBezTo>
                  <a:pt x="748" y="793"/>
                  <a:pt x="748" y="795"/>
                  <a:pt x="749" y="798"/>
                </a:cubicBezTo>
                <a:cubicBezTo>
                  <a:pt x="746" y="799"/>
                  <a:pt x="744" y="801"/>
                  <a:pt x="741" y="802"/>
                </a:cubicBezTo>
                <a:cubicBezTo>
                  <a:pt x="743" y="799"/>
                  <a:pt x="744" y="796"/>
                  <a:pt x="745" y="793"/>
                </a:cubicBezTo>
                <a:cubicBezTo>
                  <a:pt x="746" y="792"/>
                  <a:pt x="747" y="792"/>
                  <a:pt x="748" y="791"/>
                </a:cubicBezTo>
                <a:close/>
                <a:moveTo>
                  <a:pt x="740" y="804"/>
                </a:moveTo>
                <a:cubicBezTo>
                  <a:pt x="739" y="807"/>
                  <a:pt x="738" y="810"/>
                  <a:pt x="737" y="813"/>
                </a:cubicBezTo>
                <a:cubicBezTo>
                  <a:pt x="734" y="815"/>
                  <a:pt x="731" y="817"/>
                  <a:pt x="727" y="819"/>
                </a:cubicBezTo>
                <a:cubicBezTo>
                  <a:pt x="728" y="816"/>
                  <a:pt x="730" y="813"/>
                  <a:pt x="731" y="810"/>
                </a:cubicBezTo>
                <a:cubicBezTo>
                  <a:pt x="734" y="808"/>
                  <a:pt x="737" y="806"/>
                  <a:pt x="740" y="804"/>
                </a:cubicBezTo>
                <a:close/>
                <a:moveTo>
                  <a:pt x="730" y="811"/>
                </a:moveTo>
                <a:cubicBezTo>
                  <a:pt x="729" y="814"/>
                  <a:pt x="728" y="817"/>
                  <a:pt x="727" y="819"/>
                </a:cubicBezTo>
                <a:cubicBezTo>
                  <a:pt x="723" y="822"/>
                  <a:pt x="719" y="824"/>
                  <a:pt x="716" y="827"/>
                </a:cubicBezTo>
                <a:cubicBezTo>
                  <a:pt x="716" y="826"/>
                  <a:pt x="717" y="824"/>
                  <a:pt x="717" y="823"/>
                </a:cubicBezTo>
                <a:cubicBezTo>
                  <a:pt x="720" y="820"/>
                  <a:pt x="724" y="816"/>
                  <a:pt x="727" y="813"/>
                </a:cubicBezTo>
                <a:cubicBezTo>
                  <a:pt x="728" y="812"/>
                  <a:pt x="729" y="812"/>
                  <a:pt x="730" y="811"/>
                </a:cubicBezTo>
                <a:close/>
                <a:moveTo>
                  <a:pt x="715" y="828"/>
                </a:moveTo>
                <a:cubicBezTo>
                  <a:pt x="714" y="829"/>
                  <a:pt x="714" y="830"/>
                  <a:pt x="714" y="831"/>
                </a:cubicBezTo>
                <a:cubicBezTo>
                  <a:pt x="710" y="833"/>
                  <a:pt x="707" y="835"/>
                  <a:pt x="703" y="837"/>
                </a:cubicBezTo>
                <a:cubicBezTo>
                  <a:pt x="704" y="837"/>
                  <a:pt x="704" y="837"/>
                  <a:pt x="704" y="836"/>
                </a:cubicBezTo>
                <a:cubicBezTo>
                  <a:pt x="707" y="834"/>
                  <a:pt x="711" y="831"/>
                  <a:pt x="715" y="828"/>
                </a:cubicBezTo>
                <a:close/>
                <a:moveTo>
                  <a:pt x="712" y="836"/>
                </a:moveTo>
                <a:cubicBezTo>
                  <a:pt x="711" y="837"/>
                  <a:pt x="711" y="838"/>
                  <a:pt x="711" y="839"/>
                </a:cubicBezTo>
                <a:cubicBezTo>
                  <a:pt x="710" y="840"/>
                  <a:pt x="709" y="841"/>
                  <a:pt x="708" y="841"/>
                </a:cubicBezTo>
                <a:cubicBezTo>
                  <a:pt x="705" y="843"/>
                  <a:pt x="703" y="844"/>
                  <a:pt x="700" y="846"/>
                </a:cubicBezTo>
                <a:cubicBezTo>
                  <a:pt x="701" y="845"/>
                  <a:pt x="701" y="844"/>
                  <a:pt x="702" y="842"/>
                </a:cubicBezTo>
                <a:cubicBezTo>
                  <a:pt x="705" y="840"/>
                  <a:pt x="708" y="838"/>
                  <a:pt x="712" y="836"/>
                </a:cubicBezTo>
                <a:close/>
                <a:moveTo>
                  <a:pt x="700" y="846"/>
                </a:moveTo>
                <a:cubicBezTo>
                  <a:pt x="698" y="847"/>
                  <a:pt x="696" y="849"/>
                  <a:pt x="694" y="850"/>
                </a:cubicBezTo>
                <a:cubicBezTo>
                  <a:pt x="694" y="849"/>
                  <a:pt x="695" y="848"/>
                  <a:pt x="695" y="847"/>
                </a:cubicBezTo>
                <a:cubicBezTo>
                  <a:pt x="697" y="845"/>
                  <a:pt x="699" y="844"/>
                  <a:pt x="701" y="843"/>
                </a:cubicBezTo>
                <a:cubicBezTo>
                  <a:pt x="700" y="844"/>
                  <a:pt x="700" y="845"/>
                  <a:pt x="700" y="846"/>
                </a:cubicBezTo>
                <a:close/>
                <a:moveTo>
                  <a:pt x="699" y="847"/>
                </a:moveTo>
                <a:cubicBezTo>
                  <a:pt x="699" y="847"/>
                  <a:pt x="699" y="848"/>
                  <a:pt x="699" y="848"/>
                </a:cubicBezTo>
                <a:cubicBezTo>
                  <a:pt x="697" y="850"/>
                  <a:pt x="694" y="851"/>
                  <a:pt x="692" y="853"/>
                </a:cubicBezTo>
                <a:cubicBezTo>
                  <a:pt x="692" y="853"/>
                  <a:pt x="692" y="852"/>
                  <a:pt x="693" y="852"/>
                </a:cubicBezTo>
                <a:cubicBezTo>
                  <a:pt x="693" y="852"/>
                  <a:pt x="693" y="851"/>
                  <a:pt x="693" y="851"/>
                </a:cubicBezTo>
                <a:cubicBezTo>
                  <a:pt x="695" y="849"/>
                  <a:pt x="697" y="848"/>
                  <a:pt x="699" y="847"/>
                </a:cubicBezTo>
                <a:close/>
                <a:moveTo>
                  <a:pt x="698" y="851"/>
                </a:moveTo>
                <a:cubicBezTo>
                  <a:pt x="698" y="851"/>
                  <a:pt x="698" y="852"/>
                  <a:pt x="697" y="853"/>
                </a:cubicBezTo>
                <a:cubicBezTo>
                  <a:pt x="695" y="854"/>
                  <a:pt x="693" y="855"/>
                  <a:pt x="691" y="856"/>
                </a:cubicBezTo>
                <a:cubicBezTo>
                  <a:pt x="691" y="856"/>
                  <a:pt x="691" y="855"/>
                  <a:pt x="692" y="854"/>
                </a:cubicBezTo>
                <a:cubicBezTo>
                  <a:pt x="694" y="853"/>
                  <a:pt x="696" y="852"/>
                  <a:pt x="698" y="851"/>
                </a:cubicBezTo>
                <a:close/>
                <a:moveTo>
                  <a:pt x="680" y="862"/>
                </a:moveTo>
                <a:cubicBezTo>
                  <a:pt x="678" y="864"/>
                  <a:pt x="675" y="865"/>
                  <a:pt x="673" y="867"/>
                </a:cubicBezTo>
                <a:cubicBezTo>
                  <a:pt x="673" y="867"/>
                  <a:pt x="674" y="866"/>
                  <a:pt x="674" y="865"/>
                </a:cubicBezTo>
                <a:cubicBezTo>
                  <a:pt x="676" y="864"/>
                  <a:pt x="679" y="862"/>
                  <a:pt x="681" y="861"/>
                </a:cubicBezTo>
                <a:cubicBezTo>
                  <a:pt x="681" y="861"/>
                  <a:pt x="680" y="862"/>
                  <a:pt x="680" y="862"/>
                </a:cubicBezTo>
                <a:close/>
                <a:moveTo>
                  <a:pt x="679" y="864"/>
                </a:moveTo>
                <a:cubicBezTo>
                  <a:pt x="679" y="865"/>
                  <a:pt x="679" y="865"/>
                  <a:pt x="679" y="865"/>
                </a:cubicBezTo>
                <a:cubicBezTo>
                  <a:pt x="676" y="867"/>
                  <a:pt x="673" y="869"/>
                  <a:pt x="670" y="871"/>
                </a:cubicBezTo>
                <a:cubicBezTo>
                  <a:pt x="671" y="870"/>
                  <a:pt x="671" y="869"/>
                  <a:pt x="672" y="869"/>
                </a:cubicBezTo>
                <a:cubicBezTo>
                  <a:pt x="674" y="867"/>
                  <a:pt x="677" y="866"/>
                  <a:pt x="679" y="864"/>
                </a:cubicBezTo>
                <a:close/>
                <a:moveTo>
                  <a:pt x="678" y="867"/>
                </a:moveTo>
                <a:cubicBezTo>
                  <a:pt x="677" y="869"/>
                  <a:pt x="676" y="871"/>
                  <a:pt x="675" y="873"/>
                </a:cubicBezTo>
                <a:cubicBezTo>
                  <a:pt x="654" y="929"/>
                  <a:pt x="652" y="984"/>
                  <a:pt x="668" y="1038"/>
                </a:cubicBezTo>
                <a:cubicBezTo>
                  <a:pt x="684" y="1094"/>
                  <a:pt x="720" y="1147"/>
                  <a:pt x="774" y="1195"/>
                </a:cubicBezTo>
                <a:cubicBezTo>
                  <a:pt x="774" y="1204"/>
                  <a:pt x="774" y="1214"/>
                  <a:pt x="774" y="1223"/>
                </a:cubicBezTo>
                <a:cubicBezTo>
                  <a:pt x="660" y="1124"/>
                  <a:pt x="619" y="1008"/>
                  <a:pt x="659" y="895"/>
                </a:cubicBezTo>
                <a:cubicBezTo>
                  <a:pt x="662" y="887"/>
                  <a:pt x="665" y="879"/>
                  <a:pt x="670" y="872"/>
                </a:cubicBezTo>
                <a:cubicBezTo>
                  <a:pt x="673" y="870"/>
                  <a:pt x="675" y="868"/>
                  <a:pt x="678" y="867"/>
                </a:cubicBezTo>
                <a:close/>
                <a:moveTo>
                  <a:pt x="658" y="895"/>
                </a:moveTo>
                <a:cubicBezTo>
                  <a:pt x="638" y="951"/>
                  <a:pt x="638" y="1008"/>
                  <a:pt x="657" y="1063"/>
                </a:cubicBezTo>
                <a:cubicBezTo>
                  <a:pt x="677" y="1119"/>
                  <a:pt x="716" y="1173"/>
                  <a:pt x="774" y="1223"/>
                </a:cubicBezTo>
                <a:cubicBezTo>
                  <a:pt x="774" y="1232"/>
                  <a:pt x="775" y="1241"/>
                  <a:pt x="775" y="1250"/>
                </a:cubicBezTo>
                <a:cubicBezTo>
                  <a:pt x="650" y="1148"/>
                  <a:pt x="603" y="1032"/>
                  <a:pt x="641" y="917"/>
                </a:cubicBezTo>
                <a:cubicBezTo>
                  <a:pt x="646" y="903"/>
                  <a:pt x="653" y="889"/>
                  <a:pt x="663" y="876"/>
                </a:cubicBezTo>
                <a:cubicBezTo>
                  <a:pt x="665" y="875"/>
                  <a:pt x="667" y="874"/>
                  <a:pt x="669" y="872"/>
                </a:cubicBezTo>
                <a:cubicBezTo>
                  <a:pt x="665" y="880"/>
                  <a:pt x="661" y="887"/>
                  <a:pt x="658" y="895"/>
                </a:cubicBezTo>
                <a:close/>
                <a:moveTo>
                  <a:pt x="793" y="1159"/>
                </a:moveTo>
                <a:cubicBezTo>
                  <a:pt x="800" y="1164"/>
                  <a:pt x="806" y="1170"/>
                  <a:pt x="813" y="1175"/>
                </a:cubicBezTo>
                <a:cubicBezTo>
                  <a:pt x="813" y="1201"/>
                  <a:pt x="813" y="1201"/>
                  <a:pt x="813" y="1201"/>
                </a:cubicBezTo>
                <a:cubicBezTo>
                  <a:pt x="806" y="1196"/>
                  <a:pt x="800" y="1191"/>
                  <a:pt x="794" y="1186"/>
                </a:cubicBezTo>
                <a:cubicBezTo>
                  <a:pt x="794" y="1177"/>
                  <a:pt x="794" y="1168"/>
                  <a:pt x="793" y="1159"/>
                </a:cubicBezTo>
                <a:close/>
                <a:moveTo>
                  <a:pt x="813" y="1228"/>
                </a:moveTo>
                <a:cubicBezTo>
                  <a:pt x="819" y="1232"/>
                  <a:pt x="825" y="1237"/>
                  <a:pt x="831" y="1241"/>
                </a:cubicBezTo>
                <a:cubicBezTo>
                  <a:pt x="831" y="1252"/>
                  <a:pt x="831" y="1252"/>
                  <a:pt x="831" y="1252"/>
                </a:cubicBezTo>
                <a:cubicBezTo>
                  <a:pt x="831" y="1257"/>
                  <a:pt x="830" y="1261"/>
                  <a:pt x="830" y="1266"/>
                </a:cubicBezTo>
                <a:cubicBezTo>
                  <a:pt x="824" y="1262"/>
                  <a:pt x="818" y="1257"/>
                  <a:pt x="813" y="1253"/>
                </a:cubicBezTo>
                <a:cubicBezTo>
                  <a:pt x="813" y="1245"/>
                  <a:pt x="813" y="1236"/>
                  <a:pt x="813" y="1228"/>
                </a:cubicBezTo>
                <a:close/>
                <a:moveTo>
                  <a:pt x="830" y="1266"/>
                </a:moveTo>
                <a:cubicBezTo>
                  <a:pt x="830" y="1266"/>
                  <a:pt x="830" y="1266"/>
                  <a:pt x="830" y="1266"/>
                </a:cubicBezTo>
                <a:cubicBezTo>
                  <a:pt x="830" y="1274"/>
                  <a:pt x="830" y="1283"/>
                  <a:pt x="830" y="1291"/>
                </a:cubicBezTo>
                <a:cubicBezTo>
                  <a:pt x="824" y="1287"/>
                  <a:pt x="818" y="1283"/>
                  <a:pt x="813" y="1279"/>
                </a:cubicBezTo>
                <a:cubicBezTo>
                  <a:pt x="813" y="1266"/>
                  <a:pt x="813" y="1266"/>
                  <a:pt x="813" y="1266"/>
                </a:cubicBezTo>
                <a:cubicBezTo>
                  <a:pt x="813" y="1262"/>
                  <a:pt x="813" y="1258"/>
                  <a:pt x="813" y="1254"/>
                </a:cubicBezTo>
                <a:cubicBezTo>
                  <a:pt x="818" y="1258"/>
                  <a:pt x="824" y="1262"/>
                  <a:pt x="830" y="1266"/>
                </a:cubicBezTo>
                <a:close/>
                <a:moveTo>
                  <a:pt x="830" y="1292"/>
                </a:moveTo>
                <a:cubicBezTo>
                  <a:pt x="836" y="1295"/>
                  <a:pt x="841" y="1299"/>
                  <a:pt x="847" y="1302"/>
                </a:cubicBezTo>
                <a:cubicBezTo>
                  <a:pt x="846" y="1310"/>
                  <a:pt x="846" y="1317"/>
                  <a:pt x="846" y="1325"/>
                </a:cubicBezTo>
                <a:cubicBezTo>
                  <a:pt x="841" y="1321"/>
                  <a:pt x="835" y="1318"/>
                  <a:pt x="830" y="1314"/>
                </a:cubicBezTo>
                <a:cubicBezTo>
                  <a:pt x="830" y="1307"/>
                  <a:pt x="830" y="1299"/>
                  <a:pt x="830" y="1292"/>
                </a:cubicBezTo>
                <a:close/>
                <a:moveTo>
                  <a:pt x="847" y="1325"/>
                </a:moveTo>
                <a:cubicBezTo>
                  <a:pt x="852" y="1329"/>
                  <a:pt x="857" y="1332"/>
                  <a:pt x="862" y="1335"/>
                </a:cubicBezTo>
                <a:cubicBezTo>
                  <a:pt x="862" y="1342"/>
                  <a:pt x="862" y="1349"/>
                  <a:pt x="861" y="1357"/>
                </a:cubicBezTo>
                <a:cubicBezTo>
                  <a:pt x="856" y="1354"/>
                  <a:pt x="851" y="1351"/>
                  <a:pt x="846" y="1348"/>
                </a:cubicBezTo>
                <a:cubicBezTo>
                  <a:pt x="846" y="1340"/>
                  <a:pt x="846" y="1333"/>
                  <a:pt x="847" y="1325"/>
                </a:cubicBezTo>
                <a:close/>
                <a:moveTo>
                  <a:pt x="847" y="1325"/>
                </a:moveTo>
                <a:cubicBezTo>
                  <a:pt x="847" y="1317"/>
                  <a:pt x="847" y="1310"/>
                  <a:pt x="847" y="1303"/>
                </a:cubicBezTo>
                <a:cubicBezTo>
                  <a:pt x="852" y="1306"/>
                  <a:pt x="858" y="1309"/>
                  <a:pt x="863" y="1313"/>
                </a:cubicBezTo>
                <a:cubicBezTo>
                  <a:pt x="863" y="1320"/>
                  <a:pt x="863" y="1327"/>
                  <a:pt x="862" y="1334"/>
                </a:cubicBezTo>
                <a:cubicBezTo>
                  <a:pt x="857" y="1331"/>
                  <a:pt x="852" y="1328"/>
                  <a:pt x="847" y="1325"/>
                </a:cubicBezTo>
                <a:close/>
                <a:moveTo>
                  <a:pt x="864" y="1313"/>
                </a:moveTo>
                <a:cubicBezTo>
                  <a:pt x="870" y="1316"/>
                  <a:pt x="876" y="1320"/>
                  <a:pt x="882" y="1323"/>
                </a:cubicBezTo>
                <a:cubicBezTo>
                  <a:pt x="881" y="1331"/>
                  <a:pt x="881" y="1338"/>
                  <a:pt x="881" y="1345"/>
                </a:cubicBezTo>
                <a:cubicBezTo>
                  <a:pt x="875" y="1342"/>
                  <a:pt x="869" y="1338"/>
                  <a:pt x="863" y="1335"/>
                </a:cubicBezTo>
                <a:cubicBezTo>
                  <a:pt x="863" y="1327"/>
                  <a:pt x="863" y="1320"/>
                  <a:pt x="864" y="1313"/>
                </a:cubicBezTo>
                <a:close/>
                <a:moveTo>
                  <a:pt x="882" y="1324"/>
                </a:moveTo>
                <a:cubicBezTo>
                  <a:pt x="887" y="1327"/>
                  <a:pt x="892" y="1329"/>
                  <a:pt x="897" y="1332"/>
                </a:cubicBezTo>
                <a:cubicBezTo>
                  <a:pt x="897" y="1339"/>
                  <a:pt x="896" y="1346"/>
                  <a:pt x="895" y="1353"/>
                </a:cubicBezTo>
                <a:cubicBezTo>
                  <a:pt x="891" y="1351"/>
                  <a:pt x="886" y="1348"/>
                  <a:pt x="881" y="1345"/>
                </a:cubicBezTo>
                <a:cubicBezTo>
                  <a:pt x="881" y="1338"/>
                  <a:pt x="882" y="1331"/>
                  <a:pt x="882" y="1324"/>
                </a:cubicBezTo>
                <a:close/>
                <a:moveTo>
                  <a:pt x="898" y="1332"/>
                </a:moveTo>
                <a:cubicBezTo>
                  <a:pt x="902" y="1335"/>
                  <a:pt x="907" y="1338"/>
                  <a:pt x="912" y="1340"/>
                </a:cubicBezTo>
                <a:cubicBezTo>
                  <a:pt x="911" y="1347"/>
                  <a:pt x="910" y="1354"/>
                  <a:pt x="910" y="1361"/>
                </a:cubicBezTo>
                <a:cubicBezTo>
                  <a:pt x="905" y="1359"/>
                  <a:pt x="900" y="1356"/>
                  <a:pt x="896" y="1354"/>
                </a:cubicBezTo>
                <a:cubicBezTo>
                  <a:pt x="897" y="1347"/>
                  <a:pt x="897" y="1339"/>
                  <a:pt x="898" y="1332"/>
                </a:cubicBezTo>
                <a:close/>
                <a:moveTo>
                  <a:pt x="912" y="1340"/>
                </a:moveTo>
                <a:cubicBezTo>
                  <a:pt x="917" y="1343"/>
                  <a:pt x="921" y="1345"/>
                  <a:pt x="926" y="1347"/>
                </a:cubicBezTo>
                <a:cubicBezTo>
                  <a:pt x="925" y="1355"/>
                  <a:pt x="924" y="1361"/>
                  <a:pt x="923" y="1368"/>
                </a:cubicBezTo>
                <a:cubicBezTo>
                  <a:pt x="919" y="1366"/>
                  <a:pt x="914" y="1364"/>
                  <a:pt x="910" y="1361"/>
                </a:cubicBezTo>
                <a:cubicBezTo>
                  <a:pt x="911" y="1354"/>
                  <a:pt x="912" y="1347"/>
                  <a:pt x="912" y="1340"/>
                </a:cubicBezTo>
                <a:close/>
                <a:moveTo>
                  <a:pt x="926" y="1348"/>
                </a:moveTo>
                <a:cubicBezTo>
                  <a:pt x="930" y="1350"/>
                  <a:pt x="934" y="1352"/>
                  <a:pt x="938" y="1354"/>
                </a:cubicBezTo>
                <a:cubicBezTo>
                  <a:pt x="938" y="1359"/>
                  <a:pt x="937" y="1364"/>
                  <a:pt x="936" y="1369"/>
                </a:cubicBezTo>
                <a:cubicBezTo>
                  <a:pt x="936" y="1371"/>
                  <a:pt x="935" y="1372"/>
                  <a:pt x="935" y="1374"/>
                </a:cubicBezTo>
                <a:cubicBezTo>
                  <a:pt x="931" y="1372"/>
                  <a:pt x="927" y="1370"/>
                  <a:pt x="923" y="1368"/>
                </a:cubicBezTo>
                <a:cubicBezTo>
                  <a:pt x="924" y="1362"/>
                  <a:pt x="925" y="1355"/>
                  <a:pt x="926" y="1348"/>
                </a:cubicBezTo>
                <a:close/>
                <a:moveTo>
                  <a:pt x="937" y="1369"/>
                </a:moveTo>
                <a:cubicBezTo>
                  <a:pt x="937" y="1364"/>
                  <a:pt x="938" y="1359"/>
                  <a:pt x="939" y="1354"/>
                </a:cubicBezTo>
                <a:cubicBezTo>
                  <a:pt x="943" y="1356"/>
                  <a:pt x="947" y="1358"/>
                  <a:pt x="951" y="1360"/>
                </a:cubicBezTo>
                <a:cubicBezTo>
                  <a:pt x="950" y="1367"/>
                  <a:pt x="949" y="1374"/>
                  <a:pt x="948" y="1380"/>
                </a:cubicBezTo>
                <a:cubicBezTo>
                  <a:pt x="944" y="1378"/>
                  <a:pt x="940" y="1376"/>
                  <a:pt x="936" y="1374"/>
                </a:cubicBezTo>
                <a:cubicBezTo>
                  <a:pt x="936" y="1373"/>
                  <a:pt x="936" y="1371"/>
                  <a:pt x="937" y="1369"/>
                </a:cubicBezTo>
                <a:close/>
                <a:moveTo>
                  <a:pt x="951" y="1360"/>
                </a:moveTo>
                <a:cubicBezTo>
                  <a:pt x="954" y="1362"/>
                  <a:pt x="958" y="1363"/>
                  <a:pt x="961" y="1364"/>
                </a:cubicBezTo>
                <a:cubicBezTo>
                  <a:pt x="960" y="1371"/>
                  <a:pt x="959" y="1378"/>
                  <a:pt x="958" y="1385"/>
                </a:cubicBezTo>
                <a:cubicBezTo>
                  <a:pt x="955" y="1384"/>
                  <a:pt x="952" y="1382"/>
                  <a:pt x="948" y="1381"/>
                </a:cubicBezTo>
                <a:cubicBezTo>
                  <a:pt x="949" y="1374"/>
                  <a:pt x="950" y="1367"/>
                  <a:pt x="951" y="1360"/>
                </a:cubicBezTo>
                <a:close/>
                <a:moveTo>
                  <a:pt x="951" y="1360"/>
                </a:moveTo>
                <a:cubicBezTo>
                  <a:pt x="952" y="1357"/>
                  <a:pt x="952" y="1355"/>
                  <a:pt x="953" y="1353"/>
                </a:cubicBezTo>
                <a:cubicBezTo>
                  <a:pt x="954" y="1348"/>
                  <a:pt x="954" y="1342"/>
                  <a:pt x="955" y="1337"/>
                </a:cubicBezTo>
                <a:cubicBezTo>
                  <a:pt x="958" y="1339"/>
                  <a:pt x="961" y="1340"/>
                  <a:pt x="964" y="1341"/>
                </a:cubicBezTo>
                <a:cubicBezTo>
                  <a:pt x="963" y="1349"/>
                  <a:pt x="962" y="1356"/>
                  <a:pt x="961" y="1364"/>
                </a:cubicBezTo>
                <a:cubicBezTo>
                  <a:pt x="958" y="1363"/>
                  <a:pt x="955" y="1361"/>
                  <a:pt x="951" y="1360"/>
                </a:cubicBezTo>
                <a:close/>
                <a:moveTo>
                  <a:pt x="955" y="1337"/>
                </a:moveTo>
                <a:cubicBezTo>
                  <a:pt x="957" y="1329"/>
                  <a:pt x="958" y="1322"/>
                  <a:pt x="959" y="1314"/>
                </a:cubicBezTo>
                <a:cubicBezTo>
                  <a:pt x="962" y="1316"/>
                  <a:pt x="966" y="1317"/>
                  <a:pt x="969" y="1319"/>
                </a:cubicBezTo>
                <a:cubicBezTo>
                  <a:pt x="968" y="1325"/>
                  <a:pt x="966" y="1331"/>
                  <a:pt x="965" y="1337"/>
                </a:cubicBezTo>
                <a:cubicBezTo>
                  <a:pt x="965" y="1339"/>
                  <a:pt x="965" y="1340"/>
                  <a:pt x="965" y="1341"/>
                </a:cubicBezTo>
                <a:cubicBezTo>
                  <a:pt x="961" y="1340"/>
                  <a:pt x="958" y="1338"/>
                  <a:pt x="955" y="1337"/>
                </a:cubicBezTo>
                <a:close/>
                <a:moveTo>
                  <a:pt x="966" y="1337"/>
                </a:moveTo>
                <a:cubicBezTo>
                  <a:pt x="967" y="1332"/>
                  <a:pt x="968" y="1325"/>
                  <a:pt x="969" y="1319"/>
                </a:cubicBezTo>
                <a:cubicBezTo>
                  <a:pt x="973" y="1321"/>
                  <a:pt x="977" y="1322"/>
                  <a:pt x="980" y="1324"/>
                </a:cubicBezTo>
                <a:cubicBezTo>
                  <a:pt x="978" y="1331"/>
                  <a:pt x="977" y="1339"/>
                  <a:pt x="976" y="1346"/>
                </a:cubicBezTo>
                <a:cubicBezTo>
                  <a:pt x="972" y="1344"/>
                  <a:pt x="969" y="1343"/>
                  <a:pt x="965" y="1341"/>
                </a:cubicBezTo>
                <a:cubicBezTo>
                  <a:pt x="965" y="1340"/>
                  <a:pt x="965" y="1339"/>
                  <a:pt x="966" y="1337"/>
                </a:cubicBezTo>
                <a:close/>
                <a:moveTo>
                  <a:pt x="981" y="1324"/>
                </a:moveTo>
                <a:cubicBezTo>
                  <a:pt x="984" y="1326"/>
                  <a:pt x="987" y="1327"/>
                  <a:pt x="990" y="1328"/>
                </a:cubicBezTo>
                <a:cubicBezTo>
                  <a:pt x="989" y="1336"/>
                  <a:pt x="988" y="1343"/>
                  <a:pt x="987" y="1351"/>
                </a:cubicBezTo>
                <a:cubicBezTo>
                  <a:pt x="983" y="1349"/>
                  <a:pt x="980" y="1348"/>
                  <a:pt x="976" y="1346"/>
                </a:cubicBezTo>
                <a:cubicBezTo>
                  <a:pt x="977" y="1339"/>
                  <a:pt x="979" y="1331"/>
                  <a:pt x="981" y="1324"/>
                </a:cubicBezTo>
                <a:close/>
                <a:moveTo>
                  <a:pt x="987" y="1352"/>
                </a:moveTo>
                <a:cubicBezTo>
                  <a:pt x="991" y="1353"/>
                  <a:pt x="994" y="1355"/>
                  <a:pt x="998" y="1356"/>
                </a:cubicBezTo>
                <a:cubicBezTo>
                  <a:pt x="997" y="1364"/>
                  <a:pt x="996" y="1372"/>
                  <a:pt x="996" y="1380"/>
                </a:cubicBezTo>
                <a:cubicBezTo>
                  <a:pt x="996" y="1380"/>
                  <a:pt x="996" y="1380"/>
                  <a:pt x="996" y="1380"/>
                </a:cubicBezTo>
                <a:cubicBezTo>
                  <a:pt x="992" y="1378"/>
                  <a:pt x="988" y="1377"/>
                  <a:pt x="984" y="1375"/>
                </a:cubicBezTo>
                <a:cubicBezTo>
                  <a:pt x="985" y="1367"/>
                  <a:pt x="986" y="1359"/>
                  <a:pt x="987" y="1352"/>
                </a:cubicBezTo>
                <a:close/>
                <a:moveTo>
                  <a:pt x="987" y="1351"/>
                </a:moveTo>
                <a:cubicBezTo>
                  <a:pt x="988" y="1343"/>
                  <a:pt x="989" y="1336"/>
                  <a:pt x="991" y="1329"/>
                </a:cubicBezTo>
                <a:cubicBezTo>
                  <a:pt x="994" y="1330"/>
                  <a:pt x="998" y="1331"/>
                  <a:pt x="1001" y="1333"/>
                </a:cubicBezTo>
                <a:cubicBezTo>
                  <a:pt x="1000" y="1340"/>
                  <a:pt x="999" y="1348"/>
                  <a:pt x="998" y="1356"/>
                </a:cubicBezTo>
                <a:cubicBezTo>
                  <a:pt x="994" y="1354"/>
                  <a:pt x="991" y="1353"/>
                  <a:pt x="987" y="1351"/>
                </a:cubicBezTo>
                <a:close/>
                <a:moveTo>
                  <a:pt x="1001" y="1333"/>
                </a:moveTo>
                <a:cubicBezTo>
                  <a:pt x="1005" y="1335"/>
                  <a:pt x="1008" y="1336"/>
                  <a:pt x="1012" y="1337"/>
                </a:cubicBezTo>
                <a:cubicBezTo>
                  <a:pt x="1011" y="1345"/>
                  <a:pt x="1010" y="1353"/>
                  <a:pt x="1009" y="1361"/>
                </a:cubicBezTo>
                <a:cubicBezTo>
                  <a:pt x="1006" y="1359"/>
                  <a:pt x="1002" y="1358"/>
                  <a:pt x="998" y="1356"/>
                </a:cubicBezTo>
                <a:cubicBezTo>
                  <a:pt x="999" y="1348"/>
                  <a:pt x="1000" y="1341"/>
                  <a:pt x="1001" y="1333"/>
                </a:cubicBezTo>
                <a:close/>
                <a:moveTo>
                  <a:pt x="1010" y="1361"/>
                </a:moveTo>
                <a:cubicBezTo>
                  <a:pt x="1014" y="1363"/>
                  <a:pt x="1019" y="1365"/>
                  <a:pt x="1024" y="1367"/>
                </a:cubicBezTo>
                <a:cubicBezTo>
                  <a:pt x="1023" y="1375"/>
                  <a:pt x="1023" y="1383"/>
                  <a:pt x="1024" y="1392"/>
                </a:cubicBezTo>
                <a:cubicBezTo>
                  <a:pt x="1019" y="1390"/>
                  <a:pt x="1014" y="1388"/>
                  <a:pt x="1009" y="1386"/>
                </a:cubicBezTo>
                <a:cubicBezTo>
                  <a:pt x="1009" y="1377"/>
                  <a:pt x="1009" y="1369"/>
                  <a:pt x="1010" y="1361"/>
                </a:cubicBezTo>
                <a:close/>
                <a:moveTo>
                  <a:pt x="1024" y="1367"/>
                </a:moveTo>
                <a:cubicBezTo>
                  <a:pt x="1019" y="1365"/>
                  <a:pt x="1014" y="1363"/>
                  <a:pt x="1010" y="1361"/>
                </a:cubicBezTo>
                <a:cubicBezTo>
                  <a:pt x="1011" y="1353"/>
                  <a:pt x="1011" y="1345"/>
                  <a:pt x="1012" y="1338"/>
                </a:cubicBezTo>
                <a:cubicBezTo>
                  <a:pt x="1016" y="1339"/>
                  <a:pt x="1021" y="1341"/>
                  <a:pt x="1025" y="1343"/>
                </a:cubicBezTo>
                <a:cubicBezTo>
                  <a:pt x="1024" y="1350"/>
                  <a:pt x="1024" y="1358"/>
                  <a:pt x="1024" y="1367"/>
                </a:cubicBezTo>
                <a:close/>
                <a:moveTo>
                  <a:pt x="1025" y="1342"/>
                </a:moveTo>
                <a:cubicBezTo>
                  <a:pt x="1026" y="1334"/>
                  <a:pt x="1027" y="1326"/>
                  <a:pt x="1028" y="1319"/>
                </a:cubicBezTo>
                <a:cubicBezTo>
                  <a:pt x="1032" y="1320"/>
                  <a:pt x="1036" y="1322"/>
                  <a:pt x="1040" y="1323"/>
                </a:cubicBezTo>
                <a:cubicBezTo>
                  <a:pt x="1039" y="1331"/>
                  <a:pt x="1039" y="1339"/>
                  <a:pt x="1038" y="1347"/>
                </a:cubicBezTo>
                <a:cubicBezTo>
                  <a:pt x="1034" y="1346"/>
                  <a:pt x="1030" y="1344"/>
                  <a:pt x="1025" y="1342"/>
                </a:cubicBezTo>
                <a:close/>
                <a:moveTo>
                  <a:pt x="1040" y="1323"/>
                </a:moveTo>
                <a:cubicBezTo>
                  <a:pt x="1041" y="1315"/>
                  <a:pt x="1042" y="1306"/>
                  <a:pt x="1043" y="1298"/>
                </a:cubicBezTo>
                <a:cubicBezTo>
                  <a:pt x="1047" y="1300"/>
                  <a:pt x="1051" y="1301"/>
                  <a:pt x="1055" y="1302"/>
                </a:cubicBezTo>
                <a:cubicBezTo>
                  <a:pt x="1054" y="1311"/>
                  <a:pt x="1054" y="1319"/>
                  <a:pt x="1053" y="1328"/>
                </a:cubicBezTo>
                <a:cubicBezTo>
                  <a:pt x="1049" y="1326"/>
                  <a:pt x="1045" y="1325"/>
                  <a:pt x="1040" y="1323"/>
                </a:cubicBezTo>
                <a:close/>
                <a:moveTo>
                  <a:pt x="1056" y="1303"/>
                </a:moveTo>
                <a:cubicBezTo>
                  <a:pt x="1060" y="1304"/>
                  <a:pt x="1064" y="1305"/>
                  <a:pt x="1068" y="1307"/>
                </a:cubicBezTo>
                <a:cubicBezTo>
                  <a:pt x="1068" y="1315"/>
                  <a:pt x="1068" y="1324"/>
                  <a:pt x="1068" y="1333"/>
                </a:cubicBezTo>
                <a:cubicBezTo>
                  <a:pt x="1067" y="1332"/>
                  <a:pt x="1066" y="1332"/>
                  <a:pt x="1065" y="1332"/>
                </a:cubicBezTo>
                <a:cubicBezTo>
                  <a:pt x="1061" y="1331"/>
                  <a:pt x="1058" y="1329"/>
                  <a:pt x="1054" y="1328"/>
                </a:cubicBezTo>
                <a:cubicBezTo>
                  <a:pt x="1054" y="1319"/>
                  <a:pt x="1055" y="1311"/>
                  <a:pt x="1056" y="1303"/>
                </a:cubicBezTo>
                <a:close/>
                <a:moveTo>
                  <a:pt x="1069" y="1307"/>
                </a:moveTo>
                <a:cubicBezTo>
                  <a:pt x="1074" y="1309"/>
                  <a:pt x="1079" y="1311"/>
                  <a:pt x="1083" y="1313"/>
                </a:cubicBezTo>
                <a:cubicBezTo>
                  <a:pt x="1083" y="1322"/>
                  <a:pt x="1083" y="1331"/>
                  <a:pt x="1083" y="1340"/>
                </a:cubicBezTo>
                <a:cubicBezTo>
                  <a:pt x="1078" y="1337"/>
                  <a:pt x="1073" y="1335"/>
                  <a:pt x="1068" y="1333"/>
                </a:cubicBezTo>
                <a:cubicBezTo>
                  <a:pt x="1068" y="1324"/>
                  <a:pt x="1068" y="1315"/>
                  <a:pt x="1069" y="1307"/>
                </a:cubicBezTo>
                <a:close/>
                <a:moveTo>
                  <a:pt x="1069" y="1306"/>
                </a:moveTo>
                <a:cubicBezTo>
                  <a:pt x="1069" y="1299"/>
                  <a:pt x="1070" y="1291"/>
                  <a:pt x="1071" y="1283"/>
                </a:cubicBezTo>
                <a:cubicBezTo>
                  <a:pt x="1073" y="1284"/>
                  <a:pt x="1073" y="1284"/>
                  <a:pt x="1073" y="1284"/>
                </a:cubicBezTo>
                <a:cubicBezTo>
                  <a:pt x="1076" y="1285"/>
                  <a:pt x="1080" y="1286"/>
                  <a:pt x="1084" y="1287"/>
                </a:cubicBezTo>
                <a:cubicBezTo>
                  <a:pt x="1083" y="1295"/>
                  <a:pt x="1083" y="1304"/>
                  <a:pt x="1083" y="1312"/>
                </a:cubicBezTo>
                <a:cubicBezTo>
                  <a:pt x="1079" y="1310"/>
                  <a:pt x="1074" y="1308"/>
                  <a:pt x="1069" y="1306"/>
                </a:cubicBezTo>
                <a:close/>
                <a:moveTo>
                  <a:pt x="1073" y="1283"/>
                </a:moveTo>
                <a:cubicBezTo>
                  <a:pt x="1071" y="1283"/>
                  <a:pt x="1071" y="1283"/>
                  <a:pt x="1071" y="1283"/>
                </a:cubicBezTo>
                <a:cubicBezTo>
                  <a:pt x="1072" y="1275"/>
                  <a:pt x="1073" y="1267"/>
                  <a:pt x="1075" y="1259"/>
                </a:cubicBezTo>
                <a:cubicBezTo>
                  <a:pt x="1076" y="1259"/>
                  <a:pt x="1077" y="1260"/>
                  <a:pt x="1079" y="1260"/>
                </a:cubicBezTo>
                <a:cubicBezTo>
                  <a:pt x="1081" y="1261"/>
                  <a:pt x="1084" y="1262"/>
                  <a:pt x="1086" y="1263"/>
                </a:cubicBezTo>
                <a:cubicBezTo>
                  <a:pt x="1085" y="1270"/>
                  <a:pt x="1084" y="1279"/>
                  <a:pt x="1084" y="1287"/>
                </a:cubicBezTo>
                <a:cubicBezTo>
                  <a:pt x="1080" y="1285"/>
                  <a:pt x="1077" y="1284"/>
                  <a:pt x="1073" y="1283"/>
                </a:cubicBezTo>
                <a:close/>
                <a:moveTo>
                  <a:pt x="1079" y="1259"/>
                </a:moveTo>
                <a:cubicBezTo>
                  <a:pt x="1077" y="1259"/>
                  <a:pt x="1076" y="1259"/>
                  <a:pt x="1075" y="1258"/>
                </a:cubicBezTo>
                <a:cubicBezTo>
                  <a:pt x="1077" y="1251"/>
                  <a:pt x="1078" y="1243"/>
                  <a:pt x="1081" y="1236"/>
                </a:cubicBezTo>
                <a:cubicBezTo>
                  <a:pt x="1082" y="1236"/>
                  <a:pt x="1083" y="1237"/>
                  <a:pt x="1084" y="1237"/>
                </a:cubicBezTo>
                <a:cubicBezTo>
                  <a:pt x="1086" y="1237"/>
                  <a:pt x="1088" y="1238"/>
                  <a:pt x="1090" y="1239"/>
                </a:cubicBezTo>
                <a:cubicBezTo>
                  <a:pt x="1089" y="1246"/>
                  <a:pt x="1087" y="1254"/>
                  <a:pt x="1086" y="1262"/>
                </a:cubicBezTo>
                <a:cubicBezTo>
                  <a:pt x="1084" y="1261"/>
                  <a:pt x="1081" y="1260"/>
                  <a:pt x="1079" y="1259"/>
                </a:cubicBezTo>
                <a:close/>
                <a:moveTo>
                  <a:pt x="1091" y="1239"/>
                </a:moveTo>
                <a:cubicBezTo>
                  <a:pt x="1094" y="1240"/>
                  <a:pt x="1098" y="1242"/>
                  <a:pt x="1102" y="1243"/>
                </a:cubicBezTo>
                <a:cubicBezTo>
                  <a:pt x="1100" y="1251"/>
                  <a:pt x="1099" y="1259"/>
                  <a:pt x="1099" y="1268"/>
                </a:cubicBezTo>
                <a:cubicBezTo>
                  <a:pt x="1095" y="1266"/>
                  <a:pt x="1091" y="1264"/>
                  <a:pt x="1087" y="1262"/>
                </a:cubicBezTo>
                <a:cubicBezTo>
                  <a:pt x="1088" y="1254"/>
                  <a:pt x="1089" y="1247"/>
                  <a:pt x="1091" y="1239"/>
                </a:cubicBezTo>
                <a:close/>
                <a:moveTo>
                  <a:pt x="1091" y="1239"/>
                </a:moveTo>
                <a:cubicBezTo>
                  <a:pt x="1093" y="1231"/>
                  <a:pt x="1095" y="1223"/>
                  <a:pt x="1097" y="1216"/>
                </a:cubicBezTo>
                <a:cubicBezTo>
                  <a:pt x="1101" y="1217"/>
                  <a:pt x="1104" y="1218"/>
                  <a:pt x="1106" y="1220"/>
                </a:cubicBezTo>
                <a:cubicBezTo>
                  <a:pt x="1105" y="1227"/>
                  <a:pt x="1103" y="1235"/>
                  <a:pt x="1102" y="1243"/>
                </a:cubicBezTo>
                <a:cubicBezTo>
                  <a:pt x="1098" y="1241"/>
                  <a:pt x="1094" y="1240"/>
                  <a:pt x="1091" y="1239"/>
                </a:cubicBezTo>
                <a:close/>
                <a:moveTo>
                  <a:pt x="1107" y="1220"/>
                </a:moveTo>
                <a:cubicBezTo>
                  <a:pt x="1110" y="1221"/>
                  <a:pt x="1113" y="1223"/>
                  <a:pt x="1116" y="1225"/>
                </a:cubicBezTo>
                <a:cubicBezTo>
                  <a:pt x="1117" y="1225"/>
                  <a:pt x="1117" y="1225"/>
                  <a:pt x="1117" y="1225"/>
                </a:cubicBezTo>
                <a:cubicBezTo>
                  <a:pt x="1116" y="1233"/>
                  <a:pt x="1115" y="1241"/>
                  <a:pt x="1114" y="1249"/>
                </a:cubicBezTo>
                <a:cubicBezTo>
                  <a:pt x="1113" y="1249"/>
                  <a:pt x="1113" y="1248"/>
                  <a:pt x="1112" y="1248"/>
                </a:cubicBezTo>
                <a:cubicBezTo>
                  <a:pt x="1109" y="1246"/>
                  <a:pt x="1105" y="1245"/>
                  <a:pt x="1102" y="1243"/>
                </a:cubicBezTo>
                <a:cubicBezTo>
                  <a:pt x="1103" y="1235"/>
                  <a:pt x="1105" y="1227"/>
                  <a:pt x="1107" y="1220"/>
                </a:cubicBezTo>
                <a:close/>
                <a:moveTo>
                  <a:pt x="1116" y="1224"/>
                </a:moveTo>
                <a:cubicBezTo>
                  <a:pt x="1114" y="1222"/>
                  <a:pt x="1110" y="1221"/>
                  <a:pt x="1107" y="1219"/>
                </a:cubicBezTo>
                <a:cubicBezTo>
                  <a:pt x="1109" y="1212"/>
                  <a:pt x="1111" y="1204"/>
                  <a:pt x="1114" y="1197"/>
                </a:cubicBezTo>
                <a:cubicBezTo>
                  <a:pt x="1116" y="1198"/>
                  <a:pt x="1119" y="1199"/>
                  <a:pt x="1122" y="1201"/>
                </a:cubicBezTo>
                <a:cubicBezTo>
                  <a:pt x="1122" y="1201"/>
                  <a:pt x="1122" y="1201"/>
                  <a:pt x="1122" y="1201"/>
                </a:cubicBezTo>
                <a:cubicBezTo>
                  <a:pt x="1120" y="1209"/>
                  <a:pt x="1119" y="1217"/>
                  <a:pt x="1117" y="1225"/>
                </a:cubicBezTo>
                <a:lnTo>
                  <a:pt x="1116" y="1224"/>
                </a:lnTo>
                <a:close/>
                <a:moveTo>
                  <a:pt x="1122" y="1200"/>
                </a:moveTo>
                <a:cubicBezTo>
                  <a:pt x="1119" y="1199"/>
                  <a:pt x="1117" y="1197"/>
                  <a:pt x="1114" y="1196"/>
                </a:cubicBezTo>
                <a:cubicBezTo>
                  <a:pt x="1116" y="1189"/>
                  <a:pt x="1119" y="1182"/>
                  <a:pt x="1122" y="1175"/>
                </a:cubicBezTo>
                <a:cubicBezTo>
                  <a:pt x="1124" y="1175"/>
                  <a:pt x="1125" y="1176"/>
                  <a:pt x="1126" y="1177"/>
                </a:cubicBezTo>
                <a:cubicBezTo>
                  <a:pt x="1127" y="1177"/>
                  <a:pt x="1128" y="1178"/>
                  <a:pt x="1129" y="1179"/>
                </a:cubicBezTo>
                <a:cubicBezTo>
                  <a:pt x="1127" y="1186"/>
                  <a:pt x="1124" y="1193"/>
                  <a:pt x="1122" y="1201"/>
                </a:cubicBezTo>
                <a:lnTo>
                  <a:pt x="1122" y="1200"/>
                </a:lnTo>
                <a:close/>
                <a:moveTo>
                  <a:pt x="1126" y="1176"/>
                </a:moveTo>
                <a:cubicBezTo>
                  <a:pt x="1125" y="1176"/>
                  <a:pt x="1124" y="1175"/>
                  <a:pt x="1123" y="1174"/>
                </a:cubicBezTo>
                <a:cubicBezTo>
                  <a:pt x="1124" y="1172"/>
                  <a:pt x="1125" y="1170"/>
                  <a:pt x="1126" y="1168"/>
                </a:cubicBezTo>
                <a:cubicBezTo>
                  <a:pt x="1128" y="1163"/>
                  <a:pt x="1130" y="1158"/>
                  <a:pt x="1132" y="1154"/>
                </a:cubicBezTo>
                <a:cubicBezTo>
                  <a:pt x="1134" y="1155"/>
                  <a:pt x="1136" y="1156"/>
                  <a:pt x="1138" y="1157"/>
                </a:cubicBezTo>
                <a:cubicBezTo>
                  <a:pt x="1135" y="1164"/>
                  <a:pt x="1132" y="1171"/>
                  <a:pt x="1130" y="1178"/>
                </a:cubicBezTo>
                <a:cubicBezTo>
                  <a:pt x="1129" y="1178"/>
                  <a:pt x="1127" y="1177"/>
                  <a:pt x="1126" y="1176"/>
                </a:cubicBezTo>
                <a:close/>
                <a:moveTo>
                  <a:pt x="1139" y="1157"/>
                </a:moveTo>
                <a:cubicBezTo>
                  <a:pt x="1141" y="1159"/>
                  <a:pt x="1143" y="1160"/>
                  <a:pt x="1145" y="1161"/>
                </a:cubicBezTo>
                <a:cubicBezTo>
                  <a:pt x="1142" y="1168"/>
                  <a:pt x="1140" y="1175"/>
                  <a:pt x="1138" y="1183"/>
                </a:cubicBezTo>
                <a:cubicBezTo>
                  <a:pt x="1135" y="1181"/>
                  <a:pt x="1132" y="1180"/>
                  <a:pt x="1130" y="1178"/>
                </a:cubicBezTo>
                <a:cubicBezTo>
                  <a:pt x="1133" y="1171"/>
                  <a:pt x="1136" y="1164"/>
                  <a:pt x="1139" y="1157"/>
                </a:cubicBezTo>
                <a:close/>
                <a:moveTo>
                  <a:pt x="1139" y="1157"/>
                </a:moveTo>
                <a:cubicBezTo>
                  <a:pt x="1140" y="1155"/>
                  <a:pt x="1141" y="1152"/>
                  <a:pt x="1143" y="1150"/>
                </a:cubicBezTo>
                <a:cubicBezTo>
                  <a:pt x="1145" y="1145"/>
                  <a:pt x="1147" y="1141"/>
                  <a:pt x="1150" y="1136"/>
                </a:cubicBezTo>
                <a:cubicBezTo>
                  <a:pt x="1151" y="1137"/>
                  <a:pt x="1153" y="1138"/>
                  <a:pt x="1155" y="1139"/>
                </a:cubicBezTo>
                <a:cubicBezTo>
                  <a:pt x="1151" y="1146"/>
                  <a:pt x="1148" y="1153"/>
                  <a:pt x="1145" y="1160"/>
                </a:cubicBezTo>
                <a:cubicBezTo>
                  <a:pt x="1143" y="1159"/>
                  <a:pt x="1141" y="1158"/>
                  <a:pt x="1139" y="1157"/>
                </a:cubicBezTo>
                <a:close/>
                <a:moveTo>
                  <a:pt x="1155" y="1139"/>
                </a:moveTo>
                <a:cubicBezTo>
                  <a:pt x="1157" y="1140"/>
                  <a:pt x="1159" y="1142"/>
                  <a:pt x="1161" y="1143"/>
                </a:cubicBezTo>
                <a:cubicBezTo>
                  <a:pt x="1158" y="1150"/>
                  <a:pt x="1155" y="1158"/>
                  <a:pt x="1153" y="1165"/>
                </a:cubicBezTo>
                <a:cubicBezTo>
                  <a:pt x="1150" y="1164"/>
                  <a:pt x="1148" y="1162"/>
                  <a:pt x="1145" y="1161"/>
                </a:cubicBezTo>
                <a:cubicBezTo>
                  <a:pt x="1148" y="1153"/>
                  <a:pt x="1152" y="1146"/>
                  <a:pt x="1155" y="1139"/>
                </a:cubicBezTo>
                <a:close/>
                <a:moveTo>
                  <a:pt x="1155" y="1139"/>
                </a:moveTo>
                <a:cubicBezTo>
                  <a:pt x="1156" y="1137"/>
                  <a:pt x="1158" y="1134"/>
                  <a:pt x="1159" y="1132"/>
                </a:cubicBezTo>
                <a:cubicBezTo>
                  <a:pt x="1161" y="1128"/>
                  <a:pt x="1164" y="1124"/>
                  <a:pt x="1166" y="1119"/>
                </a:cubicBezTo>
                <a:cubicBezTo>
                  <a:pt x="1168" y="1120"/>
                  <a:pt x="1169" y="1121"/>
                  <a:pt x="1171" y="1122"/>
                </a:cubicBezTo>
                <a:cubicBezTo>
                  <a:pt x="1167" y="1129"/>
                  <a:pt x="1164" y="1135"/>
                  <a:pt x="1161" y="1142"/>
                </a:cubicBezTo>
                <a:cubicBezTo>
                  <a:pt x="1159" y="1141"/>
                  <a:pt x="1157" y="1140"/>
                  <a:pt x="1155" y="1139"/>
                </a:cubicBezTo>
                <a:close/>
                <a:moveTo>
                  <a:pt x="1166" y="1118"/>
                </a:moveTo>
                <a:cubicBezTo>
                  <a:pt x="1164" y="1117"/>
                  <a:pt x="1162" y="1116"/>
                  <a:pt x="1160" y="1115"/>
                </a:cubicBezTo>
                <a:cubicBezTo>
                  <a:pt x="1163" y="1109"/>
                  <a:pt x="1166" y="1103"/>
                  <a:pt x="1169" y="1096"/>
                </a:cubicBezTo>
                <a:cubicBezTo>
                  <a:pt x="1171" y="1098"/>
                  <a:pt x="1173" y="1099"/>
                  <a:pt x="1176" y="1100"/>
                </a:cubicBezTo>
                <a:cubicBezTo>
                  <a:pt x="1172" y="1106"/>
                  <a:pt x="1169" y="1113"/>
                  <a:pt x="1166" y="1118"/>
                </a:cubicBezTo>
                <a:close/>
                <a:moveTo>
                  <a:pt x="1169" y="1096"/>
                </a:moveTo>
                <a:cubicBezTo>
                  <a:pt x="1166" y="1094"/>
                  <a:pt x="1164" y="1092"/>
                  <a:pt x="1161" y="1091"/>
                </a:cubicBezTo>
                <a:cubicBezTo>
                  <a:pt x="1164" y="1084"/>
                  <a:pt x="1167" y="1077"/>
                  <a:pt x="1171" y="1069"/>
                </a:cubicBezTo>
                <a:cubicBezTo>
                  <a:pt x="1173" y="1071"/>
                  <a:pt x="1176" y="1073"/>
                  <a:pt x="1179" y="1074"/>
                </a:cubicBezTo>
                <a:cubicBezTo>
                  <a:pt x="1175" y="1082"/>
                  <a:pt x="1172" y="1089"/>
                  <a:pt x="1169" y="1096"/>
                </a:cubicBezTo>
                <a:close/>
                <a:moveTo>
                  <a:pt x="1170" y="1069"/>
                </a:moveTo>
                <a:cubicBezTo>
                  <a:pt x="1167" y="1067"/>
                  <a:pt x="1164" y="1065"/>
                  <a:pt x="1161" y="1063"/>
                </a:cubicBezTo>
                <a:cubicBezTo>
                  <a:pt x="1164" y="1056"/>
                  <a:pt x="1166" y="1048"/>
                  <a:pt x="1169" y="1041"/>
                </a:cubicBezTo>
                <a:cubicBezTo>
                  <a:pt x="1173" y="1043"/>
                  <a:pt x="1176" y="1045"/>
                  <a:pt x="1180" y="1047"/>
                </a:cubicBezTo>
                <a:cubicBezTo>
                  <a:pt x="1177" y="1054"/>
                  <a:pt x="1173" y="1061"/>
                  <a:pt x="1170" y="1069"/>
                </a:cubicBezTo>
                <a:close/>
                <a:moveTo>
                  <a:pt x="1169" y="1040"/>
                </a:moveTo>
                <a:cubicBezTo>
                  <a:pt x="1165" y="1038"/>
                  <a:pt x="1162" y="1036"/>
                  <a:pt x="1158" y="1035"/>
                </a:cubicBezTo>
                <a:cubicBezTo>
                  <a:pt x="1161" y="1028"/>
                  <a:pt x="1163" y="1022"/>
                  <a:pt x="1165" y="1017"/>
                </a:cubicBezTo>
                <a:cubicBezTo>
                  <a:pt x="1166" y="1015"/>
                  <a:pt x="1166" y="1014"/>
                  <a:pt x="1167" y="1013"/>
                </a:cubicBezTo>
                <a:cubicBezTo>
                  <a:pt x="1170" y="1015"/>
                  <a:pt x="1174" y="1017"/>
                  <a:pt x="1178" y="1019"/>
                </a:cubicBezTo>
                <a:cubicBezTo>
                  <a:pt x="1175" y="1025"/>
                  <a:pt x="1172" y="1032"/>
                  <a:pt x="1169" y="1040"/>
                </a:cubicBezTo>
                <a:close/>
                <a:moveTo>
                  <a:pt x="1166" y="1012"/>
                </a:moveTo>
                <a:cubicBezTo>
                  <a:pt x="1165" y="1011"/>
                  <a:pt x="1163" y="1010"/>
                  <a:pt x="1161" y="1009"/>
                </a:cubicBezTo>
                <a:cubicBezTo>
                  <a:pt x="1159" y="1008"/>
                  <a:pt x="1156" y="1007"/>
                  <a:pt x="1154" y="1006"/>
                </a:cubicBezTo>
                <a:cubicBezTo>
                  <a:pt x="1156" y="998"/>
                  <a:pt x="1159" y="991"/>
                  <a:pt x="1162" y="983"/>
                </a:cubicBezTo>
                <a:cubicBezTo>
                  <a:pt x="1163" y="984"/>
                  <a:pt x="1164" y="984"/>
                  <a:pt x="1165" y="985"/>
                </a:cubicBezTo>
                <a:cubicBezTo>
                  <a:pt x="1168" y="986"/>
                  <a:pt x="1171" y="988"/>
                  <a:pt x="1175" y="990"/>
                </a:cubicBezTo>
                <a:cubicBezTo>
                  <a:pt x="1172" y="997"/>
                  <a:pt x="1169" y="1004"/>
                  <a:pt x="1166" y="1012"/>
                </a:cubicBezTo>
                <a:close/>
                <a:moveTo>
                  <a:pt x="1161" y="983"/>
                </a:moveTo>
                <a:cubicBezTo>
                  <a:pt x="1155" y="980"/>
                  <a:pt x="1150" y="979"/>
                  <a:pt x="1146" y="978"/>
                </a:cubicBezTo>
                <a:cubicBezTo>
                  <a:pt x="1149" y="970"/>
                  <a:pt x="1151" y="962"/>
                  <a:pt x="1153" y="954"/>
                </a:cubicBezTo>
                <a:cubicBezTo>
                  <a:pt x="1159" y="955"/>
                  <a:pt x="1164" y="957"/>
                  <a:pt x="1169" y="960"/>
                </a:cubicBezTo>
                <a:cubicBezTo>
                  <a:pt x="1166" y="967"/>
                  <a:pt x="1164" y="975"/>
                  <a:pt x="1161" y="983"/>
                </a:cubicBezTo>
                <a:close/>
                <a:moveTo>
                  <a:pt x="1153" y="953"/>
                </a:moveTo>
                <a:cubicBezTo>
                  <a:pt x="1150" y="953"/>
                  <a:pt x="1146" y="952"/>
                  <a:pt x="1143" y="952"/>
                </a:cubicBezTo>
                <a:cubicBezTo>
                  <a:pt x="1140" y="952"/>
                  <a:pt x="1138" y="951"/>
                  <a:pt x="1136" y="951"/>
                </a:cubicBezTo>
                <a:cubicBezTo>
                  <a:pt x="1138" y="943"/>
                  <a:pt x="1140" y="935"/>
                  <a:pt x="1142" y="927"/>
                </a:cubicBezTo>
                <a:cubicBezTo>
                  <a:pt x="1143" y="927"/>
                  <a:pt x="1145" y="928"/>
                  <a:pt x="1146" y="928"/>
                </a:cubicBezTo>
                <a:cubicBezTo>
                  <a:pt x="1151" y="928"/>
                  <a:pt x="1155" y="929"/>
                  <a:pt x="1160" y="930"/>
                </a:cubicBezTo>
                <a:cubicBezTo>
                  <a:pt x="1158" y="938"/>
                  <a:pt x="1155" y="946"/>
                  <a:pt x="1153" y="953"/>
                </a:cubicBezTo>
                <a:close/>
                <a:moveTo>
                  <a:pt x="1141" y="927"/>
                </a:moveTo>
                <a:cubicBezTo>
                  <a:pt x="1135" y="926"/>
                  <a:pt x="1129" y="925"/>
                  <a:pt x="1123" y="924"/>
                </a:cubicBezTo>
                <a:cubicBezTo>
                  <a:pt x="1142" y="844"/>
                  <a:pt x="1153" y="774"/>
                  <a:pt x="1157" y="716"/>
                </a:cubicBezTo>
                <a:cubicBezTo>
                  <a:pt x="1162" y="654"/>
                  <a:pt x="1158" y="603"/>
                  <a:pt x="1146" y="565"/>
                </a:cubicBezTo>
                <a:cubicBezTo>
                  <a:pt x="1155" y="559"/>
                  <a:pt x="1163" y="553"/>
                  <a:pt x="1170" y="547"/>
                </a:cubicBezTo>
                <a:cubicBezTo>
                  <a:pt x="1197" y="624"/>
                  <a:pt x="1187" y="752"/>
                  <a:pt x="1141" y="927"/>
                </a:cubicBezTo>
                <a:close/>
                <a:moveTo>
                  <a:pt x="1169" y="541"/>
                </a:moveTo>
                <a:cubicBezTo>
                  <a:pt x="1174" y="539"/>
                  <a:pt x="1178" y="536"/>
                  <a:pt x="1183" y="534"/>
                </a:cubicBezTo>
                <a:cubicBezTo>
                  <a:pt x="1179" y="538"/>
                  <a:pt x="1175" y="542"/>
                  <a:pt x="1171" y="545"/>
                </a:cubicBezTo>
                <a:cubicBezTo>
                  <a:pt x="1170" y="546"/>
                  <a:pt x="1170" y="546"/>
                  <a:pt x="1170" y="546"/>
                </a:cubicBezTo>
                <a:cubicBezTo>
                  <a:pt x="1170" y="544"/>
                  <a:pt x="1169" y="543"/>
                  <a:pt x="1169" y="541"/>
                </a:cubicBezTo>
                <a:close/>
                <a:moveTo>
                  <a:pt x="1184" y="533"/>
                </a:moveTo>
                <a:cubicBezTo>
                  <a:pt x="1188" y="531"/>
                  <a:pt x="1191" y="529"/>
                  <a:pt x="1195" y="527"/>
                </a:cubicBezTo>
                <a:cubicBezTo>
                  <a:pt x="1195" y="528"/>
                  <a:pt x="1195" y="528"/>
                  <a:pt x="1195" y="528"/>
                </a:cubicBezTo>
                <a:cubicBezTo>
                  <a:pt x="1189" y="534"/>
                  <a:pt x="1182" y="539"/>
                  <a:pt x="1174" y="544"/>
                </a:cubicBezTo>
                <a:cubicBezTo>
                  <a:pt x="1178" y="540"/>
                  <a:pt x="1181" y="537"/>
                  <a:pt x="1184" y="533"/>
                </a:cubicBezTo>
                <a:close/>
                <a:moveTo>
                  <a:pt x="1185" y="532"/>
                </a:moveTo>
                <a:cubicBezTo>
                  <a:pt x="1188" y="529"/>
                  <a:pt x="1191" y="526"/>
                  <a:pt x="1193" y="523"/>
                </a:cubicBezTo>
                <a:cubicBezTo>
                  <a:pt x="1194" y="524"/>
                  <a:pt x="1194" y="525"/>
                  <a:pt x="1195" y="527"/>
                </a:cubicBezTo>
                <a:cubicBezTo>
                  <a:pt x="1192" y="529"/>
                  <a:pt x="1189" y="530"/>
                  <a:pt x="1185" y="532"/>
                </a:cubicBezTo>
                <a:close/>
                <a:moveTo>
                  <a:pt x="1190" y="514"/>
                </a:moveTo>
                <a:cubicBezTo>
                  <a:pt x="1190" y="514"/>
                  <a:pt x="1190" y="514"/>
                  <a:pt x="1190" y="514"/>
                </a:cubicBezTo>
                <a:cubicBezTo>
                  <a:pt x="1193" y="513"/>
                  <a:pt x="1197" y="511"/>
                  <a:pt x="1200" y="510"/>
                </a:cubicBezTo>
                <a:cubicBezTo>
                  <a:pt x="1198" y="513"/>
                  <a:pt x="1196" y="517"/>
                  <a:pt x="1193" y="521"/>
                </a:cubicBezTo>
                <a:cubicBezTo>
                  <a:pt x="1193" y="521"/>
                  <a:pt x="1193" y="521"/>
                  <a:pt x="1193" y="521"/>
                </a:cubicBezTo>
                <a:cubicBezTo>
                  <a:pt x="1192" y="519"/>
                  <a:pt x="1191" y="516"/>
                  <a:pt x="1190" y="514"/>
                </a:cubicBezTo>
                <a:close/>
                <a:moveTo>
                  <a:pt x="1201" y="509"/>
                </a:moveTo>
                <a:cubicBezTo>
                  <a:pt x="1206" y="507"/>
                  <a:pt x="1212" y="505"/>
                  <a:pt x="1217" y="502"/>
                </a:cubicBezTo>
                <a:cubicBezTo>
                  <a:pt x="1217" y="503"/>
                  <a:pt x="1218" y="504"/>
                  <a:pt x="1218" y="506"/>
                </a:cubicBezTo>
                <a:cubicBezTo>
                  <a:pt x="1217" y="507"/>
                  <a:pt x="1216" y="509"/>
                  <a:pt x="1215" y="510"/>
                </a:cubicBezTo>
                <a:cubicBezTo>
                  <a:pt x="1208" y="514"/>
                  <a:pt x="1202" y="517"/>
                  <a:pt x="1194" y="521"/>
                </a:cubicBezTo>
                <a:cubicBezTo>
                  <a:pt x="1197" y="517"/>
                  <a:pt x="1199" y="513"/>
                  <a:pt x="1201" y="509"/>
                </a:cubicBezTo>
                <a:close/>
                <a:moveTo>
                  <a:pt x="1201" y="509"/>
                </a:moveTo>
                <a:cubicBezTo>
                  <a:pt x="1203" y="505"/>
                  <a:pt x="1205" y="501"/>
                  <a:pt x="1206" y="497"/>
                </a:cubicBezTo>
                <a:cubicBezTo>
                  <a:pt x="1206" y="497"/>
                  <a:pt x="1206" y="497"/>
                  <a:pt x="1206" y="497"/>
                </a:cubicBezTo>
                <a:cubicBezTo>
                  <a:pt x="1208" y="496"/>
                  <a:pt x="1211" y="495"/>
                  <a:pt x="1213" y="494"/>
                </a:cubicBezTo>
                <a:cubicBezTo>
                  <a:pt x="1214" y="497"/>
                  <a:pt x="1215" y="499"/>
                  <a:pt x="1217" y="502"/>
                </a:cubicBezTo>
                <a:cubicBezTo>
                  <a:pt x="1212" y="504"/>
                  <a:pt x="1207" y="506"/>
                  <a:pt x="1201" y="509"/>
                </a:cubicBezTo>
                <a:close/>
                <a:moveTo>
                  <a:pt x="1208" y="485"/>
                </a:moveTo>
                <a:cubicBezTo>
                  <a:pt x="1208" y="485"/>
                  <a:pt x="1208" y="485"/>
                  <a:pt x="1209" y="484"/>
                </a:cubicBezTo>
                <a:cubicBezTo>
                  <a:pt x="1218" y="481"/>
                  <a:pt x="1227" y="478"/>
                  <a:pt x="1235" y="475"/>
                </a:cubicBezTo>
                <a:cubicBezTo>
                  <a:pt x="1234" y="479"/>
                  <a:pt x="1232" y="483"/>
                  <a:pt x="1230" y="486"/>
                </a:cubicBezTo>
                <a:cubicBezTo>
                  <a:pt x="1225" y="489"/>
                  <a:pt x="1219" y="491"/>
                  <a:pt x="1213" y="493"/>
                </a:cubicBezTo>
                <a:cubicBezTo>
                  <a:pt x="1212" y="491"/>
                  <a:pt x="1210" y="488"/>
                  <a:pt x="1208" y="485"/>
                </a:cubicBezTo>
                <a:close/>
                <a:moveTo>
                  <a:pt x="1209" y="484"/>
                </a:moveTo>
                <a:cubicBezTo>
                  <a:pt x="1209" y="480"/>
                  <a:pt x="1209" y="475"/>
                  <a:pt x="1209" y="471"/>
                </a:cubicBezTo>
                <a:cubicBezTo>
                  <a:pt x="1216" y="469"/>
                  <a:pt x="1223" y="466"/>
                  <a:pt x="1230" y="464"/>
                </a:cubicBezTo>
                <a:cubicBezTo>
                  <a:pt x="1232" y="467"/>
                  <a:pt x="1233" y="470"/>
                  <a:pt x="1235" y="473"/>
                </a:cubicBezTo>
                <a:cubicBezTo>
                  <a:pt x="1235" y="473"/>
                  <a:pt x="1235" y="474"/>
                  <a:pt x="1235" y="474"/>
                </a:cubicBezTo>
                <a:cubicBezTo>
                  <a:pt x="1227" y="477"/>
                  <a:pt x="1218" y="481"/>
                  <a:pt x="1209" y="484"/>
                </a:cubicBezTo>
                <a:close/>
                <a:moveTo>
                  <a:pt x="1230" y="464"/>
                </a:moveTo>
                <a:cubicBezTo>
                  <a:pt x="1232" y="463"/>
                  <a:pt x="1235" y="463"/>
                  <a:pt x="1237" y="462"/>
                </a:cubicBezTo>
                <a:cubicBezTo>
                  <a:pt x="1237" y="465"/>
                  <a:pt x="1236" y="469"/>
                  <a:pt x="1235" y="472"/>
                </a:cubicBezTo>
                <a:cubicBezTo>
                  <a:pt x="1234" y="469"/>
                  <a:pt x="1232" y="467"/>
                  <a:pt x="1230" y="464"/>
                </a:cubicBezTo>
                <a:close/>
                <a:moveTo>
                  <a:pt x="1230" y="464"/>
                </a:moveTo>
                <a:cubicBezTo>
                  <a:pt x="1227" y="460"/>
                  <a:pt x="1225" y="457"/>
                  <a:pt x="1222" y="454"/>
                </a:cubicBezTo>
                <a:cubicBezTo>
                  <a:pt x="1227" y="452"/>
                  <a:pt x="1232" y="451"/>
                  <a:pt x="1237" y="449"/>
                </a:cubicBezTo>
                <a:cubicBezTo>
                  <a:pt x="1237" y="453"/>
                  <a:pt x="1237" y="457"/>
                  <a:pt x="1237" y="461"/>
                </a:cubicBezTo>
                <a:cubicBezTo>
                  <a:pt x="1235" y="462"/>
                  <a:pt x="1232" y="463"/>
                  <a:pt x="1230" y="464"/>
                </a:cubicBezTo>
                <a:close/>
                <a:moveTo>
                  <a:pt x="1236" y="441"/>
                </a:moveTo>
                <a:cubicBezTo>
                  <a:pt x="1240" y="440"/>
                  <a:pt x="1243" y="439"/>
                  <a:pt x="1246" y="438"/>
                </a:cubicBezTo>
                <a:cubicBezTo>
                  <a:pt x="1248" y="440"/>
                  <a:pt x="1249" y="442"/>
                  <a:pt x="1251" y="444"/>
                </a:cubicBezTo>
                <a:cubicBezTo>
                  <a:pt x="1247" y="445"/>
                  <a:pt x="1242" y="447"/>
                  <a:pt x="1237" y="448"/>
                </a:cubicBezTo>
                <a:cubicBezTo>
                  <a:pt x="1237" y="446"/>
                  <a:pt x="1237" y="444"/>
                  <a:pt x="1236" y="441"/>
                </a:cubicBezTo>
                <a:close/>
                <a:moveTo>
                  <a:pt x="1237" y="448"/>
                </a:moveTo>
                <a:cubicBezTo>
                  <a:pt x="1232" y="450"/>
                  <a:pt x="1227" y="452"/>
                  <a:pt x="1221" y="453"/>
                </a:cubicBezTo>
                <a:cubicBezTo>
                  <a:pt x="1220" y="451"/>
                  <a:pt x="1218" y="449"/>
                  <a:pt x="1216" y="447"/>
                </a:cubicBezTo>
                <a:cubicBezTo>
                  <a:pt x="1222" y="445"/>
                  <a:pt x="1229" y="443"/>
                  <a:pt x="1236" y="441"/>
                </a:cubicBezTo>
                <a:cubicBezTo>
                  <a:pt x="1236" y="444"/>
                  <a:pt x="1237" y="446"/>
                  <a:pt x="1237" y="448"/>
                </a:cubicBezTo>
                <a:close/>
                <a:moveTo>
                  <a:pt x="1221" y="454"/>
                </a:moveTo>
                <a:cubicBezTo>
                  <a:pt x="1216" y="455"/>
                  <a:pt x="1212" y="456"/>
                  <a:pt x="1207" y="458"/>
                </a:cubicBezTo>
                <a:cubicBezTo>
                  <a:pt x="1207" y="455"/>
                  <a:pt x="1206" y="453"/>
                  <a:pt x="1205" y="451"/>
                </a:cubicBezTo>
                <a:cubicBezTo>
                  <a:pt x="1215" y="448"/>
                  <a:pt x="1215" y="448"/>
                  <a:pt x="1215" y="448"/>
                </a:cubicBezTo>
                <a:cubicBezTo>
                  <a:pt x="1217" y="450"/>
                  <a:pt x="1219" y="452"/>
                  <a:pt x="1221" y="454"/>
                </a:cubicBezTo>
                <a:close/>
                <a:moveTo>
                  <a:pt x="1205" y="450"/>
                </a:moveTo>
                <a:cubicBezTo>
                  <a:pt x="1204" y="445"/>
                  <a:pt x="1202" y="441"/>
                  <a:pt x="1200" y="436"/>
                </a:cubicBezTo>
                <a:cubicBezTo>
                  <a:pt x="1201" y="436"/>
                  <a:pt x="1201" y="436"/>
                  <a:pt x="1201" y="436"/>
                </a:cubicBezTo>
                <a:cubicBezTo>
                  <a:pt x="1206" y="439"/>
                  <a:pt x="1210" y="443"/>
                  <a:pt x="1215" y="447"/>
                </a:cubicBezTo>
                <a:lnTo>
                  <a:pt x="1205" y="450"/>
                </a:lnTo>
                <a:close/>
                <a:moveTo>
                  <a:pt x="1205" y="450"/>
                </a:moveTo>
                <a:cubicBezTo>
                  <a:pt x="1198" y="452"/>
                  <a:pt x="1191" y="454"/>
                  <a:pt x="1184" y="457"/>
                </a:cubicBezTo>
                <a:cubicBezTo>
                  <a:pt x="1179" y="452"/>
                  <a:pt x="1174" y="449"/>
                  <a:pt x="1169" y="445"/>
                </a:cubicBezTo>
                <a:cubicBezTo>
                  <a:pt x="1178" y="442"/>
                  <a:pt x="1188" y="439"/>
                  <a:pt x="1199" y="436"/>
                </a:cubicBezTo>
                <a:cubicBezTo>
                  <a:pt x="1202" y="441"/>
                  <a:pt x="1203" y="446"/>
                  <a:pt x="1205" y="450"/>
                </a:cubicBezTo>
                <a:close/>
                <a:moveTo>
                  <a:pt x="1168" y="445"/>
                </a:moveTo>
                <a:cubicBezTo>
                  <a:pt x="1168" y="445"/>
                  <a:pt x="1167" y="444"/>
                  <a:pt x="1167" y="444"/>
                </a:cubicBezTo>
                <a:cubicBezTo>
                  <a:pt x="1165" y="440"/>
                  <a:pt x="1163" y="436"/>
                  <a:pt x="1161" y="431"/>
                </a:cubicBezTo>
                <a:cubicBezTo>
                  <a:pt x="1168" y="429"/>
                  <a:pt x="1175" y="427"/>
                  <a:pt x="1183" y="425"/>
                </a:cubicBezTo>
                <a:cubicBezTo>
                  <a:pt x="1188" y="427"/>
                  <a:pt x="1194" y="430"/>
                  <a:pt x="1198" y="434"/>
                </a:cubicBezTo>
                <a:cubicBezTo>
                  <a:pt x="1199" y="434"/>
                  <a:pt x="1199" y="435"/>
                  <a:pt x="1199" y="436"/>
                </a:cubicBezTo>
                <a:cubicBezTo>
                  <a:pt x="1188" y="439"/>
                  <a:pt x="1178" y="442"/>
                  <a:pt x="1168" y="445"/>
                </a:cubicBezTo>
                <a:close/>
                <a:moveTo>
                  <a:pt x="1184" y="424"/>
                </a:moveTo>
                <a:cubicBezTo>
                  <a:pt x="1186" y="424"/>
                  <a:pt x="1189" y="423"/>
                  <a:pt x="1192" y="422"/>
                </a:cubicBezTo>
                <a:cubicBezTo>
                  <a:pt x="1194" y="424"/>
                  <a:pt x="1195" y="427"/>
                  <a:pt x="1196" y="429"/>
                </a:cubicBezTo>
                <a:cubicBezTo>
                  <a:pt x="1197" y="430"/>
                  <a:pt x="1197" y="432"/>
                  <a:pt x="1198" y="433"/>
                </a:cubicBezTo>
                <a:cubicBezTo>
                  <a:pt x="1193" y="430"/>
                  <a:pt x="1189" y="427"/>
                  <a:pt x="1184" y="424"/>
                </a:cubicBezTo>
                <a:close/>
                <a:moveTo>
                  <a:pt x="1183" y="424"/>
                </a:moveTo>
                <a:cubicBezTo>
                  <a:pt x="1176" y="421"/>
                  <a:pt x="1168" y="418"/>
                  <a:pt x="1160" y="415"/>
                </a:cubicBezTo>
                <a:cubicBezTo>
                  <a:pt x="1168" y="413"/>
                  <a:pt x="1177" y="410"/>
                  <a:pt x="1185" y="408"/>
                </a:cubicBezTo>
                <a:cubicBezTo>
                  <a:pt x="1188" y="412"/>
                  <a:pt x="1190" y="417"/>
                  <a:pt x="1192" y="421"/>
                </a:cubicBezTo>
                <a:cubicBezTo>
                  <a:pt x="1189" y="422"/>
                  <a:pt x="1186" y="423"/>
                  <a:pt x="1183" y="424"/>
                </a:cubicBezTo>
                <a:close/>
                <a:moveTo>
                  <a:pt x="1182" y="424"/>
                </a:moveTo>
                <a:cubicBezTo>
                  <a:pt x="1175" y="427"/>
                  <a:pt x="1168" y="429"/>
                  <a:pt x="1161" y="431"/>
                </a:cubicBezTo>
                <a:cubicBezTo>
                  <a:pt x="1159" y="426"/>
                  <a:pt x="1156" y="422"/>
                  <a:pt x="1154" y="417"/>
                </a:cubicBezTo>
                <a:cubicBezTo>
                  <a:pt x="1156" y="417"/>
                  <a:pt x="1158" y="416"/>
                  <a:pt x="1159" y="416"/>
                </a:cubicBezTo>
                <a:cubicBezTo>
                  <a:pt x="1167" y="418"/>
                  <a:pt x="1175" y="421"/>
                  <a:pt x="1182" y="424"/>
                </a:cubicBezTo>
                <a:close/>
                <a:moveTo>
                  <a:pt x="1154" y="417"/>
                </a:moveTo>
                <a:cubicBezTo>
                  <a:pt x="1154" y="416"/>
                  <a:pt x="1153" y="415"/>
                  <a:pt x="1153" y="414"/>
                </a:cubicBezTo>
                <a:cubicBezTo>
                  <a:pt x="1155" y="414"/>
                  <a:pt x="1157" y="415"/>
                  <a:pt x="1159" y="415"/>
                </a:cubicBezTo>
                <a:cubicBezTo>
                  <a:pt x="1157" y="416"/>
                  <a:pt x="1156" y="416"/>
                  <a:pt x="1154" y="417"/>
                </a:cubicBezTo>
                <a:close/>
                <a:moveTo>
                  <a:pt x="1154" y="417"/>
                </a:moveTo>
                <a:cubicBezTo>
                  <a:pt x="1143" y="420"/>
                  <a:pt x="1133" y="424"/>
                  <a:pt x="1123" y="427"/>
                </a:cubicBezTo>
                <a:cubicBezTo>
                  <a:pt x="1120" y="427"/>
                  <a:pt x="1117" y="426"/>
                  <a:pt x="1114" y="426"/>
                </a:cubicBezTo>
                <a:cubicBezTo>
                  <a:pt x="1113" y="423"/>
                  <a:pt x="1111" y="420"/>
                  <a:pt x="1110" y="417"/>
                </a:cubicBezTo>
                <a:cubicBezTo>
                  <a:pt x="1116" y="415"/>
                  <a:pt x="1123" y="412"/>
                  <a:pt x="1130" y="410"/>
                </a:cubicBezTo>
                <a:cubicBezTo>
                  <a:pt x="1138" y="411"/>
                  <a:pt x="1145" y="412"/>
                  <a:pt x="1152" y="414"/>
                </a:cubicBezTo>
                <a:cubicBezTo>
                  <a:pt x="1153" y="415"/>
                  <a:pt x="1153" y="416"/>
                  <a:pt x="1154" y="417"/>
                </a:cubicBezTo>
                <a:close/>
                <a:moveTo>
                  <a:pt x="1131" y="409"/>
                </a:moveTo>
                <a:cubicBezTo>
                  <a:pt x="1137" y="407"/>
                  <a:pt x="1142" y="405"/>
                  <a:pt x="1148" y="403"/>
                </a:cubicBezTo>
                <a:cubicBezTo>
                  <a:pt x="1149" y="407"/>
                  <a:pt x="1151" y="410"/>
                  <a:pt x="1152" y="413"/>
                </a:cubicBezTo>
                <a:cubicBezTo>
                  <a:pt x="1145" y="411"/>
                  <a:pt x="1138" y="410"/>
                  <a:pt x="1131" y="409"/>
                </a:cubicBezTo>
                <a:close/>
                <a:moveTo>
                  <a:pt x="1144" y="393"/>
                </a:moveTo>
                <a:cubicBezTo>
                  <a:pt x="1153" y="394"/>
                  <a:pt x="1161" y="395"/>
                  <a:pt x="1168" y="396"/>
                </a:cubicBezTo>
                <a:cubicBezTo>
                  <a:pt x="1161" y="399"/>
                  <a:pt x="1155" y="401"/>
                  <a:pt x="1148" y="403"/>
                </a:cubicBezTo>
                <a:cubicBezTo>
                  <a:pt x="1147" y="400"/>
                  <a:pt x="1146" y="396"/>
                  <a:pt x="1144" y="393"/>
                </a:cubicBezTo>
                <a:close/>
                <a:moveTo>
                  <a:pt x="1144" y="393"/>
                </a:moveTo>
                <a:cubicBezTo>
                  <a:pt x="1144" y="392"/>
                  <a:pt x="1143" y="390"/>
                  <a:pt x="1143" y="389"/>
                </a:cubicBezTo>
                <a:cubicBezTo>
                  <a:pt x="1152" y="386"/>
                  <a:pt x="1162" y="383"/>
                  <a:pt x="1172" y="379"/>
                </a:cubicBezTo>
                <a:cubicBezTo>
                  <a:pt x="1174" y="384"/>
                  <a:pt x="1176" y="389"/>
                  <a:pt x="1179" y="393"/>
                </a:cubicBezTo>
                <a:cubicBezTo>
                  <a:pt x="1175" y="394"/>
                  <a:pt x="1172" y="395"/>
                  <a:pt x="1169" y="396"/>
                </a:cubicBezTo>
                <a:cubicBezTo>
                  <a:pt x="1161" y="394"/>
                  <a:pt x="1153" y="393"/>
                  <a:pt x="1144" y="393"/>
                </a:cubicBezTo>
                <a:close/>
                <a:moveTo>
                  <a:pt x="1144" y="393"/>
                </a:moveTo>
                <a:cubicBezTo>
                  <a:pt x="1144" y="393"/>
                  <a:pt x="1144" y="393"/>
                  <a:pt x="1144" y="393"/>
                </a:cubicBezTo>
                <a:cubicBezTo>
                  <a:pt x="1141" y="392"/>
                  <a:pt x="1138" y="392"/>
                  <a:pt x="1135" y="392"/>
                </a:cubicBezTo>
                <a:cubicBezTo>
                  <a:pt x="1138" y="391"/>
                  <a:pt x="1140" y="390"/>
                  <a:pt x="1142" y="390"/>
                </a:cubicBezTo>
                <a:cubicBezTo>
                  <a:pt x="1143" y="391"/>
                  <a:pt x="1143" y="392"/>
                  <a:pt x="1144" y="393"/>
                </a:cubicBezTo>
                <a:close/>
                <a:moveTo>
                  <a:pt x="1134" y="392"/>
                </a:moveTo>
                <a:cubicBezTo>
                  <a:pt x="1131" y="392"/>
                  <a:pt x="1127" y="392"/>
                  <a:pt x="1123" y="392"/>
                </a:cubicBezTo>
                <a:cubicBezTo>
                  <a:pt x="1115" y="392"/>
                  <a:pt x="1106" y="392"/>
                  <a:pt x="1097" y="393"/>
                </a:cubicBezTo>
                <a:cubicBezTo>
                  <a:pt x="1097" y="392"/>
                  <a:pt x="1097" y="392"/>
                  <a:pt x="1097" y="392"/>
                </a:cubicBezTo>
                <a:cubicBezTo>
                  <a:pt x="1108" y="387"/>
                  <a:pt x="1121" y="381"/>
                  <a:pt x="1134" y="376"/>
                </a:cubicBezTo>
                <a:cubicBezTo>
                  <a:pt x="1135" y="376"/>
                  <a:pt x="1136" y="376"/>
                  <a:pt x="1137" y="376"/>
                </a:cubicBezTo>
                <a:cubicBezTo>
                  <a:pt x="1139" y="380"/>
                  <a:pt x="1140" y="385"/>
                  <a:pt x="1142" y="389"/>
                </a:cubicBezTo>
                <a:cubicBezTo>
                  <a:pt x="1140" y="390"/>
                  <a:pt x="1137" y="391"/>
                  <a:pt x="1134" y="392"/>
                </a:cubicBezTo>
                <a:close/>
                <a:moveTo>
                  <a:pt x="1134" y="376"/>
                </a:moveTo>
                <a:cubicBezTo>
                  <a:pt x="1121" y="376"/>
                  <a:pt x="1106" y="378"/>
                  <a:pt x="1091" y="380"/>
                </a:cubicBezTo>
                <a:cubicBezTo>
                  <a:pt x="1090" y="376"/>
                  <a:pt x="1088" y="372"/>
                  <a:pt x="1086" y="368"/>
                </a:cubicBezTo>
                <a:cubicBezTo>
                  <a:pt x="1093" y="367"/>
                  <a:pt x="1100" y="366"/>
                  <a:pt x="1108" y="365"/>
                </a:cubicBezTo>
                <a:cubicBezTo>
                  <a:pt x="1116" y="363"/>
                  <a:pt x="1124" y="362"/>
                  <a:pt x="1132" y="362"/>
                </a:cubicBezTo>
                <a:cubicBezTo>
                  <a:pt x="1134" y="366"/>
                  <a:pt x="1135" y="370"/>
                  <a:pt x="1137" y="375"/>
                </a:cubicBezTo>
                <a:cubicBezTo>
                  <a:pt x="1136" y="375"/>
                  <a:pt x="1135" y="376"/>
                  <a:pt x="1134" y="376"/>
                </a:cubicBezTo>
                <a:close/>
                <a:moveTo>
                  <a:pt x="1096" y="391"/>
                </a:moveTo>
                <a:cubicBezTo>
                  <a:pt x="1095" y="392"/>
                  <a:pt x="1093" y="393"/>
                  <a:pt x="1092" y="393"/>
                </a:cubicBezTo>
                <a:cubicBezTo>
                  <a:pt x="1083" y="394"/>
                  <a:pt x="1074" y="396"/>
                  <a:pt x="1065" y="397"/>
                </a:cubicBezTo>
                <a:cubicBezTo>
                  <a:pt x="1063" y="393"/>
                  <a:pt x="1062" y="389"/>
                  <a:pt x="1060" y="386"/>
                </a:cubicBezTo>
                <a:cubicBezTo>
                  <a:pt x="1066" y="385"/>
                  <a:pt x="1073" y="383"/>
                  <a:pt x="1079" y="382"/>
                </a:cubicBezTo>
                <a:cubicBezTo>
                  <a:pt x="1083" y="382"/>
                  <a:pt x="1087" y="381"/>
                  <a:pt x="1091" y="380"/>
                </a:cubicBezTo>
                <a:cubicBezTo>
                  <a:pt x="1093" y="384"/>
                  <a:pt x="1094" y="388"/>
                  <a:pt x="1096" y="391"/>
                </a:cubicBezTo>
                <a:close/>
                <a:moveTo>
                  <a:pt x="1067" y="405"/>
                </a:moveTo>
                <a:cubicBezTo>
                  <a:pt x="1063" y="407"/>
                  <a:pt x="1060" y="409"/>
                  <a:pt x="1056" y="411"/>
                </a:cubicBezTo>
                <a:cubicBezTo>
                  <a:pt x="1050" y="412"/>
                  <a:pt x="1044" y="413"/>
                  <a:pt x="1037" y="414"/>
                </a:cubicBezTo>
                <a:cubicBezTo>
                  <a:pt x="1036" y="411"/>
                  <a:pt x="1035" y="407"/>
                  <a:pt x="1034" y="404"/>
                </a:cubicBezTo>
                <a:cubicBezTo>
                  <a:pt x="1040" y="402"/>
                  <a:pt x="1045" y="401"/>
                  <a:pt x="1052" y="400"/>
                </a:cubicBezTo>
                <a:cubicBezTo>
                  <a:pt x="1056" y="399"/>
                  <a:pt x="1060" y="398"/>
                  <a:pt x="1064" y="398"/>
                </a:cubicBezTo>
                <a:cubicBezTo>
                  <a:pt x="1065" y="400"/>
                  <a:pt x="1066" y="403"/>
                  <a:pt x="1067" y="405"/>
                </a:cubicBezTo>
                <a:close/>
                <a:moveTo>
                  <a:pt x="1039" y="421"/>
                </a:moveTo>
                <a:cubicBezTo>
                  <a:pt x="1035" y="423"/>
                  <a:pt x="1032" y="425"/>
                  <a:pt x="1028" y="428"/>
                </a:cubicBezTo>
                <a:cubicBezTo>
                  <a:pt x="1022" y="429"/>
                  <a:pt x="1016" y="430"/>
                  <a:pt x="1010" y="431"/>
                </a:cubicBezTo>
                <a:cubicBezTo>
                  <a:pt x="1009" y="428"/>
                  <a:pt x="1008" y="425"/>
                  <a:pt x="1007" y="421"/>
                </a:cubicBezTo>
                <a:cubicBezTo>
                  <a:pt x="1012" y="420"/>
                  <a:pt x="1017" y="419"/>
                  <a:pt x="1023" y="418"/>
                </a:cubicBezTo>
                <a:cubicBezTo>
                  <a:pt x="1028" y="417"/>
                  <a:pt x="1033" y="416"/>
                  <a:pt x="1037" y="415"/>
                </a:cubicBezTo>
                <a:cubicBezTo>
                  <a:pt x="1038" y="417"/>
                  <a:pt x="1039" y="419"/>
                  <a:pt x="1039" y="421"/>
                </a:cubicBezTo>
                <a:close/>
                <a:moveTo>
                  <a:pt x="1012" y="439"/>
                </a:moveTo>
                <a:cubicBezTo>
                  <a:pt x="1010" y="440"/>
                  <a:pt x="1008" y="442"/>
                  <a:pt x="1006" y="443"/>
                </a:cubicBezTo>
                <a:cubicBezTo>
                  <a:pt x="999" y="445"/>
                  <a:pt x="991" y="446"/>
                  <a:pt x="983" y="448"/>
                </a:cubicBezTo>
                <a:cubicBezTo>
                  <a:pt x="982" y="445"/>
                  <a:pt x="981" y="442"/>
                  <a:pt x="980" y="439"/>
                </a:cubicBezTo>
                <a:cubicBezTo>
                  <a:pt x="985" y="438"/>
                  <a:pt x="990" y="437"/>
                  <a:pt x="995" y="435"/>
                </a:cubicBezTo>
                <a:cubicBezTo>
                  <a:pt x="1000" y="434"/>
                  <a:pt x="1005" y="433"/>
                  <a:pt x="1010" y="432"/>
                </a:cubicBezTo>
                <a:cubicBezTo>
                  <a:pt x="1010" y="434"/>
                  <a:pt x="1011" y="437"/>
                  <a:pt x="1012" y="439"/>
                </a:cubicBezTo>
                <a:close/>
                <a:moveTo>
                  <a:pt x="985" y="459"/>
                </a:moveTo>
                <a:cubicBezTo>
                  <a:pt x="976" y="461"/>
                  <a:pt x="965" y="463"/>
                  <a:pt x="955" y="466"/>
                </a:cubicBezTo>
                <a:cubicBezTo>
                  <a:pt x="954" y="463"/>
                  <a:pt x="953" y="460"/>
                  <a:pt x="953" y="457"/>
                </a:cubicBezTo>
                <a:cubicBezTo>
                  <a:pt x="957" y="455"/>
                  <a:pt x="962" y="454"/>
                  <a:pt x="966" y="453"/>
                </a:cubicBezTo>
                <a:cubicBezTo>
                  <a:pt x="972" y="452"/>
                  <a:pt x="977" y="450"/>
                  <a:pt x="982" y="449"/>
                </a:cubicBezTo>
                <a:cubicBezTo>
                  <a:pt x="983" y="452"/>
                  <a:pt x="984" y="455"/>
                  <a:pt x="985" y="459"/>
                </a:cubicBezTo>
                <a:close/>
                <a:moveTo>
                  <a:pt x="957" y="475"/>
                </a:moveTo>
                <a:cubicBezTo>
                  <a:pt x="948" y="477"/>
                  <a:pt x="938" y="480"/>
                  <a:pt x="927" y="483"/>
                </a:cubicBezTo>
                <a:cubicBezTo>
                  <a:pt x="927" y="480"/>
                  <a:pt x="926" y="477"/>
                  <a:pt x="926" y="475"/>
                </a:cubicBezTo>
                <a:cubicBezTo>
                  <a:pt x="930" y="473"/>
                  <a:pt x="934" y="472"/>
                  <a:pt x="939" y="471"/>
                </a:cubicBezTo>
                <a:cubicBezTo>
                  <a:pt x="944" y="469"/>
                  <a:pt x="949" y="468"/>
                  <a:pt x="955" y="466"/>
                </a:cubicBezTo>
                <a:cubicBezTo>
                  <a:pt x="955" y="469"/>
                  <a:pt x="956" y="472"/>
                  <a:pt x="957" y="475"/>
                </a:cubicBezTo>
                <a:close/>
                <a:moveTo>
                  <a:pt x="927" y="483"/>
                </a:moveTo>
                <a:cubicBezTo>
                  <a:pt x="938" y="480"/>
                  <a:pt x="948" y="478"/>
                  <a:pt x="957" y="476"/>
                </a:cubicBezTo>
                <a:cubicBezTo>
                  <a:pt x="958" y="479"/>
                  <a:pt x="959" y="482"/>
                  <a:pt x="960" y="484"/>
                </a:cubicBezTo>
                <a:cubicBezTo>
                  <a:pt x="950" y="486"/>
                  <a:pt x="940" y="488"/>
                  <a:pt x="929" y="490"/>
                </a:cubicBezTo>
                <a:cubicBezTo>
                  <a:pt x="929" y="488"/>
                  <a:pt x="928" y="486"/>
                  <a:pt x="927" y="483"/>
                </a:cubicBezTo>
                <a:close/>
                <a:moveTo>
                  <a:pt x="931" y="498"/>
                </a:moveTo>
                <a:cubicBezTo>
                  <a:pt x="921" y="500"/>
                  <a:pt x="911" y="502"/>
                  <a:pt x="901" y="505"/>
                </a:cubicBezTo>
                <a:cubicBezTo>
                  <a:pt x="900" y="503"/>
                  <a:pt x="900" y="501"/>
                  <a:pt x="900" y="499"/>
                </a:cubicBezTo>
                <a:cubicBezTo>
                  <a:pt x="910" y="496"/>
                  <a:pt x="920" y="493"/>
                  <a:pt x="929" y="491"/>
                </a:cubicBezTo>
                <a:cubicBezTo>
                  <a:pt x="930" y="493"/>
                  <a:pt x="930" y="496"/>
                  <a:pt x="931" y="498"/>
                </a:cubicBezTo>
                <a:close/>
                <a:moveTo>
                  <a:pt x="931" y="499"/>
                </a:moveTo>
                <a:cubicBezTo>
                  <a:pt x="932" y="502"/>
                  <a:pt x="933" y="505"/>
                  <a:pt x="934" y="508"/>
                </a:cubicBezTo>
                <a:cubicBezTo>
                  <a:pt x="924" y="509"/>
                  <a:pt x="914" y="510"/>
                  <a:pt x="903" y="513"/>
                </a:cubicBezTo>
                <a:cubicBezTo>
                  <a:pt x="902" y="510"/>
                  <a:pt x="902" y="508"/>
                  <a:pt x="901" y="506"/>
                </a:cubicBezTo>
                <a:cubicBezTo>
                  <a:pt x="911" y="503"/>
                  <a:pt x="922" y="501"/>
                  <a:pt x="931" y="499"/>
                </a:cubicBezTo>
                <a:close/>
                <a:moveTo>
                  <a:pt x="905" y="522"/>
                </a:moveTo>
                <a:cubicBezTo>
                  <a:pt x="895" y="523"/>
                  <a:pt x="885" y="525"/>
                  <a:pt x="874" y="528"/>
                </a:cubicBezTo>
                <a:cubicBezTo>
                  <a:pt x="874" y="525"/>
                  <a:pt x="873" y="523"/>
                  <a:pt x="873" y="521"/>
                </a:cubicBezTo>
                <a:cubicBezTo>
                  <a:pt x="883" y="518"/>
                  <a:pt x="893" y="515"/>
                  <a:pt x="902" y="513"/>
                </a:cubicBezTo>
                <a:cubicBezTo>
                  <a:pt x="903" y="516"/>
                  <a:pt x="904" y="519"/>
                  <a:pt x="905" y="522"/>
                </a:cubicBezTo>
                <a:close/>
                <a:moveTo>
                  <a:pt x="876" y="535"/>
                </a:moveTo>
                <a:cubicBezTo>
                  <a:pt x="866" y="537"/>
                  <a:pt x="856" y="539"/>
                  <a:pt x="846" y="542"/>
                </a:cubicBezTo>
                <a:cubicBezTo>
                  <a:pt x="846" y="540"/>
                  <a:pt x="846" y="538"/>
                  <a:pt x="845" y="536"/>
                </a:cubicBezTo>
                <a:cubicBezTo>
                  <a:pt x="855" y="533"/>
                  <a:pt x="865" y="530"/>
                  <a:pt x="874" y="528"/>
                </a:cubicBezTo>
                <a:cubicBezTo>
                  <a:pt x="874" y="530"/>
                  <a:pt x="875" y="533"/>
                  <a:pt x="876" y="535"/>
                </a:cubicBezTo>
                <a:close/>
                <a:moveTo>
                  <a:pt x="876" y="536"/>
                </a:moveTo>
                <a:cubicBezTo>
                  <a:pt x="876" y="539"/>
                  <a:pt x="877" y="542"/>
                  <a:pt x="878" y="545"/>
                </a:cubicBezTo>
                <a:cubicBezTo>
                  <a:pt x="878" y="545"/>
                  <a:pt x="878" y="545"/>
                  <a:pt x="878" y="545"/>
                </a:cubicBezTo>
                <a:cubicBezTo>
                  <a:pt x="869" y="545"/>
                  <a:pt x="858" y="547"/>
                  <a:pt x="848" y="549"/>
                </a:cubicBezTo>
                <a:cubicBezTo>
                  <a:pt x="847" y="547"/>
                  <a:pt x="847" y="544"/>
                  <a:pt x="846" y="542"/>
                </a:cubicBezTo>
                <a:cubicBezTo>
                  <a:pt x="856" y="539"/>
                  <a:pt x="866" y="537"/>
                  <a:pt x="876" y="536"/>
                </a:cubicBezTo>
                <a:close/>
                <a:moveTo>
                  <a:pt x="849" y="558"/>
                </a:moveTo>
                <a:cubicBezTo>
                  <a:pt x="840" y="559"/>
                  <a:pt x="830" y="560"/>
                  <a:pt x="819" y="563"/>
                </a:cubicBezTo>
                <a:cubicBezTo>
                  <a:pt x="819" y="561"/>
                  <a:pt x="819" y="559"/>
                  <a:pt x="819" y="557"/>
                </a:cubicBezTo>
                <a:cubicBezTo>
                  <a:pt x="828" y="554"/>
                  <a:pt x="838" y="551"/>
                  <a:pt x="847" y="549"/>
                </a:cubicBezTo>
                <a:cubicBezTo>
                  <a:pt x="848" y="552"/>
                  <a:pt x="848" y="555"/>
                  <a:pt x="849" y="558"/>
                </a:cubicBezTo>
                <a:close/>
                <a:moveTo>
                  <a:pt x="849" y="558"/>
                </a:moveTo>
                <a:cubicBezTo>
                  <a:pt x="850" y="562"/>
                  <a:pt x="851" y="567"/>
                  <a:pt x="853" y="571"/>
                </a:cubicBezTo>
                <a:cubicBezTo>
                  <a:pt x="848" y="570"/>
                  <a:pt x="843" y="570"/>
                  <a:pt x="838" y="570"/>
                </a:cubicBezTo>
                <a:cubicBezTo>
                  <a:pt x="832" y="570"/>
                  <a:pt x="827" y="570"/>
                  <a:pt x="821" y="571"/>
                </a:cubicBezTo>
                <a:cubicBezTo>
                  <a:pt x="820" y="568"/>
                  <a:pt x="820" y="566"/>
                  <a:pt x="820" y="563"/>
                </a:cubicBezTo>
                <a:cubicBezTo>
                  <a:pt x="830" y="561"/>
                  <a:pt x="840" y="559"/>
                  <a:pt x="849" y="558"/>
                </a:cubicBezTo>
                <a:close/>
                <a:moveTo>
                  <a:pt x="823" y="583"/>
                </a:moveTo>
                <a:cubicBezTo>
                  <a:pt x="820" y="582"/>
                  <a:pt x="817" y="582"/>
                  <a:pt x="814" y="582"/>
                </a:cubicBezTo>
                <a:cubicBezTo>
                  <a:pt x="807" y="582"/>
                  <a:pt x="800" y="583"/>
                  <a:pt x="793" y="584"/>
                </a:cubicBezTo>
                <a:cubicBezTo>
                  <a:pt x="792" y="581"/>
                  <a:pt x="792" y="579"/>
                  <a:pt x="792" y="577"/>
                </a:cubicBezTo>
                <a:cubicBezTo>
                  <a:pt x="802" y="574"/>
                  <a:pt x="811" y="572"/>
                  <a:pt x="820" y="571"/>
                </a:cubicBezTo>
                <a:cubicBezTo>
                  <a:pt x="821" y="575"/>
                  <a:pt x="822" y="579"/>
                  <a:pt x="823" y="583"/>
                </a:cubicBezTo>
                <a:close/>
                <a:moveTo>
                  <a:pt x="794" y="594"/>
                </a:moveTo>
                <a:cubicBezTo>
                  <a:pt x="785" y="594"/>
                  <a:pt x="775" y="595"/>
                  <a:pt x="765" y="597"/>
                </a:cubicBezTo>
                <a:cubicBezTo>
                  <a:pt x="764" y="595"/>
                  <a:pt x="764" y="593"/>
                  <a:pt x="764" y="590"/>
                </a:cubicBezTo>
                <a:cubicBezTo>
                  <a:pt x="774" y="588"/>
                  <a:pt x="783" y="586"/>
                  <a:pt x="792" y="584"/>
                </a:cubicBezTo>
                <a:cubicBezTo>
                  <a:pt x="793" y="588"/>
                  <a:pt x="793" y="591"/>
                  <a:pt x="794" y="594"/>
                </a:cubicBezTo>
                <a:close/>
                <a:moveTo>
                  <a:pt x="794" y="595"/>
                </a:moveTo>
                <a:cubicBezTo>
                  <a:pt x="795" y="599"/>
                  <a:pt x="796" y="604"/>
                  <a:pt x="797" y="609"/>
                </a:cubicBezTo>
                <a:cubicBezTo>
                  <a:pt x="797" y="609"/>
                  <a:pt x="797" y="609"/>
                  <a:pt x="797" y="609"/>
                </a:cubicBezTo>
                <a:cubicBezTo>
                  <a:pt x="788" y="605"/>
                  <a:pt x="777" y="603"/>
                  <a:pt x="765" y="603"/>
                </a:cubicBezTo>
                <a:cubicBezTo>
                  <a:pt x="765" y="601"/>
                  <a:pt x="765" y="599"/>
                  <a:pt x="765" y="597"/>
                </a:cubicBezTo>
                <a:cubicBezTo>
                  <a:pt x="775" y="595"/>
                  <a:pt x="785" y="595"/>
                  <a:pt x="794" y="595"/>
                </a:cubicBezTo>
                <a:close/>
                <a:moveTo>
                  <a:pt x="767" y="619"/>
                </a:moveTo>
                <a:cubicBezTo>
                  <a:pt x="767" y="619"/>
                  <a:pt x="767" y="619"/>
                  <a:pt x="767" y="619"/>
                </a:cubicBezTo>
                <a:cubicBezTo>
                  <a:pt x="759" y="617"/>
                  <a:pt x="750" y="615"/>
                  <a:pt x="741" y="615"/>
                </a:cubicBezTo>
                <a:cubicBezTo>
                  <a:pt x="740" y="615"/>
                  <a:pt x="739" y="615"/>
                  <a:pt x="738" y="615"/>
                </a:cubicBezTo>
                <a:cubicBezTo>
                  <a:pt x="737" y="612"/>
                  <a:pt x="737" y="609"/>
                  <a:pt x="737" y="606"/>
                </a:cubicBezTo>
                <a:cubicBezTo>
                  <a:pt x="747" y="605"/>
                  <a:pt x="756" y="604"/>
                  <a:pt x="764" y="604"/>
                </a:cubicBezTo>
                <a:cubicBezTo>
                  <a:pt x="765" y="604"/>
                  <a:pt x="765" y="604"/>
                  <a:pt x="765" y="604"/>
                </a:cubicBezTo>
                <a:cubicBezTo>
                  <a:pt x="765" y="609"/>
                  <a:pt x="766" y="614"/>
                  <a:pt x="767" y="619"/>
                </a:cubicBezTo>
                <a:close/>
                <a:moveTo>
                  <a:pt x="765" y="604"/>
                </a:moveTo>
                <a:cubicBezTo>
                  <a:pt x="777" y="604"/>
                  <a:pt x="788" y="606"/>
                  <a:pt x="797" y="609"/>
                </a:cubicBezTo>
                <a:cubicBezTo>
                  <a:pt x="801" y="623"/>
                  <a:pt x="806" y="637"/>
                  <a:pt x="813" y="652"/>
                </a:cubicBezTo>
                <a:cubicBezTo>
                  <a:pt x="800" y="635"/>
                  <a:pt x="785" y="624"/>
                  <a:pt x="768" y="619"/>
                </a:cubicBezTo>
                <a:cubicBezTo>
                  <a:pt x="767" y="614"/>
                  <a:pt x="766" y="609"/>
                  <a:pt x="765" y="604"/>
                </a:cubicBezTo>
                <a:close/>
                <a:moveTo>
                  <a:pt x="798" y="609"/>
                </a:moveTo>
                <a:cubicBezTo>
                  <a:pt x="817" y="616"/>
                  <a:pt x="832" y="630"/>
                  <a:pt x="844" y="650"/>
                </a:cubicBezTo>
                <a:cubicBezTo>
                  <a:pt x="843" y="651"/>
                  <a:pt x="842" y="652"/>
                  <a:pt x="841" y="653"/>
                </a:cubicBezTo>
                <a:cubicBezTo>
                  <a:pt x="841" y="654"/>
                  <a:pt x="841" y="655"/>
                  <a:pt x="840" y="655"/>
                </a:cubicBezTo>
                <a:cubicBezTo>
                  <a:pt x="836" y="660"/>
                  <a:pt x="833" y="664"/>
                  <a:pt x="830" y="669"/>
                </a:cubicBezTo>
                <a:cubicBezTo>
                  <a:pt x="828" y="671"/>
                  <a:pt x="827" y="672"/>
                  <a:pt x="826" y="674"/>
                </a:cubicBezTo>
                <a:cubicBezTo>
                  <a:pt x="822" y="666"/>
                  <a:pt x="818" y="660"/>
                  <a:pt x="814" y="654"/>
                </a:cubicBezTo>
                <a:cubicBezTo>
                  <a:pt x="807" y="638"/>
                  <a:pt x="802" y="623"/>
                  <a:pt x="798" y="609"/>
                </a:cubicBezTo>
                <a:close/>
                <a:moveTo>
                  <a:pt x="821" y="683"/>
                </a:moveTo>
                <a:cubicBezTo>
                  <a:pt x="820" y="684"/>
                  <a:pt x="820" y="684"/>
                  <a:pt x="820" y="685"/>
                </a:cubicBezTo>
                <a:cubicBezTo>
                  <a:pt x="820" y="685"/>
                  <a:pt x="820" y="684"/>
                  <a:pt x="820" y="684"/>
                </a:cubicBezTo>
                <a:cubicBezTo>
                  <a:pt x="820" y="684"/>
                  <a:pt x="821" y="683"/>
                  <a:pt x="821" y="683"/>
                </a:cubicBezTo>
                <a:close/>
                <a:moveTo>
                  <a:pt x="819" y="684"/>
                </a:moveTo>
                <a:cubicBezTo>
                  <a:pt x="818" y="686"/>
                  <a:pt x="816" y="687"/>
                  <a:pt x="814" y="689"/>
                </a:cubicBezTo>
                <a:cubicBezTo>
                  <a:pt x="816" y="687"/>
                  <a:pt x="818" y="684"/>
                  <a:pt x="820" y="681"/>
                </a:cubicBezTo>
                <a:cubicBezTo>
                  <a:pt x="820" y="682"/>
                  <a:pt x="819" y="683"/>
                  <a:pt x="819" y="684"/>
                </a:cubicBezTo>
                <a:close/>
                <a:moveTo>
                  <a:pt x="819" y="685"/>
                </a:moveTo>
                <a:cubicBezTo>
                  <a:pt x="819" y="685"/>
                  <a:pt x="819" y="686"/>
                  <a:pt x="819" y="687"/>
                </a:cubicBezTo>
                <a:cubicBezTo>
                  <a:pt x="818" y="688"/>
                  <a:pt x="817" y="690"/>
                  <a:pt x="816" y="692"/>
                </a:cubicBezTo>
                <a:cubicBezTo>
                  <a:pt x="813" y="694"/>
                  <a:pt x="810" y="697"/>
                  <a:pt x="808" y="699"/>
                </a:cubicBezTo>
                <a:cubicBezTo>
                  <a:pt x="808" y="699"/>
                  <a:pt x="808" y="698"/>
                  <a:pt x="809" y="698"/>
                </a:cubicBezTo>
                <a:cubicBezTo>
                  <a:pt x="810" y="696"/>
                  <a:pt x="811" y="694"/>
                  <a:pt x="812" y="692"/>
                </a:cubicBezTo>
                <a:cubicBezTo>
                  <a:pt x="814" y="690"/>
                  <a:pt x="817" y="687"/>
                  <a:pt x="819" y="685"/>
                </a:cubicBezTo>
                <a:close/>
                <a:moveTo>
                  <a:pt x="808" y="697"/>
                </a:moveTo>
                <a:cubicBezTo>
                  <a:pt x="808" y="698"/>
                  <a:pt x="807" y="699"/>
                  <a:pt x="807" y="700"/>
                </a:cubicBezTo>
                <a:cubicBezTo>
                  <a:pt x="807" y="700"/>
                  <a:pt x="806" y="699"/>
                  <a:pt x="806" y="699"/>
                </a:cubicBezTo>
                <a:cubicBezTo>
                  <a:pt x="808" y="697"/>
                  <a:pt x="809" y="696"/>
                  <a:pt x="810" y="694"/>
                </a:cubicBezTo>
                <a:cubicBezTo>
                  <a:pt x="810" y="695"/>
                  <a:pt x="809" y="696"/>
                  <a:pt x="808" y="697"/>
                </a:cubicBezTo>
                <a:close/>
                <a:moveTo>
                  <a:pt x="806" y="700"/>
                </a:moveTo>
                <a:cubicBezTo>
                  <a:pt x="804" y="702"/>
                  <a:pt x="803" y="704"/>
                  <a:pt x="801" y="706"/>
                </a:cubicBezTo>
                <a:cubicBezTo>
                  <a:pt x="802" y="704"/>
                  <a:pt x="804" y="702"/>
                  <a:pt x="806" y="699"/>
                </a:cubicBezTo>
                <a:cubicBezTo>
                  <a:pt x="806" y="700"/>
                  <a:pt x="806" y="700"/>
                  <a:pt x="806" y="700"/>
                </a:cubicBezTo>
                <a:close/>
                <a:moveTo>
                  <a:pt x="806" y="702"/>
                </a:moveTo>
                <a:cubicBezTo>
                  <a:pt x="804" y="705"/>
                  <a:pt x="802" y="708"/>
                  <a:pt x="800" y="712"/>
                </a:cubicBezTo>
                <a:cubicBezTo>
                  <a:pt x="798" y="714"/>
                  <a:pt x="795" y="716"/>
                  <a:pt x="793" y="718"/>
                </a:cubicBezTo>
                <a:cubicBezTo>
                  <a:pt x="794" y="715"/>
                  <a:pt x="797" y="712"/>
                  <a:pt x="799" y="709"/>
                </a:cubicBezTo>
                <a:cubicBezTo>
                  <a:pt x="801" y="707"/>
                  <a:pt x="803" y="704"/>
                  <a:pt x="806" y="702"/>
                </a:cubicBezTo>
                <a:close/>
                <a:moveTo>
                  <a:pt x="791" y="720"/>
                </a:moveTo>
                <a:cubicBezTo>
                  <a:pt x="791" y="720"/>
                  <a:pt x="791" y="720"/>
                  <a:pt x="791" y="720"/>
                </a:cubicBezTo>
                <a:cubicBezTo>
                  <a:pt x="790" y="721"/>
                  <a:pt x="788" y="723"/>
                  <a:pt x="786" y="725"/>
                </a:cubicBezTo>
                <a:cubicBezTo>
                  <a:pt x="786" y="724"/>
                  <a:pt x="786" y="724"/>
                  <a:pt x="786" y="724"/>
                </a:cubicBezTo>
                <a:cubicBezTo>
                  <a:pt x="789" y="720"/>
                  <a:pt x="793" y="716"/>
                  <a:pt x="796" y="711"/>
                </a:cubicBezTo>
                <a:cubicBezTo>
                  <a:pt x="795" y="714"/>
                  <a:pt x="793" y="717"/>
                  <a:pt x="791" y="720"/>
                </a:cubicBezTo>
                <a:close/>
                <a:moveTo>
                  <a:pt x="791" y="721"/>
                </a:moveTo>
                <a:cubicBezTo>
                  <a:pt x="789" y="723"/>
                  <a:pt x="788" y="725"/>
                  <a:pt x="787" y="727"/>
                </a:cubicBezTo>
                <a:cubicBezTo>
                  <a:pt x="787" y="727"/>
                  <a:pt x="787" y="726"/>
                  <a:pt x="786" y="725"/>
                </a:cubicBezTo>
                <a:cubicBezTo>
                  <a:pt x="788" y="724"/>
                  <a:pt x="789" y="723"/>
                  <a:pt x="791" y="721"/>
                </a:cubicBezTo>
                <a:close/>
                <a:moveTo>
                  <a:pt x="787" y="730"/>
                </a:moveTo>
                <a:cubicBezTo>
                  <a:pt x="788" y="731"/>
                  <a:pt x="788" y="733"/>
                  <a:pt x="789" y="735"/>
                </a:cubicBezTo>
                <a:cubicBezTo>
                  <a:pt x="789" y="735"/>
                  <a:pt x="789" y="735"/>
                  <a:pt x="789" y="735"/>
                </a:cubicBezTo>
                <a:cubicBezTo>
                  <a:pt x="786" y="737"/>
                  <a:pt x="783" y="739"/>
                  <a:pt x="781" y="741"/>
                </a:cubicBezTo>
                <a:cubicBezTo>
                  <a:pt x="782" y="737"/>
                  <a:pt x="784" y="734"/>
                  <a:pt x="786" y="731"/>
                </a:cubicBezTo>
                <a:cubicBezTo>
                  <a:pt x="786" y="731"/>
                  <a:pt x="787" y="730"/>
                  <a:pt x="787" y="730"/>
                </a:cubicBezTo>
                <a:close/>
                <a:moveTo>
                  <a:pt x="780" y="741"/>
                </a:moveTo>
                <a:cubicBezTo>
                  <a:pt x="778" y="743"/>
                  <a:pt x="776" y="745"/>
                  <a:pt x="774" y="746"/>
                </a:cubicBezTo>
                <a:cubicBezTo>
                  <a:pt x="775" y="744"/>
                  <a:pt x="776" y="742"/>
                  <a:pt x="777" y="739"/>
                </a:cubicBezTo>
                <a:cubicBezTo>
                  <a:pt x="779" y="737"/>
                  <a:pt x="782" y="734"/>
                  <a:pt x="785" y="732"/>
                </a:cubicBezTo>
                <a:cubicBezTo>
                  <a:pt x="783" y="735"/>
                  <a:pt x="781" y="738"/>
                  <a:pt x="780" y="741"/>
                </a:cubicBezTo>
                <a:close/>
                <a:moveTo>
                  <a:pt x="773" y="747"/>
                </a:moveTo>
                <a:cubicBezTo>
                  <a:pt x="772" y="747"/>
                  <a:pt x="772" y="748"/>
                  <a:pt x="771" y="748"/>
                </a:cubicBezTo>
                <a:cubicBezTo>
                  <a:pt x="773" y="746"/>
                  <a:pt x="774" y="744"/>
                  <a:pt x="775" y="741"/>
                </a:cubicBezTo>
                <a:cubicBezTo>
                  <a:pt x="775" y="741"/>
                  <a:pt x="775" y="741"/>
                  <a:pt x="775" y="741"/>
                </a:cubicBezTo>
                <a:cubicBezTo>
                  <a:pt x="776" y="740"/>
                  <a:pt x="776" y="740"/>
                  <a:pt x="776" y="740"/>
                </a:cubicBezTo>
                <a:cubicBezTo>
                  <a:pt x="775" y="742"/>
                  <a:pt x="774" y="745"/>
                  <a:pt x="773" y="747"/>
                </a:cubicBezTo>
                <a:close/>
                <a:moveTo>
                  <a:pt x="772" y="748"/>
                </a:moveTo>
                <a:cubicBezTo>
                  <a:pt x="771" y="751"/>
                  <a:pt x="769" y="754"/>
                  <a:pt x="768" y="757"/>
                </a:cubicBezTo>
                <a:cubicBezTo>
                  <a:pt x="767" y="756"/>
                  <a:pt x="767" y="756"/>
                  <a:pt x="767" y="756"/>
                </a:cubicBezTo>
                <a:cubicBezTo>
                  <a:pt x="769" y="754"/>
                  <a:pt x="770" y="752"/>
                  <a:pt x="771" y="749"/>
                </a:cubicBezTo>
                <a:cubicBezTo>
                  <a:pt x="771" y="749"/>
                  <a:pt x="772" y="748"/>
                  <a:pt x="772" y="748"/>
                </a:cubicBezTo>
                <a:close/>
                <a:moveTo>
                  <a:pt x="767" y="755"/>
                </a:moveTo>
                <a:cubicBezTo>
                  <a:pt x="767" y="754"/>
                  <a:pt x="767" y="754"/>
                  <a:pt x="767" y="753"/>
                </a:cubicBezTo>
                <a:cubicBezTo>
                  <a:pt x="768" y="752"/>
                  <a:pt x="769" y="751"/>
                  <a:pt x="770" y="750"/>
                </a:cubicBezTo>
                <a:cubicBezTo>
                  <a:pt x="769" y="752"/>
                  <a:pt x="768" y="754"/>
                  <a:pt x="767" y="755"/>
                </a:cubicBezTo>
                <a:close/>
                <a:moveTo>
                  <a:pt x="767" y="756"/>
                </a:moveTo>
                <a:cubicBezTo>
                  <a:pt x="766" y="757"/>
                  <a:pt x="766" y="758"/>
                  <a:pt x="765" y="760"/>
                </a:cubicBezTo>
                <a:cubicBezTo>
                  <a:pt x="762" y="762"/>
                  <a:pt x="760" y="764"/>
                  <a:pt x="757" y="766"/>
                </a:cubicBezTo>
                <a:cubicBezTo>
                  <a:pt x="758" y="765"/>
                  <a:pt x="758" y="764"/>
                  <a:pt x="759" y="763"/>
                </a:cubicBezTo>
                <a:cubicBezTo>
                  <a:pt x="760" y="761"/>
                  <a:pt x="761" y="759"/>
                  <a:pt x="762" y="757"/>
                </a:cubicBezTo>
                <a:cubicBezTo>
                  <a:pt x="763" y="756"/>
                  <a:pt x="765" y="754"/>
                  <a:pt x="766" y="753"/>
                </a:cubicBezTo>
                <a:cubicBezTo>
                  <a:pt x="766" y="754"/>
                  <a:pt x="767" y="755"/>
                  <a:pt x="767" y="756"/>
                </a:cubicBezTo>
                <a:close/>
                <a:moveTo>
                  <a:pt x="765" y="761"/>
                </a:moveTo>
                <a:cubicBezTo>
                  <a:pt x="764" y="763"/>
                  <a:pt x="763" y="765"/>
                  <a:pt x="762" y="766"/>
                </a:cubicBezTo>
                <a:cubicBezTo>
                  <a:pt x="760" y="770"/>
                  <a:pt x="757" y="774"/>
                  <a:pt x="755" y="777"/>
                </a:cubicBezTo>
                <a:cubicBezTo>
                  <a:pt x="753" y="779"/>
                  <a:pt x="752" y="780"/>
                  <a:pt x="750" y="781"/>
                </a:cubicBezTo>
                <a:cubicBezTo>
                  <a:pt x="752" y="777"/>
                  <a:pt x="754" y="772"/>
                  <a:pt x="757" y="767"/>
                </a:cubicBezTo>
                <a:cubicBezTo>
                  <a:pt x="759" y="765"/>
                  <a:pt x="762" y="763"/>
                  <a:pt x="765" y="761"/>
                </a:cubicBezTo>
                <a:close/>
                <a:moveTo>
                  <a:pt x="749" y="782"/>
                </a:moveTo>
                <a:cubicBezTo>
                  <a:pt x="748" y="783"/>
                  <a:pt x="747" y="783"/>
                  <a:pt x="747" y="784"/>
                </a:cubicBezTo>
                <a:cubicBezTo>
                  <a:pt x="746" y="782"/>
                  <a:pt x="746" y="780"/>
                  <a:pt x="745" y="779"/>
                </a:cubicBezTo>
                <a:cubicBezTo>
                  <a:pt x="746" y="777"/>
                  <a:pt x="747" y="776"/>
                  <a:pt x="747" y="775"/>
                </a:cubicBezTo>
                <a:cubicBezTo>
                  <a:pt x="750" y="773"/>
                  <a:pt x="753" y="770"/>
                  <a:pt x="756" y="768"/>
                </a:cubicBezTo>
                <a:cubicBezTo>
                  <a:pt x="753" y="772"/>
                  <a:pt x="751" y="777"/>
                  <a:pt x="749" y="782"/>
                </a:cubicBezTo>
                <a:close/>
                <a:moveTo>
                  <a:pt x="746" y="784"/>
                </a:moveTo>
                <a:cubicBezTo>
                  <a:pt x="744" y="786"/>
                  <a:pt x="742" y="788"/>
                  <a:pt x="740" y="790"/>
                </a:cubicBezTo>
                <a:cubicBezTo>
                  <a:pt x="740" y="788"/>
                  <a:pt x="741" y="787"/>
                  <a:pt x="742" y="785"/>
                </a:cubicBezTo>
                <a:cubicBezTo>
                  <a:pt x="743" y="783"/>
                  <a:pt x="744" y="781"/>
                  <a:pt x="745" y="779"/>
                </a:cubicBezTo>
                <a:cubicBezTo>
                  <a:pt x="745" y="781"/>
                  <a:pt x="746" y="783"/>
                  <a:pt x="746" y="784"/>
                </a:cubicBezTo>
                <a:close/>
                <a:moveTo>
                  <a:pt x="746" y="785"/>
                </a:moveTo>
                <a:cubicBezTo>
                  <a:pt x="746" y="786"/>
                  <a:pt x="747" y="786"/>
                  <a:pt x="747" y="787"/>
                </a:cubicBezTo>
                <a:cubicBezTo>
                  <a:pt x="746" y="788"/>
                  <a:pt x="746" y="789"/>
                  <a:pt x="745" y="790"/>
                </a:cubicBezTo>
                <a:cubicBezTo>
                  <a:pt x="745" y="791"/>
                  <a:pt x="744" y="793"/>
                  <a:pt x="743" y="794"/>
                </a:cubicBezTo>
                <a:cubicBezTo>
                  <a:pt x="740" y="795"/>
                  <a:pt x="738" y="797"/>
                  <a:pt x="735" y="799"/>
                </a:cubicBezTo>
                <a:cubicBezTo>
                  <a:pt x="736" y="797"/>
                  <a:pt x="738" y="794"/>
                  <a:pt x="739" y="791"/>
                </a:cubicBezTo>
                <a:cubicBezTo>
                  <a:pt x="741" y="789"/>
                  <a:pt x="744" y="787"/>
                  <a:pt x="746" y="785"/>
                </a:cubicBezTo>
                <a:close/>
                <a:moveTo>
                  <a:pt x="734" y="800"/>
                </a:moveTo>
                <a:cubicBezTo>
                  <a:pt x="730" y="803"/>
                  <a:pt x="727" y="806"/>
                  <a:pt x="723" y="809"/>
                </a:cubicBezTo>
                <a:cubicBezTo>
                  <a:pt x="723" y="809"/>
                  <a:pt x="724" y="808"/>
                  <a:pt x="724" y="807"/>
                </a:cubicBezTo>
                <a:cubicBezTo>
                  <a:pt x="725" y="806"/>
                  <a:pt x="725" y="804"/>
                  <a:pt x="726" y="803"/>
                </a:cubicBezTo>
                <a:cubicBezTo>
                  <a:pt x="730" y="799"/>
                  <a:pt x="734" y="795"/>
                  <a:pt x="738" y="792"/>
                </a:cubicBezTo>
                <a:cubicBezTo>
                  <a:pt x="737" y="794"/>
                  <a:pt x="736" y="797"/>
                  <a:pt x="734" y="800"/>
                </a:cubicBezTo>
                <a:close/>
                <a:moveTo>
                  <a:pt x="734" y="801"/>
                </a:moveTo>
                <a:cubicBezTo>
                  <a:pt x="733" y="803"/>
                  <a:pt x="732" y="805"/>
                  <a:pt x="731" y="808"/>
                </a:cubicBezTo>
                <a:cubicBezTo>
                  <a:pt x="730" y="809"/>
                  <a:pt x="728" y="811"/>
                  <a:pt x="727" y="813"/>
                </a:cubicBezTo>
                <a:cubicBezTo>
                  <a:pt x="724" y="814"/>
                  <a:pt x="722" y="816"/>
                  <a:pt x="719" y="818"/>
                </a:cubicBezTo>
                <a:cubicBezTo>
                  <a:pt x="720" y="816"/>
                  <a:pt x="721" y="813"/>
                  <a:pt x="722" y="811"/>
                </a:cubicBezTo>
                <a:cubicBezTo>
                  <a:pt x="726" y="807"/>
                  <a:pt x="730" y="804"/>
                  <a:pt x="734" y="801"/>
                </a:cubicBezTo>
                <a:close/>
                <a:moveTo>
                  <a:pt x="725" y="815"/>
                </a:moveTo>
                <a:cubicBezTo>
                  <a:pt x="722" y="817"/>
                  <a:pt x="720" y="820"/>
                  <a:pt x="718" y="822"/>
                </a:cubicBezTo>
                <a:cubicBezTo>
                  <a:pt x="718" y="821"/>
                  <a:pt x="718" y="820"/>
                  <a:pt x="719" y="819"/>
                </a:cubicBezTo>
                <a:cubicBezTo>
                  <a:pt x="721" y="818"/>
                  <a:pt x="723" y="816"/>
                  <a:pt x="725" y="815"/>
                </a:cubicBezTo>
                <a:close/>
                <a:moveTo>
                  <a:pt x="717" y="823"/>
                </a:moveTo>
                <a:cubicBezTo>
                  <a:pt x="713" y="827"/>
                  <a:pt x="709" y="831"/>
                  <a:pt x="705" y="835"/>
                </a:cubicBezTo>
                <a:cubicBezTo>
                  <a:pt x="705" y="833"/>
                  <a:pt x="706" y="831"/>
                  <a:pt x="707" y="829"/>
                </a:cubicBezTo>
                <a:cubicBezTo>
                  <a:pt x="710" y="826"/>
                  <a:pt x="714" y="823"/>
                  <a:pt x="718" y="820"/>
                </a:cubicBezTo>
                <a:cubicBezTo>
                  <a:pt x="717" y="821"/>
                  <a:pt x="717" y="822"/>
                  <a:pt x="717" y="823"/>
                </a:cubicBezTo>
                <a:close/>
                <a:moveTo>
                  <a:pt x="704" y="835"/>
                </a:moveTo>
                <a:cubicBezTo>
                  <a:pt x="703" y="836"/>
                  <a:pt x="702" y="837"/>
                  <a:pt x="701" y="838"/>
                </a:cubicBezTo>
                <a:cubicBezTo>
                  <a:pt x="700" y="838"/>
                  <a:pt x="699" y="839"/>
                  <a:pt x="698" y="840"/>
                </a:cubicBezTo>
                <a:cubicBezTo>
                  <a:pt x="700" y="838"/>
                  <a:pt x="701" y="835"/>
                  <a:pt x="702" y="833"/>
                </a:cubicBezTo>
                <a:cubicBezTo>
                  <a:pt x="704" y="832"/>
                  <a:pt x="705" y="831"/>
                  <a:pt x="706" y="830"/>
                </a:cubicBezTo>
                <a:cubicBezTo>
                  <a:pt x="705" y="832"/>
                  <a:pt x="704" y="833"/>
                  <a:pt x="704" y="835"/>
                </a:cubicBezTo>
                <a:close/>
                <a:moveTo>
                  <a:pt x="702" y="839"/>
                </a:moveTo>
                <a:cubicBezTo>
                  <a:pt x="702" y="840"/>
                  <a:pt x="702" y="841"/>
                  <a:pt x="701" y="842"/>
                </a:cubicBezTo>
                <a:cubicBezTo>
                  <a:pt x="699" y="843"/>
                  <a:pt x="697" y="844"/>
                  <a:pt x="695" y="846"/>
                </a:cubicBezTo>
                <a:cubicBezTo>
                  <a:pt x="696" y="845"/>
                  <a:pt x="696" y="844"/>
                  <a:pt x="697" y="842"/>
                </a:cubicBezTo>
                <a:cubicBezTo>
                  <a:pt x="699" y="841"/>
                  <a:pt x="701" y="840"/>
                  <a:pt x="702" y="839"/>
                </a:cubicBezTo>
                <a:close/>
                <a:moveTo>
                  <a:pt x="695" y="846"/>
                </a:moveTo>
                <a:cubicBezTo>
                  <a:pt x="692" y="848"/>
                  <a:pt x="689" y="850"/>
                  <a:pt x="687" y="852"/>
                </a:cubicBezTo>
                <a:cubicBezTo>
                  <a:pt x="687" y="851"/>
                  <a:pt x="687" y="851"/>
                  <a:pt x="687" y="851"/>
                </a:cubicBezTo>
                <a:cubicBezTo>
                  <a:pt x="687" y="851"/>
                  <a:pt x="687" y="851"/>
                  <a:pt x="687" y="851"/>
                </a:cubicBezTo>
                <a:cubicBezTo>
                  <a:pt x="690" y="848"/>
                  <a:pt x="692" y="846"/>
                  <a:pt x="695" y="844"/>
                </a:cubicBezTo>
                <a:cubicBezTo>
                  <a:pt x="695" y="844"/>
                  <a:pt x="696" y="843"/>
                  <a:pt x="696" y="843"/>
                </a:cubicBezTo>
                <a:cubicBezTo>
                  <a:pt x="696" y="844"/>
                  <a:pt x="695" y="845"/>
                  <a:pt x="695" y="846"/>
                </a:cubicBezTo>
                <a:close/>
                <a:moveTo>
                  <a:pt x="692" y="851"/>
                </a:moveTo>
                <a:cubicBezTo>
                  <a:pt x="692" y="851"/>
                  <a:pt x="692" y="852"/>
                  <a:pt x="692" y="852"/>
                </a:cubicBezTo>
                <a:cubicBezTo>
                  <a:pt x="692" y="853"/>
                  <a:pt x="692" y="853"/>
                  <a:pt x="691" y="854"/>
                </a:cubicBezTo>
                <a:cubicBezTo>
                  <a:pt x="690" y="855"/>
                  <a:pt x="690" y="855"/>
                  <a:pt x="690" y="855"/>
                </a:cubicBezTo>
                <a:cubicBezTo>
                  <a:pt x="688" y="856"/>
                  <a:pt x="685" y="858"/>
                  <a:pt x="682" y="860"/>
                </a:cubicBezTo>
                <a:cubicBezTo>
                  <a:pt x="683" y="859"/>
                  <a:pt x="683" y="858"/>
                  <a:pt x="684" y="857"/>
                </a:cubicBezTo>
                <a:cubicBezTo>
                  <a:pt x="686" y="855"/>
                  <a:pt x="689" y="853"/>
                  <a:pt x="692" y="851"/>
                </a:cubicBezTo>
                <a:close/>
                <a:moveTo>
                  <a:pt x="681" y="860"/>
                </a:moveTo>
                <a:cubicBezTo>
                  <a:pt x="679" y="861"/>
                  <a:pt x="677" y="863"/>
                  <a:pt x="675" y="864"/>
                </a:cubicBezTo>
                <a:cubicBezTo>
                  <a:pt x="676" y="863"/>
                  <a:pt x="676" y="862"/>
                  <a:pt x="677" y="861"/>
                </a:cubicBezTo>
                <a:cubicBezTo>
                  <a:pt x="679" y="860"/>
                  <a:pt x="681" y="859"/>
                  <a:pt x="683" y="857"/>
                </a:cubicBezTo>
                <a:cubicBezTo>
                  <a:pt x="682" y="858"/>
                  <a:pt x="682" y="859"/>
                  <a:pt x="681" y="860"/>
                </a:cubicBezTo>
                <a:close/>
                <a:moveTo>
                  <a:pt x="677" y="861"/>
                </a:moveTo>
                <a:cubicBezTo>
                  <a:pt x="676" y="861"/>
                  <a:pt x="676" y="861"/>
                  <a:pt x="676" y="861"/>
                </a:cubicBezTo>
                <a:cubicBezTo>
                  <a:pt x="676" y="861"/>
                  <a:pt x="677" y="860"/>
                  <a:pt x="678" y="859"/>
                </a:cubicBezTo>
                <a:cubicBezTo>
                  <a:pt x="677" y="860"/>
                  <a:pt x="677" y="860"/>
                  <a:pt x="677" y="861"/>
                </a:cubicBezTo>
                <a:close/>
                <a:moveTo>
                  <a:pt x="676" y="862"/>
                </a:moveTo>
                <a:cubicBezTo>
                  <a:pt x="675" y="863"/>
                  <a:pt x="674" y="864"/>
                  <a:pt x="674" y="865"/>
                </a:cubicBezTo>
                <a:cubicBezTo>
                  <a:pt x="673" y="865"/>
                  <a:pt x="672" y="866"/>
                  <a:pt x="671" y="867"/>
                </a:cubicBezTo>
                <a:cubicBezTo>
                  <a:pt x="672" y="865"/>
                  <a:pt x="673" y="864"/>
                  <a:pt x="674" y="863"/>
                </a:cubicBezTo>
                <a:cubicBezTo>
                  <a:pt x="675" y="863"/>
                  <a:pt x="675" y="862"/>
                  <a:pt x="676" y="862"/>
                </a:cubicBezTo>
                <a:close/>
                <a:moveTo>
                  <a:pt x="673" y="866"/>
                </a:moveTo>
                <a:cubicBezTo>
                  <a:pt x="673" y="867"/>
                  <a:pt x="672" y="867"/>
                  <a:pt x="672" y="868"/>
                </a:cubicBezTo>
                <a:cubicBezTo>
                  <a:pt x="670" y="869"/>
                  <a:pt x="670" y="869"/>
                  <a:pt x="670" y="869"/>
                </a:cubicBezTo>
                <a:cubicBezTo>
                  <a:pt x="669" y="870"/>
                  <a:pt x="668" y="870"/>
                  <a:pt x="667" y="871"/>
                </a:cubicBezTo>
                <a:cubicBezTo>
                  <a:pt x="668" y="870"/>
                  <a:pt x="669" y="869"/>
                  <a:pt x="670" y="868"/>
                </a:cubicBezTo>
                <a:cubicBezTo>
                  <a:pt x="671" y="867"/>
                  <a:pt x="672" y="866"/>
                  <a:pt x="673" y="866"/>
                </a:cubicBezTo>
                <a:close/>
                <a:moveTo>
                  <a:pt x="670" y="870"/>
                </a:moveTo>
                <a:cubicBezTo>
                  <a:pt x="671" y="869"/>
                  <a:pt x="671" y="869"/>
                  <a:pt x="671" y="869"/>
                </a:cubicBezTo>
                <a:cubicBezTo>
                  <a:pt x="670" y="870"/>
                  <a:pt x="670" y="871"/>
                  <a:pt x="670" y="871"/>
                </a:cubicBezTo>
                <a:cubicBezTo>
                  <a:pt x="669" y="872"/>
                  <a:pt x="669" y="872"/>
                  <a:pt x="669" y="872"/>
                </a:cubicBezTo>
                <a:cubicBezTo>
                  <a:pt x="669" y="872"/>
                  <a:pt x="669" y="872"/>
                  <a:pt x="669" y="872"/>
                </a:cubicBezTo>
                <a:cubicBezTo>
                  <a:pt x="667" y="873"/>
                  <a:pt x="666" y="874"/>
                  <a:pt x="664" y="875"/>
                </a:cubicBezTo>
                <a:cubicBezTo>
                  <a:pt x="664" y="874"/>
                  <a:pt x="665" y="874"/>
                  <a:pt x="665" y="873"/>
                </a:cubicBezTo>
                <a:cubicBezTo>
                  <a:pt x="667" y="872"/>
                  <a:pt x="669" y="871"/>
                  <a:pt x="670" y="870"/>
                </a:cubicBezTo>
                <a:close/>
                <a:moveTo>
                  <a:pt x="650" y="883"/>
                </a:moveTo>
                <a:cubicBezTo>
                  <a:pt x="647" y="885"/>
                  <a:pt x="644" y="887"/>
                  <a:pt x="641" y="889"/>
                </a:cubicBezTo>
                <a:cubicBezTo>
                  <a:pt x="642" y="888"/>
                  <a:pt x="643" y="887"/>
                  <a:pt x="644" y="887"/>
                </a:cubicBezTo>
                <a:cubicBezTo>
                  <a:pt x="646" y="885"/>
                  <a:pt x="649" y="883"/>
                  <a:pt x="651" y="882"/>
                </a:cubicBezTo>
                <a:cubicBezTo>
                  <a:pt x="651" y="882"/>
                  <a:pt x="651" y="883"/>
                  <a:pt x="650" y="883"/>
                </a:cubicBezTo>
                <a:close/>
                <a:moveTo>
                  <a:pt x="647" y="887"/>
                </a:moveTo>
                <a:cubicBezTo>
                  <a:pt x="634" y="902"/>
                  <a:pt x="626" y="918"/>
                  <a:pt x="621" y="935"/>
                </a:cubicBezTo>
                <a:cubicBezTo>
                  <a:pt x="603" y="993"/>
                  <a:pt x="608" y="1051"/>
                  <a:pt x="634" y="1109"/>
                </a:cubicBezTo>
                <a:cubicBezTo>
                  <a:pt x="660" y="1167"/>
                  <a:pt x="707" y="1224"/>
                  <a:pt x="775" y="1276"/>
                </a:cubicBezTo>
                <a:cubicBezTo>
                  <a:pt x="776" y="1282"/>
                  <a:pt x="776" y="1288"/>
                  <a:pt x="776" y="1294"/>
                </a:cubicBezTo>
                <a:cubicBezTo>
                  <a:pt x="776" y="1301"/>
                  <a:pt x="776" y="1301"/>
                  <a:pt x="776" y="1301"/>
                </a:cubicBezTo>
                <a:cubicBezTo>
                  <a:pt x="630" y="1193"/>
                  <a:pt x="570" y="1073"/>
                  <a:pt x="602" y="954"/>
                </a:cubicBezTo>
                <a:cubicBezTo>
                  <a:pt x="608" y="932"/>
                  <a:pt x="619" y="912"/>
                  <a:pt x="638" y="893"/>
                </a:cubicBezTo>
                <a:cubicBezTo>
                  <a:pt x="641" y="891"/>
                  <a:pt x="644" y="889"/>
                  <a:pt x="647" y="887"/>
                </a:cubicBezTo>
                <a:close/>
                <a:moveTo>
                  <a:pt x="601" y="953"/>
                </a:moveTo>
                <a:cubicBezTo>
                  <a:pt x="586" y="1012"/>
                  <a:pt x="593" y="1072"/>
                  <a:pt x="622" y="1130"/>
                </a:cubicBezTo>
                <a:cubicBezTo>
                  <a:pt x="651" y="1190"/>
                  <a:pt x="703" y="1247"/>
                  <a:pt x="776" y="1301"/>
                </a:cubicBezTo>
                <a:cubicBezTo>
                  <a:pt x="776" y="1310"/>
                  <a:pt x="777" y="1318"/>
                  <a:pt x="777" y="1326"/>
                </a:cubicBezTo>
                <a:cubicBezTo>
                  <a:pt x="621" y="1215"/>
                  <a:pt x="554" y="1092"/>
                  <a:pt x="583" y="972"/>
                </a:cubicBezTo>
                <a:cubicBezTo>
                  <a:pt x="589" y="946"/>
                  <a:pt x="603" y="923"/>
                  <a:pt x="628" y="899"/>
                </a:cubicBezTo>
                <a:cubicBezTo>
                  <a:pt x="631" y="897"/>
                  <a:pt x="633" y="896"/>
                  <a:pt x="636" y="894"/>
                </a:cubicBezTo>
                <a:cubicBezTo>
                  <a:pt x="618" y="913"/>
                  <a:pt x="607" y="933"/>
                  <a:pt x="601" y="953"/>
                </a:cubicBezTo>
                <a:close/>
                <a:moveTo>
                  <a:pt x="622" y="902"/>
                </a:moveTo>
                <a:cubicBezTo>
                  <a:pt x="623" y="901"/>
                  <a:pt x="624" y="900"/>
                  <a:pt x="625" y="900"/>
                </a:cubicBezTo>
                <a:cubicBezTo>
                  <a:pt x="627" y="898"/>
                  <a:pt x="630" y="896"/>
                  <a:pt x="632" y="895"/>
                </a:cubicBezTo>
                <a:cubicBezTo>
                  <a:pt x="631" y="895"/>
                  <a:pt x="630" y="896"/>
                  <a:pt x="629" y="897"/>
                </a:cubicBezTo>
                <a:cubicBezTo>
                  <a:pt x="627" y="899"/>
                  <a:pt x="625" y="901"/>
                  <a:pt x="622" y="902"/>
                </a:cubicBezTo>
                <a:close/>
                <a:moveTo>
                  <a:pt x="626" y="901"/>
                </a:moveTo>
                <a:cubicBezTo>
                  <a:pt x="602" y="924"/>
                  <a:pt x="588" y="947"/>
                  <a:pt x="582" y="972"/>
                </a:cubicBezTo>
                <a:cubicBezTo>
                  <a:pt x="568" y="1032"/>
                  <a:pt x="577" y="1092"/>
                  <a:pt x="610" y="1152"/>
                </a:cubicBezTo>
                <a:cubicBezTo>
                  <a:pt x="643" y="1212"/>
                  <a:pt x="699" y="1271"/>
                  <a:pt x="777" y="1327"/>
                </a:cubicBezTo>
                <a:cubicBezTo>
                  <a:pt x="777" y="1335"/>
                  <a:pt x="777" y="1342"/>
                  <a:pt x="778" y="1350"/>
                </a:cubicBezTo>
                <a:cubicBezTo>
                  <a:pt x="612" y="1235"/>
                  <a:pt x="537" y="1111"/>
                  <a:pt x="563" y="990"/>
                </a:cubicBezTo>
                <a:cubicBezTo>
                  <a:pt x="569" y="961"/>
                  <a:pt x="586" y="934"/>
                  <a:pt x="617" y="907"/>
                </a:cubicBezTo>
                <a:cubicBezTo>
                  <a:pt x="619" y="905"/>
                  <a:pt x="622" y="903"/>
                  <a:pt x="626" y="901"/>
                </a:cubicBezTo>
                <a:close/>
                <a:moveTo>
                  <a:pt x="562" y="990"/>
                </a:moveTo>
                <a:cubicBezTo>
                  <a:pt x="549" y="1050"/>
                  <a:pt x="562" y="1112"/>
                  <a:pt x="598" y="1173"/>
                </a:cubicBezTo>
                <a:cubicBezTo>
                  <a:pt x="634" y="1234"/>
                  <a:pt x="695" y="1294"/>
                  <a:pt x="778" y="1351"/>
                </a:cubicBezTo>
                <a:cubicBezTo>
                  <a:pt x="778" y="1359"/>
                  <a:pt x="778" y="1367"/>
                  <a:pt x="778" y="1375"/>
                </a:cubicBezTo>
                <a:cubicBezTo>
                  <a:pt x="603" y="1256"/>
                  <a:pt x="522" y="1130"/>
                  <a:pt x="543" y="1008"/>
                </a:cubicBezTo>
                <a:cubicBezTo>
                  <a:pt x="548" y="975"/>
                  <a:pt x="568" y="946"/>
                  <a:pt x="605" y="915"/>
                </a:cubicBezTo>
                <a:cubicBezTo>
                  <a:pt x="608" y="913"/>
                  <a:pt x="611" y="911"/>
                  <a:pt x="613" y="909"/>
                </a:cubicBezTo>
                <a:cubicBezTo>
                  <a:pt x="613" y="909"/>
                  <a:pt x="613" y="909"/>
                  <a:pt x="613" y="909"/>
                </a:cubicBezTo>
                <a:cubicBezTo>
                  <a:pt x="585" y="935"/>
                  <a:pt x="568" y="961"/>
                  <a:pt x="562" y="990"/>
                </a:cubicBezTo>
                <a:close/>
                <a:moveTo>
                  <a:pt x="550" y="966"/>
                </a:moveTo>
                <a:cubicBezTo>
                  <a:pt x="535" y="986"/>
                  <a:pt x="526" y="1005"/>
                  <a:pt x="523" y="1027"/>
                </a:cubicBezTo>
                <a:cubicBezTo>
                  <a:pt x="514" y="1089"/>
                  <a:pt x="531" y="1152"/>
                  <a:pt x="575" y="1215"/>
                </a:cubicBezTo>
                <a:cubicBezTo>
                  <a:pt x="618" y="1277"/>
                  <a:pt x="687" y="1339"/>
                  <a:pt x="779" y="1400"/>
                </a:cubicBezTo>
                <a:cubicBezTo>
                  <a:pt x="780" y="1408"/>
                  <a:pt x="780" y="1415"/>
                  <a:pt x="780" y="1423"/>
                </a:cubicBezTo>
                <a:cubicBezTo>
                  <a:pt x="683" y="1360"/>
                  <a:pt x="611" y="1297"/>
                  <a:pt x="565" y="1235"/>
                </a:cubicBezTo>
                <a:cubicBezTo>
                  <a:pt x="517" y="1171"/>
                  <a:pt x="496" y="1107"/>
                  <a:pt x="503" y="1045"/>
                </a:cubicBezTo>
                <a:cubicBezTo>
                  <a:pt x="509" y="993"/>
                  <a:pt x="551" y="954"/>
                  <a:pt x="598" y="920"/>
                </a:cubicBezTo>
                <a:cubicBezTo>
                  <a:pt x="578" y="936"/>
                  <a:pt x="562" y="951"/>
                  <a:pt x="550" y="966"/>
                </a:cubicBezTo>
                <a:close/>
                <a:moveTo>
                  <a:pt x="537" y="973"/>
                </a:moveTo>
                <a:cubicBezTo>
                  <a:pt x="517" y="996"/>
                  <a:pt x="506" y="1020"/>
                  <a:pt x="503" y="1045"/>
                </a:cubicBezTo>
                <a:cubicBezTo>
                  <a:pt x="499" y="1076"/>
                  <a:pt x="503" y="1109"/>
                  <a:pt x="513" y="1140"/>
                </a:cubicBezTo>
                <a:cubicBezTo>
                  <a:pt x="523" y="1172"/>
                  <a:pt x="541" y="1204"/>
                  <a:pt x="564" y="1235"/>
                </a:cubicBezTo>
                <a:cubicBezTo>
                  <a:pt x="610" y="1298"/>
                  <a:pt x="683" y="1361"/>
                  <a:pt x="780" y="1424"/>
                </a:cubicBezTo>
                <a:cubicBezTo>
                  <a:pt x="781" y="1432"/>
                  <a:pt x="781" y="1439"/>
                  <a:pt x="781" y="1447"/>
                </a:cubicBezTo>
                <a:cubicBezTo>
                  <a:pt x="679" y="1382"/>
                  <a:pt x="603" y="1318"/>
                  <a:pt x="554" y="1255"/>
                </a:cubicBezTo>
                <a:cubicBezTo>
                  <a:pt x="502" y="1190"/>
                  <a:pt x="479" y="1126"/>
                  <a:pt x="484" y="1063"/>
                </a:cubicBezTo>
                <a:cubicBezTo>
                  <a:pt x="489" y="1006"/>
                  <a:pt x="536" y="964"/>
                  <a:pt x="593" y="923"/>
                </a:cubicBezTo>
                <a:cubicBezTo>
                  <a:pt x="568" y="941"/>
                  <a:pt x="551" y="957"/>
                  <a:pt x="537" y="973"/>
                </a:cubicBezTo>
                <a:close/>
                <a:moveTo>
                  <a:pt x="780" y="1400"/>
                </a:moveTo>
                <a:cubicBezTo>
                  <a:pt x="785" y="1403"/>
                  <a:pt x="791" y="1407"/>
                  <a:pt x="796" y="1410"/>
                </a:cubicBezTo>
                <a:cubicBezTo>
                  <a:pt x="796" y="1418"/>
                  <a:pt x="796" y="1426"/>
                  <a:pt x="797" y="1434"/>
                </a:cubicBezTo>
                <a:cubicBezTo>
                  <a:pt x="791" y="1430"/>
                  <a:pt x="786" y="1427"/>
                  <a:pt x="781" y="1423"/>
                </a:cubicBezTo>
                <a:cubicBezTo>
                  <a:pt x="780" y="1416"/>
                  <a:pt x="780" y="1408"/>
                  <a:pt x="780" y="1400"/>
                </a:cubicBezTo>
                <a:close/>
                <a:moveTo>
                  <a:pt x="796" y="1387"/>
                </a:moveTo>
                <a:cubicBezTo>
                  <a:pt x="801" y="1390"/>
                  <a:pt x="807" y="1394"/>
                  <a:pt x="812" y="1397"/>
                </a:cubicBezTo>
                <a:cubicBezTo>
                  <a:pt x="812" y="1405"/>
                  <a:pt x="813" y="1413"/>
                  <a:pt x="813" y="1420"/>
                </a:cubicBezTo>
                <a:cubicBezTo>
                  <a:pt x="807" y="1417"/>
                  <a:pt x="802" y="1414"/>
                  <a:pt x="797" y="1410"/>
                </a:cubicBezTo>
                <a:cubicBezTo>
                  <a:pt x="796" y="1403"/>
                  <a:pt x="796" y="1395"/>
                  <a:pt x="796" y="1387"/>
                </a:cubicBezTo>
                <a:close/>
                <a:moveTo>
                  <a:pt x="812" y="1227"/>
                </a:moveTo>
                <a:cubicBezTo>
                  <a:pt x="806" y="1222"/>
                  <a:pt x="800" y="1217"/>
                  <a:pt x="794" y="1212"/>
                </a:cubicBezTo>
                <a:cubicBezTo>
                  <a:pt x="794" y="1203"/>
                  <a:pt x="794" y="1195"/>
                  <a:pt x="794" y="1186"/>
                </a:cubicBezTo>
                <a:cubicBezTo>
                  <a:pt x="800" y="1192"/>
                  <a:pt x="806" y="1197"/>
                  <a:pt x="813" y="1202"/>
                </a:cubicBezTo>
                <a:cubicBezTo>
                  <a:pt x="813" y="1210"/>
                  <a:pt x="813" y="1219"/>
                  <a:pt x="812" y="1227"/>
                </a:cubicBezTo>
                <a:close/>
                <a:moveTo>
                  <a:pt x="830" y="1291"/>
                </a:moveTo>
                <a:cubicBezTo>
                  <a:pt x="830" y="1299"/>
                  <a:pt x="830" y="1306"/>
                  <a:pt x="829" y="1314"/>
                </a:cubicBezTo>
                <a:cubicBezTo>
                  <a:pt x="824" y="1310"/>
                  <a:pt x="818" y="1307"/>
                  <a:pt x="813" y="1303"/>
                </a:cubicBezTo>
                <a:cubicBezTo>
                  <a:pt x="813" y="1295"/>
                  <a:pt x="813" y="1287"/>
                  <a:pt x="813" y="1279"/>
                </a:cubicBezTo>
                <a:cubicBezTo>
                  <a:pt x="818" y="1283"/>
                  <a:pt x="824" y="1287"/>
                  <a:pt x="830" y="1291"/>
                </a:cubicBezTo>
                <a:close/>
                <a:moveTo>
                  <a:pt x="830" y="1315"/>
                </a:moveTo>
                <a:cubicBezTo>
                  <a:pt x="835" y="1318"/>
                  <a:pt x="841" y="1322"/>
                  <a:pt x="846" y="1325"/>
                </a:cubicBezTo>
                <a:cubicBezTo>
                  <a:pt x="846" y="1332"/>
                  <a:pt x="846" y="1340"/>
                  <a:pt x="845" y="1347"/>
                </a:cubicBezTo>
                <a:cubicBezTo>
                  <a:pt x="840" y="1344"/>
                  <a:pt x="835" y="1341"/>
                  <a:pt x="830" y="1337"/>
                </a:cubicBezTo>
                <a:cubicBezTo>
                  <a:pt x="830" y="1330"/>
                  <a:pt x="830" y="1322"/>
                  <a:pt x="830" y="1315"/>
                </a:cubicBezTo>
                <a:close/>
                <a:moveTo>
                  <a:pt x="846" y="1348"/>
                </a:moveTo>
                <a:cubicBezTo>
                  <a:pt x="851" y="1351"/>
                  <a:pt x="856" y="1354"/>
                  <a:pt x="861" y="1357"/>
                </a:cubicBezTo>
                <a:cubicBezTo>
                  <a:pt x="861" y="1365"/>
                  <a:pt x="861" y="1372"/>
                  <a:pt x="860" y="1380"/>
                </a:cubicBezTo>
                <a:cubicBezTo>
                  <a:pt x="855" y="1377"/>
                  <a:pt x="850" y="1374"/>
                  <a:pt x="845" y="1371"/>
                </a:cubicBezTo>
                <a:cubicBezTo>
                  <a:pt x="846" y="1363"/>
                  <a:pt x="846" y="1356"/>
                  <a:pt x="846" y="1348"/>
                </a:cubicBezTo>
                <a:close/>
                <a:moveTo>
                  <a:pt x="862" y="1358"/>
                </a:moveTo>
                <a:cubicBezTo>
                  <a:pt x="867" y="1361"/>
                  <a:pt x="873" y="1364"/>
                  <a:pt x="879" y="1368"/>
                </a:cubicBezTo>
                <a:cubicBezTo>
                  <a:pt x="879" y="1374"/>
                  <a:pt x="878" y="1381"/>
                  <a:pt x="878" y="1388"/>
                </a:cubicBezTo>
                <a:cubicBezTo>
                  <a:pt x="878" y="1390"/>
                  <a:pt x="878" y="1390"/>
                  <a:pt x="878" y="1390"/>
                </a:cubicBezTo>
                <a:cubicBezTo>
                  <a:pt x="872" y="1387"/>
                  <a:pt x="866" y="1383"/>
                  <a:pt x="861" y="1380"/>
                </a:cubicBezTo>
                <a:cubicBezTo>
                  <a:pt x="861" y="1373"/>
                  <a:pt x="861" y="1365"/>
                  <a:pt x="862" y="1358"/>
                </a:cubicBezTo>
                <a:close/>
                <a:moveTo>
                  <a:pt x="862" y="1357"/>
                </a:moveTo>
                <a:cubicBezTo>
                  <a:pt x="862" y="1350"/>
                  <a:pt x="862" y="1343"/>
                  <a:pt x="863" y="1335"/>
                </a:cubicBezTo>
                <a:cubicBezTo>
                  <a:pt x="869" y="1339"/>
                  <a:pt x="874" y="1342"/>
                  <a:pt x="880" y="1346"/>
                </a:cubicBezTo>
                <a:cubicBezTo>
                  <a:pt x="880" y="1353"/>
                  <a:pt x="880" y="1360"/>
                  <a:pt x="879" y="1367"/>
                </a:cubicBezTo>
                <a:cubicBezTo>
                  <a:pt x="873" y="1364"/>
                  <a:pt x="867" y="1360"/>
                  <a:pt x="862" y="1357"/>
                </a:cubicBezTo>
                <a:close/>
                <a:moveTo>
                  <a:pt x="880" y="1367"/>
                </a:moveTo>
                <a:cubicBezTo>
                  <a:pt x="880" y="1360"/>
                  <a:pt x="881" y="1353"/>
                  <a:pt x="881" y="1346"/>
                </a:cubicBezTo>
                <a:cubicBezTo>
                  <a:pt x="886" y="1349"/>
                  <a:pt x="891" y="1351"/>
                  <a:pt x="895" y="1354"/>
                </a:cubicBezTo>
                <a:cubicBezTo>
                  <a:pt x="895" y="1361"/>
                  <a:pt x="894" y="1368"/>
                  <a:pt x="894" y="1375"/>
                </a:cubicBezTo>
                <a:cubicBezTo>
                  <a:pt x="889" y="1373"/>
                  <a:pt x="884" y="1370"/>
                  <a:pt x="880" y="1367"/>
                </a:cubicBezTo>
                <a:close/>
                <a:moveTo>
                  <a:pt x="896" y="1354"/>
                </a:moveTo>
                <a:cubicBezTo>
                  <a:pt x="900" y="1357"/>
                  <a:pt x="905" y="1359"/>
                  <a:pt x="910" y="1362"/>
                </a:cubicBezTo>
                <a:cubicBezTo>
                  <a:pt x="909" y="1369"/>
                  <a:pt x="908" y="1376"/>
                  <a:pt x="907" y="1383"/>
                </a:cubicBezTo>
                <a:cubicBezTo>
                  <a:pt x="903" y="1380"/>
                  <a:pt x="898" y="1378"/>
                  <a:pt x="894" y="1375"/>
                </a:cubicBezTo>
                <a:cubicBezTo>
                  <a:pt x="895" y="1368"/>
                  <a:pt x="895" y="1361"/>
                  <a:pt x="896" y="1354"/>
                </a:cubicBezTo>
                <a:close/>
                <a:moveTo>
                  <a:pt x="910" y="1362"/>
                </a:moveTo>
                <a:cubicBezTo>
                  <a:pt x="914" y="1364"/>
                  <a:pt x="919" y="1366"/>
                  <a:pt x="923" y="1368"/>
                </a:cubicBezTo>
                <a:cubicBezTo>
                  <a:pt x="922" y="1374"/>
                  <a:pt x="921" y="1380"/>
                  <a:pt x="921" y="1385"/>
                </a:cubicBezTo>
                <a:cubicBezTo>
                  <a:pt x="920" y="1386"/>
                  <a:pt x="920" y="1388"/>
                  <a:pt x="920" y="1389"/>
                </a:cubicBezTo>
                <a:cubicBezTo>
                  <a:pt x="916" y="1387"/>
                  <a:pt x="912" y="1385"/>
                  <a:pt x="908" y="1383"/>
                </a:cubicBezTo>
                <a:cubicBezTo>
                  <a:pt x="909" y="1376"/>
                  <a:pt x="909" y="1369"/>
                  <a:pt x="910" y="1362"/>
                </a:cubicBezTo>
                <a:close/>
                <a:moveTo>
                  <a:pt x="921" y="1385"/>
                </a:moveTo>
                <a:cubicBezTo>
                  <a:pt x="922" y="1380"/>
                  <a:pt x="923" y="1374"/>
                  <a:pt x="923" y="1369"/>
                </a:cubicBezTo>
                <a:cubicBezTo>
                  <a:pt x="927" y="1371"/>
                  <a:pt x="931" y="1373"/>
                  <a:pt x="935" y="1375"/>
                </a:cubicBezTo>
                <a:cubicBezTo>
                  <a:pt x="934" y="1382"/>
                  <a:pt x="933" y="1389"/>
                  <a:pt x="933" y="1396"/>
                </a:cubicBezTo>
                <a:cubicBezTo>
                  <a:pt x="929" y="1394"/>
                  <a:pt x="925" y="1391"/>
                  <a:pt x="921" y="1389"/>
                </a:cubicBezTo>
                <a:cubicBezTo>
                  <a:pt x="921" y="1388"/>
                  <a:pt x="921" y="1387"/>
                  <a:pt x="921" y="1385"/>
                </a:cubicBezTo>
                <a:close/>
                <a:moveTo>
                  <a:pt x="933" y="1396"/>
                </a:moveTo>
                <a:cubicBezTo>
                  <a:pt x="937" y="1398"/>
                  <a:pt x="941" y="1401"/>
                  <a:pt x="946" y="1403"/>
                </a:cubicBezTo>
                <a:cubicBezTo>
                  <a:pt x="945" y="1410"/>
                  <a:pt x="945" y="1417"/>
                  <a:pt x="944" y="1425"/>
                </a:cubicBezTo>
                <a:cubicBezTo>
                  <a:pt x="940" y="1422"/>
                  <a:pt x="935" y="1420"/>
                  <a:pt x="931" y="1418"/>
                </a:cubicBezTo>
                <a:cubicBezTo>
                  <a:pt x="932" y="1411"/>
                  <a:pt x="932" y="1403"/>
                  <a:pt x="933" y="1396"/>
                </a:cubicBezTo>
                <a:close/>
                <a:moveTo>
                  <a:pt x="933" y="1396"/>
                </a:moveTo>
                <a:cubicBezTo>
                  <a:pt x="934" y="1389"/>
                  <a:pt x="935" y="1382"/>
                  <a:pt x="936" y="1375"/>
                </a:cubicBezTo>
                <a:cubicBezTo>
                  <a:pt x="940" y="1377"/>
                  <a:pt x="944" y="1379"/>
                  <a:pt x="948" y="1381"/>
                </a:cubicBezTo>
                <a:cubicBezTo>
                  <a:pt x="947" y="1388"/>
                  <a:pt x="946" y="1395"/>
                  <a:pt x="946" y="1402"/>
                </a:cubicBezTo>
                <a:cubicBezTo>
                  <a:pt x="941" y="1400"/>
                  <a:pt x="937" y="1398"/>
                  <a:pt x="933" y="1396"/>
                </a:cubicBezTo>
                <a:close/>
                <a:moveTo>
                  <a:pt x="948" y="1381"/>
                </a:moveTo>
                <a:cubicBezTo>
                  <a:pt x="952" y="1383"/>
                  <a:pt x="955" y="1384"/>
                  <a:pt x="958" y="1386"/>
                </a:cubicBezTo>
                <a:cubicBezTo>
                  <a:pt x="957" y="1393"/>
                  <a:pt x="957" y="1400"/>
                  <a:pt x="956" y="1407"/>
                </a:cubicBezTo>
                <a:cubicBezTo>
                  <a:pt x="953" y="1406"/>
                  <a:pt x="950" y="1404"/>
                  <a:pt x="946" y="1402"/>
                </a:cubicBezTo>
                <a:cubicBezTo>
                  <a:pt x="947" y="1395"/>
                  <a:pt x="948" y="1388"/>
                  <a:pt x="948" y="1381"/>
                </a:cubicBezTo>
                <a:close/>
                <a:moveTo>
                  <a:pt x="957" y="1408"/>
                </a:moveTo>
                <a:cubicBezTo>
                  <a:pt x="961" y="1410"/>
                  <a:pt x="965" y="1412"/>
                  <a:pt x="969" y="1414"/>
                </a:cubicBezTo>
                <a:cubicBezTo>
                  <a:pt x="969" y="1421"/>
                  <a:pt x="969" y="1429"/>
                  <a:pt x="969" y="1437"/>
                </a:cubicBezTo>
                <a:cubicBezTo>
                  <a:pt x="964" y="1434"/>
                  <a:pt x="960" y="1432"/>
                  <a:pt x="956" y="1430"/>
                </a:cubicBezTo>
                <a:cubicBezTo>
                  <a:pt x="956" y="1423"/>
                  <a:pt x="956" y="1415"/>
                  <a:pt x="957" y="1408"/>
                </a:cubicBezTo>
                <a:close/>
                <a:moveTo>
                  <a:pt x="957" y="1407"/>
                </a:moveTo>
                <a:cubicBezTo>
                  <a:pt x="957" y="1400"/>
                  <a:pt x="958" y="1393"/>
                  <a:pt x="958" y="1386"/>
                </a:cubicBezTo>
                <a:cubicBezTo>
                  <a:pt x="962" y="1388"/>
                  <a:pt x="966" y="1390"/>
                  <a:pt x="970" y="1392"/>
                </a:cubicBezTo>
                <a:cubicBezTo>
                  <a:pt x="970" y="1392"/>
                  <a:pt x="970" y="1392"/>
                  <a:pt x="970" y="1392"/>
                </a:cubicBezTo>
                <a:cubicBezTo>
                  <a:pt x="970" y="1399"/>
                  <a:pt x="969" y="1406"/>
                  <a:pt x="969" y="1413"/>
                </a:cubicBezTo>
                <a:cubicBezTo>
                  <a:pt x="965" y="1411"/>
                  <a:pt x="961" y="1409"/>
                  <a:pt x="957" y="1407"/>
                </a:cubicBezTo>
                <a:close/>
                <a:moveTo>
                  <a:pt x="971" y="1392"/>
                </a:moveTo>
                <a:cubicBezTo>
                  <a:pt x="975" y="1394"/>
                  <a:pt x="979" y="1395"/>
                  <a:pt x="982" y="1397"/>
                </a:cubicBezTo>
                <a:cubicBezTo>
                  <a:pt x="982" y="1404"/>
                  <a:pt x="982" y="1412"/>
                  <a:pt x="982" y="1419"/>
                </a:cubicBezTo>
                <a:cubicBezTo>
                  <a:pt x="978" y="1417"/>
                  <a:pt x="974" y="1415"/>
                  <a:pt x="970" y="1414"/>
                </a:cubicBezTo>
                <a:cubicBezTo>
                  <a:pt x="970" y="1406"/>
                  <a:pt x="970" y="1399"/>
                  <a:pt x="971" y="1392"/>
                </a:cubicBezTo>
                <a:close/>
                <a:moveTo>
                  <a:pt x="970" y="1391"/>
                </a:moveTo>
                <a:cubicBezTo>
                  <a:pt x="966" y="1389"/>
                  <a:pt x="962" y="1387"/>
                  <a:pt x="959" y="1386"/>
                </a:cubicBezTo>
                <a:cubicBezTo>
                  <a:pt x="959" y="1379"/>
                  <a:pt x="960" y="1372"/>
                  <a:pt x="961" y="1365"/>
                </a:cubicBezTo>
                <a:cubicBezTo>
                  <a:pt x="965" y="1366"/>
                  <a:pt x="969" y="1368"/>
                  <a:pt x="972" y="1370"/>
                </a:cubicBezTo>
                <a:cubicBezTo>
                  <a:pt x="972" y="1377"/>
                  <a:pt x="971" y="1384"/>
                  <a:pt x="970" y="1391"/>
                </a:cubicBezTo>
                <a:close/>
                <a:moveTo>
                  <a:pt x="961" y="1364"/>
                </a:moveTo>
                <a:cubicBezTo>
                  <a:pt x="962" y="1357"/>
                  <a:pt x="963" y="1349"/>
                  <a:pt x="965" y="1342"/>
                </a:cubicBezTo>
                <a:cubicBezTo>
                  <a:pt x="968" y="1343"/>
                  <a:pt x="972" y="1345"/>
                  <a:pt x="976" y="1347"/>
                </a:cubicBezTo>
                <a:cubicBezTo>
                  <a:pt x="974" y="1354"/>
                  <a:pt x="973" y="1362"/>
                  <a:pt x="972" y="1369"/>
                </a:cubicBezTo>
                <a:cubicBezTo>
                  <a:pt x="969" y="1368"/>
                  <a:pt x="965" y="1366"/>
                  <a:pt x="961" y="1364"/>
                </a:cubicBezTo>
                <a:close/>
                <a:moveTo>
                  <a:pt x="976" y="1347"/>
                </a:moveTo>
                <a:cubicBezTo>
                  <a:pt x="980" y="1348"/>
                  <a:pt x="983" y="1350"/>
                  <a:pt x="986" y="1351"/>
                </a:cubicBezTo>
                <a:cubicBezTo>
                  <a:pt x="985" y="1359"/>
                  <a:pt x="985" y="1367"/>
                  <a:pt x="984" y="1375"/>
                </a:cubicBezTo>
                <a:cubicBezTo>
                  <a:pt x="980" y="1373"/>
                  <a:pt x="976" y="1371"/>
                  <a:pt x="973" y="1370"/>
                </a:cubicBezTo>
                <a:cubicBezTo>
                  <a:pt x="974" y="1362"/>
                  <a:pt x="975" y="1354"/>
                  <a:pt x="976" y="1347"/>
                </a:cubicBezTo>
                <a:close/>
                <a:moveTo>
                  <a:pt x="996" y="1381"/>
                </a:moveTo>
                <a:cubicBezTo>
                  <a:pt x="1000" y="1382"/>
                  <a:pt x="1004" y="1384"/>
                  <a:pt x="1008" y="1386"/>
                </a:cubicBezTo>
                <a:cubicBezTo>
                  <a:pt x="1008" y="1393"/>
                  <a:pt x="1008" y="1401"/>
                  <a:pt x="1009" y="1408"/>
                </a:cubicBezTo>
                <a:cubicBezTo>
                  <a:pt x="1004" y="1406"/>
                  <a:pt x="1000" y="1405"/>
                  <a:pt x="996" y="1403"/>
                </a:cubicBezTo>
                <a:cubicBezTo>
                  <a:pt x="996" y="1395"/>
                  <a:pt x="996" y="1388"/>
                  <a:pt x="996" y="1381"/>
                </a:cubicBezTo>
                <a:close/>
                <a:moveTo>
                  <a:pt x="1008" y="1385"/>
                </a:moveTo>
                <a:cubicBezTo>
                  <a:pt x="1004" y="1384"/>
                  <a:pt x="1000" y="1382"/>
                  <a:pt x="996" y="1380"/>
                </a:cubicBezTo>
                <a:cubicBezTo>
                  <a:pt x="997" y="1372"/>
                  <a:pt x="998" y="1364"/>
                  <a:pt x="998" y="1357"/>
                </a:cubicBezTo>
                <a:cubicBezTo>
                  <a:pt x="1002" y="1358"/>
                  <a:pt x="1006" y="1360"/>
                  <a:pt x="1009" y="1361"/>
                </a:cubicBezTo>
                <a:cubicBezTo>
                  <a:pt x="1009" y="1369"/>
                  <a:pt x="1009" y="1377"/>
                  <a:pt x="1008" y="1385"/>
                </a:cubicBezTo>
                <a:close/>
                <a:moveTo>
                  <a:pt x="1009" y="1386"/>
                </a:moveTo>
                <a:cubicBezTo>
                  <a:pt x="1014" y="1388"/>
                  <a:pt x="1019" y="1390"/>
                  <a:pt x="1024" y="1392"/>
                </a:cubicBezTo>
                <a:cubicBezTo>
                  <a:pt x="1024" y="1400"/>
                  <a:pt x="1024" y="1407"/>
                  <a:pt x="1025" y="1415"/>
                </a:cubicBezTo>
                <a:cubicBezTo>
                  <a:pt x="1020" y="1413"/>
                  <a:pt x="1014" y="1411"/>
                  <a:pt x="1009" y="1408"/>
                </a:cubicBezTo>
                <a:cubicBezTo>
                  <a:pt x="1009" y="1401"/>
                  <a:pt x="1009" y="1393"/>
                  <a:pt x="1009" y="1386"/>
                </a:cubicBezTo>
                <a:close/>
                <a:moveTo>
                  <a:pt x="1024" y="1367"/>
                </a:moveTo>
                <a:cubicBezTo>
                  <a:pt x="1029" y="1369"/>
                  <a:pt x="1033" y="1371"/>
                  <a:pt x="1038" y="1373"/>
                </a:cubicBezTo>
                <a:cubicBezTo>
                  <a:pt x="1038" y="1381"/>
                  <a:pt x="1039" y="1390"/>
                  <a:pt x="1039" y="1398"/>
                </a:cubicBezTo>
                <a:cubicBezTo>
                  <a:pt x="1034" y="1396"/>
                  <a:pt x="1029" y="1394"/>
                  <a:pt x="1024" y="1392"/>
                </a:cubicBezTo>
                <a:cubicBezTo>
                  <a:pt x="1024" y="1384"/>
                  <a:pt x="1024" y="1375"/>
                  <a:pt x="1024" y="1367"/>
                </a:cubicBezTo>
                <a:close/>
                <a:moveTo>
                  <a:pt x="1039" y="1348"/>
                </a:moveTo>
                <a:cubicBezTo>
                  <a:pt x="1044" y="1350"/>
                  <a:pt x="1048" y="1352"/>
                  <a:pt x="1053" y="1354"/>
                </a:cubicBezTo>
                <a:cubicBezTo>
                  <a:pt x="1053" y="1362"/>
                  <a:pt x="1054" y="1370"/>
                  <a:pt x="1054" y="1378"/>
                </a:cubicBezTo>
                <a:cubicBezTo>
                  <a:pt x="1049" y="1376"/>
                  <a:pt x="1044" y="1375"/>
                  <a:pt x="1039" y="1373"/>
                </a:cubicBezTo>
                <a:cubicBezTo>
                  <a:pt x="1039" y="1364"/>
                  <a:pt x="1039" y="1356"/>
                  <a:pt x="1039" y="1348"/>
                </a:cubicBezTo>
                <a:close/>
                <a:moveTo>
                  <a:pt x="1054" y="1328"/>
                </a:moveTo>
                <a:cubicBezTo>
                  <a:pt x="1057" y="1330"/>
                  <a:pt x="1061" y="1331"/>
                  <a:pt x="1065" y="1332"/>
                </a:cubicBezTo>
                <a:cubicBezTo>
                  <a:pt x="1066" y="1333"/>
                  <a:pt x="1067" y="1333"/>
                  <a:pt x="1068" y="1333"/>
                </a:cubicBezTo>
                <a:cubicBezTo>
                  <a:pt x="1068" y="1342"/>
                  <a:pt x="1068" y="1350"/>
                  <a:pt x="1069" y="1359"/>
                </a:cubicBezTo>
                <a:cubicBezTo>
                  <a:pt x="1066" y="1358"/>
                  <a:pt x="1063" y="1357"/>
                  <a:pt x="1060" y="1356"/>
                </a:cubicBezTo>
                <a:cubicBezTo>
                  <a:pt x="1058" y="1355"/>
                  <a:pt x="1056" y="1354"/>
                  <a:pt x="1054" y="1353"/>
                </a:cubicBezTo>
                <a:cubicBezTo>
                  <a:pt x="1053" y="1345"/>
                  <a:pt x="1054" y="1337"/>
                  <a:pt x="1054" y="1328"/>
                </a:cubicBezTo>
                <a:close/>
                <a:moveTo>
                  <a:pt x="1068" y="1334"/>
                </a:moveTo>
                <a:cubicBezTo>
                  <a:pt x="1073" y="1335"/>
                  <a:pt x="1078" y="1338"/>
                  <a:pt x="1083" y="1340"/>
                </a:cubicBezTo>
                <a:cubicBezTo>
                  <a:pt x="1084" y="1349"/>
                  <a:pt x="1085" y="1358"/>
                  <a:pt x="1086" y="1367"/>
                </a:cubicBezTo>
                <a:cubicBezTo>
                  <a:pt x="1081" y="1364"/>
                  <a:pt x="1076" y="1362"/>
                  <a:pt x="1069" y="1359"/>
                </a:cubicBezTo>
                <a:cubicBezTo>
                  <a:pt x="1069" y="1350"/>
                  <a:pt x="1068" y="1342"/>
                  <a:pt x="1068" y="1334"/>
                </a:cubicBezTo>
                <a:close/>
                <a:moveTo>
                  <a:pt x="1083" y="1313"/>
                </a:moveTo>
                <a:cubicBezTo>
                  <a:pt x="1088" y="1315"/>
                  <a:pt x="1092" y="1317"/>
                  <a:pt x="1095" y="1320"/>
                </a:cubicBezTo>
                <a:cubicBezTo>
                  <a:pt x="1096" y="1321"/>
                  <a:pt x="1097" y="1321"/>
                  <a:pt x="1098" y="1322"/>
                </a:cubicBezTo>
                <a:cubicBezTo>
                  <a:pt x="1099" y="1331"/>
                  <a:pt x="1100" y="1341"/>
                  <a:pt x="1101" y="1350"/>
                </a:cubicBezTo>
                <a:cubicBezTo>
                  <a:pt x="1098" y="1348"/>
                  <a:pt x="1095" y="1347"/>
                  <a:pt x="1093" y="1345"/>
                </a:cubicBezTo>
                <a:cubicBezTo>
                  <a:pt x="1090" y="1343"/>
                  <a:pt x="1087" y="1342"/>
                  <a:pt x="1084" y="1340"/>
                </a:cubicBezTo>
                <a:cubicBezTo>
                  <a:pt x="1083" y="1331"/>
                  <a:pt x="1083" y="1322"/>
                  <a:pt x="1083" y="1313"/>
                </a:cubicBezTo>
                <a:close/>
                <a:moveTo>
                  <a:pt x="1096" y="1320"/>
                </a:moveTo>
                <a:cubicBezTo>
                  <a:pt x="1092" y="1317"/>
                  <a:pt x="1088" y="1315"/>
                  <a:pt x="1083" y="1312"/>
                </a:cubicBezTo>
                <a:cubicBezTo>
                  <a:pt x="1083" y="1304"/>
                  <a:pt x="1083" y="1296"/>
                  <a:pt x="1084" y="1287"/>
                </a:cubicBezTo>
                <a:cubicBezTo>
                  <a:pt x="1088" y="1289"/>
                  <a:pt x="1093" y="1291"/>
                  <a:pt x="1098" y="1294"/>
                </a:cubicBezTo>
                <a:cubicBezTo>
                  <a:pt x="1098" y="1303"/>
                  <a:pt x="1098" y="1312"/>
                  <a:pt x="1098" y="1321"/>
                </a:cubicBezTo>
                <a:cubicBezTo>
                  <a:pt x="1097" y="1321"/>
                  <a:pt x="1097" y="1320"/>
                  <a:pt x="1096" y="1320"/>
                </a:cubicBezTo>
                <a:close/>
                <a:moveTo>
                  <a:pt x="1084" y="1287"/>
                </a:moveTo>
                <a:cubicBezTo>
                  <a:pt x="1085" y="1279"/>
                  <a:pt x="1085" y="1271"/>
                  <a:pt x="1087" y="1263"/>
                </a:cubicBezTo>
                <a:cubicBezTo>
                  <a:pt x="1091" y="1265"/>
                  <a:pt x="1095" y="1266"/>
                  <a:pt x="1099" y="1268"/>
                </a:cubicBezTo>
                <a:cubicBezTo>
                  <a:pt x="1098" y="1276"/>
                  <a:pt x="1098" y="1285"/>
                  <a:pt x="1098" y="1294"/>
                </a:cubicBezTo>
                <a:cubicBezTo>
                  <a:pt x="1093" y="1291"/>
                  <a:pt x="1088" y="1289"/>
                  <a:pt x="1084" y="1287"/>
                </a:cubicBezTo>
                <a:close/>
                <a:moveTo>
                  <a:pt x="1099" y="1268"/>
                </a:moveTo>
                <a:cubicBezTo>
                  <a:pt x="1102" y="1270"/>
                  <a:pt x="1104" y="1271"/>
                  <a:pt x="1106" y="1272"/>
                </a:cubicBezTo>
                <a:cubicBezTo>
                  <a:pt x="1108" y="1273"/>
                  <a:pt x="1110" y="1275"/>
                  <a:pt x="1113" y="1276"/>
                </a:cubicBezTo>
                <a:cubicBezTo>
                  <a:pt x="1113" y="1285"/>
                  <a:pt x="1113" y="1294"/>
                  <a:pt x="1113" y="1303"/>
                </a:cubicBezTo>
                <a:cubicBezTo>
                  <a:pt x="1109" y="1301"/>
                  <a:pt x="1105" y="1298"/>
                  <a:pt x="1101" y="1296"/>
                </a:cubicBezTo>
                <a:cubicBezTo>
                  <a:pt x="1100" y="1295"/>
                  <a:pt x="1099" y="1295"/>
                  <a:pt x="1098" y="1294"/>
                </a:cubicBezTo>
                <a:cubicBezTo>
                  <a:pt x="1098" y="1285"/>
                  <a:pt x="1099" y="1277"/>
                  <a:pt x="1099" y="1268"/>
                </a:cubicBezTo>
                <a:close/>
                <a:moveTo>
                  <a:pt x="1106" y="1272"/>
                </a:moveTo>
                <a:cubicBezTo>
                  <a:pt x="1104" y="1270"/>
                  <a:pt x="1102" y="1269"/>
                  <a:pt x="1099" y="1268"/>
                </a:cubicBezTo>
                <a:cubicBezTo>
                  <a:pt x="1100" y="1260"/>
                  <a:pt x="1101" y="1252"/>
                  <a:pt x="1102" y="1244"/>
                </a:cubicBezTo>
                <a:cubicBezTo>
                  <a:pt x="1105" y="1245"/>
                  <a:pt x="1108" y="1247"/>
                  <a:pt x="1112" y="1248"/>
                </a:cubicBezTo>
                <a:cubicBezTo>
                  <a:pt x="1112" y="1249"/>
                  <a:pt x="1113" y="1249"/>
                  <a:pt x="1114" y="1250"/>
                </a:cubicBezTo>
                <a:cubicBezTo>
                  <a:pt x="1113" y="1258"/>
                  <a:pt x="1113" y="1267"/>
                  <a:pt x="1113" y="1276"/>
                </a:cubicBezTo>
                <a:cubicBezTo>
                  <a:pt x="1111" y="1274"/>
                  <a:pt x="1108" y="1273"/>
                  <a:pt x="1106" y="1272"/>
                </a:cubicBezTo>
                <a:close/>
                <a:moveTo>
                  <a:pt x="1114" y="1250"/>
                </a:moveTo>
                <a:cubicBezTo>
                  <a:pt x="1119" y="1252"/>
                  <a:pt x="1123" y="1255"/>
                  <a:pt x="1127" y="1258"/>
                </a:cubicBezTo>
                <a:cubicBezTo>
                  <a:pt x="1127" y="1267"/>
                  <a:pt x="1127" y="1276"/>
                  <a:pt x="1128" y="1285"/>
                </a:cubicBezTo>
                <a:cubicBezTo>
                  <a:pt x="1123" y="1282"/>
                  <a:pt x="1118" y="1279"/>
                  <a:pt x="1113" y="1276"/>
                </a:cubicBezTo>
                <a:cubicBezTo>
                  <a:pt x="1113" y="1267"/>
                  <a:pt x="1114" y="1258"/>
                  <a:pt x="1114" y="1250"/>
                </a:cubicBezTo>
                <a:close/>
                <a:moveTo>
                  <a:pt x="1114" y="1249"/>
                </a:moveTo>
                <a:cubicBezTo>
                  <a:pt x="1114" y="1249"/>
                  <a:pt x="1114" y="1249"/>
                  <a:pt x="1114" y="1249"/>
                </a:cubicBezTo>
                <a:cubicBezTo>
                  <a:pt x="1115" y="1241"/>
                  <a:pt x="1116" y="1233"/>
                  <a:pt x="1118" y="1225"/>
                </a:cubicBezTo>
                <a:cubicBezTo>
                  <a:pt x="1121" y="1227"/>
                  <a:pt x="1125" y="1230"/>
                  <a:pt x="1129" y="1232"/>
                </a:cubicBezTo>
                <a:cubicBezTo>
                  <a:pt x="1128" y="1240"/>
                  <a:pt x="1127" y="1249"/>
                  <a:pt x="1127" y="1257"/>
                </a:cubicBezTo>
                <a:cubicBezTo>
                  <a:pt x="1123" y="1255"/>
                  <a:pt x="1119" y="1252"/>
                  <a:pt x="1114" y="1249"/>
                </a:cubicBezTo>
                <a:close/>
                <a:moveTo>
                  <a:pt x="1118" y="1225"/>
                </a:moveTo>
                <a:cubicBezTo>
                  <a:pt x="1119" y="1217"/>
                  <a:pt x="1121" y="1209"/>
                  <a:pt x="1123" y="1201"/>
                </a:cubicBezTo>
                <a:cubicBezTo>
                  <a:pt x="1126" y="1203"/>
                  <a:pt x="1129" y="1205"/>
                  <a:pt x="1132" y="1207"/>
                </a:cubicBezTo>
                <a:cubicBezTo>
                  <a:pt x="1131" y="1215"/>
                  <a:pt x="1129" y="1223"/>
                  <a:pt x="1129" y="1231"/>
                </a:cubicBezTo>
                <a:cubicBezTo>
                  <a:pt x="1125" y="1229"/>
                  <a:pt x="1121" y="1227"/>
                  <a:pt x="1118" y="1225"/>
                </a:cubicBezTo>
                <a:close/>
                <a:moveTo>
                  <a:pt x="1123" y="1201"/>
                </a:moveTo>
                <a:cubicBezTo>
                  <a:pt x="1125" y="1193"/>
                  <a:pt x="1127" y="1186"/>
                  <a:pt x="1130" y="1179"/>
                </a:cubicBezTo>
                <a:cubicBezTo>
                  <a:pt x="1132" y="1180"/>
                  <a:pt x="1135" y="1182"/>
                  <a:pt x="1137" y="1183"/>
                </a:cubicBezTo>
                <a:cubicBezTo>
                  <a:pt x="1135" y="1191"/>
                  <a:pt x="1134" y="1198"/>
                  <a:pt x="1132" y="1206"/>
                </a:cubicBezTo>
                <a:cubicBezTo>
                  <a:pt x="1129" y="1204"/>
                  <a:pt x="1126" y="1203"/>
                  <a:pt x="1123" y="1201"/>
                </a:cubicBezTo>
                <a:close/>
                <a:moveTo>
                  <a:pt x="1138" y="1184"/>
                </a:moveTo>
                <a:cubicBezTo>
                  <a:pt x="1141" y="1185"/>
                  <a:pt x="1144" y="1187"/>
                  <a:pt x="1147" y="1189"/>
                </a:cubicBezTo>
                <a:cubicBezTo>
                  <a:pt x="1146" y="1197"/>
                  <a:pt x="1145" y="1205"/>
                  <a:pt x="1144" y="1213"/>
                </a:cubicBezTo>
                <a:cubicBezTo>
                  <a:pt x="1140" y="1211"/>
                  <a:pt x="1136" y="1209"/>
                  <a:pt x="1133" y="1206"/>
                </a:cubicBezTo>
                <a:cubicBezTo>
                  <a:pt x="1134" y="1199"/>
                  <a:pt x="1136" y="1191"/>
                  <a:pt x="1138" y="1184"/>
                </a:cubicBezTo>
                <a:close/>
                <a:moveTo>
                  <a:pt x="1138" y="1183"/>
                </a:moveTo>
                <a:cubicBezTo>
                  <a:pt x="1140" y="1176"/>
                  <a:pt x="1143" y="1168"/>
                  <a:pt x="1145" y="1161"/>
                </a:cubicBezTo>
                <a:cubicBezTo>
                  <a:pt x="1148" y="1163"/>
                  <a:pt x="1150" y="1164"/>
                  <a:pt x="1153" y="1166"/>
                </a:cubicBezTo>
                <a:cubicBezTo>
                  <a:pt x="1151" y="1173"/>
                  <a:pt x="1149" y="1181"/>
                  <a:pt x="1147" y="1189"/>
                </a:cubicBezTo>
                <a:cubicBezTo>
                  <a:pt x="1144" y="1187"/>
                  <a:pt x="1141" y="1185"/>
                  <a:pt x="1138" y="1183"/>
                </a:cubicBezTo>
                <a:close/>
                <a:moveTo>
                  <a:pt x="1153" y="1166"/>
                </a:moveTo>
                <a:cubicBezTo>
                  <a:pt x="1156" y="1168"/>
                  <a:pt x="1159" y="1170"/>
                  <a:pt x="1162" y="1172"/>
                </a:cubicBezTo>
                <a:cubicBezTo>
                  <a:pt x="1161" y="1180"/>
                  <a:pt x="1159" y="1188"/>
                  <a:pt x="1159" y="1196"/>
                </a:cubicBezTo>
                <a:cubicBezTo>
                  <a:pt x="1155" y="1194"/>
                  <a:pt x="1151" y="1191"/>
                  <a:pt x="1148" y="1189"/>
                </a:cubicBezTo>
                <a:cubicBezTo>
                  <a:pt x="1149" y="1181"/>
                  <a:pt x="1151" y="1173"/>
                  <a:pt x="1153" y="1166"/>
                </a:cubicBezTo>
                <a:close/>
                <a:moveTo>
                  <a:pt x="1153" y="1166"/>
                </a:moveTo>
                <a:cubicBezTo>
                  <a:pt x="1156" y="1158"/>
                  <a:pt x="1158" y="1150"/>
                  <a:pt x="1161" y="1143"/>
                </a:cubicBezTo>
                <a:cubicBezTo>
                  <a:pt x="1164" y="1145"/>
                  <a:pt x="1166" y="1146"/>
                  <a:pt x="1168" y="1148"/>
                </a:cubicBezTo>
                <a:cubicBezTo>
                  <a:pt x="1166" y="1155"/>
                  <a:pt x="1164" y="1163"/>
                  <a:pt x="1162" y="1171"/>
                </a:cubicBezTo>
                <a:cubicBezTo>
                  <a:pt x="1159" y="1169"/>
                  <a:pt x="1156" y="1167"/>
                  <a:pt x="1153" y="1166"/>
                </a:cubicBezTo>
                <a:close/>
                <a:moveTo>
                  <a:pt x="1161" y="1143"/>
                </a:moveTo>
                <a:cubicBezTo>
                  <a:pt x="1164" y="1136"/>
                  <a:pt x="1167" y="1129"/>
                  <a:pt x="1171" y="1122"/>
                </a:cubicBezTo>
                <a:cubicBezTo>
                  <a:pt x="1173" y="1124"/>
                  <a:pt x="1175" y="1125"/>
                  <a:pt x="1176" y="1126"/>
                </a:cubicBezTo>
                <a:cubicBezTo>
                  <a:pt x="1173" y="1133"/>
                  <a:pt x="1171" y="1140"/>
                  <a:pt x="1169" y="1147"/>
                </a:cubicBezTo>
                <a:cubicBezTo>
                  <a:pt x="1166" y="1146"/>
                  <a:pt x="1164" y="1144"/>
                  <a:pt x="1161" y="1143"/>
                </a:cubicBezTo>
                <a:close/>
                <a:moveTo>
                  <a:pt x="1171" y="1122"/>
                </a:moveTo>
                <a:cubicBezTo>
                  <a:pt x="1169" y="1121"/>
                  <a:pt x="1168" y="1120"/>
                  <a:pt x="1166" y="1119"/>
                </a:cubicBezTo>
                <a:cubicBezTo>
                  <a:pt x="1169" y="1113"/>
                  <a:pt x="1173" y="1107"/>
                  <a:pt x="1176" y="1101"/>
                </a:cubicBezTo>
                <a:cubicBezTo>
                  <a:pt x="1178" y="1102"/>
                  <a:pt x="1179" y="1103"/>
                  <a:pt x="1181" y="1104"/>
                </a:cubicBezTo>
                <a:cubicBezTo>
                  <a:pt x="1179" y="1107"/>
                  <a:pt x="1177" y="1110"/>
                  <a:pt x="1175" y="1113"/>
                </a:cubicBezTo>
                <a:cubicBezTo>
                  <a:pt x="1174" y="1116"/>
                  <a:pt x="1172" y="1119"/>
                  <a:pt x="1171" y="1122"/>
                </a:cubicBezTo>
                <a:close/>
                <a:moveTo>
                  <a:pt x="1176" y="1100"/>
                </a:moveTo>
                <a:cubicBezTo>
                  <a:pt x="1174" y="1098"/>
                  <a:pt x="1171" y="1097"/>
                  <a:pt x="1169" y="1096"/>
                </a:cubicBezTo>
                <a:cubicBezTo>
                  <a:pt x="1172" y="1089"/>
                  <a:pt x="1176" y="1082"/>
                  <a:pt x="1179" y="1075"/>
                </a:cubicBezTo>
                <a:cubicBezTo>
                  <a:pt x="1182" y="1076"/>
                  <a:pt x="1184" y="1078"/>
                  <a:pt x="1186" y="1079"/>
                </a:cubicBezTo>
                <a:cubicBezTo>
                  <a:pt x="1183" y="1086"/>
                  <a:pt x="1179" y="1093"/>
                  <a:pt x="1176" y="1100"/>
                </a:cubicBezTo>
                <a:close/>
                <a:moveTo>
                  <a:pt x="1179" y="1074"/>
                </a:moveTo>
                <a:cubicBezTo>
                  <a:pt x="1176" y="1072"/>
                  <a:pt x="1173" y="1070"/>
                  <a:pt x="1171" y="1069"/>
                </a:cubicBezTo>
                <a:cubicBezTo>
                  <a:pt x="1174" y="1062"/>
                  <a:pt x="1177" y="1054"/>
                  <a:pt x="1180" y="1047"/>
                </a:cubicBezTo>
                <a:cubicBezTo>
                  <a:pt x="1183" y="1049"/>
                  <a:pt x="1186" y="1051"/>
                  <a:pt x="1189" y="1053"/>
                </a:cubicBezTo>
                <a:cubicBezTo>
                  <a:pt x="1185" y="1061"/>
                  <a:pt x="1182" y="1068"/>
                  <a:pt x="1179" y="1074"/>
                </a:cubicBezTo>
                <a:close/>
                <a:moveTo>
                  <a:pt x="1180" y="1046"/>
                </a:moveTo>
                <a:cubicBezTo>
                  <a:pt x="1176" y="1044"/>
                  <a:pt x="1173" y="1042"/>
                  <a:pt x="1170" y="1041"/>
                </a:cubicBezTo>
                <a:cubicBezTo>
                  <a:pt x="1173" y="1032"/>
                  <a:pt x="1176" y="1025"/>
                  <a:pt x="1178" y="1019"/>
                </a:cubicBezTo>
                <a:cubicBezTo>
                  <a:pt x="1182" y="1021"/>
                  <a:pt x="1185" y="1023"/>
                  <a:pt x="1189" y="1025"/>
                </a:cubicBezTo>
                <a:cubicBezTo>
                  <a:pt x="1186" y="1032"/>
                  <a:pt x="1183" y="1038"/>
                  <a:pt x="1181" y="1044"/>
                </a:cubicBezTo>
                <a:lnTo>
                  <a:pt x="1180" y="1046"/>
                </a:lnTo>
                <a:close/>
                <a:moveTo>
                  <a:pt x="1178" y="1018"/>
                </a:moveTo>
                <a:cubicBezTo>
                  <a:pt x="1174" y="1016"/>
                  <a:pt x="1170" y="1014"/>
                  <a:pt x="1167" y="1012"/>
                </a:cubicBezTo>
                <a:cubicBezTo>
                  <a:pt x="1170" y="1005"/>
                  <a:pt x="1173" y="997"/>
                  <a:pt x="1175" y="990"/>
                </a:cubicBezTo>
                <a:cubicBezTo>
                  <a:pt x="1179" y="992"/>
                  <a:pt x="1183" y="994"/>
                  <a:pt x="1187" y="996"/>
                </a:cubicBezTo>
                <a:cubicBezTo>
                  <a:pt x="1187" y="998"/>
                  <a:pt x="1186" y="1000"/>
                  <a:pt x="1185" y="1001"/>
                </a:cubicBezTo>
                <a:cubicBezTo>
                  <a:pt x="1183" y="1007"/>
                  <a:pt x="1181" y="1012"/>
                  <a:pt x="1178" y="1018"/>
                </a:cubicBezTo>
                <a:close/>
                <a:moveTo>
                  <a:pt x="1175" y="989"/>
                </a:moveTo>
                <a:cubicBezTo>
                  <a:pt x="1172" y="987"/>
                  <a:pt x="1168" y="986"/>
                  <a:pt x="1165" y="984"/>
                </a:cubicBezTo>
                <a:cubicBezTo>
                  <a:pt x="1164" y="984"/>
                  <a:pt x="1163" y="983"/>
                  <a:pt x="1162" y="983"/>
                </a:cubicBezTo>
                <a:cubicBezTo>
                  <a:pt x="1164" y="975"/>
                  <a:pt x="1167" y="967"/>
                  <a:pt x="1169" y="960"/>
                </a:cubicBezTo>
                <a:cubicBezTo>
                  <a:pt x="1174" y="962"/>
                  <a:pt x="1179" y="964"/>
                  <a:pt x="1183" y="967"/>
                </a:cubicBezTo>
                <a:cubicBezTo>
                  <a:pt x="1181" y="974"/>
                  <a:pt x="1178" y="982"/>
                  <a:pt x="1175" y="989"/>
                </a:cubicBezTo>
                <a:close/>
                <a:moveTo>
                  <a:pt x="1169" y="959"/>
                </a:moveTo>
                <a:cubicBezTo>
                  <a:pt x="1164" y="957"/>
                  <a:pt x="1159" y="955"/>
                  <a:pt x="1153" y="954"/>
                </a:cubicBezTo>
                <a:cubicBezTo>
                  <a:pt x="1156" y="946"/>
                  <a:pt x="1158" y="938"/>
                  <a:pt x="1160" y="930"/>
                </a:cubicBezTo>
                <a:cubicBezTo>
                  <a:pt x="1165" y="932"/>
                  <a:pt x="1171" y="934"/>
                  <a:pt x="1177" y="936"/>
                </a:cubicBezTo>
                <a:cubicBezTo>
                  <a:pt x="1174" y="944"/>
                  <a:pt x="1172" y="952"/>
                  <a:pt x="1169" y="959"/>
                </a:cubicBezTo>
                <a:close/>
                <a:moveTo>
                  <a:pt x="1160" y="930"/>
                </a:moveTo>
                <a:cubicBezTo>
                  <a:pt x="1155" y="928"/>
                  <a:pt x="1151" y="928"/>
                  <a:pt x="1146" y="927"/>
                </a:cubicBezTo>
                <a:cubicBezTo>
                  <a:pt x="1145" y="927"/>
                  <a:pt x="1143" y="927"/>
                  <a:pt x="1142" y="927"/>
                </a:cubicBezTo>
                <a:cubicBezTo>
                  <a:pt x="1164" y="841"/>
                  <a:pt x="1178" y="767"/>
                  <a:pt x="1183" y="705"/>
                </a:cubicBezTo>
                <a:cubicBezTo>
                  <a:pt x="1189" y="639"/>
                  <a:pt x="1184" y="586"/>
                  <a:pt x="1171" y="547"/>
                </a:cubicBezTo>
                <a:cubicBezTo>
                  <a:pt x="1171" y="546"/>
                  <a:pt x="1171" y="546"/>
                  <a:pt x="1172" y="546"/>
                </a:cubicBezTo>
                <a:cubicBezTo>
                  <a:pt x="1180" y="540"/>
                  <a:pt x="1188" y="535"/>
                  <a:pt x="1195" y="529"/>
                </a:cubicBezTo>
                <a:cubicBezTo>
                  <a:pt x="1226" y="609"/>
                  <a:pt x="1214" y="744"/>
                  <a:pt x="1160" y="930"/>
                </a:cubicBezTo>
                <a:close/>
                <a:moveTo>
                  <a:pt x="1195" y="527"/>
                </a:moveTo>
                <a:cubicBezTo>
                  <a:pt x="1197" y="526"/>
                  <a:pt x="1199" y="525"/>
                  <a:pt x="1201" y="523"/>
                </a:cubicBezTo>
                <a:cubicBezTo>
                  <a:pt x="1199" y="525"/>
                  <a:pt x="1198" y="527"/>
                  <a:pt x="1196" y="528"/>
                </a:cubicBezTo>
                <a:cubicBezTo>
                  <a:pt x="1196" y="528"/>
                  <a:pt x="1195" y="527"/>
                  <a:pt x="1195" y="527"/>
                </a:cubicBezTo>
                <a:close/>
                <a:moveTo>
                  <a:pt x="1195" y="527"/>
                </a:moveTo>
                <a:cubicBezTo>
                  <a:pt x="1195" y="525"/>
                  <a:pt x="1194" y="524"/>
                  <a:pt x="1193" y="522"/>
                </a:cubicBezTo>
                <a:cubicBezTo>
                  <a:pt x="1193" y="522"/>
                  <a:pt x="1194" y="522"/>
                  <a:pt x="1194" y="521"/>
                </a:cubicBezTo>
                <a:cubicBezTo>
                  <a:pt x="1201" y="518"/>
                  <a:pt x="1207" y="515"/>
                  <a:pt x="1214" y="511"/>
                </a:cubicBezTo>
                <a:cubicBezTo>
                  <a:pt x="1211" y="515"/>
                  <a:pt x="1207" y="518"/>
                  <a:pt x="1204" y="521"/>
                </a:cubicBezTo>
                <a:cubicBezTo>
                  <a:pt x="1201" y="523"/>
                  <a:pt x="1198" y="525"/>
                  <a:pt x="1195" y="527"/>
                </a:cubicBezTo>
                <a:close/>
                <a:moveTo>
                  <a:pt x="1215" y="511"/>
                </a:moveTo>
                <a:cubicBezTo>
                  <a:pt x="1216" y="510"/>
                  <a:pt x="1218" y="509"/>
                  <a:pt x="1220" y="508"/>
                </a:cubicBezTo>
                <a:cubicBezTo>
                  <a:pt x="1220" y="509"/>
                  <a:pt x="1220" y="509"/>
                  <a:pt x="1220" y="510"/>
                </a:cubicBezTo>
                <a:cubicBezTo>
                  <a:pt x="1216" y="513"/>
                  <a:pt x="1211" y="516"/>
                  <a:pt x="1206" y="520"/>
                </a:cubicBezTo>
                <a:cubicBezTo>
                  <a:pt x="1209" y="517"/>
                  <a:pt x="1212" y="514"/>
                  <a:pt x="1215" y="511"/>
                </a:cubicBezTo>
                <a:close/>
                <a:moveTo>
                  <a:pt x="1216" y="509"/>
                </a:moveTo>
                <a:cubicBezTo>
                  <a:pt x="1217" y="508"/>
                  <a:pt x="1218" y="507"/>
                  <a:pt x="1219" y="506"/>
                </a:cubicBezTo>
                <a:cubicBezTo>
                  <a:pt x="1219" y="507"/>
                  <a:pt x="1219" y="507"/>
                  <a:pt x="1219" y="508"/>
                </a:cubicBezTo>
                <a:cubicBezTo>
                  <a:pt x="1218" y="508"/>
                  <a:pt x="1217" y="509"/>
                  <a:pt x="1216" y="509"/>
                </a:cubicBezTo>
                <a:close/>
                <a:moveTo>
                  <a:pt x="1217" y="502"/>
                </a:moveTo>
                <a:cubicBezTo>
                  <a:pt x="1219" y="501"/>
                  <a:pt x="1221" y="500"/>
                  <a:pt x="1223" y="499"/>
                </a:cubicBezTo>
                <a:cubicBezTo>
                  <a:pt x="1222" y="501"/>
                  <a:pt x="1220" y="503"/>
                  <a:pt x="1219" y="505"/>
                </a:cubicBezTo>
                <a:cubicBezTo>
                  <a:pt x="1218" y="504"/>
                  <a:pt x="1218" y="503"/>
                  <a:pt x="1217" y="502"/>
                </a:cubicBezTo>
                <a:close/>
                <a:moveTo>
                  <a:pt x="1217" y="502"/>
                </a:moveTo>
                <a:cubicBezTo>
                  <a:pt x="1216" y="499"/>
                  <a:pt x="1215" y="496"/>
                  <a:pt x="1213" y="494"/>
                </a:cubicBezTo>
                <a:cubicBezTo>
                  <a:pt x="1219" y="492"/>
                  <a:pt x="1225" y="489"/>
                  <a:pt x="1230" y="487"/>
                </a:cubicBezTo>
                <a:cubicBezTo>
                  <a:pt x="1228" y="491"/>
                  <a:pt x="1226" y="495"/>
                  <a:pt x="1224" y="498"/>
                </a:cubicBezTo>
                <a:cubicBezTo>
                  <a:pt x="1222" y="500"/>
                  <a:pt x="1219" y="501"/>
                  <a:pt x="1217" y="502"/>
                </a:cubicBezTo>
                <a:close/>
                <a:moveTo>
                  <a:pt x="1231" y="487"/>
                </a:moveTo>
                <a:cubicBezTo>
                  <a:pt x="1234" y="485"/>
                  <a:pt x="1238" y="484"/>
                  <a:pt x="1241" y="482"/>
                </a:cubicBezTo>
                <a:cubicBezTo>
                  <a:pt x="1242" y="484"/>
                  <a:pt x="1243" y="486"/>
                  <a:pt x="1244" y="488"/>
                </a:cubicBezTo>
                <a:cubicBezTo>
                  <a:pt x="1244" y="488"/>
                  <a:pt x="1244" y="488"/>
                  <a:pt x="1244" y="488"/>
                </a:cubicBezTo>
                <a:cubicBezTo>
                  <a:pt x="1238" y="492"/>
                  <a:pt x="1231" y="495"/>
                  <a:pt x="1225" y="498"/>
                </a:cubicBezTo>
                <a:cubicBezTo>
                  <a:pt x="1227" y="494"/>
                  <a:pt x="1229" y="491"/>
                  <a:pt x="1231" y="487"/>
                </a:cubicBezTo>
                <a:close/>
                <a:moveTo>
                  <a:pt x="1231" y="486"/>
                </a:moveTo>
                <a:cubicBezTo>
                  <a:pt x="1233" y="482"/>
                  <a:pt x="1234" y="478"/>
                  <a:pt x="1235" y="475"/>
                </a:cubicBezTo>
                <a:cubicBezTo>
                  <a:pt x="1236" y="474"/>
                  <a:pt x="1236" y="474"/>
                  <a:pt x="1236" y="474"/>
                </a:cubicBezTo>
                <a:cubicBezTo>
                  <a:pt x="1238" y="477"/>
                  <a:pt x="1239" y="479"/>
                  <a:pt x="1241" y="482"/>
                </a:cubicBezTo>
                <a:cubicBezTo>
                  <a:pt x="1238" y="483"/>
                  <a:pt x="1234" y="485"/>
                  <a:pt x="1231" y="486"/>
                </a:cubicBezTo>
                <a:close/>
                <a:moveTo>
                  <a:pt x="1236" y="473"/>
                </a:moveTo>
                <a:cubicBezTo>
                  <a:pt x="1237" y="469"/>
                  <a:pt x="1237" y="465"/>
                  <a:pt x="1237" y="462"/>
                </a:cubicBezTo>
                <a:cubicBezTo>
                  <a:pt x="1245" y="459"/>
                  <a:pt x="1252" y="456"/>
                  <a:pt x="1259" y="454"/>
                </a:cubicBezTo>
                <a:cubicBezTo>
                  <a:pt x="1260" y="455"/>
                  <a:pt x="1261" y="457"/>
                  <a:pt x="1261" y="458"/>
                </a:cubicBezTo>
                <a:cubicBezTo>
                  <a:pt x="1261" y="460"/>
                  <a:pt x="1260" y="463"/>
                  <a:pt x="1259" y="465"/>
                </a:cubicBezTo>
                <a:cubicBezTo>
                  <a:pt x="1252" y="468"/>
                  <a:pt x="1244" y="471"/>
                  <a:pt x="1236" y="474"/>
                </a:cubicBezTo>
                <a:cubicBezTo>
                  <a:pt x="1236" y="473"/>
                  <a:pt x="1236" y="473"/>
                  <a:pt x="1236" y="473"/>
                </a:cubicBezTo>
                <a:close/>
                <a:moveTo>
                  <a:pt x="1237" y="461"/>
                </a:moveTo>
                <a:cubicBezTo>
                  <a:pt x="1238" y="457"/>
                  <a:pt x="1238" y="453"/>
                  <a:pt x="1237" y="449"/>
                </a:cubicBezTo>
                <a:cubicBezTo>
                  <a:pt x="1242" y="447"/>
                  <a:pt x="1247" y="446"/>
                  <a:pt x="1251" y="444"/>
                </a:cubicBezTo>
                <a:cubicBezTo>
                  <a:pt x="1254" y="447"/>
                  <a:pt x="1256" y="450"/>
                  <a:pt x="1258" y="454"/>
                </a:cubicBezTo>
                <a:cubicBezTo>
                  <a:pt x="1252" y="456"/>
                  <a:pt x="1245" y="458"/>
                  <a:pt x="1237" y="461"/>
                </a:cubicBezTo>
                <a:close/>
                <a:moveTo>
                  <a:pt x="1247" y="438"/>
                </a:moveTo>
                <a:cubicBezTo>
                  <a:pt x="1253" y="436"/>
                  <a:pt x="1259" y="434"/>
                  <a:pt x="1265" y="432"/>
                </a:cubicBezTo>
                <a:cubicBezTo>
                  <a:pt x="1265" y="435"/>
                  <a:pt x="1265" y="437"/>
                  <a:pt x="1265" y="439"/>
                </a:cubicBezTo>
                <a:cubicBezTo>
                  <a:pt x="1261" y="441"/>
                  <a:pt x="1256" y="442"/>
                  <a:pt x="1252" y="444"/>
                </a:cubicBezTo>
                <a:cubicBezTo>
                  <a:pt x="1250" y="442"/>
                  <a:pt x="1248" y="440"/>
                  <a:pt x="1247" y="438"/>
                </a:cubicBezTo>
                <a:close/>
                <a:moveTo>
                  <a:pt x="1246" y="438"/>
                </a:moveTo>
                <a:cubicBezTo>
                  <a:pt x="1242" y="433"/>
                  <a:pt x="1238" y="430"/>
                  <a:pt x="1234" y="426"/>
                </a:cubicBezTo>
                <a:cubicBezTo>
                  <a:pt x="1235" y="426"/>
                  <a:pt x="1235" y="426"/>
                  <a:pt x="1235" y="426"/>
                </a:cubicBezTo>
                <a:cubicBezTo>
                  <a:pt x="1244" y="423"/>
                  <a:pt x="1254" y="420"/>
                  <a:pt x="1263" y="417"/>
                </a:cubicBezTo>
                <a:cubicBezTo>
                  <a:pt x="1264" y="422"/>
                  <a:pt x="1265" y="427"/>
                  <a:pt x="1265" y="432"/>
                </a:cubicBezTo>
                <a:cubicBezTo>
                  <a:pt x="1259" y="434"/>
                  <a:pt x="1253" y="436"/>
                  <a:pt x="1246" y="438"/>
                </a:cubicBezTo>
                <a:close/>
                <a:moveTo>
                  <a:pt x="1246" y="438"/>
                </a:moveTo>
                <a:cubicBezTo>
                  <a:pt x="1243" y="439"/>
                  <a:pt x="1239" y="440"/>
                  <a:pt x="1236" y="441"/>
                </a:cubicBezTo>
                <a:cubicBezTo>
                  <a:pt x="1235" y="436"/>
                  <a:pt x="1234" y="431"/>
                  <a:pt x="1232" y="426"/>
                </a:cubicBezTo>
                <a:cubicBezTo>
                  <a:pt x="1233" y="426"/>
                  <a:pt x="1233" y="426"/>
                  <a:pt x="1233" y="426"/>
                </a:cubicBezTo>
                <a:cubicBezTo>
                  <a:pt x="1238" y="430"/>
                  <a:pt x="1242" y="434"/>
                  <a:pt x="1246" y="438"/>
                </a:cubicBezTo>
                <a:close/>
                <a:moveTo>
                  <a:pt x="1232" y="426"/>
                </a:moveTo>
                <a:cubicBezTo>
                  <a:pt x="1232" y="426"/>
                  <a:pt x="1232" y="425"/>
                  <a:pt x="1232" y="425"/>
                </a:cubicBezTo>
                <a:cubicBezTo>
                  <a:pt x="1232" y="425"/>
                  <a:pt x="1232" y="425"/>
                  <a:pt x="1233" y="426"/>
                </a:cubicBezTo>
                <a:lnTo>
                  <a:pt x="1232" y="426"/>
                </a:lnTo>
                <a:close/>
                <a:moveTo>
                  <a:pt x="1232" y="427"/>
                </a:moveTo>
                <a:cubicBezTo>
                  <a:pt x="1233" y="431"/>
                  <a:pt x="1235" y="436"/>
                  <a:pt x="1236" y="441"/>
                </a:cubicBezTo>
                <a:cubicBezTo>
                  <a:pt x="1229" y="443"/>
                  <a:pt x="1222" y="445"/>
                  <a:pt x="1215" y="447"/>
                </a:cubicBezTo>
                <a:cubicBezTo>
                  <a:pt x="1211" y="443"/>
                  <a:pt x="1206" y="439"/>
                  <a:pt x="1202" y="435"/>
                </a:cubicBezTo>
                <a:cubicBezTo>
                  <a:pt x="1212" y="432"/>
                  <a:pt x="1222" y="430"/>
                  <a:pt x="1232" y="427"/>
                </a:cubicBezTo>
                <a:close/>
                <a:moveTo>
                  <a:pt x="1201" y="435"/>
                </a:moveTo>
                <a:cubicBezTo>
                  <a:pt x="1200" y="435"/>
                  <a:pt x="1200" y="434"/>
                  <a:pt x="1199" y="434"/>
                </a:cubicBezTo>
                <a:cubicBezTo>
                  <a:pt x="1198" y="432"/>
                  <a:pt x="1197" y="430"/>
                  <a:pt x="1197" y="429"/>
                </a:cubicBezTo>
                <a:cubicBezTo>
                  <a:pt x="1195" y="426"/>
                  <a:pt x="1194" y="424"/>
                  <a:pt x="1193" y="422"/>
                </a:cubicBezTo>
                <a:cubicBezTo>
                  <a:pt x="1200" y="419"/>
                  <a:pt x="1208" y="417"/>
                  <a:pt x="1217" y="415"/>
                </a:cubicBezTo>
                <a:cubicBezTo>
                  <a:pt x="1222" y="418"/>
                  <a:pt x="1226" y="421"/>
                  <a:pt x="1231" y="424"/>
                </a:cubicBezTo>
                <a:cubicBezTo>
                  <a:pt x="1231" y="425"/>
                  <a:pt x="1231" y="425"/>
                  <a:pt x="1232" y="426"/>
                </a:cubicBezTo>
                <a:cubicBezTo>
                  <a:pt x="1221" y="429"/>
                  <a:pt x="1211" y="432"/>
                  <a:pt x="1201" y="435"/>
                </a:cubicBezTo>
                <a:close/>
                <a:moveTo>
                  <a:pt x="1218" y="414"/>
                </a:moveTo>
                <a:cubicBezTo>
                  <a:pt x="1220" y="414"/>
                  <a:pt x="1223" y="413"/>
                  <a:pt x="1225" y="412"/>
                </a:cubicBezTo>
                <a:cubicBezTo>
                  <a:pt x="1227" y="416"/>
                  <a:pt x="1229" y="420"/>
                  <a:pt x="1230" y="423"/>
                </a:cubicBezTo>
                <a:cubicBezTo>
                  <a:pt x="1226" y="420"/>
                  <a:pt x="1222" y="417"/>
                  <a:pt x="1218" y="414"/>
                </a:cubicBezTo>
                <a:close/>
                <a:moveTo>
                  <a:pt x="1224" y="409"/>
                </a:moveTo>
                <a:cubicBezTo>
                  <a:pt x="1222" y="405"/>
                  <a:pt x="1220" y="402"/>
                  <a:pt x="1218" y="398"/>
                </a:cubicBezTo>
                <a:cubicBezTo>
                  <a:pt x="1223" y="397"/>
                  <a:pt x="1228" y="395"/>
                  <a:pt x="1232" y="394"/>
                </a:cubicBezTo>
                <a:cubicBezTo>
                  <a:pt x="1238" y="397"/>
                  <a:pt x="1245" y="401"/>
                  <a:pt x="1250" y="405"/>
                </a:cubicBezTo>
                <a:cubicBezTo>
                  <a:pt x="1242" y="407"/>
                  <a:pt x="1234" y="409"/>
                  <a:pt x="1226" y="412"/>
                </a:cubicBezTo>
                <a:cubicBezTo>
                  <a:pt x="1225" y="411"/>
                  <a:pt x="1225" y="410"/>
                  <a:pt x="1224" y="409"/>
                </a:cubicBezTo>
                <a:close/>
                <a:moveTo>
                  <a:pt x="1218" y="397"/>
                </a:moveTo>
                <a:cubicBezTo>
                  <a:pt x="1216" y="394"/>
                  <a:pt x="1214" y="390"/>
                  <a:pt x="1212" y="386"/>
                </a:cubicBezTo>
                <a:cubicBezTo>
                  <a:pt x="1219" y="388"/>
                  <a:pt x="1225" y="391"/>
                  <a:pt x="1231" y="394"/>
                </a:cubicBezTo>
                <a:cubicBezTo>
                  <a:pt x="1227" y="395"/>
                  <a:pt x="1223" y="396"/>
                  <a:pt x="1218" y="397"/>
                </a:cubicBezTo>
                <a:close/>
                <a:moveTo>
                  <a:pt x="1224" y="409"/>
                </a:moveTo>
                <a:cubicBezTo>
                  <a:pt x="1224" y="410"/>
                  <a:pt x="1225" y="411"/>
                  <a:pt x="1225" y="412"/>
                </a:cubicBezTo>
                <a:cubicBezTo>
                  <a:pt x="1223" y="413"/>
                  <a:pt x="1220" y="413"/>
                  <a:pt x="1217" y="414"/>
                </a:cubicBezTo>
                <a:cubicBezTo>
                  <a:pt x="1211" y="410"/>
                  <a:pt x="1204" y="407"/>
                  <a:pt x="1197" y="404"/>
                </a:cubicBezTo>
                <a:cubicBezTo>
                  <a:pt x="1203" y="402"/>
                  <a:pt x="1211" y="400"/>
                  <a:pt x="1218" y="398"/>
                </a:cubicBezTo>
                <a:cubicBezTo>
                  <a:pt x="1220" y="402"/>
                  <a:pt x="1222" y="405"/>
                  <a:pt x="1224" y="409"/>
                </a:cubicBezTo>
                <a:close/>
                <a:moveTo>
                  <a:pt x="1216" y="414"/>
                </a:moveTo>
                <a:cubicBezTo>
                  <a:pt x="1208" y="417"/>
                  <a:pt x="1200" y="419"/>
                  <a:pt x="1193" y="421"/>
                </a:cubicBezTo>
                <a:cubicBezTo>
                  <a:pt x="1190" y="417"/>
                  <a:pt x="1188" y="412"/>
                  <a:pt x="1186" y="407"/>
                </a:cubicBezTo>
                <a:cubicBezTo>
                  <a:pt x="1189" y="406"/>
                  <a:pt x="1193" y="405"/>
                  <a:pt x="1196" y="404"/>
                </a:cubicBezTo>
                <a:cubicBezTo>
                  <a:pt x="1203" y="407"/>
                  <a:pt x="1210" y="411"/>
                  <a:pt x="1216" y="414"/>
                </a:cubicBezTo>
                <a:close/>
                <a:moveTo>
                  <a:pt x="1186" y="407"/>
                </a:moveTo>
                <a:cubicBezTo>
                  <a:pt x="1184" y="405"/>
                  <a:pt x="1183" y="402"/>
                  <a:pt x="1182" y="400"/>
                </a:cubicBezTo>
                <a:cubicBezTo>
                  <a:pt x="1187" y="401"/>
                  <a:pt x="1191" y="403"/>
                  <a:pt x="1195" y="404"/>
                </a:cubicBezTo>
                <a:cubicBezTo>
                  <a:pt x="1192" y="405"/>
                  <a:pt x="1189" y="406"/>
                  <a:pt x="1186" y="407"/>
                </a:cubicBezTo>
                <a:close/>
                <a:moveTo>
                  <a:pt x="1185" y="407"/>
                </a:moveTo>
                <a:cubicBezTo>
                  <a:pt x="1176" y="410"/>
                  <a:pt x="1168" y="412"/>
                  <a:pt x="1159" y="415"/>
                </a:cubicBezTo>
                <a:cubicBezTo>
                  <a:pt x="1157" y="414"/>
                  <a:pt x="1155" y="414"/>
                  <a:pt x="1153" y="413"/>
                </a:cubicBezTo>
                <a:cubicBezTo>
                  <a:pt x="1151" y="410"/>
                  <a:pt x="1150" y="407"/>
                  <a:pt x="1148" y="403"/>
                </a:cubicBezTo>
                <a:cubicBezTo>
                  <a:pt x="1155" y="401"/>
                  <a:pt x="1162" y="399"/>
                  <a:pt x="1169" y="397"/>
                </a:cubicBezTo>
                <a:cubicBezTo>
                  <a:pt x="1173" y="397"/>
                  <a:pt x="1178" y="399"/>
                  <a:pt x="1182" y="400"/>
                </a:cubicBezTo>
                <a:cubicBezTo>
                  <a:pt x="1183" y="402"/>
                  <a:pt x="1184" y="405"/>
                  <a:pt x="1185" y="407"/>
                </a:cubicBezTo>
                <a:close/>
                <a:moveTo>
                  <a:pt x="1170" y="396"/>
                </a:moveTo>
                <a:cubicBezTo>
                  <a:pt x="1173" y="395"/>
                  <a:pt x="1176" y="395"/>
                  <a:pt x="1179" y="394"/>
                </a:cubicBezTo>
                <a:cubicBezTo>
                  <a:pt x="1180" y="395"/>
                  <a:pt x="1180" y="397"/>
                  <a:pt x="1181" y="399"/>
                </a:cubicBezTo>
                <a:cubicBezTo>
                  <a:pt x="1178" y="398"/>
                  <a:pt x="1174" y="397"/>
                  <a:pt x="1170" y="396"/>
                </a:cubicBezTo>
                <a:close/>
                <a:moveTo>
                  <a:pt x="1173" y="379"/>
                </a:moveTo>
                <a:cubicBezTo>
                  <a:pt x="1173" y="379"/>
                  <a:pt x="1173" y="379"/>
                  <a:pt x="1173" y="379"/>
                </a:cubicBezTo>
                <a:cubicBezTo>
                  <a:pt x="1174" y="379"/>
                  <a:pt x="1175" y="379"/>
                  <a:pt x="1177" y="378"/>
                </a:cubicBezTo>
                <a:cubicBezTo>
                  <a:pt x="1187" y="380"/>
                  <a:pt x="1198" y="382"/>
                  <a:pt x="1207" y="385"/>
                </a:cubicBezTo>
                <a:cubicBezTo>
                  <a:pt x="1197" y="387"/>
                  <a:pt x="1188" y="390"/>
                  <a:pt x="1179" y="393"/>
                </a:cubicBezTo>
                <a:cubicBezTo>
                  <a:pt x="1177" y="388"/>
                  <a:pt x="1175" y="384"/>
                  <a:pt x="1173" y="379"/>
                </a:cubicBezTo>
                <a:close/>
                <a:moveTo>
                  <a:pt x="1173" y="379"/>
                </a:moveTo>
                <a:cubicBezTo>
                  <a:pt x="1172" y="378"/>
                  <a:pt x="1172" y="378"/>
                  <a:pt x="1172" y="378"/>
                </a:cubicBezTo>
                <a:cubicBezTo>
                  <a:pt x="1173" y="378"/>
                  <a:pt x="1174" y="378"/>
                  <a:pt x="1175" y="378"/>
                </a:cubicBezTo>
                <a:cubicBezTo>
                  <a:pt x="1174" y="378"/>
                  <a:pt x="1174" y="379"/>
                  <a:pt x="1173" y="379"/>
                </a:cubicBezTo>
                <a:close/>
                <a:moveTo>
                  <a:pt x="1172" y="379"/>
                </a:moveTo>
                <a:cubicBezTo>
                  <a:pt x="1162" y="382"/>
                  <a:pt x="1152" y="386"/>
                  <a:pt x="1143" y="389"/>
                </a:cubicBezTo>
                <a:cubicBezTo>
                  <a:pt x="1141" y="385"/>
                  <a:pt x="1139" y="380"/>
                  <a:pt x="1138" y="376"/>
                </a:cubicBezTo>
                <a:cubicBezTo>
                  <a:pt x="1140" y="376"/>
                  <a:pt x="1142" y="376"/>
                  <a:pt x="1144" y="376"/>
                </a:cubicBezTo>
                <a:cubicBezTo>
                  <a:pt x="1154" y="376"/>
                  <a:pt x="1163" y="377"/>
                  <a:pt x="1172" y="378"/>
                </a:cubicBezTo>
                <a:lnTo>
                  <a:pt x="1172" y="379"/>
                </a:lnTo>
                <a:close/>
                <a:moveTo>
                  <a:pt x="1144" y="376"/>
                </a:moveTo>
                <a:cubicBezTo>
                  <a:pt x="1142" y="376"/>
                  <a:pt x="1140" y="376"/>
                  <a:pt x="1138" y="376"/>
                </a:cubicBezTo>
                <a:cubicBezTo>
                  <a:pt x="1137" y="375"/>
                  <a:pt x="1137" y="375"/>
                  <a:pt x="1137" y="375"/>
                </a:cubicBezTo>
                <a:cubicBezTo>
                  <a:pt x="1147" y="372"/>
                  <a:pt x="1156" y="368"/>
                  <a:pt x="1166" y="365"/>
                </a:cubicBezTo>
                <a:cubicBezTo>
                  <a:pt x="1168" y="369"/>
                  <a:pt x="1170" y="373"/>
                  <a:pt x="1171" y="377"/>
                </a:cubicBezTo>
                <a:cubicBezTo>
                  <a:pt x="1163" y="376"/>
                  <a:pt x="1153" y="376"/>
                  <a:pt x="1144" y="376"/>
                </a:cubicBezTo>
                <a:close/>
                <a:moveTo>
                  <a:pt x="1165" y="360"/>
                </a:moveTo>
                <a:cubicBezTo>
                  <a:pt x="1165" y="360"/>
                  <a:pt x="1165" y="360"/>
                  <a:pt x="1165" y="360"/>
                </a:cubicBezTo>
                <a:cubicBezTo>
                  <a:pt x="1170" y="360"/>
                  <a:pt x="1174" y="360"/>
                  <a:pt x="1179" y="360"/>
                </a:cubicBezTo>
                <a:cubicBezTo>
                  <a:pt x="1175" y="362"/>
                  <a:pt x="1171" y="363"/>
                  <a:pt x="1167" y="364"/>
                </a:cubicBezTo>
                <a:cubicBezTo>
                  <a:pt x="1166" y="363"/>
                  <a:pt x="1165" y="361"/>
                  <a:pt x="1165" y="360"/>
                </a:cubicBezTo>
                <a:close/>
                <a:moveTo>
                  <a:pt x="1166" y="365"/>
                </a:moveTo>
                <a:cubicBezTo>
                  <a:pt x="1166" y="365"/>
                  <a:pt x="1166" y="365"/>
                  <a:pt x="1166" y="365"/>
                </a:cubicBezTo>
                <a:cubicBezTo>
                  <a:pt x="1156" y="368"/>
                  <a:pt x="1146" y="371"/>
                  <a:pt x="1137" y="375"/>
                </a:cubicBezTo>
                <a:cubicBezTo>
                  <a:pt x="1136" y="370"/>
                  <a:pt x="1134" y="366"/>
                  <a:pt x="1133" y="362"/>
                </a:cubicBezTo>
                <a:cubicBezTo>
                  <a:pt x="1144" y="361"/>
                  <a:pt x="1154" y="360"/>
                  <a:pt x="1164" y="360"/>
                </a:cubicBezTo>
                <a:cubicBezTo>
                  <a:pt x="1165" y="362"/>
                  <a:pt x="1165" y="363"/>
                  <a:pt x="1166" y="365"/>
                </a:cubicBezTo>
                <a:close/>
                <a:moveTo>
                  <a:pt x="1132" y="361"/>
                </a:moveTo>
                <a:cubicBezTo>
                  <a:pt x="1131" y="357"/>
                  <a:pt x="1130" y="352"/>
                  <a:pt x="1128" y="348"/>
                </a:cubicBezTo>
                <a:cubicBezTo>
                  <a:pt x="1131" y="348"/>
                  <a:pt x="1134" y="347"/>
                  <a:pt x="1136" y="347"/>
                </a:cubicBezTo>
                <a:cubicBezTo>
                  <a:pt x="1144" y="346"/>
                  <a:pt x="1151" y="345"/>
                  <a:pt x="1158" y="345"/>
                </a:cubicBezTo>
                <a:cubicBezTo>
                  <a:pt x="1160" y="349"/>
                  <a:pt x="1162" y="354"/>
                  <a:pt x="1164" y="360"/>
                </a:cubicBezTo>
                <a:cubicBezTo>
                  <a:pt x="1154" y="360"/>
                  <a:pt x="1143" y="360"/>
                  <a:pt x="1132" y="361"/>
                </a:cubicBezTo>
                <a:close/>
                <a:moveTo>
                  <a:pt x="1158" y="344"/>
                </a:moveTo>
                <a:cubicBezTo>
                  <a:pt x="1151" y="345"/>
                  <a:pt x="1144" y="345"/>
                  <a:pt x="1136" y="346"/>
                </a:cubicBezTo>
                <a:cubicBezTo>
                  <a:pt x="1134" y="347"/>
                  <a:pt x="1131" y="347"/>
                  <a:pt x="1128" y="347"/>
                </a:cubicBezTo>
                <a:cubicBezTo>
                  <a:pt x="1127" y="343"/>
                  <a:pt x="1125" y="338"/>
                  <a:pt x="1124" y="333"/>
                </a:cubicBezTo>
                <a:cubicBezTo>
                  <a:pt x="1133" y="332"/>
                  <a:pt x="1143" y="331"/>
                  <a:pt x="1153" y="330"/>
                </a:cubicBezTo>
                <a:cubicBezTo>
                  <a:pt x="1155" y="334"/>
                  <a:pt x="1156" y="339"/>
                  <a:pt x="1158" y="344"/>
                </a:cubicBezTo>
                <a:close/>
                <a:moveTo>
                  <a:pt x="1124" y="333"/>
                </a:moveTo>
                <a:cubicBezTo>
                  <a:pt x="1123" y="328"/>
                  <a:pt x="1121" y="323"/>
                  <a:pt x="1120" y="318"/>
                </a:cubicBezTo>
                <a:cubicBezTo>
                  <a:pt x="1129" y="317"/>
                  <a:pt x="1139" y="316"/>
                  <a:pt x="1148" y="315"/>
                </a:cubicBezTo>
                <a:cubicBezTo>
                  <a:pt x="1150" y="320"/>
                  <a:pt x="1151" y="324"/>
                  <a:pt x="1153" y="329"/>
                </a:cubicBezTo>
                <a:cubicBezTo>
                  <a:pt x="1143" y="330"/>
                  <a:pt x="1133" y="332"/>
                  <a:pt x="1124" y="333"/>
                </a:cubicBezTo>
                <a:close/>
                <a:moveTo>
                  <a:pt x="1128" y="347"/>
                </a:moveTo>
                <a:cubicBezTo>
                  <a:pt x="1111" y="350"/>
                  <a:pt x="1096" y="352"/>
                  <a:pt x="1081" y="354"/>
                </a:cubicBezTo>
                <a:cubicBezTo>
                  <a:pt x="1080" y="349"/>
                  <a:pt x="1079" y="345"/>
                  <a:pt x="1077" y="340"/>
                </a:cubicBezTo>
                <a:cubicBezTo>
                  <a:pt x="1092" y="338"/>
                  <a:pt x="1107" y="335"/>
                  <a:pt x="1123" y="333"/>
                </a:cubicBezTo>
                <a:cubicBezTo>
                  <a:pt x="1125" y="338"/>
                  <a:pt x="1126" y="343"/>
                  <a:pt x="1128" y="347"/>
                </a:cubicBezTo>
                <a:close/>
                <a:moveTo>
                  <a:pt x="1128" y="348"/>
                </a:moveTo>
                <a:cubicBezTo>
                  <a:pt x="1129" y="352"/>
                  <a:pt x="1130" y="357"/>
                  <a:pt x="1132" y="361"/>
                </a:cubicBezTo>
                <a:cubicBezTo>
                  <a:pt x="1124" y="362"/>
                  <a:pt x="1116" y="363"/>
                  <a:pt x="1108" y="364"/>
                </a:cubicBezTo>
                <a:cubicBezTo>
                  <a:pt x="1100" y="365"/>
                  <a:pt x="1093" y="366"/>
                  <a:pt x="1086" y="367"/>
                </a:cubicBezTo>
                <a:cubicBezTo>
                  <a:pt x="1085" y="363"/>
                  <a:pt x="1083" y="359"/>
                  <a:pt x="1082" y="355"/>
                </a:cubicBezTo>
                <a:cubicBezTo>
                  <a:pt x="1096" y="352"/>
                  <a:pt x="1111" y="350"/>
                  <a:pt x="1128" y="348"/>
                </a:cubicBezTo>
                <a:close/>
                <a:moveTo>
                  <a:pt x="1091" y="380"/>
                </a:moveTo>
                <a:cubicBezTo>
                  <a:pt x="1087" y="380"/>
                  <a:pt x="1083" y="381"/>
                  <a:pt x="1079" y="382"/>
                </a:cubicBezTo>
                <a:cubicBezTo>
                  <a:pt x="1073" y="383"/>
                  <a:pt x="1066" y="384"/>
                  <a:pt x="1060" y="385"/>
                </a:cubicBezTo>
                <a:cubicBezTo>
                  <a:pt x="1059" y="381"/>
                  <a:pt x="1057" y="377"/>
                  <a:pt x="1056" y="373"/>
                </a:cubicBezTo>
                <a:cubicBezTo>
                  <a:pt x="1066" y="371"/>
                  <a:pt x="1076" y="370"/>
                  <a:pt x="1086" y="368"/>
                </a:cubicBezTo>
                <a:cubicBezTo>
                  <a:pt x="1087" y="372"/>
                  <a:pt x="1089" y="376"/>
                  <a:pt x="1091" y="380"/>
                </a:cubicBezTo>
                <a:close/>
                <a:moveTo>
                  <a:pt x="1064" y="397"/>
                </a:moveTo>
                <a:cubicBezTo>
                  <a:pt x="1060" y="398"/>
                  <a:pt x="1056" y="399"/>
                  <a:pt x="1052" y="399"/>
                </a:cubicBezTo>
                <a:cubicBezTo>
                  <a:pt x="1045" y="401"/>
                  <a:pt x="1039" y="402"/>
                  <a:pt x="1034" y="403"/>
                </a:cubicBezTo>
                <a:cubicBezTo>
                  <a:pt x="1032" y="399"/>
                  <a:pt x="1031" y="395"/>
                  <a:pt x="1030" y="392"/>
                </a:cubicBezTo>
                <a:cubicBezTo>
                  <a:pt x="1040" y="390"/>
                  <a:pt x="1049" y="388"/>
                  <a:pt x="1060" y="386"/>
                </a:cubicBezTo>
                <a:cubicBezTo>
                  <a:pt x="1061" y="390"/>
                  <a:pt x="1063" y="393"/>
                  <a:pt x="1064" y="397"/>
                </a:cubicBezTo>
                <a:close/>
                <a:moveTo>
                  <a:pt x="1037" y="414"/>
                </a:moveTo>
                <a:cubicBezTo>
                  <a:pt x="1032" y="415"/>
                  <a:pt x="1028" y="416"/>
                  <a:pt x="1023" y="417"/>
                </a:cubicBezTo>
                <a:cubicBezTo>
                  <a:pt x="1017" y="418"/>
                  <a:pt x="1012" y="420"/>
                  <a:pt x="1007" y="421"/>
                </a:cubicBezTo>
                <a:cubicBezTo>
                  <a:pt x="1006" y="417"/>
                  <a:pt x="1005" y="414"/>
                  <a:pt x="1004" y="410"/>
                </a:cubicBezTo>
                <a:cubicBezTo>
                  <a:pt x="1013" y="408"/>
                  <a:pt x="1023" y="406"/>
                  <a:pt x="1033" y="404"/>
                </a:cubicBezTo>
                <a:cubicBezTo>
                  <a:pt x="1034" y="407"/>
                  <a:pt x="1036" y="411"/>
                  <a:pt x="1037" y="414"/>
                </a:cubicBezTo>
                <a:close/>
                <a:moveTo>
                  <a:pt x="1010" y="431"/>
                </a:moveTo>
                <a:cubicBezTo>
                  <a:pt x="1005" y="432"/>
                  <a:pt x="1000" y="434"/>
                  <a:pt x="995" y="435"/>
                </a:cubicBezTo>
                <a:cubicBezTo>
                  <a:pt x="990" y="436"/>
                  <a:pt x="985" y="437"/>
                  <a:pt x="980" y="439"/>
                </a:cubicBezTo>
                <a:cubicBezTo>
                  <a:pt x="979" y="435"/>
                  <a:pt x="978" y="432"/>
                  <a:pt x="978" y="428"/>
                </a:cubicBezTo>
                <a:cubicBezTo>
                  <a:pt x="987" y="426"/>
                  <a:pt x="996" y="424"/>
                  <a:pt x="1007" y="421"/>
                </a:cubicBezTo>
                <a:cubicBezTo>
                  <a:pt x="1007" y="425"/>
                  <a:pt x="1008" y="428"/>
                  <a:pt x="1010" y="431"/>
                </a:cubicBezTo>
                <a:close/>
                <a:moveTo>
                  <a:pt x="982" y="448"/>
                </a:moveTo>
                <a:cubicBezTo>
                  <a:pt x="977" y="450"/>
                  <a:pt x="972" y="451"/>
                  <a:pt x="966" y="453"/>
                </a:cubicBezTo>
                <a:cubicBezTo>
                  <a:pt x="962" y="454"/>
                  <a:pt x="957" y="455"/>
                  <a:pt x="953" y="456"/>
                </a:cubicBezTo>
                <a:cubicBezTo>
                  <a:pt x="952" y="453"/>
                  <a:pt x="951" y="450"/>
                  <a:pt x="951" y="447"/>
                </a:cubicBezTo>
                <a:cubicBezTo>
                  <a:pt x="960" y="444"/>
                  <a:pt x="969" y="442"/>
                  <a:pt x="980" y="439"/>
                </a:cubicBezTo>
                <a:cubicBezTo>
                  <a:pt x="980" y="442"/>
                  <a:pt x="981" y="445"/>
                  <a:pt x="982" y="448"/>
                </a:cubicBezTo>
                <a:close/>
                <a:moveTo>
                  <a:pt x="954" y="466"/>
                </a:moveTo>
                <a:cubicBezTo>
                  <a:pt x="949" y="467"/>
                  <a:pt x="944" y="469"/>
                  <a:pt x="939" y="470"/>
                </a:cubicBezTo>
                <a:cubicBezTo>
                  <a:pt x="934" y="472"/>
                  <a:pt x="930" y="473"/>
                  <a:pt x="925" y="474"/>
                </a:cubicBezTo>
                <a:cubicBezTo>
                  <a:pt x="925" y="471"/>
                  <a:pt x="924" y="468"/>
                  <a:pt x="924" y="465"/>
                </a:cubicBezTo>
                <a:cubicBezTo>
                  <a:pt x="933" y="462"/>
                  <a:pt x="942" y="460"/>
                  <a:pt x="952" y="457"/>
                </a:cubicBezTo>
                <a:cubicBezTo>
                  <a:pt x="953" y="460"/>
                  <a:pt x="954" y="463"/>
                  <a:pt x="954" y="466"/>
                </a:cubicBezTo>
                <a:close/>
                <a:moveTo>
                  <a:pt x="927" y="483"/>
                </a:moveTo>
                <a:cubicBezTo>
                  <a:pt x="927" y="483"/>
                  <a:pt x="927" y="483"/>
                  <a:pt x="927" y="483"/>
                </a:cubicBezTo>
                <a:cubicBezTo>
                  <a:pt x="921" y="484"/>
                  <a:pt x="916" y="486"/>
                  <a:pt x="910" y="488"/>
                </a:cubicBezTo>
                <a:cubicBezTo>
                  <a:pt x="906" y="489"/>
                  <a:pt x="902" y="490"/>
                  <a:pt x="898" y="492"/>
                </a:cubicBezTo>
                <a:cubicBezTo>
                  <a:pt x="898" y="489"/>
                  <a:pt x="897" y="486"/>
                  <a:pt x="897" y="483"/>
                </a:cubicBezTo>
                <a:cubicBezTo>
                  <a:pt x="906" y="481"/>
                  <a:pt x="915" y="478"/>
                  <a:pt x="925" y="475"/>
                </a:cubicBezTo>
                <a:cubicBezTo>
                  <a:pt x="926" y="477"/>
                  <a:pt x="926" y="480"/>
                  <a:pt x="927" y="483"/>
                </a:cubicBezTo>
                <a:close/>
                <a:moveTo>
                  <a:pt x="910" y="488"/>
                </a:moveTo>
                <a:cubicBezTo>
                  <a:pt x="916" y="487"/>
                  <a:pt x="921" y="485"/>
                  <a:pt x="927" y="483"/>
                </a:cubicBezTo>
                <a:cubicBezTo>
                  <a:pt x="928" y="486"/>
                  <a:pt x="928" y="488"/>
                  <a:pt x="929" y="491"/>
                </a:cubicBezTo>
                <a:cubicBezTo>
                  <a:pt x="919" y="493"/>
                  <a:pt x="910" y="496"/>
                  <a:pt x="900" y="499"/>
                </a:cubicBezTo>
                <a:cubicBezTo>
                  <a:pt x="899" y="497"/>
                  <a:pt x="899" y="494"/>
                  <a:pt x="898" y="492"/>
                </a:cubicBezTo>
                <a:cubicBezTo>
                  <a:pt x="902" y="491"/>
                  <a:pt x="906" y="490"/>
                  <a:pt x="910" y="488"/>
                </a:cubicBezTo>
                <a:close/>
                <a:moveTo>
                  <a:pt x="900" y="505"/>
                </a:moveTo>
                <a:cubicBezTo>
                  <a:pt x="891" y="508"/>
                  <a:pt x="882" y="511"/>
                  <a:pt x="872" y="514"/>
                </a:cubicBezTo>
                <a:cubicBezTo>
                  <a:pt x="871" y="512"/>
                  <a:pt x="871" y="511"/>
                  <a:pt x="871" y="509"/>
                </a:cubicBezTo>
                <a:cubicBezTo>
                  <a:pt x="875" y="508"/>
                  <a:pt x="880" y="506"/>
                  <a:pt x="884" y="505"/>
                </a:cubicBezTo>
                <a:cubicBezTo>
                  <a:pt x="889" y="503"/>
                  <a:pt x="894" y="501"/>
                  <a:pt x="899" y="499"/>
                </a:cubicBezTo>
                <a:cubicBezTo>
                  <a:pt x="900" y="501"/>
                  <a:pt x="900" y="503"/>
                  <a:pt x="900" y="505"/>
                </a:cubicBezTo>
                <a:close/>
                <a:moveTo>
                  <a:pt x="901" y="506"/>
                </a:moveTo>
                <a:cubicBezTo>
                  <a:pt x="901" y="508"/>
                  <a:pt x="902" y="510"/>
                  <a:pt x="902" y="513"/>
                </a:cubicBezTo>
                <a:cubicBezTo>
                  <a:pt x="893" y="515"/>
                  <a:pt x="883" y="517"/>
                  <a:pt x="873" y="520"/>
                </a:cubicBezTo>
                <a:cubicBezTo>
                  <a:pt x="872" y="519"/>
                  <a:pt x="872" y="517"/>
                  <a:pt x="872" y="515"/>
                </a:cubicBezTo>
                <a:cubicBezTo>
                  <a:pt x="882" y="511"/>
                  <a:pt x="891" y="508"/>
                  <a:pt x="901" y="506"/>
                </a:cubicBezTo>
                <a:close/>
                <a:moveTo>
                  <a:pt x="874" y="528"/>
                </a:moveTo>
                <a:cubicBezTo>
                  <a:pt x="874" y="528"/>
                  <a:pt x="874" y="528"/>
                  <a:pt x="874" y="528"/>
                </a:cubicBezTo>
                <a:cubicBezTo>
                  <a:pt x="865" y="530"/>
                  <a:pt x="855" y="533"/>
                  <a:pt x="845" y="536"/>
                </a:cubicBezTo>
                <a:cubicBezTo>
                  <a:pt x="845" y="534"/>
                  <a:pt x="845" y="532"/>
                  <a:pt x="845" y="531"/>
                </a:cubicBezTo>
                <a:cubicBezTo>
                  <a:pt x="854" y="527"/>
                  <a:pt x="863" y="524"/>
                  <a:pt x="872" y="521"/>
                </a:cubicBezTo>
                <a:cubicBezTo>
                  <a:pt x="873" y="523"/>
                  <a:pt x="873" y="525"/>
                  <a:pt x="874" y="528"/>
                </a:cubicBezTo>
                <a:close/>
                <a:moveTo>
                  <a:pt x="846" y="542"/>
                </a:moveTo>
                <a:cubicBezTo>
                  <a:pt x="837" y="544"/>
                  <a:pt x="827" y="547"/>
                  <a:pt x="818" y="551"/>
                </a:cubicBezTo>
                <a:cubicBezTo>
                  <a:pt x="818" y="549"/>
                  <a:pt x="818" y="548"/>
                  <a:pt x="818" y="547"/>
                </a:cubicBezTo>
                <a:cubicBezTo>
                  <a:pt x="827" y="543"/>
                  <a:pt x="836" y="539"/>
                  <a:pt x="845" y="537"/>
                </a:cubicBezTo>
                <a:cubicBezTo>
                  <a:pt x="845" y="538"/>
                  <a:pt x="845" y="540"/>
                  <a:pt x="846" y="542"/>
                </a:cubicBezTo>
                <a:close/>
                <a:moveTo>
                  <a:pt x="846" y="542"/>
                </a:moveTo>
                <a:cubicBezTo>
                  <a:pt x="846" y="545"/>
                  <a:pt x="847" y="547"/>
                  <a:pt x="847" y="549"/>
                </a:cubicBezTo>
                <a:cubicBezTo>
                  <a:pt x="838" y="551"/>
                  <a:pt x="828" y="553"/>
                  <a:pt x="819" y="556"/>
                </a:cubicBezTo>
                <a:cubicBezTo>
                  <a:pt x="818" y="555"/>
                  <a:pt x="818" y="553"/>
                  <a:pt x="818" y="551"/>
                </a:cubicBezTo>
                <a:cubicBezTo>
                  <a:pt x="828" y="548"/>
                  <a:pt x="837" y="545"/>
                  <a:pt x="846" y="542"/>
                </a:cubicBezTo>
                <a:close/>
                <a:moveTo>
                  <a:pt x="819" y="563"/>
                </a:moveTo>
                <a:cubicBezTo>
                  <a:pt x="810" y="565"/>
                  <a:pt x="801" y="567"/>
                  <a:pt x="791" y="571"/>
                </a:cubicBezTo>
                <a:cubicBezTo>
                  <a:pt x="791" y="569"/>
                  <a:pt x="791" y="568"/>
                  <a:pt x="791" y="567"/>
                </a:cubicBezTo>
                <a:cubicBezTo>
                  <a:pt x="800" y="563"/>
                  <a:pt x="809" y="560"/>
                  <a:pt x="818" y="557"/>
                </a:cubicBezTo>
                <a:cubicBezTo>
                  <a:pt x="818" y="559"/>
                  <a:pt x="819" y="561"/>
                  <a:pt x="819" y="563"/>
                </a:cubicBezTo>
                <a:close/>
                <a:moveTo>
                  <a:pt x="819" y="563"/>
                </a:moveTo>
                <a:cubicBezTo>
                  <a:pt x="819" y="566"/>
                  <a:pt x="820" y="568"/>
                  <a:pt x="820" y="571"/>
                </a:cubicBezTo>
                <a:cubicBezTo>
                  <a:pt x="820" y="571"/>
                  <a:pt x="820" y="571"/>
                  <a:pt x="820" y="571"/>
                </a:cubicBezTo>
                <a:cubicBezTo>
                  <a:pt x="811" y="572"/>
                  <a:pt x="802" y="574"/>
                  <a:pt x="792" y="576"/>
                </a:cubicBezTo>
                <a:cubicBezTo>
                  <a:pt x="791" y="574"/>
                  <a:pt x="791" y="573"/>
                  <a:pt x="791" y="571"/>
                </a:cubicBezTo>
                <a:cubicBezTo>
                  <a:pt x="801" y="568"/>
                  <a:pt x="810" y="565"/>
                  <a:pt x="819" y="563"/>
                </a:cubicBezTo>
                <a:close/>
                <a:moveTo>
                  <a:pt x="791" y="577"/>
                </a:moveTo>
                <a:cubicBezTo>
                  <a:pt x="791" y="579"/>
                  <a:pt x="792" y="582"/>
                  <a:pt x="792" y="584"/>
                </a:cubicBezTo>
                <a:cubicBezTo>
                  <a:pt x="783" y="585"/>
                  <a:pt x="774" y="587"/>
                  <a:pt x="764" y="590"/>
                </a:cubicBezTo>
                <a:cubicBezTo>
                  <a:pt x="764" y="588"/>
                  <a:pt x="764" y="587"/>
                  <a:pt x="764" y="585"/>
                </a:cubicBezTo>
                <a:cubicBezTo>
                  <a:pt x="773" y="582"/>
                  <a:pt x="783" y="579"/>
                  <a:pt x="791" y="577"/>
                </a:cubicBezTo>
                <a:close/>
                <a:moveTo>
                  <a:pt x="765" y="603"/>
                </a:moveTo>
                <a:cubicBezTo>
                  <a:pt x="764" y="603"/>
                  <a:pt x="764" y="603"/>
                  <a:pt x="764" y="603"/>
                </a:cubicBezTo>
                <a:cubicBezTo>
                  <a:pt x="756" y="603"/>
                  <a:pt x="747" y="604"/>
                  <a:pt x="737" y="606"/>
                </a:cubicBezTo>
                <a:cubicBezTo>
                  <a:pt x="737" y="605"/>
                  <a:pt x="737" y="605"/>
                  <a:pt x="737" y="604"/>
                </a:cubicBezTo>
                <a:cubicBezTo>
                  <a:pt x="747" y="601"/>
                  <a:pt x="756" y="599"/>
                  <a:pt x="764" y="597"/>
                </a:cubicBezTo>
                <a:cubicBezTo>
                  <a:pt x="764" y="599"/>
                  <a:pt x="765" y="601"/>
                  <a:pt x="765" y="603"/>
                </a:cubicBezTo>
                <a:close/>
                <a:moveTo>
                  <a:pt x="738" y="616"/>
                </a:moveTo>
                <a:cubicBezTo>
                  <a:pt x="739" y="616"/>
                  <a:pt x="740" y="616"/>
                  <a:pt x="741" y="616"/>
                </a:cubicBezTo>
                <a:cubicBezTo>
                  <a:pt x="750" y="616"/>
                  <a:pt x="759" y="617"/>
                  <a:pt x="767" y="619"/>
                </a:cubicBezTo>
                <a:cubicBezTo>
                  <a:pt x="770" y="629"/>
                  <a:pt x="772" y="640"/>
                  <a:pt x="776" y="650"/>
                </a:cubicBezTo>
                <a:cubicBezTo>
                  <a:pt x="765" y="640"/>
                  <a:pt x="753" y="633"/>
                  <a:pt x="739" y="630"/>
                </a:cubicBezTo>
                <a:cubicBezTo>
                  <a:pt x="738" y="625"/>
                  <a:pt x="738" y="620"/>
                  <a:pt x="738" y="616"/>
                </a:cubicBezTo>
                <a:close/>
                <a:moveTo>
                  <a:pt x="768" y="620"/>
                </a:moveTo>
                <a:cubicBezTo>
                  <a:pt x="786" y="625"/>
                  <a:pt x="801" y="636"/>
                  <a:pt x="814" y="654"/>
                </a:cubicBezTo>
                <a:cubicBezTo>
                  <a:pt x="816" y="659"/>
                  <a:pt x="819" y="665"/>
                  <a:pt x="821" y="671"/>
                </a:cubicBezTo>
                <a:cubicBezTo>
                  <a:pt x="821" y="674"/>
                  <a:pt x="821" y="677"/>
                  <a:pt x="820" y="680"/>
                </a:cubicBezTo>
                <a:cubicBezTo>
                  <a:pt x="817" y="684"/>
                  <a:pt x="814" y="688"/>
                  <a:pt x="812" y="692"/>
                </a:cubicBezTo>
                <a:cubicBezTo>
                  <a:pt x="810" y="694"/>
                  <a:pt x="808" y="696"/>
                  <a:pt x="806" y="698"/>
                </a:cubicBezTo>
                <a:cubicBezTo>
                  <a:pt x="806" y="698"/>
                  <a:pt x="806" y="698"/>
                  <a:pt x="806" y="698"/>
                </a:cubicBezTo>
                <a:cubicBezTo>
                  <a:pt x="798" y="678"/>
                  <a:pt x="788" y="663"/>
                  <a:pt x="777" y="651"/>
                </a:cubicBezTo>
                <a:cubicBezTo>
                  <a:pt x="773" y="640"/>
                  <a:pt x="770" y="630"/>
                  <a:pt x="768" y="620"/>
                </a:cubicBezTo>
                <a:close/>
                <a:moveTo>
                  <a:pt x="786" y="725"/>
                </a:moveTo>
                <a:cubicBezTo>
                  <a:pt x="785" y="726"/>
                  <a:pt x="784" y="727"/>
                  <a:pt x="783" y="728"/>
                </a:cubicBezTo>
                <a:cubicBezTo>
                  <a:pt x="784" y="727"/>
                  <a:pt x="785" y="726"/>
                  <a:pt x="786" y="725"/>
                </a:cubicBezTo>
                <a:close/>
                <a:moveTo>
                  <a:pt x="785" y="724"/>
                </a:moveTo>
                <a:cubicBezTo>
                  <a:pt x="784" y="726"/>
                  <a:pt x="782" y="728"/>
                  <a:pt x="781" y="730"/>
                </a:cubicBezTo>
                <a:cubicBezTo>
                  <a:pt x="781" y="731"/>
                  <a:pt x="780" y="731"/>
                  <a:pt x="780" y="731"/>
                </a:cubicBezTo>
                <a:cubicBezTo>
                  <a:pt x="780" y="731"/>
                  <a:pt x="780" y="731"/>
                  <a:pt x="780" y="731"/>
                </a:cubicBezTo>
                <a:cubicBezTo>
                  <a:pt x="780" y="731"/>
                  <a:pt x="780" y="731"/>
                  <a:pt x="780" y="731"/>
                </a:cubicBezTo>
                <a:cubicBezTo>
                  <a:pt x="782" y="728"/>
                  <a:pt x="783" y="724"/>
                  <a:pt x="784" y="720"/>
                </a:cubicBezTo>
                <a:cubicBezTo>
                  <a:pt x="785" y="721"/>
                  <a:pt x="785" y="723"/>
                  <a:pt x="785" y="724"/>
                </a:cubicBezTo>
                <a:close/>
                <a:moveTo>
                  <a:pt x="781" y="731"/>
                </a:moveTo>
                <a:cubicBezTo>
                  <a:pt x="783" y="729"/>
                  <a:pt x="784" y="727"/>
                  <a:pt x="786" y="726"/>
                </a:cubicBezTo>
                <a:cubicBezTo>
                  <a:pt x="786" y="726"/>
                  <a:pt x="787" y="727"/>
                  <a:pt x="787" y="728"/>
                </a:cubicBezTo>
                <a:cubicBezTo>
                  <a:pt x="786" y="729"/>
                  <a:pt x="786" y="730"/>
                  <a:pt x="785" y="731"/>
                </a:cubicBezTo>
                <a:cubicBezTo>
                  <a:pt x="782" y="733"/>
                  <a:pt x="780" y="736"/>
                  <a:pt x="777" y="738"/>
                </a:cubicBezTo>
                <a:cubicBezTo>
                  <a:pt x="777" y="738"/>
                  <a:pt x="777" y="738"/>
                  <a:pt x="777" y="738"/>
                </a:cubicBezTo>
                <a:cubicBezTo>
                  <a:pt x="777" y="738"/>
                  <a:pt x="777" y="738"/>
                  <a:pt x="777" y="738"/>
                </a:cubicBezTo>
                <a:cubicBezTo>
                  <a:pt x="778" y="737"/>
                  <a:pt x="778" y="736"/>
                  <a:pt x="779" y="735"/>
                </a:cubicBezTo>
                <a:cubicBezTo>
                  <a:pt x="780" y="733"/>
                  <a:pt x="780" y="732"/>
                  <a:pt x="781" y="731"/>
                </a:cubicBezTo>
                <a:close/>
                <a:moveTo>
                  <a:pt x="778" y="735"/>
                </a:moveTo>
                <a:cubicBezTo>
                  <a:pt x="777" y="737"/>
                  <a:pt x="776" y="738"/>
                  <a:pt x="775" y="740"/>
                </a:cubicBezTo>
                <a:cubicBezTo>
                  <a:pt x="775" y="740"/>
                  <a:pt x="775" y="740"/>
                  <a:pt x="775" y="740"/>
                </a:cubicBezTo>
                <a:cubicBezTo>
                  <a:pt x="773" y="742"/>
                  <a:pt x="771" y="745"/>
                  <a:pt x="768" y="747"/>
                </a:cubicBezTo>
                <a:cubicBezTo>
                  <a:pt x="772" y="742"/>
                  <a:pt x="775" y="738"/>
                  <a:pt x="779" y="734"/>
                </a:cubicBezTo>
                <a:cubicBezTo>
                  <a:pt x="778" y="734"/>
                  <a:pt x="778" y="734"/>
                  <a:pt x="778" y="735"/>
                </a:cubicBezTo>
                <a:close/>
                <a:moveTo>
                  <a:pt x="774" y="742"/>
                </a:moveTo>
                <a:cubicBezTo>
                  <a:pt x="773" y="744"/>
                  <a:pt x="772" y="747"/>
                  <a:pt x="770" y="749"/>
                </a:cubicBezTo>
                <a:cubicBezTo>
                  <a:pt x="769" y="750"/>
                  <a:pt x="768" y="751"/>
                  <a:pt x="766" y="752"/>
                </a:cubicBezTo>
                <a:cubicBezTo>
                  <a:pt x="766" y="752"/>
                  <a:pt x="766" y="751"/>
                  <a:pt x="766" y="751"/>
                </a:cubicBezTo>
                <a:cubicBezTo>
                  <a:pt x="766" y="750"/>
                  <a:pt x="766" y="750"/>
                  <a:pt x="767" y="749"/>
                </a:cubicBezTo>
                <a:cubicBezTo>
                  <a:pt x="769" y="747"/>
                  <a:pt x="772" y="744"/>
                  <a:pt x="774" y="742"/>
                </a:cubicBezTo>
                <a:close/>
                <a:moveTo>
                  <a:pt x="766" y="753"/>
                </a:moveTo>
                <a:cubicBezTo>
                  <a:pt x="765" y="754"/>
                  <a:pt x="764" y="755"/>
                  <a:pt x="763" y="755"/>
                </a:cubicBezTo>
                <a:cubicBezTo>
                  <a:pt x="764" y="754"/>
                  <a:pt x="765" y="753"/>
                  <a:pt x="766" y="751"/>
                </a:cubicBezTo>
                <a:cubicBezTo>
                  <a:pt x="766" y="752"/>
                  <a:pt x="766" y="752"/>
                  <a:pt x="766" y="753"/>
                </a:cubicBezTo>
                <a:close/>
                <a:moveTo>
                  <a:pt x="762" y="757"/>
                </a:moveTo>
                <a:cubicBezTo>
                  <a:pt x="760" y="758"/>
                  <a:pt x="758" y="760"/>
                  <a:pt x="757" y="761"/>
                </a:cubicBezTo>
                <a:cubicBezTo>
                  <a:pt x="759" y="758"/>
                  <a:pt x="762" y="755"/>
                  <a:pt x="765" y="752"/>
                </a:cubicBezTo>
                <a:cubicBezTo>
                  <a:pt x="764" y="753"/>
                  <a:pt x="763" y="755"/>
                  <a:pt x="762" y="757"/>
                </a:cubicBezTo>
                <a:close/>
                <a:moveTo>
                  <a:pt x="761" y="758"/>
                </a:moveTo>
                <a:cubicBezTo>
                  <a:pt x="760" y="760"/>
                  <a:pt x="759" y="761"/>
                  <a:pt x="758" y="763"/>
                </a:cubicBezTo>
                <a:cubicBezTo>
                  <a:pt x="758" y="764"/>
                  <a:pt x="757" y="765"/>
                  <a:pt x="756" y="767"/>
                </a:cubicBezTo>
                <a:cubicBezTo>
                  <a:pt x="756" y="767"/>
                  <a:pt x="756" y="767"/>
                  <a:pt x="756" y="767"/>
                </a:cubicBezTo>
                <a:cubicBezTo>
                  <a:pt x="754" y="769"/>
                  <a:pt x="751" y="771"/>
                  <a:pt x="748" y="774"/>
                </a:cubicBezTo>
                <a:cubicBezTo>
                  <a:pt x="750" y="770"/>
                  <a:pt x="752" y="767"/>
                  <a:pt x="755" y="764"/>
                </a:cubicBezTo>
                <a:cubicBezTo>
                  <a:pt x="757" y="762"/>
                  <a:pt x="759" y="760"/>
                  <a:pt x="761" y="758"/>
                </a:cubicBezTo>
                <a:close/>
                <a:moveTo>
                  <a:pt x="747" y="775"/>
                </a:moveTo>
                <a:cubicBezTo>
                  <a:pt x="746" y="775"/>
                  <a:pt x="746" y="776"/>
                  <a:pt x="745" y="777"/>
                </a:cubicBezTo>
                <a:cubicBezTo>
                  <a:pt x="745" y="776"/>
                  <a:pt x="745" y="776"/>
                  <a:pt x="744" y="775"/>
                </a:cubicBezTo>
                <a:cubicBezTo>
                  <a:pt x="747" y="772"/>
                  <a:pt x="750" y="769"/>
                  <a:pt x="752" y="766"/>
                </a:cubicBezTo>
                <a:cubicBezTo>
                  <a:pt x="750" y="769"/>
                  <a:pt x="749" y="772"/>
                  <a:pt x="747" y="775"/>
                </a:cubicBezTo>
                <a:close/>
                <a:moveTo>
                  <a:pt x="725" y="803"/>
                </a:moveTo>
                <a:cubicBezTo>
                  <a:pt x="725" y="803"/>
                  <a:pt x="725" y="803"/>
                  <a:pt x="725" y="803"/>
                </a:cubicBezTo>
                <a:cubicBezTo>
                  <a:pt x="721" y="808"/>
                  <a:pt x="716" y="813"/>
                  <a:pt x="712" y="818"/>
                </a:cubicBezTo>
                <a:cubicBezTo>
                  <a:pt x="718" y="808"/>
                  <a:pt x="725" y="798"/>
                  <a:pt x="734" y="788"/>
                </a:cubicBezTo>
                <a:cubicBezTo>
                  <a:pt x="731" y="793"/>
                  <a:pt x="728" y="798"/>
                  <a:pt x="725" y="803"/>
                </a:cubicBezTo>
                <a:close/>
                <a:moveTo>
                  <a:pt x="725" y="804"/>
                </a:moveTo>
                <a:cubicBezTo>
                  <a:pt x="724" y="805"/>
                  <a:pt x="724" y="806"/>
                  <a:pt x="724" y="807"/>
                </a:cubicBezTo>
                <a:cubicBezTo>
                  <a:pt x="723" y="808"/>
                  <a:pt x="723" y="809"/>
                  <a:pt x="722" y="810"/>
                </a:cubicBezTo>
                <a:cubicBezTo>
                  <a:pt x="718" y="814"/>
                  <a:pt x="714" y="817"/>
                  <a:pt x="711" y="821"/>
                </a:cubicBezTo>
                <a:cubicBezTo>
                  <a:pt x="711" y="821"/>
                  <a:pt x="711" y="820"/>
                  <a:pt x="711" y="820"/>
                </a:cubicBezTo>
                <a:cubicBezTo>
                  <a:pt x="715" y="815"/>
                  <a:pt x="720" y="810"/>
                  <a:pt x="725" y="804"/>
                </a:cubicBezTo>
                <a:close/>
                <a:moveTo>
                  <a:pt x="722" y="811"/>
                </a:moveTo>
                <a:cubicBezTo>
                  <a:pt x="720" y="814"/>
                  <a:pt x="719" y="816"/>
                  <a:pt x="718" y="819"/>
                </a:cubicBezTo>
                <a:cubicBezTo>
                  <a:pt x="718" y="819"/>
                  <a:pt x="718" y="819"/>
                  <a:pt x="718" y="819"/>
                </a:cubicBezTo>
                <a:cubicBezTo>
                  <a:pt x="714" y="822"/>
                  <a:pt x="711" y="825"/>
                  <a:pt x="707" y="828"/>
                </a:cubicBezTo>
                <a:cubicBezTo>
                  <a:pt x="708" y="826"/>
                  <a:pt x="709" y="824"/>
                  <a:pt x="710" y="822"/>
                </a:cubicBezTo>
                <a:cubicBezTo>
                  <a:pt x="710" y="822"/>
                  <a:pt x="710" y="822"/>
                  <a:pt x="710" y="822"/>
                </a:cubicBezTo>
                <a:cubicBezTo>
                  <a:pt x="714" y="819"/>
                  <a:pt x="717" y="815"/>
                  <a:pt x="722" y="811"/>
                </a:cubicBezTo>
                <a:close/>
                <a:moveTo>
                  <a:pt x="707" y="828"/>
                </a:moveTo>
                <a:cubicBezTo>
                  <a:pt x="707" y="829"/>
                  <a:pt x="707" y="829"/>
                  <a:pt x="707" y="829"/>
                </a:cubicBezTo>
                <a:cubicBezTo>
                  <a:pt x="705" y="830"/>
                  <a:pt x="704" y="831"/>
                  <a:pt x="703" y="832"/>
                </a:cubicBezTo>
                <a:cubicBezTo>
                  <a:pt x="705" y="829"/>
                  <a:pt x="707" y="826"/>
                  <a:pt x="708" y="824"/>
                </a:cubicBezTo>
                <a:cubicBezTo>
                  <a:pt x="709" y="824"/>
                  <a:pt x="709" y="824"/>
                  <a:pt x="709" y="823"/>
                </a:cubicBezTo>
                <a:cubicBezTo>
                  <a:pt x="708" y="825"/>
                  <a:pt x="707" y="826"/>
                  <a:pt x="707" y="828"/>
                </a:cubicBezTo>
                <a:close/>
                <a:moveTo>
                  <a:pt x="702" y="833"/>
                </a:moveTo>
                <a:cubicBezTo>
                  <a:pt x="700" y="835"/>
                  <a:pt x="697" y="837"/>
                  <a:pt x="695" y="839"/>
                </a:cubicBezTo>
                <a:cubicBezTo>
                  <a:pt x="699" y="835"/>
                  <a:pt x="702" y="831"/>
                  <a:pt x="706" y="826"/>
                </a:cubicBezTo>
                <a:cubicBezTo>
                  <a:pt x="705" y="829"/>
                  <a:pt x="703" y="831"/>
                  <a:pt x="702" y="833"/>
                </a:cubicBezTo>
                <a:close/>
                <a:moveTo>
                  <a:pt x="701" y="834"/>
                </a:moveTo>
                <a:cubicBezTo>
                  <a:pt x="700" y="836"/>
                  <a:pt x="698" y="839"/>
                  <a:pt x="697" y="841"/>
                </a:cubicBezTo>
                <a:cubicBezTo>
                  <a:pt x="695" y="843"/>
                  <a:pt x="692" y="845"/>
                  <a:pt x="690" y="847"/>
                </a:cubicBezTo>
                <a:cubicBezTo>
                  <a:pt x="690" y="847"/>
                  <a:pt x="690" y="847"/>
                  <a:pt x="689" y="848"/>
                </a:cubicBezTo>
                <a:cubicBezTo>
                  <a:pt x="691" y="846"/>
                  <a:pt x="692" y="844"/>
                  <a:pt x="693" y="842"/>
                </a:cubicBezTo>
                <a:cubicBezTo>
                  <a:pt x="696" y="839"/>
                  <a:pt x="698" y="837"/>
                  <a:pt x="701" y="834"/>
                </a:cubicBezTo>
                <a:close/>
                <a:moveTo>
                  <a:pt x="688" y="848"/>
                </a:moveTo>
                <a:cubicBezTo>
                  <a:pt x="688" y="848"/>
                  <a:pt x="688" y="848"/>
                  <a:pt x="688" y="848"/>
                </a:cubicBezTo>
                <a:cubicBezTo>
                  <a:pt x="687" y="849"/>
                  <a:pt x="686" y="850"/>
                  <a:pt x="685" y="850"/>
                </a:cubicBezTo>
                <a:cubicBezTo>
                  <a:pt x="687" y="848"/>
                  <a:pt x="689" y="846"/>
                  <a:pt x="691" y="845"/>
                </a:cubicBezTo>
                <a:cubicBezTo>
                  <a:pt x="690" y="846"/>
                  <a:pt x="689" y="847"/>
                  <a:pt x="688" y="848"/>
                </a:cubicBezTo>
                <a:close/>
                <a:moveTo>
                  <a:pt x="686" y="851"/>
                </a:moveTo>
                <a:cubicBezTo>
                  <a:pt x="685" y="852"/>
                  <a:pt x="684" y="853"/>
                  <a:pt x="683" y="854"/>
                </a:cubicBezTo>
                <a:cubicBezTo>
                  <a:pt x="683" y="853"/>
                  <a:pt x="683" y="853"/>
                  <a:pt x="684" y="852"/>
                </a:cubicBezTo>
                <a:cubicBezTo>
                  <a:pt x="684" y="852"/>
                  <a:pt x="685" y="851"/>
                  <a:pt x="686" y="851"/>
                </a:cubicBezTo>
                <a:close/>
                <a:moveTo>
                  <a:pt x="685" y="853"/>
                </a:moveTo>
                <a:cubicBezTo>
                  <a:pt x="684" y="854"/>
                  <a:pt x="684" y="855"/>
                  <a:pt x="683" y="856"/>
                </a:cubicBezTo>
                <a:cubicBezTo>
                  <a:pt x="681" y="858"/>
                  <a:pt x="680" y="859"/>
                  <a:pt x="678" y="860"/>
                </a:cubicBezTo>
                <a:cubicBezTo>
                  <a:pt x="679" y="859"/>
                  <a:pt x="679" y="858"/>
                  <a:pt x="680" y="857"/>
                </a:cubicBezTo>
                <a:cubicBezTo>
                  <a:pt x="682" y="855"/>
                  <a:pt x="683" y="854"/>
                  <a:pt x="685" y="853"/>
                </a:cubicBezTo>
                <a:close/>
                <a:moveTo>
                  <a:pt x="681" y="856"/>
                </a:moveTo>
                <a:cubicBezTo>
                  <a:pt x="680" y="856"/>
                  <a:pt x="679" y="857"/>
                  <a:pt x="678" y="858"/>
                </a:cubicBezTo>
                <a:cubicBezTo>
                  <a:pt x="676" y="859"/>
                  <a:pt x="674" y="861"/>
                  <a:pt x="672" y="862"/>
                </a:cubicBezTo>
                <a:cubicBezTo>
                  <a:pt x="675" y="859"/>
                  <a:pt x="679" y="856"/>
                  <a:pt x="682" y="854"/>
                </a:cubicBezTo>
                <a:cubicBezTo>
                  <a:pt x="681" y="854"/>
                  <a:pt x="681" y="855"/>
                  <a:pt x="681" y="856"/>
                </a:cubicBezTo>
                <a:close/>
                <a:moveTo>
                  <a:pt x="678" y="859"/>
                </a:moveTo>
                <a:cubicBezTo>
                  <a:pt x="676" y="860"/>
                  <a:pt x="675" y="861"/>
                  <a:pt x="674" y="863"/>
                </a:cubicBezTo>
                <a:cubicBezTo>
                  <a:pt x="671" y="865"/>
                  <a:pt x="668" y="867"/>
                  <a:pt x="665" y="869"/>
                </a:cubicBezTo>
                <a:cubicBezTo>
                  <a:pt x="669" y="865"/>
                  <a:pt x="674" y="862"/>
                  <a:pt x="678" y="859"/>
                </a:cubicBezTo>
                <a:close/>
                <a:moveTo>
                  <a:pt x="672" y="864"/>
                </a:moveTo>
                <a:cubicBezTo>
                  <a:pt x="671" y="865"/>
                  <a:pt x="670" y="867"/>
                  <a:pt x="669" y="868"/>
                </a:cubicBezTo>
                <a:cubicBezTo>
                  <a:pt x="666" y="870"/>
                  <a:pt x="662" y="872"/>
                  <a:pt x="659" y="874"/>
                </a:cubicBezTo>
                <a:cubicBezTo>
                  <a:pt x="660" y="874"/>
                  <a:pt x="661" y="873"/>
                  <a:pt x="661" y="872"/>
                </a:cubicBezTo>
                <a:cubicBezTo>
                  <a:pt x="665" y="869"/>
                  <a:pt x="668" y="867"/>
                  <a:pt x="672" y="864"/>
                </a:cubicBezTo>
                <a:close/>
                <a:moveTo>
                  <a:pt x="668" y="869"/>
                </a:moveTo>
                <a:cubicBezTo>
                  <a:pt x="667" y="870"/>
                  <a:pt x="666" y="871"/>
                  <a:pt x="666" y="872"/>
                </a:cubicBezTo>
                <a:cubicBezTo>
                  <a:pt x="662" y="874"/>
                  <a:pt x="658" y="877"/>
                  <a:pt x="654" y="879"/>
                </a:cubicBezTo>
                <a:cubicBezTo>
                  <a:pt x="655" y="878"/>
                  <a:pt x="656" y="877"/>
                  <a:pt x="657" y="876"/>
                </a:cubicBezTo>
                <a:cubicBezTo>
                  <a:pt x="661" y="874"/>
                  <a:pt x="664" y="871"/>
                  <a:pt x="668" y="869"/>
                </a:cubicBezTo>
                <a:close/>
                <a:moveTo>
                  <a:pt x="657" y="876"/>
                </a:moveTo>
                <a:cubicBezTo>
                  <a:pt x="655" y="877"/>
                  <a:pt x="653" y="878"/>
                  <a:pt x="652" y="879"/>
                </a:cubicBezTo>
                <a:cubicBezTo>
                  <a:pt x="652" y="879"/>
                  <a:pt x="653" y="878"/>
                  <a:pt x="653" y="878"/>
                </a:cubicBezTo>
                <a:cubicBezTo>
                  <a:pt x="655" y="877"/>
                  <a:pt x="657" y="875"/>
                  <a:pt x="659" y="874"/>
                </a:cubicBezTo>
                <a:cubicBezTo>
                  <a:pt x="658" y="874"/>
                  <a:pt x="658" y="875"/>
                  <a:pt x="657" y="876"/>
                </a:cubicBezTo>
                <a:close/>
                <a:moveTo>
                  <a:pt x="655" y="877"/>
                </a:moveTo>
                <a:cubicBezTo>
                  <a:pt x="654" y="878"/>
                  <a:pt x="654" y="879"/>
                  <a:pt x="653" y="880"/>
                </a:cubicBezTo>
                <a:cubicBezTo>
                  <a:pt x="650" y="882"/>
                  <a:pt x="648" y="883"/>
                  <a:pt x="646" y="885"/>
                </a:cubicBezTo>
                <a:cubicBezTo>
                  <a:pt x="647" y="884"/>
                  <a:pt x="648" y="883"/>
                  <a:pt x="649" y="882"/>
                </a:cubicBezTo>
                <a:cubicBezTo>
                  <a:pt x="651" y="880"/>
                  <a:pt x="653" y="879"/>
                  <a:pt x="655" y="877"/>
                </a:cubicBezTo>
                <a:close/>
                <a:moveTo>
                  <a:pt x="642" y="888"/>
                </a:moveTo>
                <a:cubicBezTo>
                  <a:pt x="641" y="889"/>
                  <a:pt x="640" y="890"/>
                  <a:pt x="639" y="890"/>
                </a:cubicBezTo>
                <a:cubicBezTo>
                  <a:pt x="632" y="895"/>
                  <a:pt x="632" y="895"/>
                  <a:pt x="632" y="895"/>
                </a:cubicBezTo>
                <a:cubicBezTo>
                  <a:pt x="633" y="894"/>
                  <a:pt x="635" y="893"/>
                  <a:pt x="636" y="892"/>
                </a:cubicBezTo>
                <a:cubicBezTo>
                  <a:pt x="638" y="891"/>
                  <a:pt x="640" y="890"/>
                  <a:pt x="642" y="888"/>
                </a:cubicBezTo>
                <a:close/>
                <a:moveTo>
                  <a:pt x="633" y="893"/>
                </a:moveTo>
                <a:cubicBezTo>
                  <a:pt x="634" y="892"/>
                  <a:pt x="635" y="892"/>
                  <a:pt x="637" y="891"/>
                </a:cubicBezTo>
                <a:cubicBezTo>
                  <a:pt x="636" y="891"/>
                  <a:pt x="636" y="891"/>
                  <a:pt x="635" y="892"/>
                </a:cubicBezTo>
                <a:cubicBezTo>
                  <a:pt x="635" y="892"/>
                  <a:pt x="634" y="893"/>
                  <a:pt x="633" y="893"/>
                </a:cubicBezTo>
                <a:close/>
                <a:moveTo>
                  <a:pt x="625" y="899"/>
                </a:moveTo>
                <a:cubicBezTo>
                  <a:pt x="620" y="903"/>
                  <a:pt x="615" y="906"/>
                  <a:pt x="611" y="910"/>
                </a:cubicBezTo>
                <a:cubicBezTo>
                  <a:pt x="547" y="954"/>
                  <a:pt x="489" y="1000"/>
                  <a:pt x="484" y="1063"/>
                </a:cubicBezTo>
                <a:cubicBezTo>
                  <a:pt x="481" y="1095"/>
                  <a:pt x="486" y="1127"/>
                  <a:pt x="497" y="1159"/>
                </a:cubicBezTo>
                <a:cubicBezTo>
                  <a:pt x="509" y="1191"/>
                  <a:pt x="528" y="1223"/>
                  <a:pt x="553" y="1256"/>
                </a:cubicBezTo>
                <a:cubicBezTo>
                  <a:pt x="578" y="1287"/>
                  <a:pt x="610" y="1319"/>
                  <a:pt x="649" y="1352"/>
                </a:cubicBezTo>
                <a:cubicBezTo>
                  <a:pt x="686" y="1383"/>
                  <a:pt x="731" y="1415"/>
                  <a:pt x="781" y="1448"/>
                </a:cubicBezTo>
                <a:cubicBezTo>
                  <a:pt x="782" y="1456"/>
                  <a:pt x="782" y="1464"/>
                  <a:pt x="783" y="1471"/>
                </a:cubicBezTo>
                <a:cubicBezTo>
                  <a:pt x="563" y="1332"/>
                  <a:pt x="458" y="1205"/>
                  <a:pt x="464" y="1081"/>
                </a:cubicBezTo>
                <a:cubicBezTo>
                  <a:pt x="466" y="1049"/>
                  <a:pt x="480" y="1020"/>
                  <a:pt x="510" y="990"/>
                </a:cubicBezTo>
                <a:cubicBezTo>
                  <a:pt x="536" y="962"/>
                  <a:pt x="571" y="937"/>
                  <a:pt x="608" y="911"/>
                </a:cubicBezTo>
                <a:cubicBezTo>
                  <a:pt x="618" y="904"/>
                  <a:pt x="628" y="896"/>
                  <a:pt x="639" y="888"/>
                </a:cubicBezTo>
                <a:cubicBezTo>
                  <a:pt x="634" y="892"/>
                  <a:pt x="629" y="896"/>
                  <a:pt x="625" y="899"/>
                </a:cubicBezTo>
                <a:close/>
                <a:moveTo>
                  <a:pt x="781" y="1424"/>
                </a:moveTo>
                <a:cubicBezTo>
                  <a:pt x="786" y="1427"/>
                  <a:pt x="791" y="1431"/>
                  <a:pt x="797" y="1434"/>
                </a:cubicBezTo>
                <a:cubicBezTo>
                  <a:pt x="797" y="1442"/>
                  <a:pt x="797" y="1450"/>
                  <a:pt x="798" y="1457"/>
                </a:cubicBezTo>
                <a:cubicBezTo>
                  <a:pt x="792" y="1454"/>
                  <a:pt x="787" y="1451"/>
                  <a:pt x="782" y="1447"/>
                </a:cubicBezTo>
                <a:cubicBezTo>
                  <a:pt x="781" y="1440"/>
                  <a:pt x="781" y="1432"/>
                  <a:pt x="781" y="1424"/>
                </a:cubicBezTo>
                <a:close/>
                <a:moveTo>
                  <a:pt x="797" y="1434"/>
                </a:moveTo>
                <a:cubicBezTo>
                  <a:pt x="797" y="1426"/>
                  <a:pt x="797" y="1419"/>
                  <a:pt x="797" y="1411"/>
                </a:cubicBezTo>
                <a:cubicBezTo>
                  <a:pt x="802" y="1414"/>
                  <a:pt x="807" y="1418"/>
                  <a:pt x="813" y="1421"/>
                </a:cubicBezTo>
                <a:cubicBezTo>
                  <a:pt x="813" y="1428"/>
                  <a:pt x="813" y="1436"/>
                  <a:pt x="813" y="1444"/>
                </a:cubicBezTo>
                <a:cubicBezTo>
                  <a:pt x="808" y="1440"/>
                  <a:pt x="802" y="1437"/>
                  <a:pt x="797" y="1434"/>
                </a:cubicBezTo>
                <a:close/>
                <a:moveTo>
                  <a:pt x="813" y="1327"/>
                </a:moveTo>
                <a:cubicBezTo>
                  <a:pt x="818" y="1331"/>
                  <a:pt x="824" y="1334"/>
                  <a:pt x="829" y="1338"/>
                </a:cubicBezTo>
                <a:cubicBezTo>
                  <a:pt x="829" y="1345"/>
                  <a:pt x="829" y="1353"/>
                  <a:pt x="829" y="1361"/>
                </a:cubicBezTo>
                <a:cubicBezTo>
                  <a:pt x="823" y="1357"/>
                  <a:pt x="818" y="1354"/>
                  <a:pt x="813" y="1350"/>
                </a:cubicBezTo>
                <a:cubicBezTo>
                  <a:pt x="813" y="1343"/>
                  <a:pt x="813" y="1335"/>
                  <a:pt x="813" y="1327"/>
                </a:cubicBezTo>
                <a:close/>
                <a:moveTo>
                  <a:pt x="813" y="1326"/>
                </a:moveTo>
                <a:cubicBezTo>
                  <a:pt x="813" y="1319"/>
                  <a:pt x="813" y="1311"/>
                  <a:pt x="813" y="1303"/>
                </a:cubicBezTo>
                <a:cubicBezTo>
                  <a:pt x="818" y="1307"/>
                  <a:pt x="824" y="1311"/>
                  <a:pt x="829" y="1315"/>
                </a:cubicBezTo>
                <a:cubicBezTo>
                  <a:pt x="829" y="1322"/>
                  <a:pt x="829" y="1330"/>
                  <a:pt x="829" y="1337"/>
                </a:cubicBezTo>
                <a:cubicBezTo>
                  <a:pt x="824" y="1334"/>
                  <a:pt x="818" y="1330"/>
                  <a:pt x="813" y="1326"/>
                </a:cubicBezTo>
                <a:close/>
                <a:moveTo>
                  <a:pt x="830" y="1338"/>
                </a:moveTo>
                <a:cubicBezTo>
                  <a:pt x="835" y="1341"/>
                  <a:pt x="840" y="1345"/>
                  <a:pt x="845" y="1348"/>
                </a:cubicBezTo>
                <a:cubicBezTo>
                  <a:pt x="845" y="1355"/>
                  <a:pt x="845" y="1363"/>
                  <a:pt x="845" y="1371"/>
                </a:cubicBezTo>
                <a:cubicBezTo>
                  <a:pt x="840" y="1367"/>
                  <a:pt x="834" y="1364"/>
                  <a:pt x="829" y="1361"/>
                </a:cubicBezTo>
                <a:cubicBezTo>
                  <a:pt x="829" y="1353"/>
                  <a:pt x="830" y="1346"/>
                  <a:pt x="830" y="1338"/>
                </a:cubicBezTo>
                <a:close/>
                <a:moveTo>
                  <a:pt x="845" y="1371"/>
                </a:moveTo>
                <a:cubicBezTo>
                  <a:pt x="850" y="1374"/>
                  <a:pt x="855" y="1377"/>
                  <a:pt x="860" y="1380"/>
                </a:cubicBezTo>
                <a:cubicBezTo>
                  <a:pt x="860" y="1387"/>
                  <a:pt x="860" y="1395"/>
                  <a:pt x="859" y="1402"/>
                </a:cubicBezTo>
                <a:cubicBezTo>
                  <a:pt x="854" y="1399"/>
                  <a:pt x="850" y="1396"/>
                  <a:pt x="845" y="1393"/>
                </a:cubicBezTo>
                <a:cubicBezTo>
                  <a:pt x="845" y="1386"/>
                  <a:pt x="845" y="1379"/>
                  <a:pt x="845" y="1371"/>
                </a:cubicBezTo>
                <a:close/>
                <a:moveTo>
                  <a:pt x="861" y="1381"/>
                </a:moveTo>
                <a:cubicBezTo>
                  <a:pt x="866" y="1384"/>
                  <a:pt x="872" y="1387"/>
                  <a:pt x="878" y="1390"/>
                </a:cubicBezTo>
                <a:cubicBezTo>
                  <a:pt x="877" y="1397"/>
                  <a:pt x="877" y="1405"/>
                  <a:pt x="877" y="1412"/>
                </a:cubicBezTo>
                <a:cubicBezTo>
                  <a:pt x="871" y="1409"/>
                  <a:pt x="865" y="1405"/>
                  <a:pt x="860" y="1402"/>
                </a:cubicBezTo>
                <a:cubicBezTo>
                  <a:pt x="860" y="1395"/>
                  <a:pt x="860" y="1388"/>
                  <a:pt x="861" y="1381"/>
                </a:cubicBezTo>
                <a:close/>
                <a:moveTo>
                  <a:pt x="878" y="1391"/>
                </a:moveTo>
                <a:cubicBezTo>
                  <a:pt x="883" y="1393"/>
                  <a:pt x="887" y="1395"/>
                  <a:pt x="892" y="1398"/>
                </a:cubicBezTo>
                <a:cubicBezTo>
                  <a:pt x="891" y="1404"/>
                  <a:pt x="890" y="1411"/>
                  <a:pt x="890" y="1417"/>
                </a:cubicBezTo>
                <a:cubicBezTo>
                  <a:pt x="890" y="1419"/>
                  <a:pt x="890" y="1419"/>
                  <a:pt x="890" y="1419"/>
                </a:cubicBezTo>
                <a:cubicBezTo>
                  <a:pt x="885" y="1417"/>
                  <a:pt x="881" y="1414"/>
                  <a:pt x="877" y="1412"/>
                </a:cubicBezTo>
                <a:cubicBezTo>
                  <a:pt x="877" y="1405"/>
                  <a:pt x="878" y="1398"/>
                  <a:pt x="878" y="1391"/>
                </a:cubicBezTo>
                <a:close/>
                <a:moveTo>
                  <a:pt x="878" y="1390"/>
                </a:moveTo>
                <a:cubicBezTo>
                  <a:pt x="878" y="1388"/>
                  <a:pt x="878" y="1388"/>
                  <a:pt x="878" y="1388"/>
                </a:cubicBezTo>
                <a:cubicBezTo>
                  <a:pt x="879" y="1381"/>
                  <a:pt x="879" y="1375"/>
                  <a:pt x="880" y="1368"/>
                </a:cubicBezTo>
                <a:cubicBezTo>
                  <a:pt x="884" y="1371"/>
                  <a:pt x="889" y="1373"/>
                  <a:pt x="894" y="1376"/>
                </a:cubicBezTo>
                <a:cubicBezTo>
                  <a:pt x="893" y="1383"/>
                  <a:pt x="892" y="1390"/>
                  <a:pt x="892" y="1397"/>
                </a:cubicBezTo>
                <a:cubicBezTo>
                  <a:pt x="887" y="1395"/>
                  <a:pt x="883" y="1392"/>
                  <a:pt x="878" y="1390"/>
                </a:cubicBezTo>
                <a:close/>
                <a:moveTo>
                  <a:pt x="894" y="1376"/>
                </a:moveTo>
                <a:cubicBezTo>
                  <a:pt x="898" y="1378"/>
                  <a:pt x="903" y="1381"/>
                  <a:pt x="907" y="1383"/>
                </a:cubicBezTo>
                <a:cubicBezTo>
                  <a:pt x="907" y="1389"/>
                  <a:pt x="906" y="1395"/>
                  <a:pt x="905" y="1401"/>
                </a:cubicBezTo>
                <a:cubicBezTo>
                  <a:pt x="905" y="1402"/>
                  <a:pt x="905" y="1403"/>
                  <a:pt x="905" y="1404"/>
                </a:cubicBezTo>
                <a:cubicBezTo>
                  <a:pt x="901" y="1402"/>
                  <a:pt x="896" y="1400"/>
                  <a:pt x="892" y="1398"/>
                </a:cubicBezTo>
                <a:cubicBezTo>
                  <a:pt x="893" y="1390"/>
                  <a:pt x="893" y="1383"/>
                  <a:pt x="894" y="1376"/>
                </a:cubicBezTo>
                <a:close/>
                <a:moveTo>
                  <a:pt x="906" y="1401"/>
                </a:moveTo>
                <a:cubicBezTo>
                  <a:pt x="906" y="1395"/>
                  <a:pt x="907" y="1389"/>
                  <a:pt x="908" y="1383"/>
                </a:cubicBezTo>
                <a:cubicBezTo>
                  <a:pt x="912" y="1385"/>
                  <a:pt x="916" y="1388"/>
                  <a:pt x="920" y="1390"/>
                </a:cubicBezTo>
                <a:cubicBezTo>
                  <a:pt x="919" y="1397"/>
                  <a:pt x="918" y="1404"/>
                  <a:pt x="918" y="1411"/>
                </a:cubicBezTo>
                <a:cubicBezTo>
                  <a:pt x="914" y="1409"/>
                  <a:pt x="909" y="1407"/>
                  <a:pt x="905" y="1405"/>
                </a:cubicBezTo>
                <a:cubicBezTo>
                  <a:pt x="905" y="1404"/>
                  <a:pt x="906" y="1402"/>
                  <a:pt x="906" y="1401"/>
                </a:cubicBezTo>
                <a:close/>
                <a:moveTo>
                  <a:pt x="921" y="1390"/>
                </a:moveTo>
                <a:cubicBezTo>
                  <a:pt x="924" y="1392"/>
                  <a:pt x="928" y="1394"/>
                  <a:pt x="932" y="1396"/>
                </a:cubicBezTo>
                <a:cubicBezTo>
                  <a:pt x="932" y="1403"/>
                  <a:pt x="931" y="1411"/>
                  <a:pt x="931" y="1418"/>
                </a:cubicBezTo>
                <a:cubicBezTo>
                  <a:pt x="926" y="1416"/>
                  <a:pt x="922" y="1414"/>
                  <a:pt x="918" y="1412"/>
                </a:cubicBezTo>
                <a:cubicBezTo>
                  <a:pt x="919" y="1404"/>
                  <a:pt x="920" y="1397"/>
                  <a:pt x="921" y="1390"/>
                </a:cubicBezTo>
                <a:close/>
                <a:moveTo>
                  <a:pt x="945" y="1425"/>
                </a:moveTo>
                <a:cubicBezTo>
                  <a:pt x="945" y="1417"/>
                  <a:pt x="946" y="1410"/>
                  <a:pt x="946" y="1403"/>
                </a:cubicBezTo>
                <a:cubicBezTo>
                  <a:pt x="949" y="1404"/>
                  <a:pt x="953" y="1406"/>
                  <a:pt x="956" y="1408"/>
                </a:cubicBezTo>
                <a:cubicBezTo>
                  <a:pt x="956" y="1415"/>
                  <a:pt x="956" y="1423"/>
                  <a:pt x="955" y="1430"/>
                </a:cubicBezTo>
                <a:cubicBezTo>
                  <a:pt x="952" y="1428"/>
                  <a:pt x="948" y="1427"/>
                  <a:pt x="945" y="1425"/>
                </a:cubicBezTo>
                <a:close/>
                <a:moveTo>
                  <a:pt x="956" y="1431"/>
                </a:moveTo>
                <a:cubicBezTo>
                  <a:pt x="960" y="1433"/>
                  <a:pt x="964" y="1435"/>
                  <a:pt x="969" y="1437"/>
                </a:cubicBezTo>
                <a:cubicBezTo>
                  <a:pt x="969" y="1444"/>
                  <a:pt x="969" y="1452"/>
                  <a:pt x="969" y="1460"/>
                </a:cubicBezTo>
                <a:cubicBezTo>
                  <a:pt x="965" y="1458"/>
                  <a:pt x="960" y="1455"/>
                  <a:pt x="956" y="1453"/>
                </a:cubicBezTo>
                <a:cubicBezTo>
                  <a:pt x="956" y="1446"/>
                  <a:pt x="956" y="1438"/>
                  <a:pt x="956" y="1431"/>
                </a:cubicBezTo>
                <a:close/>
                <a:moveTo>
                  <a:pt x="970" y="1414"/>
                </a:moveTo>
                <a:cubicBezTo>
                  <a:pt x="974" y="1416"/>
                  <a:pt x="978" y="1418"/>
                  <a:pt x="982" y="1420"/>
                </a:cubicBezTo>
                <a:cubicBezTo>
                  <a:pt x="982" y="1427"/>
                  <a:pt x="982" y="1435"/>
                  <a:pt x="982" y="1443"/>
                </a:cubicBezTo>
                <a:cubicBezTo>
                  <a:pt x="978" y="1441"/>
                  <a:pt x="974" y="1439"/>
                  <a:pt x="969" y="1437"/>
                </a:cubicBezTo>
                <a:cubicBezTo>
                  <a:pt x="969" y="1429"/>
                  <a:pt x="969" y="1422"/>
                  <a:pt x="970" y="1414"/>
                </a:cubicBezTo>
                <a:close/>
                <a:moveTo>
                  <a:pt x="971" y="1391"/>
                </a:moveTo>
                <a:cubicBezTo>
                  <a:pt x="971" y="1384"/>
                  <a:pt x="972" y="1377"/>
                  <a:pt x="973" y="1370"/>
                </a:cubicBezTo>
                <a:cubicBezTo>
                  <a:pt x="976" y="1372"/>
                  <a:pt x="980" y="1374"/>
                  <a:pt x="984" y="1375"/>
                </a:cubicBezTo>
                <a:cubicBezTo>
                  <a:pt x="983" y="1382"/>
                  <a:pt x="983" y="1389"/>
                  <a:pt x="982" y="1397"/>
                </a:cubicBezTo>
                <a:cubicBezTo>
                  <a:pt x="979" y="1395"/>
                  <a:pt x="975" y="1393"/>
                  <a:pt x="971" y="1391"/>
                </a:cubicBezTo>
                <a:close/>
                <a:moveTo>
                  <a:pt x="996" y="1426"/>
                </a:moveTo>
                <a:cubicBezTo>
                  <a:pt x="996" y="1434"/>
                  <a:pt x="996" y="1442"/>
                  <a:pt x="997" y="1449"/>
                </a:cubicBezTo>
                <a:cubicBezTo>
                  <a:pt x="992" y="1447"/>
                  <a:pt x="988" y="1445"/>
                  <a:pt x="983" y="1443"/>
                </a:cubicBezTo>
                <a:cubicBezTo>
                  <a:pt x="983" y="1435"/>
                  <a:pt x="983" y="1428"/>
                  <a:pt x="983" y="1420"/>
                </a:cubicBezTo>
                <a:cubicBezTo>
                  <a:pt x="987" y="1422"/>
                  <a:pt x="991" y="1424"/>
                  <a:pt x="996" y="1426"/>
                </a:cubicBezTo>
                <a:close/>
                <a:moveTo>
                  <a:pt x="996" y="1403"/>
                </a:moveTo>
                <a:cubicBezTo>
                  <a:pt x="1000" y="1405"/>
                  <a:pt x="1004" y="1407"/>
                  <a:pt x="1009" y="1409"/>
                </a:cubicBezTo>
                <a:cubicBezTo>
                  <a:pt x="1009" y="1416"/>
                  <a:pt x="1009" y="1424"/>
                  <a:pt x="1010" y="1432"/>
                </a:cubicBezTo>
                <a:cubicBezTo>
                  <a:pt x="1005" y="1430"/>
                  <a:pt x="1001" y="1428"/>
                  <a:pt x="996" y="1426"/>
                </a:cubicBezTo>
                <a:cubicBezTo>
                  <a:pt x="996" y="1418"/>
                  <a:pt x="996" y="1411"/>
                  <a:pt x="996" y="1403"/>
                </a:cubicBezTo>
                <a:close/>
                <a:moveTo>
                  <a:pt x="1009" y="1409"/>
                </a:moveTo>
                <a:cubicBezTo>
                  <a:pt x="1014" y="1411"/>
                  <a:pt x="1020" y="1414"/>
                  <a:pt x="1025" y="1416"/>
                </a:cubicBezTo>
                <a:cubicBezTo>
                  <a:pt x="1025" y="1416"/>
                  <a:pt x="1025" y="1416"/>
                  <a:pt x="1025" y="1416"/>
                </a:cubicBezTo>
                <a:cubicBezTo>
                  <a:pt x="1025" y="1423"/>
                  <a:pt x="1026" y="1431"/>
                  <a:pt x="1027" y="1439"/>
                </a:cubicBezTo>
                <a:cubicBezTo>
                  <a:pt x="1021" y="1437"/>
                  <a:pt x="1016" y="1434"/>
                  <a:pt x="1010" y="1432"/>
                </a:cubicBezTo>
                <a:cubicBezTo>
                  <a:pt x="1010" y="1424"/>
                  <a:pt x="1009" y="1417"/>
                  <a:pt x="1009" y="1409"/>
                </a:cubicBezTo>
                <a:close/>
                <a:moveTo>
                  <a:pt x="1024" y="1393"/>
                </a:moveTo>
                <a:cubicBezTo>
                  <a:pt x="1029" y="1395"/>
                  <a:pt x="1034" y="1397"/>
                  <a:pt x="1039" y="1399"/>
                </a:cubicBezTo>
                <a:cubicBezTo>
                  <a:pt x="1040" y="1406"/>
                  <a:pt x="1041" y="1414"/>
                  <a:pt x="1042" y="1422"/>
                </a:cubicBezTo>
                <a:cubicBezTo>
                  <a:pt x="1041" y="1422"/>
                  <a:pt x="1041" y="1422"/>
                  <a:pt x="1041" y="1422"/>
                </a:cubicBezTo>
                <a:cubicBezTo>
                  <a:pt x="1036" y="1420"/>
                  <a:pt x="1031" y="1418"/>
                  <a:pt x="1025" y="1415"/>
                </a:cubicBezTo>
                <a:cubicBezTo>
                  <a:pt x="1025" y="1408"/>
                  <a:pt x="1024" y="1400"/>
                  <a:pt x="1024" y="1393"/>
                </a:cubicBezTo>
                <a:close/>
                <a:moveTo>
                  <a:pt x="1039" y="1373"/>
                </a:moveTo>
                <a:cubicBezTo>
                  <a:pt x="1044" y="1375"/>
                  <a:pt x="1049" y="1377"/>
                  <a:pt x="1054" y="1379"/>
                </a:cubicBezTo>
                <a:cubicBezTo>
                  <a:pt x="1055" y="1387"/>
                  <a:pt x="1056" y="1396"/>
                  <a:pt x="1057" y="1405"/>
                </a:cubicBezTo>
                <a:cubicBezTo>
                  <a:pt x="1054" y="1404"/>
                  <a:pt x="1051" y="1403"/>
                  <a:pt x="1049" y="1402"/>
                </a:cubicBezTo>
                <a:cubicBezTo>
                  <a:pt x="1046" y="1401"/>
                  <a:pt x="1043" y="1400"/>
                  <a:pt x="1040" y="1398"/>
                </a:cubicBezTo>
                <a:cubicBezTo>
                  <a:pt x="1039" y="1390"/>
                  <a:pt x="1039" y="1381"/>
                  <a:pt x="1039" y="1373"/>
                </a:cubicBezTo>
                <a:close/>
                <a:moveTo>
                  <a:pt x="1054" y="1354"/>
                </a:moveTo>
                <a:cubicBezTo>
                  <a:pt x="1056" y="1355"/>
                  <a:pt x="1058" y="1355"/>
                  <a:pt x="1060" y="1356"/>
                </a:cubicBezTo>
                <a:cubicBezTo>
                  <a:pt x="1063" y="1357"/>
                  <a:pt x="1066" y="1358"/>
                  <a:pt x="1069" y="1359"/>
                </a:cubicBezTo>
                <a:cubicBezTo>
                  <a:pt x="1069" y="1368"/>
                  <a:pt x="1070" y="1377"/>
                  <a:pt x="1071" y="1386"/>
                </a:cubicBezTo>
                <a:cubicBezTo>
                  <a:pt x="1066" y="1383"/>
                  <a:pt x="1060" y="1381"/>
                  <a:pt x="1055" y="1379"/>
                </a:cubicBezTo>
                <a:cubicBezTo>
                  <a:pt x="1055" y="1379"/>
                  <a:pt x="1055" y="1379"/>
                  <a:pt x="1055" y="1379"/>
                </a:cubicBezTo>
                <a:cubicBezTo>
                  <a:pt x="1054" y="1370"/>
                  <a:pt x="1054" y="1362"/>
                  <a:pt x="1054" y="1354"/>
                </a:cubicBezTo>
                <a:close/>
                <a:moveTo>
                  <a:pt x="1069" y="1360"/>
                </a:moveTo>
                <a:cubicBezTo>
                  <a:pt x="1076" y="1362"/>
                  <a:pt x="1081" y="1365"/>
                  <a:pt x="1086" y="1368"/>
                </a:cubicBezTo>
                <a:cubicBezTo>
                  <a:pt x="1087" y="1378"/>
                  <a:pt x="1089" y="1388"/>
                  <a:pt x="1090" y="1398"/>
                </a:cubicBezTo>
                <a:cubicBezTo>
                  <a:pt x="1088" y="1396"/>
                  <a:pt x="1085" y="1394"/>
                  <a:pt x="1083" y="1393"/>
                </a:cubicBezTo>
                <a:cubicBezTo>
                  <a:pt x="1079" y="1390"/>
                  <a:pt x="1075" y="1388"/>
                  <a:pt x="1072" y="1386"/>
                </a:cubicBezTo>
                <a:cubicBezTo>
                  <a:pt x="1071" y="1377"/>
                  <a:pt x="1070" y="1368"/>
                  <a:pt x="1069" y="1360"/>
                </a:cubicBezTo>
                <a:close/>
                <a:moveTo>
                  <a:pt x="1084" y="1341"/>
                </a:moveTo>
                <a:cubicBezTo>
                  <a:pt x="1087" y="1342"/>
                  <a:pt x="1089" y="1344"/>
                  <a:pt x="1092" y="1345"/>
                </a:cubicBezTo>
                <a:cubicBezTo>
                  <a:pt x="1095" y="1347"/>
                  <a:pt x="1098" y="1349"/>
                  <a:pt x="1101" y="1351"/>
                </a:cubicBezTo>
                <a:cubicBezTo>
                  <a:pt x="1102" y="1360"/>
                  <a:pt x="1104" y="1370"/>
                  <a:pt x="1106" y="1380"/>
                </a:cubicBezTo>
                <a:cubicBezTo>
                  <a:pt x="1100" y="1376"/>
                  <a:pt x="1094" y="1372"/>
                  <a:pt x="1088" y="1369"/>
                </a:cubicBezTo>
                <a:cubicBezTo>
                  <a:pt x="1087" y="1368"/>
                  <a:pt x="1087" y="1368"/>
                  <a:pt x="1086" y="1368"/>
                </a:cubicBezTo>
                <a:cubicBezTo>
                  <a:pt x="1085" y="1359"/>
                  <a:pt x="1085" y="1349"/>
                  <a:pt x="1084" y="1341"/>
                </a:cubicBezTo>
                <a:close/>
                <a:moveTo>
                  <a:pt x="1099" y="1322"/>
                </a:moveTo>
                <a:cubicBezTo>
                  <a:pt x="1105" y="1326"/>
                  <a:pt x="1110" y="1329"/>
                  <a:pt x="1116" y="1333"/>
                </a:cubicBezTo>
                <a:cubicBezTo>
                  <a:pt x="1117" y="1343"/>
                  <a:pt x="1119" y="1353"/>
                  <a:pt x="1121" y="1363"/>
                </a:cubicBezTo>
                <a:cubicBezTo>
                  <a:pt x="1114" y="1359"/>
                  <a:pt x="1108" y="1355"/>
                  <a:pt x="1102" y="1350"/>
                </a:cubicBezTo>
                <a:cubicBezTo>
                  <a:pt x="1100" y="1341"/>
                  <a:pt x="1099" y="1331"/>
                  <a:pt x="1099" y="1322"/>
                </a:cubicBezTo>
                <a:close/>
                <a:moveTo>
                  <a:pt x="1099" y="1321"/>
                </a:moveTo>
                <a:cubicBezTo>
                  <a:pt x="1098" y="1312"/>
                  <a:pt x="1098" y="1303"/>
                  <a:pt x="1098" y="1295"/>
                </a:cubicBezTo>
                <a:cubicBezTo>
                  <a:pt x="1099" y="1295"/>
                  <a:pt x="1100" y="1296"/>
                  <a:pt x="1101" y="1296"/>
                </a:cubicBezTo>
                <a:cubicBezTo>
                  <a:pt x="1105" y="1299"/>
                  <a:pt x="1109" y="1301"/>
                  <a:pt x="1113" y="1304"/>
                </a:cubicBezTo>
                <a:cubicBezTo>
                  <a:pt x="1113" y="1304"/>
                  <a:pt x="1113" y="1304"/>
                  <a:pt x="1113" y="1304"/>
                </a:cubicBezTo>
                <a:cubicBezTo>
                  <a:pt x="1114" y="1313"/>
                  <a:pt x="1115" y="1323"/>
                  <a:pt x="1116" y="1332"/>
                </a:cubicBezTo>
                <a:cubicBezTo>
                  <a:pt x="1110" y="1329"/>
                  <a:pt x="1105" y="1325"/>
                  <a:pt x="1099" y="1321"/>
                </a:cubicBezTo>
                <a:close/>
                <a:moveTo>
                  <a:pt x="1113" y="1276"/>
                </a:moveTo>
                <a:cubicBezTo>
                  <a:pt x="1118" y="1279"/>
                  <a:pt x="1123" y="1282"/>
                  <a:pt x="1128" y="1286"/>
                </a:cubicBezTo>
                <a:cubicBezTo>
                  <a:pt x="1128" y="1295"/>
                  <a:pt x="1129" y="1305"/>
                  <a:pt x="1131" y="1315"/>
                </a:cubicBezTo>
                <a:cubicBezTo>
                  <a:pt x="1131" y="1315"/>
                  <a:pt x="1131" y="1315"/>
                  <a:pt x="1131" y="1315"/>
                </a:cubicBezTo>
                <a:cubicBezTo>
                  <a:pt x="1125" y="1311"/>
                  <a:pt x="1119" y="1307"/>
                  <a:pt x="1114" y="1303"/>
                </a:cubicBezTo>
                <a:cubicBezTo>
                  <a:pt x="1113" y="1294"/>
                  <a:pt x="1113" y="1285"/>
                  <a:pt x="1113" y="1276"/>
                </a:cubicBezTo>
                <a:close/>
                <a:moveTo>
                  <a:pt x="1128" y="1258"/>
                </a:moveTo>
                <a:cubicBezTo>
                  <a:pt x="1133" y="1261"/>
                  <a:pt x="1138" y="1265"/>
                  <a:pt x="1143" y="1268"/>
                </a:cubicBezTo>
                <a:cubicBezTo>
                  <a:pt x="1144" y="1278"/>
                  <a:pt x="1144" y="1287"/>
                  <a:pt x="1146" y="1297"/>
                </a:cubicBezTo>
                <a:cubicBezTo>
                  <a:pt x="1140" y="1293"/>
                  <a:pt x="1134" y="1289"/>
                  <a:pt x="1128" y="1285"/>
                </a:cubicBezTo>
                <a:cubicBezTo>
                  <a:pt x="1128" y="1276"/>
                  <a:pt x="1128" y="1267"/>
                  <a:pt x="1128" y="1258"/>
                </a:cubicBezTo>
                <a:close/>
                <a:moveTo>
                  <a:pt x="1128" y="1258"/>
                </a:moveTo>
                <a:cubicBezTo>
                  <a:pt x="1128" y="1249"/>
                  <a:pt x="1128" y="1240"/>
                  <a:pt x="1129" y="1232"/>
                </a:cubicBezTo>
                <a:cubicBezTo>
                  <a:pt x="1133" y="1235"/>
                  <a:pt x="1138" y="1238"/>
                  <a:pt x="1142" y="1241"/>
                </a:cubicBezTo>
                <a:cubicBezTo>
                  <a:pt x="1142" y="1249"/>
                  <a:pt x="1142" y="1258"/>
                  <a:pt x="1143" y="1267"/>
                </a:cubicBezTo>
                <a:cubicBezTo>
                  <a:pt x="1138" y="1264"/>
                  <a:pt x="1133" y="1261"/>
                  <a:pt x="1128" y="1258"/>
                </a:cubicBezTo>
                <a:close/>
                <a:moveTo>
                  <a:pt x="1129" y="1232"/>
                </a:moveTo>
                <a:cubicBezTo>
                  <a:pt x="1130" y="1223"/>
                  <a:pt x="1131" y="1215"/>
                  <a:pt x="1132" y="1207"/>
                </a:cubicBezTo>
                <a:cubicBezTo>
                  <a:pt x="1136" y="1209"/>
                  <a:pt x="1140" y="1212"/>
                  <a:pt x="1144" y="1214"/>
                </a:cubicBezTo>
                <a:cubicBezTo>
                  <a:pt x="1143" y="1222"/>
                  <a:pt x="1142" y="1231"/>
                  <a:pt x="1142" y="1240"/>
                </a:cubicBezTo>
                <a:cubicBezTo>
                  <a:pt x="1138" y="1237"/>
                  <a:pt x="1133" y="1234"/>
                  <a:pt x="1129" y="1232"/>
                </a:cubicBezTo>
                <a:close/>
                <a:moveTo>
                  <a:pt x="1144" y="1214"/>
                </a:moveTo>
                <a:cubicBezTo>
                  <a:pt x="1148" y="1217"/>
                  <a:pt x="1153" y="1220"/>
                  <a:pt x="1157" y="1223"/>
                </a:cubicBezTo>
                <a:cubicBezTo>
                  <a:pt x="1157" y="1232"/>
                  <a:pt x="1157" y="1241"/>
                  <a:pt x="1158" y="1251"/>
                </a:cubicBezTo>
                <a:cubicBezTo>
                  <a:pt x="1153" y="1247"/>
                  <a:pt x="1148" y="1244"/>
                  <a:pt x="1143" y="1240"/>
                </a:cubicBezTo>
                <a:cubicBezTo>
                  <a:pt x="1143" y="1231"/>
                  <a:pt x="1143" y="1223"/>
                  <a:pt x="1144" y="1214"/>
                </a:cubicBezTo>
                <a:close/>
                <a:moveTo>
                  <a:pt x="1144" y="1214"/>
                </a:moveTo>
                <a:cubicBezTo>
                  <a:pt x="1145" y="1205"/>
                  <a:pt x="1146" y="1197"/>
                  <a:pt x="1148" y="1190"/>
                </a:cubicBezTo>
                <a:cubicBezTo>
                  <a:pt x="1151" y="1192"/>
                  <a:pt x="1155" y="1194"/>
                  <a:pt x="1159" y="1197"/>
                </a:cubicBezTo>
                <a:cubicBezTo>
                  <a:pt x="1158" y="1205"/>
                  <a:pt x="1157" y="1214"/>
                  <a:pt x="1157" y="1222"/>
                </a:cubicBezTo>
                <a:cubicBezTo>
                  <a:pt x="1153" y="1219"/>
                  <a:pt x="1148" y="1216"/>
                  <a:pt x="1144" y="1214"/>
                </a:cubicBezTo>
                <a:close/>
                <a:moveTo>
                  <a:pt x="1159" y="1197"/>
                </a:moveTo>
                <a:cubicBezTo>
                  <a:pt x="1163" y="1200"/>
                  <a:pt x="1168" y="1203"/>
                  <a:pt x="1172" y="1206"/>
                </a:cubicBezTo>
                <a:cubicBezTo>
                  <a:pt x="1172" y="1215"/>
                  <a:pt x="1172" y="1224"/>
                  <a:pt x="1173" y="1234"/>
                </a:cubicBezTo>
                <a:cubicBezTo>
                  <a:pt x="1168" y="1230"/>
                  <a:pt x="1163" y="1226"/>
                  <a:pt x="1158" y="1223"/>
                </a:cubicBezTo>
                <a:cubicBezTo>
                  <a:pt x="1158" y="1214"/>
                  <a:pt x="1158" y="1205"/>
                  <a:pt x="1159" y="1197"/>
                </a:cubicBezTo>
                <a:close/>
                <a:moveTo>
                  <a:pt x="1159" y="1196"/>
                </a:moveTo>
                <a:cubicBezTo>
                  <a:pt x="1160" y="1188"/>
                  <a:pt x="1161" y="1180"/>
                  <a:pt x="1163" y="1172"/>
                </a:cubicBezTo>
                <a:cubicBezTo>
                  <a:pt x="1166" y="1175"/>
                  <a:pt x="1170" y="1177"/>
                  <a:pt x="1173" y="1180"/>
                </a:cubicBezTo>
                <a:cubicBezTo>
                  <a:pt x="1173" y="1188"/>
                  <a:pt x="1172" y="1197"/>
                  <a:pt x="1172" y="1206"/>
                </a:cubicBezTo>
                <a:cubicBezTo>
                  <a:pt x="1168" y="1202"/>
                  <a:pt x="1163" y="1199"/>
                  <a:pt x="1159" y="1196"/>
                </a:cubicBezTo>
                <a:close/>
                <a:moveTo>
                  <a:pt x="1163" y="1172"/>
                </a:moveTo>
                <a:cubicBezTo>
                  <a:pt x="1164" y="1164"/>
                  <a:pt x="1166" y="1156"/>
                  <a:pt x="1169" y="1148"/>
                </a:cubicBezTo>
                <a:cubicBezTo>
                  <a:pt x="1172" y="1150"/>
                  <a:pt x="1175" y="1152"/>
                  <a:pt x="1177" y="1154"/>
                </a:cubicBezTo>
                <a:cubicBezTo>
                  <a:pt x="1176" y="1162"/>
                  <a:pt x="1174" y="1171"/>
                  <a:pt x="1174" y="1179"/>
                </a:cubicBezTo>
                <a:cubicBezTo>
                  <a:pt x="1170" y="1177"/>
                  <a:pt x="1166" y="1174"/>
                  <a:pt x="1163" y="1172"/>
                </a:cubicBezTo>
                <a:close/>
                <a:moveTo>
                  <a:pt x="1169" y="1148"/>
                </a:moveTo>
                <a:cubicBezTo>
                  <a:pt x="1171" y="1140"/>
                  <a:pt x="1174" y="1133"/>
                  <a:pt x="1177" y="1126"/>
                </a:cubicBezTo>
                <a:cubicBezTo>
                  <a:pt x="1179" y="1128"/>
                  <a:pt x="1181" y="1129"/>
                  <a:pt x="1183" y="1131"/>
                </a:cubicBezTo>
                <a:cubicBezTo>
                  <a:pt x="1181" y="1138"/>
                  <a:pt x="1179" y="1146"/>
                  <a:pt x="1178" y="1153"/>
                </a:cubicBezTo>
                <a:cubicBezTo>
                  <a:pt x="1178" y="1153"/>
                  <a:pt x="1178" y="1153"/>
                  <a:pt x="1178" y="1153"/>
                </a:cubicBezTo>
                <a:cubicBezTo>
                  <a:pt x="1175" y="1151"/>
                  <a:pt x="1172" y="1149"/>
                  <a:pt x="1169" y="1148"/>
                </a:cubicBezTo>
                <a:close/>
                <a:moveTo>
                  <a:pt x="1184" y="1131"/>
                </a:moveTo>
                <a:cubicBezTo>
                  <a:pt x="1187" y="1133"/>
                  <a:pt x="1189" y="1135"/>
                  <a:pt x="1192" y="1137"/>
                </a:cubicBezTo>
                <a:cubicBezTo>
                  <a:pt x="1191" y="1145"/>
                  <a:pt x="1189" y="1153"/>
                  <a:pt x="1188" y="1161"/>
                </a:cubicBezTo>
                <a:cubicBezTo>
                  <a:pt x="1185" y="1159"/>
                  <a:pt x="1181" y="1156"/>
                  <a:pt x="1178" y="1154"/>
                </a:cubicBezTo>
                <a:cubicBezTo>
                  <a:pt x="1180" y="1146"/>
                  <a:pt x="1182" y="1139"/>
                  <a:pt x="1184" y="1131"/>
                </a:cubicBezTo>
                <a:close/>
                <a:moveTo>
                  <a:pt x="1184" y="1131"/>
                </a:moveTo>
                <a:cubicBezTo>
                  <a:pt x="1186" y="1124"/>
                  <a:pt x="1189" y="1117"/>
                  <a:pt x="1191" y="1111"/>
                </a:cubicBezTo>
                <a:cubicBezTo>
                  <a:pt x="1194" y="1112"/>
                  <a:pt x="1196" y="1114"/>
                  <a:pt x="1198" y="1116"/>
                </a:cubicBezTo>
                <a:cubicBezTo>
                  <a:pt x="1196" y="1122"/>
                  <a:pt x="1194" y="1130"/>
                  <a:pt x="1192" y="1137"/>
                </a:cubicBezTo>
                <a:cubicBezTo>
                  <a:pt x="1190" y="1135"/>
                  <a:pt x="1187" y="1133"/>
                  <a:pt x="1184" y="1131"/>
                </a:cubicBezTo>
                <a:close/>
                <a:moveTo>
                  <a:pt x="1184" y="1130"/>
                </a:moveTo>
                <a:cubicBezTo>
                  <a:pt x="1181" y="1129"/>
                  <a:pt x="1179" y="1127"/>
                  <a:pt x="1177" y="1126"/>
                </a:cubicBezTo>
                <a:cubicBezTo>
                  <a:pt x="1180" y="1120"/>
                  <a:pt x="1183" y="1113"/>
                  <a:pt x="1186" y="1107"/>
                </a:cubicBezTo>
                <a:cubicBezTo>
                  <a:pt x="1188" y="1108"/>
                  <a:pt x="1189" y="1109"/>
                  <a:pt x="1191" y="1111"/>
                </a:cubicBezTo>
                <a:cubicBezTo>
                  <a:pt x="1188" y="1117"/>
                  <a:pt x="1186" y="1124"/>
                  <a:pt x="1184" y="1130"/>
                </a:cubicBezTo>
                <a:close/>
                <a:moveTo>
                  <a:pt x="1177" y="1126"/>
                </a:moveTo>
                <a:cubicBezTo>
                  <a:pt x="1175" y="1124"/>
                  <a:pt x="1173" y="1123"/>
                  <a:pt x="1171" y="1122"/>
                </a:cubicBezTo>
                <a:cubicBezTo>
                  <a:pt x="1173" y="1119"/>
                  <a:pt x="1174" y="1116"/>
                  <a:pt x="1176" y="1114"/>
                </a:cubicBezTo>
                <a:cubicBezTo>
                  <a:pt x="1178" y="1111"/>
                  <a:pt x="1180" y="1107"/>
                  <a:pt x="1181" y="1104"/>
                </a:cubicBezTo>
                <a:cubicBezTo>
                  <a:pt x="1183" y="1105"/>
                  <a:pt x="1184" y="1106"/>
                  <a:pt x="1186" y="1107"/>
                </a:cubicBezTo>
                <a:cubicBezTo>
                  <a:pt x="1182" y="1113"/>
                  <a:pt x="1179" y="1119"/>
                  <a:pt x="1177" y="1126"/>
                </a:cubicBezTo>
                <a:close/>
                <a:moveTo>
                  <a:pt x="1181" y="1103"/>
                </a:moveTo>
                <a:cubicBezTo>
                  <a:pt x="1180" y="1102"/>
                  <a:pt x="1178" y="1101"/>
                  <a:pt x="1176" y="1100"/>
                </a:cubicBezTo>
                <a:cubicBezTo>
                  <a:pt x="1180" y="1094"/>
                  <a:pt x="1183" y="1087"/>
                  <a:pt x="1187" y="1080"/>
                </a:cubicBezTo>
                <a:cubicBezTo>
                  <a:pt x="1189" y="1081"/>
                  <a:pt x="1191" y="1082"/>
                  <a:pt x="1193" y="1084"/>
                </a:cubicBezTo>
                <a:cubicBezTo>
                  <a:pt x="1189" y="1090"/>
                  <a:pt x="1185" y="1097"/>
                  <a:pt x="1181" y="1103"/>
                </a:cubicBezTo>
                <a:close/>
                <a:moveTo>
                  <a:pt x="1187" y="1079"/>
                </a:moveTo>
                <a:cubicBezTo>
                  <a:pt x="1184" y="1077"/>
                  <a:pt x="1182" y="1076"/>
                  <a:pt x="1179" y="1074"/>
                </a:cubicBezTo>
                <a:cubicBezTo>
                  <a:pt x="1182" y="1068"/>
                  <a:pt x="1185" y="1061"/>
                  <a:pt x="1189" y="1053"/>
                </a:cubicBezTo>
                <a:cubicBezTo>
                  <a:pt x="1192" y="1055"/>
                  <a:pt x="1194" y="1057"/>
                  <a:pt x="1197" y="1058"/>
                </a:cubicBezTo>
                <a:cubicBezTo>
                  <a:pt x="1193" y="1066"/>
                  <a:pt x="1190" y="1072"/>
                  <a:pt x="1187" y="1079"/>
                </a:cubicBezTo>
                <a:close/>
                <a:moveTo>
                  <a:pt x="1189" y="1052"/>
                </a:moveTo>
                <a:cubicBezTo>
                  <a:pt x="1186" y="1050"/>
                  <a:pt x="1183" y="1049"/>
                  <a:pt x="1180" y="1047"/>
                </a:cubicBezTo>
                <a:cubicBezTo>
                  <a:pt x="1181" y="1044"/>
                  <a:pt x="1181" y="1044"/>
                  <a:pt x="1181" y="1044"/>
                </a:cubicBezTo>
                <a:cubicBezTo>
                  <a:pt x="1184" y="1038"/>
                  <a:pt x="1187" y="1032"/>
                  <a:pt x="1189" y="1026"/>
                </a:cubicBezTo>
                <a:cubicBezTo>
                  <a:pt x="1192" y="1028"/>
                  <a:pt x="1195" y="1030"/>
                  <a:pt x="1198" y="1032"/>
                </a:cubicBezTo>
                <a:cubicBezTo>
                  <a:pt x="1197" y="1036"/>
                  <a:pt x="1197" y="1036"/>
                  <a:pt x="1197" y="1036"/>
                </a:cubicBezTo>
                <a:cubicBezTo>
                  <a:pt x="1194" y="1041"/>
                  <a:pt x="1191" y="1047"/>
                  <a:pt x="1189" y="1052"/>
                </a:cubicBezTo>
                <a:close/>
                <a:moveTo>
                  <a:pt x="1189" y="1025"/>
                </a:moveTo>
                <a:cubicBezTo>
                  <a:pt x="1185" y="1023"/>
                  <a:pt x="1182" y="1021"/>
                  <a:pt x="1179" y="1019"/>
                </a:cubicBezTo>
                <a:cubicBezTo>
                  <a:pt x="1181" y="1012"/>
                  <a:pt x="1183" y="1007"/>
                  <a:pt x="1186" y="1001"/>
                </a:cubicBezTo>
                <a:cubicBezTo>
                  <a:pt x="1186" y="1000"/>
                  <a:pt x="1187" y="998"/>
                  <a:pt x="1188" y="997"/>
                </a:cubicBezTo>
                <a:cubicBezTo>
                  <a:pt x="1191" y="999"/>
                  <a:pt x="1195" y="1001"/>
                  <a:pt x="1198" y="1004"/>
                </a:cubicBezTo>
                <a:cubicBezTo>
                  <a:pt x="1195" y="1010"/>
                  <a:pt x="1193" y="1017"/>
                  <a:pt x="1189" y="1025"/>
                </a:cubicBezTo>
                <a:close/>
                <a:moveTo>
                  <a:pt x="1187" y="996"/>
                </a:moveTo>
                <a:cubicBezTo>
                  <a:pt x="1183" y="994"/>
                  <a:pt x="1179" y="991"/>
                  <a:pt x="1176" y="989"/>
                </a:cubicBezTo>
                <a:cubicBezTo>
                  <a:pt x="1178" y="982"/>
                  <a:pt x="1181" y="974"/>
                  <a:pt x="1184" y="967"/>
                </a:cubicBezTo>
                <a:cubicBezTo>
                  <a:pt x="1188" y="969"/>
                  <a:pt x="1192" y="972"/>
                  <a:pt x="1196" y="974"/>
                </a:cubicBezTo>
                <a:cubicBezTo>
                  <a:pt x="1196" y="974"/>
                  <a:pt x="1196" y="974"/>
                  <a:pt x="1196" y="974"/>
                </a:cubicBezTo>
                <a:cubicBezTo>
                  <a:pt x="1193" y="982"/>
                  <a:pt x="1190" y="989"/>
                  <a:pt x="1187" y="996"/>
                </a:cubicBezTo>
                <a:close/>
                <a:moveTo>
                  <a:pt x="1184" y="966"/>
                </a:moveTo>
                <a:cubicBezTo>
                  <a:pt x="1179" y="964"/>
                  <a:pt x="1174" y="961"/>
                  <a:pt x="1170" y="960"/>
                </a:cubicBezTo>
                <a:cubicBezTo>
                  <a:pt x="1172" y="952"/>
                  <a:pt x="1175" y="944"/>
                  <a:pt x="1177" y="937"/>
                </a:cubicBezTo>
                <a:cubicBezTo>
                  <a:pt x="1182" y="939"/>
                  <a:pt x="1187" y="941"/>
                  <a:pt x="1191" y="944"/>
                </a:cubicBezTo>
                <a:cubicBezTo>
                  <a:pt x="1189" y="951"/>
                  <a:pt x="1186" y="959"/>
                  <a:pt x="1184" y="966"/>
                </a:cubicBezTo>
                <a:close/>
                <a:moveTo>
                  <a:pt x="1177" y="936"/>
                </a:moveTo>
                <a:cubicBezTo>
                  <a:pt x="1171" y="933"/>
                  <a:pt x="1166" y="931"/>
                  <a:pt x="1160" y="930"/>
                </a:cubicBezTo>
                <a:cubicBezTo>
                  <a:pt x="1214" y="744"/>
                  <a:pt x="1226" y="609"/>
                  <a:pt x="1196" y="529"/>
                </a:cubicBezTo>
                <a:cubicBezTo>
                  <a:pt x="1199" y="526"/>
                  <a:pt x="1201" y="524"/>
                  <a:pt x="1204" y="522"/>
                </a:cubicBezTo>
                <a:cubicBezTo>
                  <a:pt x="1210" y="518"/>
                  <a:pt x="1215" y="514"/>
                  <a:pt x="1220" y="510"/>
                </a:cubicBezTo>
                <a:cubicBezTo>
                  <a:pt x="1238" y="553"/>
                  <a:pt x="1243" y="611"/>
                  <a:pt x="1235" y="684"/>
                </a:cubicBezTo>
                <a:cubicBezTo>
                  <a:pt x="1227" y="754"/>
                  <a:pt x="1208" y="839"/>
                  <a:pt x="1177" y="936"/>
                </a:cubicBezTo>
                <a:close/>
                <a:moveTo>
                  <a:pt x="1220" y="508"/>
                </a:moveTo>
                <a:cubicBezTo>
                  <a:pt x="1223" y="506"/>
                  <a:pt x="1227" y="504"/>
                  <a:pt x="1230" y="502"/>
                </a:cubicBezTo>
                <a:cubicBezTo>
                  <a:pt x="1227" y="504"/>
                  <a:pt x="1224" y="507"/>
                  <a:pt x="1221" y="509"/>
                </a:cubicBezTo>
                <a:cubicBezTo>
                  <a:pt x="1220" y="509"/>
                  <a:pt x="1220" y="508"/>
                  <a:pt x="1220" y="508"/>
                </a:cubicBezTo>
                <a:close/>
                <a:moveTo>
                  <a:pt x="1220" y="507"/>
                </a:moveTo>
                <a:cubicBezTo>
                  <a:pt x="1220" y="507"/>
                  <a:pt x="1219" y="506"/>
                  <a:pt x="1219" y="506"/>
                </a:cubicBezTo>
                <a:cubicBezTo>
                  <a:pt x="1221" y="503"/>
                  <a:pt x="1222" y="501"/>
                  <a:pt x="1224" y="499"/>
                </a:cubicBezTo>
                <a:cubicBezTo>
                  <a:pt x="1231" y="496"/>
                  <a:pt x="1237" y="493"/>
                  <a:pt x="1243" y="489"/>
                </a:cubicBezTo>
                <a:cubicBezTo>
                  <a:pt x="1240" y="493"/>
                  <a:pt x="1236" y="496"/>
                  <a:pt x="1232" y="500"/>
                </a:cubicBezTo>
                <a:cubicBezTo>
                  <a:pt x="1228" y="502"/>
                  <a:pt x="1224" y="505"/>
                  <a:pt x="1220" y="507"/>
                </a:cubicBezTo>
                <a:close/>
                <a:moveTo>
                  <a:pt x="1244" y="489"/>
                </a:moveTo>
                <a:cubicBezTo>
                  <a:pt x="1244" y="490"/>
                  <a:pt x="1245" y="490"/>
                  <a:pt x="1245" y="491"/>
                </a:cubicBezTo>
                <a:cubicBezTo>
                  <a:pt x="1242" y="494"/>
                  <a:pt x="1238" y="496"/>
                  <a:pt x="1235" y="498"/>
                </a:cubicBezTo>
                <a:cubicBezTo>
                  <a:pt x="1238" y="495"/>
                  <a:pt x="1241" y="492"/>
                  <a:pt x="1244" y="489"/>
                </a:cubicBezTo>
                <a:close/>
                <a:moveTo>
                  <a:pt x="1241" y="482"/>
                </a:moveTo>
                <a:cubicBezTo>
                  <a:pt x="1245" y="481"/>
                  <a:pt x="1249" y="479"/>
                  <a:pt x="1252" y="477"/>
                </a:cubicBezTo>
                <a:cubicBezTo>
                  <a:pt x="1250" y="481"/>
                  <a:pt x="1247" y="484"/>
                  <a:pt x="1244" y="488"/>
                </a:cubicBezTo>
                <a:cubicBezTo>
                  <a:pt x="1243" y="486"/>
                  <a:pt x="1242" y="484"/>
                  <a:pt x="1241" y="482"/>
                </a:cubicBezTo>
                <a:close/>
                <a:moveTo>
                  <a:pt x="1241" y="482"/>
                </a:moveTo>
                <a:cubicBezTo>
                  <a:pt x="1240" y="479"/>
                  <a:pt x="1238" y="477"/>
                  <a:pt x="1237" y="474"/>
                </a:cubicBezTo>
                <a:cubicBezTo>
                  <a:pt x="1244" y="471"/>
                  <a:pt x="1252" y="468"/>
                  <a:pt x="1259" y="465"/>
                </a:cubicBezTo>
                <a:cubicBezTo>
                  <a:pt x="1257" y="469"/>
                  <a:pt x="1255" y="473"/>
                  <a:pt x="1253" y="476"/>
                </a:cubicBezTo>
                <a:cubicBezTo>
                  <a:pt x="1249" y="478"/>
                  <a:pt x="1245" y="480"/>
                  <a:pt x="1241" y="482"/>
                </a:cubicBezTo>
                <a:close/>
                <a:moveTo>
                  <a:pt x="1259" y="465"/>
                </a:moveTo>
                <a:cubicBezTo>
                  <a:pt x="1261" y="464"/>
                  <a:pt x="1263" y="464"/>
                  <a:pt x="1264" y="463"/>
                </a:cubicBezTo>
                <a:cubicBezTo>
                  <a:pt x="1265" y="465"/>
                  <a:pt x="1267" y="467"/>
                  <a:pt x="1268" y="469"/>
                </a:cubicBezTo>
                <a:cubicBezTo>
                  <a:pt x="1263" y="471"/>
                  <a:pt x="1258" y="474"/>
                  <a:pt x="1254" y="476"/>
                </a:cubicBezTo>
                <a:cubicBezTo>
                  <a:pt x="1256" y="472"/>
                  <a:pt x="1258" y="469"/>
                  <a:pt x="1259" y="465"/>
                </a:cubicBezTo>
                <a:close/>
                <a:moveTo>
                  <a:pt x="1260" y="464"/>
                </a:moveTo>
                <a:cubicBezTo>
                  <a:pt x="1261" y="463"/>
                  <a:pt x="1261" y="461"/>
                  <a:pt x="1262" y="459"/>
                </a:cubicBezTo>
                <a:cubicBezTo>
                  <a:pt x="1263" y="460"/>
                  <a:pt x="1263" y="461"/>
                  <a:pt x="1264" y="463"/>
                </a:cubicBezTo>
                <a:cubicBezTo>
                  <a:pt x="1263" y="463"/>
                  <a:pt x="1261" y="464"/>
                  <a:pt x="1260" y="464"/>
                </a:cubicBezTo>
                <a:close/>
                <a:moveTo>
                  <a:pt x="1262" y="458"/>
                </a:moveTo>
                <a:cubicBezTo>
                  <a:pt x="1261" y="456"/>
                  <a:pt x="1260" y="455"/>
                  <a:pt x="1259" y="454"/>
                </a:cubicBezTo>
                <a:cubicBezTo>
                  <a:pt x="1260" y="453"/>
                  <a:pt x="1262" y="453"/>
                  <a:pt x="1263" y="452"/>
                </a:cubicBezTo>
                <a:cubicBezTo>
                  <a:pt x="1263" y="454"/>
                  <a:pt x="1262" y="456"/>
                  <a:pt x="1262" y="458"/>
                </a:cubicBezTo>
                <a:close/>
                <a:moveTo>
                  <a:pt x="1259" y="453"/>
                </a:moveTo>
                <a:cubicBezTo>
                  <a:pt x="1257" y="450"/>
                  <a:pt x="1254" y="447"/>
                  <a:pt x="1252" y="444"/>
                </a:cubicBezTo>
                <a:cubicBezTo>
                  <a:pt x="1256" y="443"/>
                  <a:pt x="1261" y="441"/>
                  <a:pt x="1265" y="440"/>
                </a:cubicBezTo>
                <a:cubicBezTo>
                  <a:pt x="1265" y="444"/>
                  <a:pt x="1264" y="448"/>
                  <a:pt x="1263" y="452"/>
                </a:cubicBezTo>
                <a:cubicBezTo>
                  <a:pt x="1262" y="452"/>
                  <a:pt x="1260" y="453"/>
                  <a:pt x="1259" y="453"/>
                </a:cubicBezTo>
                <a:close/>
                <a:moveTo>
                  <a:pt x="1265" y="440"/>
                </a:moveTo>
                <a:cubicBezTo>
                  <a:pt x="1271" y="438"/>
                  <a:pt x="1276" y="436"/>
                  <a:pt x="1281" y="434"/>
                </a:cubicBezTo>
                <a:cubicBezTo>
                  <a:pt x="1283" y="437"/>
                  <a:pt x="1285" y="440"/>
                  <a:pt x="1287" y="442"/>
                </a:cubicBezTo>
                <a:cubicBezTo>
                  <a:pt x="1280" y="445"/>
                  <a:pt x="1272" y="448"/>
                  <a:pt x="1264" y="452"/>
                </a:cubicBezTo>
                <a:cubicBezTo>
                  <a:pt x="1265" y="448"/>
                  <a:pt x="1265" y="444"/>
                  <a:pt x="1265" y="440"/>
                </a:cubicBezTo>
                <a:close/>
                <a:moveTo>
                  <a:pt x="1265" y="439"/>
                </a:moveTo>
                <a:cubicBezTo>
                  <a:pt x="1266" y="437"/>
                  <a:pt x="1266" y="434"/>
                  <a:pt x="1265" y="432"/>
                </a:cubicBezTo>
                <a:cubicBezTo>
                  <a:pt x="1269" y="431"/>
                  <a:pt x="1273" y="430"/>
                  <a:pt x="1277" y="429"/>
                </a:cubicBezTo>
                <a:cubicBezTo>
                  <a:pt x="1278" y="430"/>
                  <a:pt x="1280" y="432"/>
                  <a:pt x="1281" y="434"/>
                </a:cubicBezTo>
                <a:cubicBezTo>
                  <a:pt x="1276" y="435"/>
                  <a:pt x="1271" y="437"/>
                  <a:pt x="1265" y="439"/>
                </a:cubicBezTo>
                <a:close/>
                <a:moveTo>
                  <a:pt x="1266" y="416"/>
                </a:moveTo>
                <a:cubicBezTo>
                  <a:pt x="1276" y="414"/>
                  <a:pt x="1285" y="411"/>
                  <a:pt x="1292" y="409"/>
                </a:cubicBezTo>
                <a:cubicBezTo>
                  <a:pt x="1293" y="413"/>
                  <a:pt x="1293" y="418"/>
                  <a:pt x="1293" y="423"/>
                </a:cubicBezTo>
                <a:cubicBezTo>
                  <a:pt x="1288" y="425"/>
                  <a:pt x="1282" y="426"/>
                  <a:pt x="1277" y="428"/>
                </a:cubicBezTo>
                <a:cubicBezTo>
                  <a:pt x="1274" y="424"/>
                  <a:pt x="1270" y="420"/>
                  <a:pt x="1266" y="416"/>
                </a:cubicBezTo>
                <a:close/>
                <a:moveTo>
                  <a:pt x="1276" y="428"/>
                </a:moveTo>
                <a:cubicBezTo>
                  <a:pt x="1273" y="429"/>
                  <a:pt x="1269" y="431"/>
                  <a:pt x="1265" y="432"/>
                </a:cubicBezTo>
                <a:cubicBezTo>
                  <a:pt x="1265" y="427"/>
                  <a:pt x="1264" y="422"/>
                  <a:pt x="1263" y="417"/>
                </a:cubicBezTo>
                <a:cubicBezTo>
                  <a:pt x="1265" y="417"/>
                  <a:pt x="1265" y="417"/>
                  <a:pt x="1265" y="417"/>
                </a:cubicBezTo>
                <a:cubicBezTo>
                  <a:pt x="1269" y="420"/>
                  <a:pt x="1273" y="424"/>
                  <a:pt x="1276" y="428"/>
                </a:cubicBezTo>
                <a:close/>
                <a:moveTo>
                  <a:pt x="1263" y="417"/>
                </a:moveTo>
                <a:cubicBezTo>
                  <a:pt x="1263" y="416"/>
                  <a:pt x="1262" y="415"/>
                  <a:pt x="1262" y="414"/>
                </a:cubicBezTo>
                <a:cubicBezTo>
                  <a:pt x="1263" y="415"/>
                  <a:pt x="1264" y="415"/>
                  <a:pt x="1265" y="416"/>
                </a:cubicBezTo>
                <a:lnTo>
                  <a:pt x="1263" y="417"/>
                </a:lnTo>
                <a:close/>
                <a:moveTo>
                  <a:pt x="1263" y="417"/>
                </a:moveTo>
                <a:cubicBezTo>
                  <a:pt x="1253" y="420"/>
                  <a:pt x="1244" y="422"/>
                  <a:pt x="1235" y="425"/>
                </a:cubicBezTo>
                <a:cubicBezTo>
                  <a:pt x="1233" y="426"/>
                  <a:pt x="1233" y="426"/>
                  <a:pt x="1233" y="426"/>
                </a:cubicBezTo>
                <a:cubicBezTo>
                  <a:pt x="1233" y="425"/>
                  <a:pt x="1232" y="424"/>
                  <a:pt x="1231" y="424"/>
                </a:cubicBezTo>
                <a:cubicBezTo>
                  <a:pt x="1230" y="420"/>
                  <a:pt x="1228" y="416"/>
                  <a:pt x="1226" y="412"/>
                </a:cubicBezTo>
                <a:cubicBezTo>
                  <a:pt x="1234" y="410"/>
                  <a:pt x="1243" y="407"/>
                  <a:pt x="1251" y="405"/>
                </a:cubicBezTo>
                <a:cubicBezTo>
                  <a:pt x="1255" y="408"/>
                  <a:pt x="1258" y="410"/>
                  <a:pt x="1262" y="413"/>
                </a:cubicBezTo>
                <a:cubicBezTo>
                  <a:pt x="1262" y="414"/>
                  <a:pt x="1262" y="416"/>
                  <a:pt x="1263" y="417"/>
                </a:cubicBezTo>
                <a:close/>
                <a:moveTo>
                  <a:pt x="1251" y="405"/>
                </a:moveTo>
                <a:cubicBezTo>
                  <a:pt x="1258" y="403"/>
                  <a:pt x="1258" y="403"/>
                  <a:pt x="1258" y="403"/>
                </a:cubicBezTo>
                <a:cubicBezTo>
                  <a:pt x="1259" y="406"/>
                  <a:pt x="1260" y="409"/>
                  <a:pt x="1261" y="412"/>
                </a:cubicBezTo>
                <a:cubicBezTo>
                  <a:pt x="1258" y="410"/>
                  <a:pt x="1255" y="407"/>
                  <a:pt x="1251" y="405"/>
                </a:cubicBezTo>
                <a:close/>
                <a:moveTo>
                  <a:pt x="1251" y="389"/>
                </a:moveTo>
                <a:cubicBezTo>
                  <a:pt x="1257" y="387"/>
                  <a:pt x="1262" y="386"/>
                  <a:pt x="1268" y="384"/>
                </a:cubicBezTo>
                <a:cubicBezTo>
                  <a:pt x="1273" y="387"/>
                  <a:pt x="1279" y="391"/>
                  <a:pt x="1284" y="395"/>
                </a:cubicBezTo>
                <a:cubicBezTo>
                  <a:pt x="1276" y="397"/>
                  <a:pt x="1267" y="400"/>
                  <a:pt x="1259" y="402"/>
                </a:cubicBezTo>
                <a:cubicBezTo>
                  <a:pt x="1258" y="402"/>
                  <a:pt x="1258" y="402"/>
                  <a:pt x="1258" y="402"/>
                </a:cubicBezTo>
                <a:cubicBezTo>
                  <a:pt x="1256" y="398"/>
                  <a:pt x="1254" y="393"/>
                  <a:pt x="1251" y="389"/>
                </a:cubicBezTo>
                <a:close/>
                <a:moveTo>
                  <a:pt x="1258" y="403"/>
                </a:moveTo>
                <a:cubicBezTo>
                  <a:pt x="1251" y="404"/>
                  <a:pt x="1251" y="404"/>
                  <a:pt x="1251" y="404"/>
                </a:cubicBezTo>
                <a:cubicBezTo>
                  <a:pt x="1245" y="401"/>
                  <a:pt x="1239" y="397"/>
                  <a:pt x="1233" y="394"/>
                </a:cubicBezTo>
                <a:cubicBezTo>
                  <a:pt x="1239" y="392"/>
                  <a:pt x="1245" y="390"/>
                  <a:pt x="1251" y="389"/>
                </a:cubicBezTo>
                <a:cubicBezTo>
                  <a:pt x="1254" y="393"/>
                  <a:pt x="1256" y="398"/>
                  <a:pt x="1258" y="403"/>
                </a:cubicBezTo>
                <a:close/>
                <a:moveTo>
                  <a:pt x="1232" y="394"/>
                </a:moveTo>
                <a:cubicBezTo>
                  <a:pt x="1226" y="390"/>
                  <a:pt x="1219" y="388"/>
                  <a:pt x="1212" y="385"/>
                </a:cubicBezTo>
                <a:cubicBezTo>
                  <a:pt x="1211" y="384"/>
                  <a:pt x="1211" y="384"/>
                  <a:pt x="1211" y="384"/>
                </a:cubicBezTo>
                <a:cubicBezTo>
                  <a:pt x="1221" y="381"/>
                  <a:pt x="1232" y="378"/>
                  <a:pt x="1243" y="375"/>
                </a:cubicBezTo>
                <a:cubicBezTo>
                  <a:pt x="1246" y="379"/>
                  <a:pt x="1248" y="384"/>
                  <a:pt x="1251" y="388"/>
                </a:cubicBezTo>
                <a:cubicBezTo>
                  <a:pt x="1251" y="388"/>
                  <a:pt x="1251" y="388"/>
                  <a:pt x="1251" y="388"/>
                </a:cubicBezTo>
                <a:cubicBezTo>
                  <a:pt x="1245" y="390"/>
                  <a:pt x="1238" y="392"/>
                  <a:pt x="1232" y="394"/>
                </a:cubicBezTo>
                <a:close/>
                <a:moveTo>
                  <a:pt x="1212" y="386"/>
                </a:moveTo>
                <a:cubicBezTo>
                  <a:pt x="1214" y="390"/>
                  <a:pt x="1216" y="394"/>
                  <a:pt x="1218" y="398"/>
                </a:cubicBezTo>
                <a:cubicBezTo>
                  <a:pt x="1210" y="400"/>
                  <a:pt x="1203" y="402"/>
                  <a:pt x="1196" y="404"/>
                </a:cubicBezTo>
                <a:cubicBezTo>
                  <a:pt x="1191" y="402"/>
                  <a:pt x="1187" y="401"/>
                  <a:pt x="1182" y="399"/>
                </a:cubicBezTo>
                <a:cubicBezTo>
                  <a:pt x="1181" y="397"/>
                  <a:pt x="1180" y="395"/>
                  <a:pt x="1179" y="393"/>
                </a:cubicBezTo>
                <a:cubicBezTo>
                  <a:pt x="1189" y="391"/>
                  <a:pt x="1198" y="388"/>
                  <a:pt x="1208" y="385"/>
                </a:cubicBezTo>
                <a:cubicBezTo>
                  <a:pt x="1209" y="385"/>
                  <a:pt x="1211" y="385"/>
                  <a:pt x="1212" y="386"/>
                </a:cubicBezTo>
                <a:close/>
                <a:moveTo>
                  <a:pt x="1208" y="384"/>
                </a:moveTo>
                <a:cubicBezTo>
                  <a:pt x="1199" y="381"/>
                  <a:pt x="1188" y="379"/>
                  <a:pt x="1178" y="378"/>
                </a:cubicBezTo>
                <a:cubicBezTo>
                  <a:pt x="1186" y="375"/>
                  <a:pt x="1195" y="372"/>
                  <a:pt x="1204" y="370"/>
                </a:cubicBezTo>
                <a:cubicBezTo>
                  <a:pt x="1206" y="374"/>
                  <a:pt x="1208" y="379"/>
                  <a:pt x="1211" y="384"/>
                </a:cubicBezTo>
                <a:lnTo>
                  <a:pt x="1208" y="384"/>
                </a:lnTo>
                <a:close/>
                <a:moveTo>
                  <a:pt x="1201" y="362"/>
                </a:moveTo>
                <a:cubicBezTo>
                  <a:pt x="1206" y="363"/>
                  <a:pt x="1212" y="364"/>
                  <a:pt x="1218" y="365"/>
                </a:cubicBezTo>
                <a:cubicBezTo>
                  <a:pt x="1213" y="367"/>
                  <a:pt x="1208" y="368"/>
                  <a:pt x="1204" y="369"/>
                </a:cubicBezTo>
                <a:cubicBezTo>
                  <a:pt x="1203" y="367"/>
                  <a:pt x="1202" y="365"/>
                  <a:pt x="1201" y="362"/>
                </a:cubicBezTo>
                <a:close/>
                <a:moveTo>
                  <a:pt x="1204" y="369"/>
                </a:moveTo>
                <a:cubicBezTo>
                  <a:pt x="1194" y="372"/>
                  <a:pt x="1185" y="375"/>
                  <a:pt x="1176" y="378"/>
                </a:cubicBezTo>
                <a:cubicBezTo>
                  <a:pt x="1175" y="377"/>
                  <a:pt x="1173" y="377"/>
                  <a:pt x="1172" y="377"/>
                </a:cubicBezTo>
                <a:cubicBezTo>
                  <a:pt x="1170" y="373"/>
                  <a:pt x="1168" y="369"/>
                  <a:pt x="1167" y="365"/>
                </a:cubicBezTo>
                <a:cubicBezTo>
                  <a:pt x="1171" y="363"/>
                  <a:pt x="1176" y="362"/>
                  <a:pt x="1180" y="360"/>
                </a:cubicBezTo>
                <a:cubicBezTo>
                  <a:pt x="1187" y="361"/>
                  <a:pt x="1194" y="361"/>
                  <a:pt x="1200" y="362"/>
                </a:cubicBezTo>
                <a:cubicBezTo>
                  <a:pt x="1201" y="365"/>
                  <a:pt x="1202" y="367"/>
                  <a:pt x="1204" y="369"/>
                </a:cubicBezTo>
                <a:close/>
                <a:moveTo>
                  <a:pt x="1181" y="360"/>
                </a:moveTo>
                <a:cubicBezTo>
                  <a:pt x="1186" y="358"/>
                  <a:pt x="1192" y="357"/>
                  <a:pt x="1197" y="355"/>
                </a:cubicBezTo>
                <a:cubicBezTo>
                  <a:pt x="1198" y="357"/>
                  <a:pt x="1199" y="359"/>
                  <a:pt x="1200" y="362"/>
                </a:cubicBezTo>
                <a:cubicBezTo>
                  <a:pt x="1194" y="361"/>
                  <a:pt x="1188" y="360"/>
                  <a:pt x="1181" y="360"/>
                </a:cubicBezTo>
                <a:close/>
                <a:moveTo>
                  <a:pt x="1192" y="344"/>
                </a:moveTo>
                <a:cubicBezTo>
                  <a:pt x="1204" y="344"/>
                  <a:pt x="1215" y="345"/>
                  <a:pt x="1225" y="346"/>
                </a:cubicBezTo>
                <a:cubicBezTo>
                  <a:pt x="1216" y="349"/>
                  <a:pt x="1206" y="352"/>
                  <a:pt x="1197" y="355"/>
                </a:cubicBezTo>
                <a:cubicBezTo>
                  <a:pt x="1195" y="351"/>
                  <a:pt x="1194" y="347"/>
                  <a:pt x="1192" y="344"/>
                </a:cubicBezTo>
                <a:close/>
                <a:moveTo>
                  <a:pt x="1197" y="355"/>
                </a:moveTo>
                <a:cubicBezTo>
                  <a:pt x="1191" y="356"/>
                  <a:pt x="1185" y="358"/>
                  <a:pt x="1180" y="360"/>
                </a:cubicBezTo>
                <a:cubicBezTo>
                  <a:pt x="1175" y="360"/>
                  <a:pt x="1170" y="360"/>
                  <a:pt x="1165" y="360"/>
                </a:cubicBezTo>
                <a:cubicBezTo>
                  <a:pt x="1165" y="360"/>
                  <a:pt x="1165" y="360"/>
                  <a:pt x="1165" y="360"/>
                </a:cubicBezTo>
                <a:cubicBezTo>
                  <a:pt x="1163" y="354"/>
                  <a:pt x="1161" y="349"/>
                  <a:pt x="1159" y="345"/>
                </a:cubicBezTo>
                <a:cubicBezTo>
                  <a:pt x="1168" y="344"/>
                  <a:pt x="1177" y="343"/>
                  <a:pt x="1186" y="343"/>
                </a:cubicBezTo>
                <a:cubicBezTo>
                  <a:pt x="1188" y="343"/>
                  <a:pt x="1190" y="343"/>
                  <a:pt x="1192" y="344"/>
                </a:cubicBezTo>
                <a:cubicBezTo>
                  <a:pt x="1193" y="347"/>
                  <a:pt x="1195" y="351"/>
                  <a:pt x="1197" y="355"/>
                </a:cubicBezTo>
                <a:close/>
                <a:moveTo>
                  <a:pt x="1186" y="343"/>
                </a:moveTo>
                <a:cubicBezTo>
                  <a:pt x="1177" y="343"/>
                  <a:pt x="1168" y="343"/>
                  <a:pt x="1159" y="344"/>
                </a:cubicBezTo>
                <a:cubicBezTo>
                  <a:pt x="1157" y="339"/>
                  <a:pt x="1155" y="334"/>
                  <a:pt x="1153" y="330"/>
                </a:cubicBezTo>
                <a:cubicBezTo>
                  <a:pt x="1157" y="329"/>
                  <a:pt x="1161" y="329"/>
                  <a:pt x="1165" y="328"/>
                </a:cubicBezTo>
                <a:cubicBezTo>
                  <a:pt x="1172" y="328"/>
                  <a:pt x="1178" y="327"/>
                  <a:pt x="1185" y="327"/>
                </a:cubicBezTo>
                <a:cubicBezTo>
                  <a:pt x="1187" y="332"/>
                  <a:pt x="1189" y="338"/>
                  <a:pt x="1191" y="343"/>
                </a:cubicBezTo>
                <a:cubicBezTo>
                  <a:pt x="1190" y="343"/>
                  <a:pt x="1188" y="343"/>
                  <a:pt x="1186" y="343"/>
                </a:cubicBezTo>
                <a:close/>
                <a:moveTo>
                  <a:pt x="1165" y="328"/>
                </a:moveTo>
                <a:cubicBezTo>
                  <a:pt x="1161" y="328"/>
                  <a:pt x="1157" y="329"/>
                  <a:pt x="1153" y="329"/>
                </a:cubicBezTo>
                <a:cubicBezTo>
                  <a:pt x="1152" y="324"/>
                  <a:pt x="1150" y="320"/>
                  <a:pt x="1149" y="315"/>
                </a:cubicBezTo>
                <a:cubicBezTo>
                  <a:pt x="1158" y="314"/>
                  <a:pt x="1169" y="313"/>
                  <a:pt x="1179" y="312"/>
                </a:cubicBezTo>
                <a:cubicBezTo>
                  <a:pt x="1181" y="317"/>
                  <a:pt x="1183" y="321"/>
                  <a:pt x="1185" y="326"/>
                </a:cubicBezTo>
                <a:cubicBezTo>
                  <a:pt x="1178" y="327"/>
                  <a:pt x="1171" y="327"/>
                  <a:pt x="1165" y="328"/>
                </a:cubicBezTo>
                <a:close/>
                <a:moveTo>
                  <a:pt x="1149" y="314"/>
                </a:moveTo>
                <a:cubicBezTo>
                  <a:pt x="1147" y="309"/>
                  <a:pt x="1146" y="304"/>
                  <a:pt x="1144" y="299"/>
                </a:cubicBezTo>
                <a:cubicBezTo>
                  <a:pt x="1154" y="298"/>
                  <a:pt x="1163" y="297"/>
                  <a:pt x="1173" y="296"/>
                </a:cubicBezTo>
                <a:cubicBezTo>
                  <a:pt x="1175" y="301"/>
                  <a:pt x="1177" y="306"/>
                  <a:pt x="1179" y="311"/>
                </a:cubicBezTo>
                <a:cubicBezTo>
                  <a:pt x="1168" y="312"/>
                  <a:pt x="1158" y="313"/>
                  <a:pt x="1149" y="314"/>
                </a:cubicBezTo>
                <a:close/>
                <a:moveTo>
                  <a:pt x="1144" y="298"/>
                </a:moveTo>
                <a:cubicBezTo>
                  <a:pt x="1143" y="293"/>
                  <a:pt x="1142" y="288"/>
                  <a:pt x="1141" y="283"/>
                </a:cubicBezTo>
                <a:cubicBezTo>
                  <a:pt x="1149" y="282"/>
                  <a:pt x="1159" y="280"/>
                  <a:pt x="1168" y="279"/>
                </a:cubicBezTo>
                <a:cubicBezTo>
                  <a:pt x="1170" y="285"/>
                  <a:pt x="1171" y="290"/>
                  <a:pt x="1173" y="295"/>
                </a:cubicBezTo>
                <a:cubicBezTo>
                  <a:pt x="1163" y="296"/>
                  <a:pt x="1153" y="297"/>
                  <a:pt x="1144" y="298"/>
                </a:cubicBezTo>
                <a:close/>
                <a:moveTo>
                  <a:pt x="1148" y="315"/>
                </a:moveTo>
                <a:cubicBezTo>
                  <a:pt x="1139" y="316"/>
                  <a:pt x="1129" y="317"/>
                  <a:pt x="1120" y="318"/>
                </a:cubicBezTo>
                <a:cubicBezTo>
                  <a:pt x="1119" y="313"/>
                  <a:pt x="1118" y="308"/>
                  <a:pt x="1117" y="302"/>
                </a:cubicBezTo>
                <a:cubicBezTo>
                  <a:pt x="1126" y="301"/>
                  <a:pt x="1135" y="300"/>
                  <a:pt x="1144" y="299"/>
                </a:cubicBezTo>
                <a:cubicBezTo>
                  <a:pt x="1145" y="304"/>
                  <a:pt x="1147" y="309"/>
                  <a:pt x="1148" y="315"/>
                </a:cubicBezTo>
                <a:close/>
                <a:moveTo>
                  <a:pt x="1123" y="333"/>
                </a:moveTo>
                <a:cubicBezTo>
                  <a:pt x="1107" y="335"/>
                  <a:pt x="1092" y="337"/>
                  <a:pt x="1077" y="340"/>
                </a:cubicBezTo>
                <a:cubicBezTo>
                  <a:pt x="1076" y="335"/>
                  <a:pt x="1075" y="330"/>
                  <a:pt x="1074" y="326"/>
                </a:cubicBezTo>
                <a:cubicBezTo>
                  <a:pt x="1088" y="323"/>
                  <a:pt x="1104" y="321"/>
                  <a:pt x="1120" y="318"/>
                </a:cubicBezTo>
                <a:cubicBezTo>
                  <a:pt x="1121" y="323"/>
                  <a:pt x="1122" y="328"/>
                  <a:pt x="1123" y="333"/>
                </a:cubicBezTo>
                <a:close/>
                <a:moveTo>
                  <a:pt x="1081" y="354"/>
                </a:moveTo>
                <a:cubicBezTo>
                  <a:pt x="1071" y="356"/>
                  <a:pt x="1062" y="357"/>
                  <a:pt x="1052" y="359"/>
                </a:cubicBezTo>
                <a:cubicBezTo>
                  <a:pt x="1051" y="354"/>
                  <a:pt x="1050" y="350"/>
                  <a:pt x="1050" y="345"/>
                </a:cubicBezTo>
                <a:cubicBezTo>
                  <a:pt x="1058" y="344"/>
                  <a:pt x="1067" y="342"/>
                  <a:pt x="1077" y="340"/>
                </a:cubicBezTo>
                <a:cubicBezTo>
                  <a:pt x="1078" y="345"/>
                  <a:pt x="1079" y="349"/>
                  <a:pt x="1081" y="354"/>
                </a:cubicBezTo>
                <a:close/>
                <a:moveTo>
                  <a:pt x="1081" y="355"/>
                </a:moveTo>
                <a:cubicBezTo>
                  <a:pt x="1083" y="359"/>
                  <a:pt x="1084" y="363"/>
                  <a:pt x="1086" y="367"/>
                </a:cubicBezTo>
                <a:cubicBezTo>
                  <a:pt x="1075" y="369"/>
                  <a:pt x="1065" y="371"/>
                  <a:pt x="1056" y="373"/>
                </a:cubicBezTo>
                <a:cubicBezTo>
                  <a:pt x="1055" y="368"/>
                  <a:pt x="1054" y="364"/>
                  <a:pt x="1053" y="360"/>
                </a:cubicBezTo>
                <a:cubicBezTo>
                  <a:pt x="1062" y="358"/>
                  <a:pt x="1071" y="356"/>
                  <a:pt x="1081" y="355"/>
                </a:cubicBezTo>
                <a:close/>
                <a:moveTo>
                  <a:pt x="1060" y="385"/>
                </a:moveTo>
                <a:cubicBezTo>
                  <a:pt x="1049" y="387"/>
                  <a:pt x="1040" y="389"/>
                  <a:pt x="1030" y="391"/>
                </a:cubicBezTo>
                <a:cubicBezTo>
                  <a:pt x="1029" y="387"/>
                  <a:pt x="1028" y="383"/>
                  <a:pt x="1027" y="379"/>
                </a:cubicBezTo>
                <a:cubicBezTo>
                  <a:pt x="1036" y="377"/>
                  <a:pt x="1046" y="375"/>
                  <a:pt x="1056" y="373"/>
                </a:cubicBezTo>
                <a:cubicBezTo>
                  <a:pt x="1057" y="377"/>
                  <a:pt x="1058" y="381"/>
                  <a:pt x="1060" y="385"/>
                </a:cubicBezTo>
                <a:close/>
                <a:moveTo>
                  <a:pt x="1033" y="403"/>
                </a:moveTo>
                <a:cubicBezTo>
                  <a:pt x="1023" y="405"/>
                  <a:pt x="1013" y="407"/>
                  <a:pt x="1004" y="409"/>
                </a:cubicBezTo>
                <a:cubicBezTo>
                  <a:pt x="1003" y="406"/>
                  <a:pt x="1002" y="402"/>
                  <a:pt x="1002" y="398"/>
                </a:cubicBezTo>
                <a:cubicBezTo>
                  <a:pt x="1011" y="396"/>
                  <a:pt x="1020" y="394"/>
                  <a:pt x="1030" y="392"/>
                </a:cubicBezTo>
                <a:cubicBezTo>
                  <a:pt x="1031" y="395"/>
                  <a:pt x="1032" y="399"/>
                  <a:pt x="1033" y="403"/>
                </a:cubicBezTo>
                <a:close/>
                <a:moveTo>
                  <a:pt x="1006" y="421"/>
                </a:moveTo>
                <a:cubicBezTo>
                  <a:pt x="996" y="423"/>
                  <a:pt x="986" y="426"/>
                  <a:pt x="977" y="428"/>
                </a:cubicBezTo>
                <a:cubicBezTo>
                  <a:pt x="977" y="424"/>
                  <a:pt x="976" y="420"/>
                  <a:pt x="976" y="417"/>
                </a:cubicBezTo>
                <a:cubicBezTo>
                  <a:pt x="984" y="414"/>
                  <a:pt x="994" y="412"/>
                  <a:pt x="1004" y="410"/>
                </a:cubicBezTo>
                <a:cubicBezTo>
                  <a:pt x="1005" y="414"/>
                  <a:pt x="1005" y="417"/>
                  <a:pt x="1006" y="421"/>
                </a:cubicBezTo>
                <a:close/>
                <a:moveTo>
                  <a:pt x="979" y="439"/>
                </a:moveTo>
                <a:cubicBezTo>
                  <a:pt x="969" y="441"/>
                  <a:pt x="959" y="444"/>
                  <a:pt x="951" y="446"/>
                </a:cubicBezTo>
                <a:cubicBezTo>
                  <a:pt x="950" y="443"/>
                  <a:pt x="950" y="439"/>
                  <a:pt x="949" y="436"/>
                </a:cubicBezTo>
                <a:cubicBezTo>
                  <a:pt x="958" y="433"/>
                  <a:pt x="967" y="431"/>
                  <a:pt x="977" y="428"/>
                </a:cubicBezTo>
                <a:cubicBezTo>
                  <a:pt x="978" y="432"/>
                  <a:pt x="979" y="435"/>
                  <a:pt x="979" y="439"/>
                </a:cubicBezTo>
                <a:close/>
                <a:moveTo>
                  <a:pt x="952" y="456"/>
                </a:moveTo>
                <a:cubicBezTo>
                  <a:pt x="942" y="459"/>
                  <a:pt x="932" y="462"/>
                  <a:pt x="924" y="464"/>
                </a:cubicBezTo>
                <a:cubicBezTo>
                  <a:pt x="923" y="461"/>
                  <a:pt x="923" y="458"/>
                  <a:pt x="923" y="454"/>
                </a:cubicBezTo>
                <a:cubicBezTo>
                  <a:pt x="931" y="452"/>
                  <a:pt x="940" y="449"/>
                  <a:pt x="950" y="447"/>
                </a:cubicBezTo>
                <a:cubicBezTo>
                  <a:pt x="951" y="450"/>
                  <a:pt x="951" y="453"/>
                  <a:pt x="952" y="456"/>
                </a:cubicBezTo>
                <a:close/>
                <a:moveTo>
                  <a:pt x="925" y="474"/>
                </a:moveTo>
                <a:cubicBezTo>
                  <a:pt x="915" y="477"/>
                  <a:pt x="905" y="480"/>
                  <a:pt x="897" y="483"/>
                </a:cubicBezTo>
                <a:cubicBezTo>
                  <a:pt x="897" y="480"/>
                  <a:pt x="896" y="476"/>
                  <a:pt x="896" y="473"/>
                </a:cubicBezTo>
                <a:cubicBezTo>
                  <a:pt x="905" y="470"/>
                  <a:pt x="914" y="468"/>
                  <a:pt x="923" y="465"/>
                </a:cubicBezTo>
                <a:cubicBezTo>
                  <a:pt x="924" y="468"/>
                  <a:pt x="924" y="471"/>
                  <a:pt x="925" y="474"/>
                </a:cubicBezTo>
                <a:close/>
                <a:moveTo>
                  <a:pt x="898" y="492"/>
                </a:moveTo>
                <a:cubicBezTo>
                  <a:pt x="887" y="495"/>
                  <a:pt x="878" y="498"/>
                  <a:pt x="870" y="501"/>
                </a:cubicBezTo>
                <a:cubicBezTo>
                  <a:pt x="870" y="498"/>
                  <a:pt x="870" y="495"/>
                  <a:pt x="870" y="492"/>
                </a:cubicBezTo>
                <a:cubicBezTo>
                  <a:pt x="878" y="489"/>
                  <a:pt x="887" y="486"/>
                  <a:pt x="897" y="483"/>
                </a:cubicBezTo>
                <a:cubicBezTo>
                  <a:pt x="897" y="486"/>
                  <a:pt x="897" y="489"/>
                  <a:pt x="898" y="492"/>
                </a:cubicBezTo>
                <a:close/>
                <a:moveTo>
                  <a:pt x="898" y="492"/>
                </a:moveTo>
                <a:cubicBezTo>
                  <a:pt x="898" y="495"/>
                  <a:pt x="899" y="497"/>
                  <a:pt x="899" y="499"/>
                </a:cubicBezTo>
                <a:cubicBezTo>
                  <a:pt x="894" y="501"/>
                  <a:pt x="889" y="502"/>
                  <a:pt x="884" y="504"/>
                </a:cubicBezTo>
                <a:cubicBezTo>
                  <a:pt x="880" y="506"/>
                  <a:pt x="875" y="507"/>
                  <a:pt x="871" y="509"/>
                </a:cubicBezTo>
                <a:cubicBezTo>
                  <a:pt x="871" y="506"/>
                  <a:pt x="870" y="504"/>
                  <a:pt x="870" y="501"/>
                </a:cubicBezTo>
                <a:cubicBezTo>
                  <a:pt x="879" y="499"/>
                  <a:pt x="887" y="496"/>
                  <a:pt x="898" y="492"/>
                </a:cubicBezTo>
                <a:close/>
                <a:moveTo>
                  <a:pt x="871" y="514"/>
                </a:moveTo>
                <a:cubicBezTo>
                  <a:pt x="867" y="516"/>
                  <a:pt x="862" y="518"/>
                  <a:pt x="857" y="519"/>
                </a:cubicBezTo>
                <a:cubicBezTo>
                  <a:pt x="853" y="521"/>
                  <a:pt x="848" y="523"/>
                  <a:pt x="844" y="524"/>
                </a:cubicBezTo>
                <a:cubicBezTo>
                  <a:pt x="844" y="522"/>
                  <a:pt x="844" y="521"/>
                  <a:pt x="844" y="519"/>
                </a:cubicBezTo>
                <a:cubicBezTo>
                  <a:pt x="852" y="516"/>
                  <a:pt x="860" y="513"/>
                  <a:pt x="871" y="509"/>
                </a:cubicBezTo>
                <a:cubicBezTo>
                  <a:pt x="871" y="511"/>
                  <a:pt x="871" y="513"/>
                  <a:pt x="871" y="514"/>
                </a:cubicBezTo>
                <a:close/>
                <a:moveTo>
                  <a:pt x="857" y="520"/>
                </a:moveTo>
                <a:cubicBezTo>
                  <a:pt x="862" y="518"/>
                  <a:pt x="867" y="516"/>
                  <a:pt x="871" y="515"/>
                </a:cubicBezTo>
                <a:cubicBezTo>
                  <a:pt x="872" y="517"/>
                  <a:pt x="872" y="519"/>
                  <a:pt x="872" y="521"/>
                </a:cubicBezTo>
                <a:cubicBezTo>
                  <a:pt x="863" y="523"/>
                  <a:pt x="854" y="526"/>
                  <a:pt x="844" y="530"/>
                </a:cubicBezTo>
                <a:cubicBezTo>
                  <a:pt x="844" y="528"/>
                  <a:pt x="844" y="527"/>
                  <a:pt x="844" y="525"/>
                </a:cubicBezTo>
                <a:cubicBezTo>
                  <a:pt x="848" y="523"/>
                  <a:pt x="853" y="522"/>
                  <a:pt x="857" y="520"/>
                </a:cubicBezTo>
                <a:close/>
                <a:moveTo>
                  <a:pt x="845" y="536"/>
                </a:moveTo>
                <a:cubicBezTo>
                  <a:pt x="836" y="539"/>
                  <a:pt x="827" y="542"/>
                  <a:pt x="818" y="546"/>
                </a:cubicBezTo>
                <a:cubicBezTo>
                  <a:pt x="817" y="544"/>
                  <a:pt x="817" y="543"/>
                  <a:pt x="817" y="541"/>
                </a:cubicBezTo>
                <a:cubicBezTo>
                  <a:pt x="822" y="540"/>
                  <a:pt x="826" y="538"/>
                  <a:pt x="830" y="536"/>
                </a:cubicBezTo>
                <a:cubicBezTo>
                  <a:pt x="835" y="534"/>
                  <a:pt x="840" y="532"/>
                  <a:pt x="844" y="531"/>
                </a:cubicBezTo>
                <a:cubicBezTo>
                  <a:pt x="844" y="532"/>
                  <a:pt x="844" y="534"/>
                  <a:pt x="845" y="536"/>
                </a:cubicBezTo>
                <a:close/>
                <a:moveTo>
                  <a:pt x="818" y="556"/>
                </a:moveTo>
                <a:cubicBezTo>
                  <a:pt x="809" y="559"/>
                  <a:pt x="800" y="562"/>
                  <a:pt x="791" y="566"/>
                </a:cubicBezTo>
                <a:cubicBezTo>
                  <a:pt x="791" y="565"/>
                  <a:pt x="791" y="563"/>
                  <a:pt x="791" y="562"/>
                </a:cubicBezTo>
                <a:cubicBezTo>
                  <a:pt x="800" y="558"/>
                  <a:pt x="809" y="555"/>
                  <a:pt x="817" y="552"/>
                </a:cubicBezTo>
                <a:cubicBezTo>
                  <a:pt x="818" y="553"/>
                  <a:pt x="818" y="555"/>
                  <a:pt x="818" y="556"/>
                </a:cubicBezTo>
                <a:close/>
                <a:moveTo>
                  <a:pt x="764" y="597"/>
                </a:moveTo>
                <a:cubicBezTo>
                  <a:pt x="756" y="598"/>
                  <a:pt x="747" y="601"/>
                  <a:pt x="737" y="603"/>
                </a:cubicBezTo>
                <a:cubicBezTo>
                  <a:pt x="737" y="602"/>
                  <a:pt x="737" y="601"/>
                  <a:pt x="738" y="600"/>
                </a:cubicBezTo>
                <a:cubicBezTo>
                  <a:pt x="747" y="596"/>
                  <a:pt x="755" y="593"/>
                  <a:pt x="764" y="591"/>
                </a:cubicBezTo>
                <a:cubicBezTo>
                  <a:pt x="764" y="593"/>
                  <a:pt x="764" y="595"/>
                  <a:pt x="764" y="597"/>
                </a:cubicBezTo>
                <a:close/>
                <a:moveTo>
                  <a:pt x="752" y="584"/>
                </a:moveTo>
                <a:cubicBezTo>
                  <a:pt x="756" y="582"/>
                  <a:pt x="760" y="580"/>
                  <a:pt x="764" y="578"/>
                </a:cubicBezTo>
                <a:cubicBezTo>
                  <a:pt x="764" y="579"/>
                  <a:pt x="764" y="580"/>
                  <a:pt x="764" y="581"/>
                </a:cubicBezTo>
                <a:cubicBezTo>
                  <a:pt x="755" y="584"/>
                  <a:pt x="747" y="588"/>
                  <a:pt x="738" y="592"/>
                </a:cubicBezTo>
                <a:cubicBezTo>
                  <a:pt x="738" y="592"/>
                  <a:pt x="738" y="591"/>
                  <a:pt x="738" y="590"/>
                </a:cubicBezTo>
                <a:lnTo>
                  <a:pt x="752" y="584"/>
                </a:lnTo>
                <a:close/>
                <a:moveTo>
                  <a:pt x="738" y="590"/>
                </a:moveTo>
                <a:cubicBezTo>
                  <a:pt x="738" y="588"/>
                  <a:pt x="739" y="587"/>
                  <a:pt x="739" y="586"/>
                </a:cubicBezTo>
                <a:cubicBezTo>
                  <a:pt x="746" y="582"/>
                  <a:pt x="754" y="579"/>
                  <a:pt x="764" y="574"/>
                </a:cubicBezTo>
                <a:cubicBezTo>
                  <a:pt x="764" y="575"/>
                  <a:pt x="764" y="577"/>
                  <a:pt x="764" y="578"/>
                </a:cubicBezTo>
                <a:cubicBezTo>
                  <a:pt x="760" y="579"/>
                  <a:pt x="756" y="581"/>
                  <a:pt x="751" y="583"/>
                </a:cubicBezTo>
                <a:lnTo>
                  <a:pt x="738" y="590"/>
                </a:lnTo>
                <a:close/>
                <a:moveTo>
                  <a:pt x="764" y="582"/>
                </a:moveTo>
                <a:cubicBezTo>
                  <a:pt x="763" y="583"/>
                  <a:pt x="764" y="584"/>
                  <a:pt x="764" y="585"/>
                </a:cubicBezTo>
                <a:cubicBezTo>
                  <a:pt x="755" y="588"/>
                  <a:pt x="747" y="592"/>
                  <a:pt x="738" y="595"/>
                </a:cubicBezTo>
                <a:cubicBezTo>
                  <a:pt x="738" y="595"/>
                  <a:pt x="738" y="594"/>
                  <a:pt x="738" y="593"/>
                </a:cubicBezTo>
                <a:cubicBezTo>
                  <a:pt x="747" y="589"/>
                  <a:pt x="755" y="585"/>
                  <a:pt x="764" y="582"/>
                </a:cubicBezTo>
                <a:close/>
                <a:moveTo>
                  <a:pt x="764" y="586"/>
                </a:moveTo>
                <a:cubicBezTo>
                  <a:pt x="764" y="587"/>
                  <a:pt x="764" y="589"/>
                  <a:pt x="764" y="590"/>
                </a:cubicBezTo>
                <a:cubicBezTo>
                  <a:pt x="755" y="593"/>
                  <a:pt x="747" y="596"/>
                  <a:pt x="738" y="599"/>
                </a:cubicBezTo>
                <a:cubicBezTo>
                  <a:pt x="738" y="598"/>
                  <a:pt x="738" y="597"/>
                  <a:pt x="738" y="596"/>
                </a:cubicBezTo>
                <a:cubicBezTo>
                  <a:pt x="747" y="592"/>
                  <a:pt x="755" y="589"/>
                  <a:pt x="764" y="586"/>
                </a:cubicBezTo>
                <a:close/>
                <a:moveTo>
                  <a:pt x="737" y="593"/>
                </a:moveTo>
                <a:cubicBezTo>
                  <a:pt x="733" y="595"/>
                  <a:pt x="728" y="597"/>
                  <a:pt x="724" y="599"/>
                </a:cubicBezTo>
                <a:cubicBezTo>
                  <a:pt x="713" y="605"/>
                  <a:pt x="713" y="605"/>
                  <a:pt x="713" y="605"/>
                </a:cubicBezTo>
                <a:cubicBezTo>
                  <a:pt x="713" y="604"/>
                  <a:pt x="713" y="603"/>
                  <a:pt x="714" y="602"/>
                </a:cubicBezTo>
                <a:cubicBezTo>
                  <a:pt x="722" y="598"/>
                  <a:pt x="731" y="594"/>
                  <a:pt x="738" y="591"/>
                </a:cubicBezTo>
                <a:cubicBezTo>
                  <a:pt x="738" y="591"/>
                  <a:pt x="738" y="592"/>
                  <a:pt x="737" y="593"/>
                </a:cubicBezTo>
                <a:close/>
                <a:moveTo>
                  <a:pt x="724" y="600"/>
                </a:moveTo>
                <a:cubicBezTo>
                  <a:pt x="729" y="598"/>
                  <a:pt x="733" y="595"/>
                  <a:pt x="737" y="593"/>
                </a:cubicBezTo>
                <a:cubicBezTo>
                  <a:pt x="737" y="594"/>
                  <a:pt x="737" y="595"/>
                  <a:pt x="737" y="596"/>
                </a:cubicBezTo>
                <a:cubicBezTo>
                  <a:pt x="729" y="599"/>
                  <a:pt x="721" y="603"/>
                  <a:pt x="713" y="607"/>
                </a:cubicBezTo>
                <a:cubicBezTo>
                  <a:pt x="713" y="607"/>
                  <a:pt x="713" y="606"/>
                  <a:pt x="713" y="606"/>
                </a:cubicBezTo>
                <a:lnTo>
                  <a:pt x="724" y="600"/>
                </a:lnTo>
                <a:close/>
                <a:moveTo>
                  <a:pt x="737" y="596"/>
                </a:moveTo>
                <a:cubicBezTo>
                  <a:pt x="737" y="597"/>
                  <a:pt x="737" y="598"/>
                  <a:pt x="737" y="599"/>
                </a:cubicBezTo>
                <a:cubicBezTo>
                  <a:pt x="729" y="602"/>
                  <a:pt x="721" y="606"/>
                  <a:pt x="712" y="610"/>
                </a:cubicBezTo>
                <a:cubicBezTo>
                  <a:pt x="713" y="609"/>
                  <a:pt x="713" y="609"/>
                  <a:pt x="713" y="608"/>
                </a:cubicBezTo>
                <a:cubicBezTo>
                  <a:pt x="721" y="604"/>
                  <a:pt x="729" y="600"/>
                  <a:pt x="737" y="596"/>
                </a:cubicBezTo>
                <a:close/>
                <a:moveTo>
                  <a:pt x="712" y="608"/>
                </a:moveTo>
                <a:cubicBezTo>
                  <a:pt x="707" y="610"/>
                  <a:pt x="702" y="613"/>
                  <a:pt x="697" y="616"/>
                </a:cubicBezTo>
                <a:cubicBezTo>
                  <a:pt x="688" y="621"/>
                  <a:pt x="688" y="621"/>
                  <a:pt x="688" y="621"/>
                </a:cubicBezTo>
                <a:cubicBezTo>
                  <a:pt x="688" y="620"/>
                  <a:pt x="688" y="619"/>
                  <a:pt x="688" y="618"/>
                </a:cubicBezTo>
                <a:cubicBezTo>
                  <a:pt x="697" y="614"/>
                  <a:pt x="705" y="609"/>
                  <a:pt x="713" y="606"/>
                </a:cubicBezTo>
                <a:cubicBezTo>
                  <a:pt x="712" y="606"/>
                  <a:pt x="712" y="607"/>
                  <a:pt x="712" y="608"/>
                </a:cubicBezTo>
                <a:close/>
                <a:moveTo>
                  <a:pt x="697" y="616"/>
                </a:moveTo>
                <a:cubicBezTo>
                  <a:pt x="702" y="613"/>
                  <a:pt x="707" y="611"/>
                  <a:pt x="712" y="608"/>
                </a:cubicBezTo>
                <a:cubicBezTo>
                  <a:pt x="712" y="609"/>
                  <a:pt x="712" y="609"/>
                  <a:pt x="712" y="610"/>
                </a:cubicBezTo>
                <a:cubicBezTo>
                  <a:pt x="705" y="613"/>
                  <a:pt x="698" y="617"/>
                  <a:pt x="690" y="621"/>
                </a:cubicBezTo>
                <a:cubicBezTo>
                  <a:pt x="689" y="621"/>
                  <a:pt x="688" y="621"/>
                  <a:pt x="687" y="622"/>
                </a:cubicBezTo>
                <a:cubicBezTo>
                  <a:pt x="688" y="622"/>
                  <a:pt x="688" y="621"/>
                  <a:pt x="688" y="621"/>
                </a:cubicBezTo>
                <a:lnTo>
                  <a:pt x="697" y="616"/>
                </a:lnTo>
                <a:close/>
                <a:moveTo>
                  <a:pt x="691" y="621"/>
                </a:moveTo>
                <a:cubicBezTo>
                  <a:pt x="697" y="618"/>
                  <a:pt x="703" y="616"/>
                  <a:pt x="709" y="614"/>
                </a:cubicBezTo>
                <a:cubicBezTo>
                  <a:pt x="702" y="617"/>
                  <a:pt x="694" y="621"/>
                  <a:pt x="687" y="624"/>
                </a:cubicBezTo>
                <a:cubicBezTo>
                  <a:pt x="687" y="624"/>
                  <a:pt x="687" y="623"/>
                  <a:pt x="687" y="623"/>
                </a:cubicBezTo>
                <a:cubicBezTo>
                  <a:pt x="688" y="622"/>
                  <a:pt x="690" y="622"/>
                  <a:pt x="691" y="621"/>
                </a:cubicBezTo>
                <a:close/>
                <a:moveTo>
                  <a:pt x="687" y="622"/>
                </a:moveTo>
                <a:cubicBezTo>
                  <a:pt x="685" y="623"/>
                  <a:pt x="683" y="624"/>
                  <a:pt x="682" y="624"/>
                </a:cubicBezTo>
                <a:cubicBezTo>
                  <a:pt x="683" y="623"/>
                  <a:pt x="685" y="622"/>
                  <a:pt x="687" y="622"/>
                </a:cubicBezTo>
                <a:cubicBezTo>
                  <a:pt x="687" y="622"/>
                  <a:pt x="687" y="622"/>
                  <a:pt x="687" y="622"/>
                </a:cubicBezTo>
                <a:close/>
                <a:moveTo>
                  <a:pt x="687" y="626"/>
                </a:moveTo>
                <a:cubicBezTo>
                  <a:pt x="695" y="623"/>
                  <a:pt x="703" y="621"/>
                  <a:pt x="711" y="619"/>
                </a:cubicBezTo>
                <a:cubicBezTo>
                  <a:pt x="711" y="622"/>
                  <a:pt x="711" y="625"/>
                  <a:pt x="711" y="628"/>
                </a:cubicBezTo>
                <a:cubicBezTo>
                  <a:pt x="703" y="628"/>
                  <a:pt x="694" y="630"/>
                  <a:pt x="686" y="632"/>
                </a:cubicBezTo>
                <a:cubicBezTo>
                  <a:pt x="686" y="630"/>
                  <a:pt x="686" y="628"/>
                  <a:pt x="687" y="626"/>
                </a:cubicBezTo>
                <a:close/>
                <a:moveTo>
                  <a:pt x="686" y="626"/>
                </a:moveTo>
                <a:cubicBezTo>
                  <a:pt x="684" y="627"/>
                  <a:pt x="682" y="627"/>
                  <a:pt x="681" y="628"/>
                </a:cubicBezTo>
                <a:cubicBezTo>
                  <a:pt x="682" y="627"/>
                  <a:pt x="684" y="626"/>
                  <a:pt x="686" y="625"/>
                </a:cubicBezTo>
                <a:cubicBezTo>
                  <a:pt x="686" y="625"/>
                  <a:pt x="686" y="626"/>
                  <a:pt x="686" y="626"/>
                </a:cubicBezTo>
                <a:close/>
                <a:moveTo>
                  <a:pt x="686" y="624"/>
                </a:moveTo>
                <a:cubicBezTo>
                  <a:pt x="683" y="626"/>
                  <a:pt x="680" y="628"/>
                  <a:pt x="676" y="630"/>
                </a:cubicBezTo>
                <a:cubicBezTo>
                  <a:pt x="674" y="630"/>
                  <a:pt x="673" y="631"/>
                  <a:pt x="671" y="632"/>
                </a:cubicBezTo>
                <a:cubicBezTo>
                  <a:pt x="676" y="629"/>
                  <a:pt x="681" y="626"/>
                  <a:pt x="687" y="623"/>
                </a:cubicBezTo>
                <a:cubicBezTo>
                  <a:pt x="687" y="624"/>
                  <a:pt x="687" y="624"/>
                  <a:pt x="686" y="624"/>
                </a:cubicBezTo>
                <a:close/>
                <a:moveTo>
                  <a:pt x="685" y="623"/>
                </a:moveTo>
                <a:cubicBezTo>
                  <a:pt x="680" y="626"/>
                  <a:pt x="675" y="629"/>
                  <a:pt x="670" y="632"/>
                </a:cubicBezTo>
                <a:cubicBezTo>
                  <a:pt x="667" y="634"/>
                  <a:pt x="667" y="634"/>
                  <a:pt x="667" y="634"/>
                </a:cubicBezTo>
                <a:cubicBezTo>
                  <a:pt x="666" y="634"/>
                  <a:pt x="664" y="635"/>
                  <a:pt x="663" y="635"/>
                </a:cubicBezTo>
                <a:cubicBezTo>
                  <a:pt x="663" y="635"/>
                  <a:pt x="663" y="635"/>
                  <a:pt x="663" y="634"/>
                </a:cubicBezTo>
                <a:cubicBezTo>
                  <a:pt x="667" y="632"/>
                  <a:pt x="671" y="630"/>
                  <a:pt x="675" y="628"/>
                </a:cubicBezTo>
                <a:cubicBezTo>
                  <a:pt x="678" y="626"/>
                  <a:pt x="682" y="625"/>
                  <a:pt x="685" y="623"/>
                </a:cubicBezTo>
                <a:close/>
                <a:moveTo>
                  <a:pt x="667" y="634"/>
                </a:moveTo>
                <a:cubicBezTo>
                  <a:pt x="669" y="633"/>
                  <a:pt x="670" y="633"/>
                  <a:pt x="672" y="632"/>
                </a:cubicBezTo>
                <a:cubicBezTo>
                  <a:pt x="669" y="634"/>
                  <a:pt x="666" y="635"/>
                  <a:pt x="663" y="637"/>
                </a:cubicBezTo>
                <a:cubicBezTo>
                  <a:pt x="663" y="637"/>
                  <a:pt x="663" y="637"/>
                  <a:pt x="663" y="636"/>
                </a:cubicBezTo>
                <a:lnTo>
                  <a:pt x="667" y="634"/>
                </a:lnTo>
                <a:close/>
                <a:moveTo>
                  <a:pt x="663" y="635"/>
                </a:moveTo>
                <a:cubicBezTo>
                  <a:pt x="660" y="637"/>
                  <a:pt x="657" y="638"/>
                  <a:pt x="654" y="639"/>
                </a:cubicBezTo>
                <a:cubicBezTo>
                  <a:pt x="657" y="638"/>
                  <a:pt x="660" y="636"/>
                  <a:pt x="663" y="635"/>
                </a:cubicBezTo>
                <a:cubicBezTo>
                  <a:pt x="663" y="635"/>
                  <a:pt x="663" y="635"/>
                  <a:pt x="663" y="635"/>
                </a:cubicBezTo>
                <a:close/>
                <a:moveTo>
                  <a:pt x="686" y="632"/>
                </a:moveTo>
                <a:cubicBezTo>
                  <a:pt x="694" y="630"/>
                  <a:pt x="703" y="629"/>
                  <a:pt x="711" y="628"/>
                </a:cubicBezTo>
                <a:cubicBezTo>
                  <a:pt x="711" y="632"/>
                  <a:pt x="711" y="637"/>
                  <a:pt x="711" y="641"/>
                </a:cubicBezTo>
                <a:cubicBezTo>
                  <a:pt x="711" y="641"/>
                  <a:pt x="711" y="641"/>
                  <a:pt x="711" y="641"/>
                </a:cubicBezTo>
                <a:cubicBezTo>
                  <a:pt x="706" y="640"/>
                  <a:pt x="700" y="640"/>
                  <a:pt x="694" y="640"/>
                </a:cubicBezTo>
                <a:cubicBezTo>
                  <a:pt x="691" y="640"/>
                  <a:pt x="688" y="640"/>
                  <a:pt x="685" y="640"/>
                </a:cubicBezTo>
                <a:cubicBezTo>
                  <a:pt x="685" y="637"/>
                  <a:pt x="685" y="635"/>
                  <a:pt x="686" y="632"/>
                </a:cubicBezTo>
                <a:close/>
                <a:moveTo>
                  <a:pt x="711" y="619"/>
                </a:moveTo>
                <a:cubicBezTo>
                  <a:pt x="703" y="621"/>
                  <a:pt x="695" y="623"/>
                  <a:pt x="687" y="626"/>
                </a:cubicBezTo>
                <a:cubicBezTo>
                  <a:pt x="687" y="625"/>
                  <a:pt x="687" y="625"/>
                  <a:pt x="687" y="625"/>
                </a:cubicBezTo>
                <a:cubicBezTo>
                  <a:pt x="695" y="621"/>
                  <a:pt x="704" y="617"/>
                  <a:pt x="711" y="614"/>
                </a:cubicBezTo>
                <a:cubicBezTo>
                  <a:pt x="711" y="615"/>
                  <a:pt x="711" y="617"/>
                  <a:pt x="711" y="619"/>
                </a:cubicBezTo>
                <a:close/>
                <a:moveTo>
                  <a:pt x="718" y="628"/>
                </a:moveTo>
                <a:cubicBezTo>
                  <a:pt x="725" y="628"/>
                  <a:pt x="732" y="629"/>
                  <a:pt x="739" y="630"/>
                </a:cubicBezTo>
                <a:cubicBezTo>
                  <a:pt x="740" y="639"/>
                  <a:pt x="742" y="647"/>
                  <a:pt x="744" y="656"/>
                </a:cubicBezTo>
                <a:cubicBezTo>
                  <a:pt x="734" y="648"/>
                  <a:pt x="723" y="644"/>
                  <a:pt x="712" y="641"/>
                </a:cubicBezTo>
                <a:cubicBezTo>
                  <a:pt x="711" y="637"/>
                  <a:pt x="711" y="632"/>
                  <a:pt x="711" y="628"/>
                </a:cubicBezTo>
                <a:cubicBezTo>
                  <a:pt x="713" y="628"/>
                  <a:pt x="716" y="628"/>
                  <a:pt x="718" y="628"/>
                </a:cubicBezTo>
                <a:close/>
                <a:moveTo>
                  <a:pt x="739" y="630"/>
                </a:moveTo>
                <a:cubicBezTo>
                  <a:pt x="753" y="634"/>
                  <a:pt x="766" y="641"/>
                  <a:pt x="776" y="651"/>
                </a:cubicBezTo>
                <a:cubicBezTo>
                  <a:pt x="780" y="663"/>
                  <a:pt x="785" y="675"/>
                  <a:pt x="791" y="687"/>
                </a:cubicBezTo>
                <a:cubicBezTo>
                  <a:pt x="790" y="698"/>
                  <a:pt x="787" y="708"/>
                  <a:pt x="784" y="718"/>
                </a:cubicBezTo>
                <a:cubicBezTo>
                  <a:pt x="774" y="690"/>
                  <a:pt x="761" y="669"/>
                  <a:pt x="744" y="656"/>
                </a:cubicBezTo>
                <a:cubicBezTo>
                  <a:pt x="742" y="648"/>
                  <a:pt x="740" y="639"/>
                  <a:pt x="739" y="630"/>
                </a:cubicBezTo>
                <a:close/>
                <a:moveTo>
                  <a:pt x="765" y="750"/>
                </a:moveTo>
                <a:cubicBezTo>
                  <a:pt x="761" y="755"/>
                  <a:pt x="758" y="759"/>
                  <a:pt x="754" y="764"/>
                </a:cubicBezTo>
                <a:cubicBezTo>
                  <a:pt x="751" y="767"/>
                  <a:pt x="747" y="771"/>
                  <a:pt x="744" y="775"/>
                </a:cubicBezTo>
                <a:cubicBezTo>
                  <a:pt x="743" y="771"/>
                  <a:pt x="743" y="767"/>
                  <a:pt x="742" y="764"/>
                </a:cubicBezTo>
                <a:cubicBezTo>
                  <a:pt x="748" y="751"/>
                  <a:pt x="753" y="738"/>
                  <a:pt x="757" y="725"/>
                </a:cubicBezTo>
                <a:cubicBezTo>
                  <a:pt x="760" y="733"/>
                  <a:pt x="763" y="741"/>
                  <a:pt x="765" y="750"/>
                </a:cubicBezTo>
                <a:close/>
                <a:moveTo>
                  <a:pt x="744" y="775"/>
                </a:moveTo>
                <a:cubicBezTo>
                  <a:pt x="741" y="778"/>
                  <a:pt x="738" y="782"/>
                  <a:pt x="736" y="785"/>
                </a:cubicBezTo>
                <a:cubicBezTo>
                  <a:pt x="725" y="797"/>
                  <a:pt x="717" y="808"/>
                  <a:pt x="711" y="820"/>
                </a:cubicBezTo>
                <a:cubicBezTo>
                  <a:pt x="710" y="821"/>
                  <a:pt x="709" y="822"/>
                  <a:pt x="708" y="824"/>
                </a:cubicBezTo>
                <a:cubicBezTo>
                  <a:pt x="702" y="830"/>
                  <a:pt x="697" y="836"/>
                  <a:pt x="693" y="842"/>
                </a:cubicBezTo>
                <a:cubicBezTo>
                  <a:pt x="689" y="845"/>
                  <a:pt x="686" y="849"/>
                  <a:pt x="683" y="852"/>
                </a:cubicBezTo>
                <a:cubicBezTo>
                  <a:pt x="678" y="857"/>
                  <a:pt x="672" y="861"/>
                  <a:pt x="667" y="866"/>
                </a:cubicBezTo>
                <a:cubicBezTo>
                  <a:pt x="663" y="869"/>
                  <a:pt x="658" y="873"/>
                  <a:pt x="655" y="876"/>
                </a:cubicBezTo>
                <a:cubicBezTo>
                  <a:pt x="639" y="888"/>
                  <a:pt x="623" y="900"/>
                  <a:pt x="607" y="911"/>
                </a:cubicBezTo>
                <a:cubicBezTo>
                  <a:pt x="570" y="937"/>
                  <a:pt x="536" y="962"/>
                  <a:pt x="509" y="989"/>
                </a:cubicBezTo>
                <a:cubicBezTo>
                  <a:pt x="480" y="1020"/>
                  <a:pt x="465" y="1049"/>
                  <a:pt x="464" y="1081"/>
                </a:cubicBezTo>
                <a:cubicBezTo>
                  <a:pt x="458" y="1205"/>
                  <a:pt x="562" y="1333"/>
                  <a:pt x="783" y="1472"/>
                </a:cubicBezTo>
                <a:cubicBezTo>
                  <a:pt x="783" y="1480"/>
                  <a:pt x="783" y="1487"/>
                  <a:pt x="784" y="1495"/>
                </a:cubicBezTo>
                <a:cubicBezTo>
                  <a:pt x="670" y="1424"/>
                  <a:pt x="588" y="1359"/>
                  <a:pt x="532" y="1296"/>
                </a:cubicBezTo>
                <a:cubicBezTo>
                  <a:pt x="472" y="1228"/>
                  <a:pt x="444" y="1164"/>
                  <a:pt x="445" y="1099"/>
                </a:cubicBezTo>
                <a:cubicBezTo>
                  <a:pt x="445" y="1067"/>
                  <a:pt x="458" y="1038"/>
                  <a:pt x="487" y="1007"/>
                </a:cubicBezTo>
                <a:cubicBezTo>
                  <a:pt x="512" y="980"/>
                  <a:pt x="546" y="954"/>
                  <a:pt x="581" y="927"/>
                </a:cubicBezTo>
                <a:cubicBezTo>
                  <a:pt x="612" y="905"/>
                  <a:pt x="643" y="881"/>
                  <a:pt x="671" y="854"/>
                </a:cubicBezTo>
                <a:cubicBezTo>
                  <a:pt x="703" y="824"/>
                  <a:pt x="726" y="795"/>
                  <a:pt x="741" y="765"/>
                </a:cubicBezTo>
                <a:cubicBezTo>
                  <a:pt x="742" y="768"/>
                  <a:pt x="743" y="772"/>
                  <a:pt x="744" y="775"/>
                </a:cubicBezTo>
                <a:close/>
                <a:moveTo>
                  <a:pt x="782" y="1448"/>
                </a:moveTo>
                <a:cubicBezTo>
                  <a:pt x="787" y="1451"/>
                  <a:pt x="792" y="1455"/>
                  <a:pt x="798" y="1458"/>
                </a:cubicBezTo>
                <a:cubicBezTo>
                  <a:pt x="798" y="1466"/>
                  <a:pt x="798" y="1474"/>
                  <a:pt x="798" y="1481"/>
                </a:cubicBezTo>
                <a:cubicBezTo>
                  <a:pt x="793" y="1478"/>
                  <a:pt x="788" y="1475"/>
                  <a:pt x="783" y="1472"/>
                </a:cubicBezTo>
                <a:cubicBezTo>
                  <a:pt x="783" y="1464"/>
                  <a:pt x="782" y="1456"/>
                  <a:pt x="782" y="1448"/>
                </a:cubicBezTo>
                <a:close/>
                <a:moveTo>
                  <a:pt x="813" y="1444"/>
                </a:moveTo>
                <a:cubicBezTo>
                  <a:pt x="818" y="1447"/>
                  <a:pt x="823" y="1451"/>
                  <a:pt x="828" y="1454"/>
                </a:cubicBezTo>
                <a:cubicBezTo>
                  <a:pt x="828" y="1461"/>
                  <a:pt x="828" y="1468"/>
                  <a:pt x="828" y="1476"/>
                </a:cubicBezTo>
                <a:cubicBezTo>
                  <a:pt x="823" y="1473"/>
                  <a:pt x="818" y="1470"/>
                  <a:pt x="814" y="1467"/>
                </a:cubicBezTo>
                <a:cubicBezTo>
                  <a:pt x="814" y="1460"/>
                  <a:pt x="813" y="1452"/>
                  <a:pt x="813" y="1444"/>
                </a:cubicBezTo>
                <a:close/>
                <a:moveTo>
                  <a:pt x="828" y="1477"/>
                </a:moveTo>
                <a:cubicBezTo>
                  <a:pt x="828" y="1480"/>
                  <a:pt x="828" y="1480"/>
                  <a:pt x="828" y="1480"/>
                </a:cubicBezTo>
                <a:cubicBezTo>
                  <a:pt x="828" y="1486"/>
                  <a:pt x="828" y="1493"/>
                  <a:pt x="828" y="1499"/>
                </a:cubicBezTo>
                <a:cubicBezTo>
                  <a:pt x="824" y="1497"/>
                  <a:pt x="819" y="1494"/>
                  <a:pt x="814" y="1491"/>
                </a:cubicBezTo>
                <a:cubicBezTo>
                  <a:pt x="814" y="1483"/>
                  <a:pt x="814" y="1476"/>
                  <a:pt x="814" y="1468"/>
                </a:cubicBezTo>
                <a:cubicBezTo>
                  <a:pt x="818" y="1471"/>
                  <a:pt x="823" y="1474"/>
                  <a:pt x="828" y="1477"/>
                </a:cubicBezTo>
                <a:close/>
                <a:moveTo>
                  <a:pt x="828" y="1430"/>
                </a:moveTo>
                <a:cubicBezTo>
                  <a:pt x="823" y="1427"/>
                  <a:pt x="818" y="1424"/>
                  <a:pt x="813" y="1421"/>
                </a:cubicBezTo>
                <a:cubicBezTo>
                  <a:pt x="813" y="1413"/>
                  <a:pt x="813" y="1405"/>
                  <a:pt x="813" y="1398"/>
                </a:cubicBezTo>
                <a:cubicBezTo>
                  <a:pt x="818" y="1401"/>
                  <a:pt x="823" y="1404"/>
                  <a:pt x="829" y="1407"/>
                </a:cubicBezTo>
                <a:cubicBezTo>
                  <a:pt x="828" y="1415"/>
                  <a:pt x="828" y="1422"/>
                  <a:pt x="828" y="1430"/>
                </a:cubicBezTo>
                <a:close/>
                <a:moveTo>
                  <a:pt x="813" y="1397"/>
                </a:moveTo>
                <a:cubicBezTo>
                  <a:pt x="813" y="1389"/>
                  <a:pt x="813" y="1382"/>
                  <a:pt x="813" y="1374"/>
                </a:cubicBezTo>
                <a:cubicBezTo>
                  <a:pt x="818" y="1378"/>
                  <a:pt x="823" y="1381"/>
                  <a:pt x="829" y="1384"/>
                </a:cubicBezTo>
                <a:cubicBezTo>
                  <a:pt x="829" y="1392"/>
                  <a:pt x="829" y="1399"/>
                  <a:pt x="829" y="1407"/>
                </a:cubicBezTo>
                <a:cubicBezTo>
                  <a:pt x="823" y="1403"/>
                  <a:pt x="818" y="1400"/>
                  <a:pt x="813" y="1397"/>
                </a:cubicBezTo>
                <a:close/>
                <a:moveTo>
                  <a:pt x="813" y="1374"/>
                </a:moveTo>
                <a:cubicBezTo>
                  <a:pt x="813" y="1366"/>
                  <a:pt x="813" y="1359"/>
                  <a:pt x="813" y="1351"/>
                </a:cubicBezTo>
                <a:cubicBezTo>
                  <a:pt x="818" y="1355"/>
                  <a:pt x="823" y="1358"/>
                  <a:pt x="829" y="1361"/>
                </a:cubicBezTo>
                <a:cubicBezTo>
                  <a:pt x="829" y="1369"/>
                  <a:pt x="829" y="1376"/>
                  <a:pt x="829" y="1384"/>
                </a:cubicBezTo>
                <a:cubicBezTo>
                  <a:pt x="823" y="1380"/>
                  <a:pt x="818" y="1377"/>
                  <a:pt x="813" y="1374"/>
                </a:cubicBezTo>
                <a:close/>
                <a:moveTo>
                  <a:pt x="829" y="1408"/>
                </a:moveTo>
                <a:cubicBezTo>
                  <a:pt x="834" y="1410"/>
                  <a:pt x="839" y="1413"/>
                  <a:pt x="844" y="1416"/>
                </a:cubicBezTo>
                <a:cubicBezTo>
                  <a:pt x="844" y="1424"/>
                  <a:pt x="844" y="1431"/>
                  <a:pt x="843" y="1439"/>
                </a:cubicBezTo>
                <a:cubicBezTo>
                  <a:pt x="839" y="1436"/>
                  <a:pt x="834" y="1433"/>
                  <a:pt x="829" y="1430"/>
                </a:cubicBezTo>
                <a:cubicBezTo>
                  <a:pt x="829" y="1423"/>
                  <a:pt x="829" y="1415"/>
                  <a:pt x="829" y="1408"/>
                </a:cubicBezTo>
                <a:close/>
                <a:moveTo>
                  <a:pt x="829" y="1407"/>
                </a:moveTo>
                <a:cubicBezTo>
                  <a:pt x="829" y="1399"/>
                  <a:pt x="829" y="1392"/>
                  <a:pt x="829" y="1385"/>
                </a:cubicBezTo>
                <a:cubicBezTo>
                  <a:pt x="834" y="1388"/>
                  <a:pt x="839" y="1391"/>
                  <a:pt x="844" y="1394"/>
                </a:cubicBezTo>
                <a:cubicBezTo>
                  <a:pt x="844" y="1401"/>
                  <a:pt x="844" y="1408"/>
                  <a:pt x="844" y="1416"/>
                </a:cubicBezTo>
                <a:cubicBezTo>
                  <a:pt x="839" y="1413"/>
                  <a:pt x="834" y="1410"/>
                  <a:pt x="829" y="1407"/>
                </a:cubicBezTo>
                <a:close/>
                <a:moveTo>
                  <a:pt x="829" y="1384"/>
                </a:moveTo>
                <a:cubicBezTo>
                  <a:pt x="829" y="1377"/>
                  <a:pt x="829" y="1369"/>
                  <a:pt x="829" y="1362"/>
                </a:cubicBezTo>
                <a:cubicBezTo>
                  <a:pt x="834" y="1365"/>
                  <a:pt x="840" y="1368"/>
                  <a:pt x="845" y="1371"/>
                </a:cubicBezTo>
                <a:cubicBezTo>
                  <a:pt x="845" y="1378"/>
                  <a:pt x="845" y="1386"/>
                  <a:pt x="844" y="1393"/>
                </a:cubicBezTo>
                <a:cubicBezTo>
                  <a:pt x="839" y="1390"/>
                  <a:pt x="834" y="1387"/>
                  <a:pt x="829" y="1384"/>
                </a:cubicBezTo>
                <a:close/>
                <a:moveTo>
                  <a:pt x="845" y="1394"/>
                </a:moveTo>
                <a:cubicBezTo>
                  <a:pt x="850" y="1397"/>
                  <a:pt x="854" y="1400"/>
                  <a:pt x="859" y="1403"/>
                </a:cubicBezTo>
                <a:cubicBezTo>
                  <a:pt x="859" y="1410"/>
                  <a:pt x="859" y="1417"/>
                  <a:pt x="858" y="1424"/>
                </a:cubicBezTo>
                <a:cubicBezTo>
                  <a:pt x="854" y="1422"/>
                  <a:pt x="849" y="1419"/>
                  <a:pt x="844" y="1416"/>
                </a:cubicBezTo>
                <a:cubicBezTo>
                  <a:pt x="845" y="1409"/>
                  <a:pt x="845" y="1401"/>
                  <a:pt x="845" y="1394"/>
                </a:cubicBezTo>
                <a:close/>
                <a:moveTo>
                  <a:pt x="860" y="1403"/>
                </a:moveTo>
                <a:cubicBezTo>
                  <a:pt x="865" y="1406"/>
                  <a:pt x="871" y="1409"/>
                  <a:pt x="877" y="1412"/>
                </a:cubicBezTo>
                <a:cubicBezTo>
                  <a:pt x="876" y="1419"/>
                  <a:pt x="876" y="1426"/>
                  <a:pt x="875" y="1434"/>
                </a:cubicBezTo>
                <a:cubicBezTo>
                  <a:pt x="875" y="1434"/>
                  <a:pt x="875" y="1434"/>
                  <a:pt x="875" y="1434"/>
                </a:cubicBezTo>
                <a:cubicBezTo>
                  <a:pt x="870" y="1431"/>
                  <a:pt x="864" y="1428"/>
                  <a:pt x="859" y="1425"/>
                </a:cubicBezTo>
                <a:cubicBezTo>
                  <a:pt x="859" y="1417"/>
                  <a:pt x="860" y="1410"/>
                  <a:pt x="860" y="1403"/>
                </a:cubicBezTo>
                <a:close/>
                <a:moveTo>
                  <a:pt x="876" y="1434"/>
                </a:moveTo>
                <a:cubicBezTo>
                  <a:pt x="876" y="1427"/>
                  <a:pt x="877" y="1420"/>
                  <a:pt x="877" y="1413"/>
                </a:cubicBezTo>
                <a:cubicBezTo>
                  <a:pt x="881" y="1415"/>
                  <a:pt x="885" y="1417"/>
                  <a:pt x="890" y="1420"/>
                </a:cubicBezTo>
                <a:cubicBezTo>
                  <a:pt x="889" y="1427"/>
                  <a:pt x="889" y="1434"/>
                  <a:pt x="888" y="1441"/>
                </a:cubicBezTo>
                <a:cubicBezTo>
                  <a:pt x="884" y="1439"/>
                  <a:pt x="880" y="1436"/>
                  <a:pt x="876" y="1434"/>
                </a:cubicBezTo>
                <a:close/>
                <a:moveTo>
                  <a:pt x="902" y="1449"/>
                </a:moveTo>
                <a:cubicBezTo>
                  <a:pt x="907" y="1452"/>
                  <a:pt x="911" y="1454"/>
                  <a:pt x="915" y="1456"/>
                </a:cubicBezTo>
                <a:cubicBezTo>
                  <a:pt x="915" y="1464"/>
                  <a:pt x="915" y="1471"/>
                  <a:pt x="915" y="1479"/>
                </a:cubicBezTo>
                <a:cubicBezTo>
                  <a:pt x="911" y="1476"/>
                  <a:pt x="906" y="1474"/>
                  <a:pt x="902" y="1472"/>
                </a:cubicBezTo>
                <a:cubicBezTo>
                  <a:pt x="902" y="1464"/>
                  <a:pt x="902" y="1457"/>
                  <a:pt x="902" y="1449"/>
                </a:cubicBezTo>
                <a:close/>
                <a:moveTo>
                  <a:pt x="902" y="1448"/>
                </a:moveTo>
                <a:cubicBezTo>
                  <a:pt x="897" y="1446"/>
                  <a:pt x="893" y="1444"/>
                  <a:pt x="889" y="1441"/>
                </a:cubicBezTo>
                <a:cubicBezTo>
                  <a:pt x="889" y="1434"/>
                  <a:pt x="890" y="1427"/>
                  <a:pt x="890" y="1420"/>
                </a:cubicBezTo>
                <a:cubicBezTo>
                  <a:pt x="894" y="1422"/>
                  <a:pt x="899" y="1424"/>
                  <a:pt x="903" y="1427"/>
                </a:cubicBezTo>
                <a:cubicBezTo>
                  <a:pt x="903" y="1434"/>
                  <a:pt x="902" y="1441"/>
                  <a:pt x="902" y="1448"/>
                </a:cubicBezTo>
                <a:close/>
                <a:moveTo>
                  <a:pt x="890" y="1419"/>
                </a:moveTo>
                <a:cubicBezTo>
                  <a:pt x="890" y="1417"/>
                  <a:pt x="890" y="1417"/>
                  <a:pt x="890" y="1417"/>
                </a:cubicBezTo>
                <a:cubicBezTo>
                  <a:pt x="891" y="1411"/>
                  <a:pt x="892" y="1405"/>
                  <a:pt x="892" y="1398"/>
                </a:cubicBezTo>
                <a:cubicBezTo>
                  <a:pt x="896" y="1400"/>
                  <a:pt x="901" y="1403"/>
                  <a:pt x="905" y="1405"/>
                </a:cubicBezTo>
                <a:cubicBezTo>
                  <a:pt x="904" y="1412"/>
                  <a:pt x="904" y="1419"/>
                  <a:pt x="903" y="1426"/>
                </a:cubicBezTo>
                <a:cubicBezTo>
                  <a:pt x="899" y="1424"/>
                  <a:pt x="894" y="1422"/>
                  <a:pt x="890" y="1419"/>
                </a:cubicBezTo>
                <a:close/>
                <a:moveTo>
                  <a:pt x="905" y="1405"/>
                </a:moveTo>
                <a:cubicBezTo>
                  <a:pt x="909" y="1407"/>
                  <a:pt x="914" y="1410"/>
                  <a:pt x="918" y="1412"/>
                </a:cubicBezTo>
                <a:cubicBezTo>
                  <a:pt x="917" y="1419"/>
                  <a:pt x="917" y="1426"/>
                  <a:pt x="916" y="1433"/>
                </a:cubicBezTo>
                <a:cubicBezTo>
                  <a:pt x="912" y="1431"/>
                  <a:pt x="908" y="1429"/>
                  <a:pt x="904" y="1426"/>
                </a:cubicBezTo>
                <a:cubicBezTo>
                  <a:pt x="904" y="1419"/>
                  <a:pt x="905" y="1412"/>
                  <a:pt x="905" y="1405"/>
                </a:cubicBezTo>
                <a:close/>
                <a:moveTo>
                  <a:pt x="917" y="1434"/>
                </a:moveTo>
                <a:cubicBezTo>
                  <a:pt x="921" y="1436"/>
                  <a:pt x="925" y="1438"/>
                  <a:pt x="929" y="1441"/>
                </a:cubicBezTo>
                <a:cubicBezTo>
                  <a:pt x="929" y="1448"/>
                  <a:pt x="929" y="1455"/>
                  <a:pt x="929" y="1463"/>
                </a:cubicBezTo>
                <a:cubicBezTo>
                  <a:pt x="925" y="1460"/>
                  <a:pt x="920" y="1458"/>
                  <a:pt x="916" y="1456"/>
                </a:cubicBezTo>
                <a:cubicBezTo>
                  <a:pt x="916" y="1449"/>
                  <a:pt x="916" y="1441"/>
                  <a:pt x="917" y="1434"/>
                </a:cubicBezTo>
                <a:close/>
                <a:moveTo>
                  <a:pt x="917" y="1433"/>
                </a:moveTo>
                <a:cubicBezTo>
                  <a:pt x="917" y="1426"/>
                  <a:pt x="918" y="1419"/>
                  <a:pt x="918" y="1412"/>
                </a:cubicBezTo>
                <a:cubicBezTo>
                  <a:pt x="922" y="1414"/>
                  <a:pt x="926" y="1416"/>
                  <a:pt x="931" y="1418"/>
                </a:cubicBezTo>
                <a:cubicBezTo>
                  <a:pt x="930" y="1425"/>
                  <a:pt x="930" y="1433"/>
                  <a:pt x="929" y="1440"/>
                </a:cubicBezTo>
                <a:cubicBezTo>
                  <a:pt x="925" y="1438"/>
                  <a:pt x="921" y="1436"/>
                  <a:pt x="917" y="1433"/>
                </a:cubicBezTo>
                <a:close/>
                <a:moveTo>
                  <a:pt x="944" y="1471"/>
                </a:moveTo>
                <a:cubicBezTo>
                  <a:pt x="944" y="1478"/>
                  <a:pt x="944" y="1486"/>
                  <a:pt x="945" y="1494"/>
                </a:cubicBezTo>
                <a:cubicBezTo>
                  <a:pt x="940" y="1492"/>
                  <a:pt x="935" y="1489"/>
                  <a:pt x="930" y="1486"/>
                </a:cubicBezTo>
                <a:cubicBezTo>
                  <a:pt x="930" y="1479"/>
                  <a:pt x="930" y="1471"/>
                  <a:pt x="930" y="1464"/>
                </a:cubicBezTo>
                <a:cubicBezTo>
                  <a:pt x="934" y="1466"/>
                  <a:pt x="939" y="1468"/>
                  <a:pt x="944" y="1471"/>
                </a:cubicBezTo>
                <a:close/>
                <a:moveTo>
                  <a:pt x="944" y="1448"/>
                </a:moveTo>
                <a:cubicBezTo>
                  <a:pt x="948" y="1450"/>
                  <a:pt x="952" y="1452"/>
                  <a:pt x="955" y="1453"/>
                </a:cubicBezTo>
                <a:cubicBezTo>
                  <a:pt x="955" y="1461"/>
                  <a:pt x="956" y="1469"/>
                  <a:pt x="956" y="1476"/>
                </a:cubicBezTo>
                <a:cubicBezTo>
                  <a:pt x="952" y="1474"/>
                  <a:pt x="948" y="1472"/>
                  <a:pt x="944" y="1470"/>
                </a:cubicBezTo>
                <a:cubicBezTo>
                  <a:pt x="944" y="1463"/>
                  <a:pt x="944" y="1455"/>
                  <a:pt x="944" y="1448"/>
                </a:cubicBezTo>
                <a:close/>
                <a:moveTo>
                  <a:pt x="956" y="1454"/>
                </a:moveTo>
                <a:cubicBezTo>
                  <a:pt x="960" y="1456"/>
                  <a:pt x="965" y="1458"/>
                  <a:pt x="969" y="1460"/>
                </a:cubicBezTo>
                <a:cubicBezTo>
                  <a:pt x="970" y="1468"/>
                  <a:pt x="970" y="1476"/>
                  <a:pt x="971" y="1484"/>
                </a:cubicBezTo>
                <a:cubicBezTo>
                  <a:pt x="966" y="1481"/>
                  <a:pt x="961" y="1479"/>
                  <a:pt x="956" y="1477"/>
                </a:cubicBezTo>
                <a:cubicBezTo>
                  <a:pt x="956" y="1469"/>
                  <a:pt x="956" y="1461"/>
                  <a:pt x="956" y="1454"/>
                </a:cubicBezTo>
                <a:close/>
                <a:moveTo>
                  <a:pt x="969" y="1437"/>
                </a:moveTo>
                <a:cubicBezTo>
                  <a:pt x="974" y="1439"/>
                  <a:pt x="978" y="1441"/>
                  <a:pt x="983" y="1443"/>
                </a:cubicBezTo>
                <a:cubicBezTo>
                  <a:pt x="983" y="1451"/>
                  <a:pt x="983" y="1459"/>
                  <a:pt x="984" y="1467"/>
                </a:cubicBezTo>
                <a:cubicBezTo>
                  <a:pt x="979" y="1464"/>
                  <a:pt x="975" y="1462"/>
                  <a:pt x="970" y="1460"/>
                </a:cubicBezTo>
                <a:cubicBezTo>
                  <a:pt x="970" y="1452"/>
                  <a:pt x="969" y="1445"/>
                  <a:pt x="969" y="1437"/>
                </a:cubicBezTo>
                <a:close/>
                <a:moveTo>
                  <a:pt x="983" y="1444"/>
                </a:moveTo>
                <a:cubicBezTo>
                  <a:pt x="988" y="1446"/>
                  <a:pt x="992" y="1448"/>
                  <a:pt x="997" y="1450"/>
                </a:cubicBezTo>
                <a:cubicBezTo>
                  <a:pt x="998" y="1458"/>
                  <a:pt x="998" y="1466"/>
                  <a:pt x="999" y="1474"/>
                </a:cubicBezTo>
                <a:cubicBezTo>
                  <a:pt x="994" y="1471"/>
                  <a:pt x="989" y="1469"/>
                  <a:pt x="984" y="1467"/>
                </a:cubicBezTo>
                <a:cubicBezTo>
                  <a:pt x="984" y="1459"/>
                  <a:pt x="983" y="1451"/>
                  <a:pt x="983" y="1444"/>
                </a:cubicBezTo>
                <a:close/>
                <a:moveTo>
                  <a:pt x="996" y="1426"/>
                </a:moveTo>
                <a:cubicBezTo>
                  <a:pt x="1001" y="1428"/>
                  <a:pt x="1005" y="1430"/>
                  <a:pt x="1010" y="1432"/>
                </a:cubicBezTo>
                <a:cubicBezTo>
                  <a:pt x="1010" y="1440"/>
                  <a:pt x="1011" y="1448"/>
                  <a:pt x="1012" y="1456"/>
                </a:cubicBezTo>
                <a:cubicBezTo>
                  <a:pt x="1007" y="1454"/>
                  <a:pt x="1002" y="1452"/>
                  <a:pt x="997" y="1450"/>
                </a:cubicBezTo>
                <a:cubicBezTo>
                  <a:pt x="997" y="1442"/>
                  <a:pt x="996" y="1434"/>
                  <a:pt x="996" y="1426"/>
                </a:cubicBezTo>
                <a:close/>
                <a:moveTo>
                  <a:pt x="1010" y="1433"/>
                </a:moveTo>
                <a:cubicBezTo>
                  <a:pt x="1016" y="1435"/>
                  <a:pt x="1022" y="1437"/>
                  <a:pt x="1027" y="1440"/>
                </a:cubicBezTo>
                <a:cubicBezTo>
                  <a:pt x="1028" y="1448"/>
                  <a:pt x="1029" y="1456"/>
                  <a:pt x="1030" y="1464"/>
                </a:cubicBezTo>
                <a:cubicBezTo>
                  <a:pt x="1029" y="1463"/>
                  <a:pt x="1027" y="1463"/>
                  <a:pt x="1025" y="1462"/>
                </a:cubicBezTo>
                <a:cubicBezTo>
                  <a:pt x="1021" y="1460"/>
                  <a:pt x="1017" y="1458"/>
                  <a:pt x="1013" y="1456"/>
                </a:cubicBezTo>
                <a:cubicBezTo>
                  <a:pt x="1012" y="1448"/>
                  <a:pt x="1011" y="1440"/>
                  <a:pt x="1010" y="1433"/>
                </a:cubicBezTo>
                <a:close/>
                <a:moveTo>
                  <a:pt x="1025" y="1416"/>
                </a:moveTo>
                <a:cubicBezTo>
                  <a:pt x="1030" y="1418"/>
                  <a:pt x="1036" y="1420"/>
                  <a:pt x="1041" y="1422"/>
                </a:cubicBezTo>
                <a:cubicBezTo>
                  <a:pt x="1042" y="1423"/>
                  <a:pt x="1042" y="1423"/>
                  <a:pt x="1042" y="1423"/>
                </a:cubicBezTo>
                <a:cubicBezTo>
                  <a:pt x="1043" y="1431"/>
                  <a:pt x="1044" y="1439"/>
                  <a:pt x="1045" y="1447"/>
                </a:cubicBezTo>
                <a:cubicBezTo>
                  <a:pt x="1041" y="1445"/>
                  <a:pt x="1038" y="1444"/>
                  <a:pt x="1033" y="1442"/>
                </a:cubicBezTo>
                <a:cubicBezTo>
                  <a:pt x="1031" y="1441"/>
                  <a:pt x="1029" y="1440"/>
                  <a:pt x="1028" y="1439"/>
                </a:cubicBezTo>
                <a:cubicBezTo>
                  <a:pt x="1027" y="1431"/>
                  <a:pt x="1026" y="1424"/>
                  <a:pt x="1025" y="1416"/>
                </a:cubicBezTo>
                <a:close/>
                <a:moveTo>
                  <a:pt x="1040" y="1399"/>
                </a:moveTo>
                <a:cubicBezTo>
                  <a:pt x="1043" y="1400"/>
                  <a:pt x="1046" y="1401"/>
                  <a:pt x="1049" y="1402"/>
                </a:cubicBezTo>
                <a:cubicBezTo>
                  <a:pt x="1051" y="1403"/>
                  <a:pt x="1054" y="1404"/>
                  <a:pt x="1057" y="1405"/>
                </a:cubicBezTo>
                <a:cubicBezTo>
                  <a:pt x="1058" y="1414"/>
                  <a:pt x="1059" y="1423"/>
                  <a:pt x="1060" y="1431"/>
                </a:cubicBezTo>
                <a:cubicBezTo>
                  <a:pt x="1054" y="1428"/>
                  <a:pt x="1048" y="1425"/>
                  <a:pt x="1042" y="1422"/>
                </a:cubicBezTo>
                <a:cubicBezTo>
                  <a:pt x="1041" y="1414"/>
                  <a:pt x="1041" y="1407"/>
                  <a:pt x="1040" y="1399"/>
                </a:cubicBezTo>
                <a:close/>
                <a:moveTo>
                  <a:pt x="1055" y="1379"/>
                </a:moveTo>
                <a:cubicBezTo>
                  <a:pt x="1055" y="1379"/>
                  <a:pt x="1055" y="1379"/>
                  <a:pt x="1055" y="1379"/>
                </a:cubicBezTo>
                <a:cubicBezTo>
                  <a:pt x="1060" y="1381"/>
                  <a:pt x="1066" y="1383"/>
                  <a:pt x="1071" y="1386"/>
                </a:cubicBezTo>
                <a:cubicBezTo>
                  <a:pt x="1072" y="1396"/>
                  <a:pt x="1074" y="1405"/>
                  <a:pt x="1075" y="1415"/>
                </a:cubicBezTo>
                <a:cubicBezTo>
                  <a:pt x="1069" y="1411"/>
                  <a:pt x="1063" y="1408"/>
                  <a:pt x="1057" y="1405"/>
                </a:cubicBezTo>
                <a:cubicBezTo>
                  <a:pt x="1056" y="1396"/>
                  <a:pt x="1055" y="1388"/>
                  <a:pt x="1055" y="1379"/>
                </a:cubicBezTo>
                <a:close/>
                <a:moveTo>
                  <a:pt x="1087" y="1368"/>
                </a:moveTo>
                <a:cubicBezTo>
                  <a:pt x="1087" y="1369"/>
                  <a:pt x="1087" y="1369"/>
                  <a:pt x="1088" y="1369"/>
                </a:cubicBezTo>
                <a:cubicBezTo>
                  <a:pt x="1094" y="1373"/>
                  <a:pt x="1100" y="1377"/>
                  <a:pt x="1106" y="1381"/>
                </a:cubicBezTo>
                <a:cubicBezTo>
                  <a:pt x="1108" y="1391"/>
                  <a:pt x="1110" y="1402"/>
                  <a:pt x="1112" y="1412"/>
                </a:cubicBezTo>
                <a:cubicBezTo>
                  <a:pt x="1112" y="1412"/>
                  <a:pt x="1112" y="1412"/>
                  <a:pt x="1112" y="1412"/>
                </a:cubicBezTo>
                <a:cubicBezTo>
                  <a:pt x="1105" y="1407"/>
                  <a:pt x="1098" y="1402"/>
                  <a:pt x="1091" y="1398"/>
                </a:cubicBezTo>
                <a:cubicBezTo>
                  <a:pt x="1089" y="1388"/>
                  <a:pt x="1088" y="1378"/>
                  <a:pt x="1087" y="1368"/>
                </a:cubicBezTo>
                <a:close/>
                <a:moveTo>
                  <a:pt x="1102" y="1351"/>
                </a:moveTo>
                <a:cubicBezTo>
                  <a:pt x="1108" y="1355"/>
                  <a:pt x="1115" y="1359"/>
                  <a:pt x="1121" y="1364"/>
                </a:cubicBezTo>
                <a:cubicBezTo>
                  <a:pt x="1123" y="1374"/>
                  <a:pt x="1125" y="1385"/>
                  <a:pt x="1128" y="1396"/>
                </a:cubicBezTo>
                <a:cubicBezTo>
                  <a:pt x="1121" y="1390"/>
                  <a:pt x="1113" y="1385"/>
                  <a:pt x="1106" y="1380"/>
                </a:cubicBezTo>
                <a:cubicBezTo>
                  <a:pt x="1104" y="1371"/>
                  <a:pt x="1103" y="1361"/>
                  <a:pt x="1102" y="1351"/>
                </a:cubicBezTo>
                <a:close/>
                <a:moveTo>
                  <a:pt x="1117" y="1333"/>
                </a:moveTo>
                <a:cubicBezTo>
                  <a:pt x="1123" y="1338"/>
                  <a:pt x="1129" y="1342"/>
                  <a:pt x="1136" y="1347"/>
                </a:cubicBezTo>
                <a:cubicBezTo>
                  <a:pt x="1138" y="1357"/>
                  <a:pt x="1140" y="1368"/>
                  <a:pt x="1143" y="1379"/>
                </a:cubicBezTo>
                <a:cubicBezTo>
                  <a:pt x="1136" y="1374"/>
                  <a:pt x="1129" y="1369"/>
                  <a:pt x="1121" y="1364"/>
                </a:cubicBezTo>
                <a:cubicBezTo>
                  <a:pt x="1119" y="1353"/>
                  <a:pt x="1118" y="1343"/>
                  <a:pt x="1117" y="1333"/>
                </a:cubicBezTo>
                <a:close/>
                <a:moveTo>
                  <a:pt x="1117" y="1333"/>
                </a:moveTo>
                <a:cubicBezTo>
                  <a:pt x="1115" y="1323"/>
                  <a:pt x="1114" y="1313"/>
                  <a:pt x="1114" y="1304"/>
                </a:cubicBezTo>
                <a:cubicBezTo>
                  <a:pt x="1119" y="1308"/>
                  <a:pt x="1125" y="1311"/>
                  <a:pt x="1131" y="1315"/>
                </a:cubicBezTo>
                <a:cubicBezTo>
                  <a:pt x="1132" y="1325"/>
                  <a:pt x="1134" y="1336"/>
                  <a:pt x="1136" y="1346"/>
                </a:cubicBezTo>
                <a:cubicBezTo>
                  <a:pt x="1129" y="1341"/>
                  <a:pt x="1123" y="1337"/>
                  <a:pt x="1117" y="1333"/>
                </a:cubicBezTo>
                <a:close/>
                <a:moveTo>
                  <a:pt x="1128" y="1286"/>
                </a:moveTo>
                <a:cubicBezTo>
                  <a:pt x="1134" y="1290"/>
                  <a:pt x="1140" y="1294"/>
                  <a:pt x="1146" y="1298"/>
                </a:cubicBezTo>
                <a:cubicBezTo>
                  <a:pt x="1147" y="1308"/>
                  <a:pt x="1149" y="1319"/>
                  <a:pt x="1151" y="1329"/>
                </a:cubicBezTo>
                <a:cubicBezTo>
                  <a:pt x="1144" y="1324"/>
                  <a:pt x="1138" y="1319"/>
                  <a:pt x="1131" y="1315"/>
                </a:cubicBezTo>
                <a:cubicBezTo>
                  <a:pt x="1130" y="1305"/>
                  <a:pt x="1129" y="1295"/>
                  <a:pt x="1128" y="1286"/>
                </a:cubicBezTo>
                <a:close/>
                <a:moveTo>
                  <a:pt x="1143" y="1268"/>
                </a:moveTo>
                <a:cubicBezTo>
                  <a:pt x="1149" y="1272"/>
                  <a:pt x="1155" y="1277"/>
                  <a:pt x="1161" y="1281"/>
                </a:cubicBezTo>
                <a:cubicBezTo>
                  <a:pt x="1162" y="1291"/>
                  <a:pt x="1164" y="1302"/>
                  <a:pt x="1166" y="1313"/>
                </a:cubicBezTo>
                <a:cubicBezTo>
                  <a:pt x="1160" y="1308"/>
                  <a:pt x="1153" y="1303"/>
                  <a:pt x="1146" y="1298"/>
                </a:cubicBezTo>
                <a:cubicBezTo>
                  <a:pt x="1145" y="1288"/>
                  <a:pt x="1144" y="1278"/>
                  <a:pt x="1143" y="1268"/>
                </a:cubicBezTo>
                <a:close/>
                <a:moveTo>
                  <a:pt x="1143" y="1268"/>
                </a:moveTo>
                <a:cubicBezTo>
                  <a:pt x="1143" y="1259"/>
                  <a:pt x="1143" y="1250"/>
                  <a:pt x="1143" y="1241"/>
                </a:cubicBezTo>
                <a:cubicBezTo>
                  <a:pt x="1148" y="1244"/>
                  <a:pt x="1153" y="1248"/>
                  <a:pt x="1158" y="1251"/>
                </a:cubicBezTo>
                <a:cubicBezTo>
                  <a:pt x="1158" y="1261"/>
                  <a:pt x="1159" y="1270"/>
                  <a:pt x="1161" y="1280"/>
                </a:cubicBezTo>
                <a:cubicBezTo>
                  <a:pt x="1155" y="1276"/>
                  <a:pt x="1149" y="1272"/>
                  <a:pt x="1143" y="1268"/>
                </a:cubicBezTo>
                <a:close/>
                <a:moveTo>
                  <a:pt x="1158" y="1223"/>
                </a:moveTo>
                <a:cubicBezTo>
                  <a:pt x="1163" y="1227"/>
                  <a:pt x="1168" y="1230"/>
                  <a:pt x="1173" y="1234"/>
                </a:cubicBezTo>
                <a:cubicBezTo>
                  <a:pt x="1174" y="1244"/>
                  <a:pt x="1175" y="1254"/>
                  <a:pt x="1176" y="1264"/>
                </a:cubicBezTo>
                <a:cubicBezTo>
                  <a:pt x="1170" y="1260"/>
                  <a:pt x="1164" y="1255"/>
                  <a:pt x="1158" y="1251"/>
                </a:cubicBezTo>
                <a:cubicBezTo>
                  <a:pt x="1158" y="1242"/>
                  <a:pt x="1157" y="1232"/>
                  <a:pt x="1158" y="1223"/>
                </a:cubicBezTo>
                <a:close/>
                <a:moveTo>
                  <a:pt x="1172" y="1207"/>
                </a:moveTo>
                <a:cubicBezTo>
                  <a:pt x="1177" y="1210"/>
                  <a:pt x="1183" y="1214"/>
                  <a:pt x="1188" y="1218"/>
                </a:cubicBezTo>
                <a:cubicBezTo>
                  <a:pt x="1189" y="1228"/>
                  <a:pt x="1190" y="1238"/>
                  <a:pt x="1191" y="1248"/>
                </a:cubicBezTo>
                <a:cubicBezTo>
                  <a:pt x="1185" y="1243"/>
                  <a:pt x="1179" y="1238"/>
                  <a:pt x="1173" y="1234"/>
                </a:cubicBezTo>
                <a:cubicBezTo>
                  <a:pt x="1173" y="1225"/>
                  <a:pt x="1172" y="1215"/>
                  <a:pt x="1172" y="1207"/>
                </a:cubicBezTo>
                <a:close/>
                <a:moveTo>
                  <a:pt x="1172" y="1206"/>
                </a:moveTo>
                <a:cubicBezTo>
                  <a:pt x="1173" y="1197"/>
                  <a:pt x="1173" y="1188"/>
                  <a:pt x="1174" y="1180"/>
                </a:cubicBezTo>
                <a:cubicBezTo>
                  <a:pt x="1178" y="1183"/>
                  <a:pt x="1182" y="1186"/>
                  <a:pt x="1187" y="1189"/>
                </a:cubicBezTo>
                <a:cubicBezTo>
                  <a:pt x="1187" y="1198"/>
                  <a:pt x="1187" y="1208"/>
                  <a:pt x="1188" y="1217"/>
                </a:cubicBezTo>
                <a:cubicBezTo>
                  <a:pt x="1183" y="1213"/>
                  <a:pt x="1177" y="1210"/>
                  <a:pt x="1172" y="1206"/>
                </a:cubicBezTo>
                <a:close/>
                <a:moveTo>
                  <a:pt x="1187" y="1189"/>
                </a:moveTo>
                <a:cubicBezTo>
                  <a:pt x="1182" y="1185"/>
                  <a:pt x="1178" y="1182"/>
                  <a:pt x="1174" y="1179"/>
                </a:cubicBezTo>
                <a:cubicBezTo>
                  <a:pt x="1174" y="1179"/>
                  <a:pt x="1174" y="1179"/>
                  <a:pt x="1174" y="1179"/>
                </a:cubicBezTo>
                <a:cubicBezTo>
                  <a:pt x="1175" y="1171"/>
                  <a:pt x="1176" y="1162"/>
                  <a:pt x="1178" y="1154"/>
                </a:cubicBezTo>
                <a:cubicBezTo>
                  <a:pt x="1181" y="1157"/>
                  <a:pt x="1185" y="1159"/>
                  <a:pt x="1188" y="1162"/>
                </a:cubicBezTo>
                <a:cubicBezTo>
                  <a:pt x="1187" y="1171"/>
                  <a:pt x="1187" y="1180"/>
                  <a:pt x="1187" y="1189"/>
                </a:cubicBezTo>
                <a:close/>
                <a:moveTo>
                  <a:pt x="1189" y="1162"/>
                </a:moveTo>
                <a:cubicBezTo>
                  <a:pt x="1193" y="1165"/>
                  <a:pt x="1197" y="1169"/>
                  <a:pt x="1201" y="1172"/>
                </a:cubicBezTo>
                <a:cubicBezTo>
                  <a:pt x="1201" y="1181"/>
                  <a:pt x="1202" y="1191"/>
                  <a:pt x="1203" y="1201"/>
                </a:cubicBezTo>
                <a:cubicBezTo>
                  <a:pt x="1197" y="1197"/>
                  <a:pt x="1192" y="1193"/>
                  <a:pt x="1187" y="1189"/>
                </a:cubicBezTo>
                <a:cubicBezTo>
                  <a:pt x="1187" y="1180"/>
                  <a:pt x="1188" y="1171"/>
                  <a:pt x="1189" y="1162"/>
                </a:cubicBezTo>
                <a:close/>
                <a:moveTo>
                  <a:pt x="1189" y="1162"/>
                </a:moveTo>
                <a:cubicBezTo>
                  <a:pt x="1190" y="1154"/>
                  <a:pt x="1191" y="1145"/>
                  <a:pt x="1193" y="1138"/>
                </a:cubicBezTo>
                <a:cubicBezTo>
                  <a:pt x="1196" y="1140"/>
                  <a:pt x="1199" y="1143"/>
                  <a:pt x="1203" y="1146"/>
                </a:cubicBezTo>
                <a:cubicBezTo>
                  <a:pt x="1202" y="1154"/>
                  <a:pt x="1201" y="1163"/>
                  <a:pt x="1201" y="1171"/>
                </a:cubicBezTo>
                <a:cubicBezTo>
                  <a:pt x="1197" y="1168"/>
                  <a:pt x="1193" y="1165"/>
                  <a:pt x="1189" y="1162"/>
                </a:cubicBezTo>
                <a:close/>
                <a:moveTo>
                  <a:pt x="1193" y="1137"/>
                </a:moveTo>
                <a:cubicBezTo>
                  <a:pt x="1194" y="1130"/>
                  <a:pt x="1196" y="1123"/>
                  <a:pt x="1198" y="1116"/>
                </a:cubicBezTo>
                <a:cubicBezTo>
                  <a:pt x="1201" y="1118"/>
                  <a:pt x="1204" y="1120"/>
                  <a:pt x="1206" y="1122"/>
                </a:cubicBezTo>
                <a:cubicBezTo>
                  <a:pt x="1205" y="1129"/>
                  <a:pt x="1204" y="1137"/>
                  <a:pt x="1203" y="1145"/>
                </a:cubicBezTo>
                <a:cubicBezTo>
                  <a:pt x="1199" y="1142"/>
                  <a:pt x="1196" y="1140"/>
                  <a:pt x="1193" y="1137"/>
                </a:cubicBezTo>
                <a:close/>
                <a:moveTo>
                  <a:pt x="1207" y="1122"/>
                </a:moveTo>
                <a:cubicBezTo>
                  <a:pt x="1210" y="1125"/>
                  <a:pt x="1214" y="1128"/>
                  <a:pt x="1217" y="1131"/>
                </a:cubicBezTo>
                <a:cubicBezTo>
                  <a:pt x="1217" y="1139"/>
                  <a:pt x="1216" y="1147"/>
                  <a:pt x="1216" y="1156"/>
                </a:cubicBezTo>
                <a:cubicBezTo>
                  <a:pt x="1212" y="1152"/>
                  <a:pt x="1208" y="1149"/>
                  <a:pt x="1203" y="1145"/>
                </a:cubicBezTo>
                <a:cubicBezTo>
                  <a:pt x="1204" y="1137"/>
                  <a:pt x="1205" y="1130"/>
                  <a:pt x="1207" y="1122"/>
                </a:cubicBezTo>
                <a:close/>
                <a:moveTo>
                  <a:pt x="1207" y="1121"/>
                </a:moveTo>
                <a:cubicBezTo>
                  <a:pt x="1207" y="1121"/>
                  <a:pt x="1207" y="1121"/>
                  <a:pt x="1207" y="1121"/>
                </a:cubicBezTo>
                <a:cubicBezTo>
                  <a:pt x="1204" y="1119"/>
                  <a:pt x="1201" y="1117"/>
                  <a:pt x="1199" y="1115"/>
                </a:cubicBezTo>
                <a:cubicBezTo>
                  <a:pt x="1201" y="1108"/>
                  <a:pt x="1204" y="1101"/>
                  <a:pt x="1207" y="1094"/>
                </a:cubicBezTo>
                <a:cubicBezTo>
                  <a:pt x="1209" y="1095"/>
                  <a:pt x="1211" y="1097"/>
                  <a:pt x="1213" y="1099"/>
                </a:cubicBezTo>
                <a:cubicBezTo>
                  <a:pt x="1210" y="1106"/>
                  <a:pt x="1208" y="1114"/>
                  <a:pt x="1207" y="1121"/>
                </a:cubicBezTo>
                <a:close/>
                <a:moveTo>
                  <a:pt x="1198" y="1115"/>
                </a:moveTo>
                <a:cubicBezTo>
                  <a:pt x="1196" y="1114"/>
                  <a:pt x="1194" y="1112"/>
                  <a:pt x="1192" y="1110"/>
                </a:cubicBezTo>
                <a:cubicBezTo>
                  <a:pt x="1195" y="1104"/>
                  <a:pt x="1198" y="1097"/>
                  <a:pt x="1202" y="1090"/>
                </a:cubicBezTo>
                <a:cubicBezTo>
                  <a:pt x="1203" y="1091"/>
                  <a:pt x="1205" y="1092"/>
                  <a:pt x="1206" y="1094"/>
                </a:cubicBezTo>
                <a:cubicBezTo>
                  <a:pt x="1203" y="1101"/>
                  <a:pt x="1200" y="1108"/>
                  <a:pt x="1198" y="1115"/>
                </a:cubicBezTo>
                <a:close/>
                <a:moveTo>
                  <a:pt x="1191" y="1110"/>
                </a:moveTo>
                <a:cubicBezTo>
                  <a:pt x="1190" y="1109"/>
                  <a:pt x="1188" y="1108"/>
                  <a:pt x="1186" y="1107"/>
                </a:cubicBezTo>
                <a:cubicBezTo>
                  <a:pt x="1188" y="1103"/>
                  <a:pt x="1190" y="1100"/>
                  <a:pt x="1193" y="1096"/>
                </a:cubicBezTo>
                <a:cubicBezTo>
                  <a:pt x="1194" y="1093"/>
                  <a:pt x="1196" y="1090"/>
                  <a:pt x="1198" y="1087"/>
                </a:cubicBezTo>
                <a:cubicBezTo>
                  <a:pt x="1199" y="1088"/>
                  <a:pt x="1200" y="1089"/>
                  <a:pt x="1201" y="1090"/>
                </a:cubicBezTo>
                <a:cubicBezTo>
                  <a:pt x="1198" y="1096"/>
                  <a:pt x="1194" y="1103"/>
                  <a:pt x="1191" y="1110"/>
                </a:cubicBezTo>
                <a:close/>
                <a:moveTo>
                  <a:pt x="1192" y="1096"/>
                </a:moveTo>
                <a:cubicBezTo>
                  <a:pt x="1190" y="1099"/>
                  <a:pt x="1188" y="1103"/>
                  <a:pt x="1186" y="1106"/>
                </a:cubicBezTo>
                <a:cubicBezTo>
                  <a:pt x="1185" y="1106"/>
                  <a:pt x="1183" y="1105"/>
                  <a:pt x="1182" y="1104"/>
                </a:cubicBezTo>
                <a:cubicBezTo>
                  <a:pt x="1185" y="1097"/>
                  <a:pt x="1189" y="1091"/>
                  <a:pt x="1193" y="1084"/>
                </a:cubicBezTo>
                <a:cubicBezTo>
                  <a:pt x="1195" y="1085"/>
                  <a:pt x="1196" y="1086"/>
                  <a:pt x="1198" y="1087"/>
                </a:cubicBezTo>
                <a:cubicBezTo>
                  <a:pt x="1196" y="1090"/>
                  <a:pt x="1194" y="1093"/>
                  <a:pt x="1192" y="1096"/>
                </a:cubicBezTo>
                <a:close/>
                <a:moveTo>
                  <a:pt x="1193" y="1083"/>
                </a:moveTo>
                <a:cubicBezTo>
                  <a:pt x="1191" y="1082"/>
                  <a:pt x="1189" y="1080"/>
                  <a:pt x="1187" y="1079"/>
                </a:cubicBezTo>
                <a:cubicBezTo>
                  <a:pt x="1190" y="1073"/>
                  <a:pt x="1194" y="1066"/>
                  <a:pt x="1197" y="1059"/>
                </a:cubicBezTo>
                <a:cubicBezTo>
                  <a:pt x="1199" y="1060"/>
                  <a:pt x="1202" y="1062"/>
                  <a:pt x="1204" y="1063"/>
                </a:cubicBezTo>
                <a:cubicBezTo>
                  <a:pt x="1200" y="1070"/>
                  <a:pt x="1196" y="1077"/>
                  <a:pt x="1193" y="1083"/>
                </a:cubicBezTo>
                <a:close/>
                <a:moveTo>
                  <a:pt x="1197" y="1058"/>
                </a:moveTo>
                <a:cubicBezTo>
                  <a:pt x="1195" y="1056"/>
                  <a:pt x="1192" y="1054"/>
                  <a:pt x="1189" y="1053"/>
                </a:cubicBezTo>
                <a:cubicBezTo>
                  <a:pt x="1192" y="1047"/>
                  <a:pt x="1194" y="1041"/>
                  <a:pt x="1197" y="1036"/>
                </a:cubicBezTo>
                <a:cubicBezTo>
                  <a:pt x="1199" y="1032"/>
                  <a:pt x="1199" y="1032"/>
                  <a:pt x="1199" y="1032"/>
                </a:cubicBezTo>
                <a:cubicBezTo>
                  <a:pt x="1201" y="1034"/>
                  <a:pt x="1204" y="1036"/>
                  <a:pt x="1207" y="1038"/>
                </a:cubicBezTo>
                <a:cubicBezTo>
                  <a:pt x="1204" y="1045"/>
                  <a:pt x="1200" y="1052"/>
                  <a:pt x="1197" y="1058"/>
                </a:cubicBezTo>
                <a:close/>
                <a:moveTo>
                  <a:pt x="1199" y="1031"/>
                </a:moveTo>
                <a:cubicBezTo>
                  <a:pt x="1195" y="1029"/>
                  <a:pt x="1192" y="1027"/>
                  <a:pt x="1189" y="1025"/>
                </a:cubicBezTo>
                <a:cubicBezTo>
                  <a:pt x="1193" y="1017"/>
                  <a:pt x="1196" y="1010"/>
                  <a:pt x="1199" y="1004"/>
                </a:cubicBezTo>
                <a:cubicBezTo>
                  <a:pt x="1202" y="1006"/>
                  <a:pt x="1205" y="1008"/>
                  <a:pt x="1208" y="1010"/>
                </a:cubicBezTo>
                <a:cubicBezTo>
                  <a:pt x="1205" y="1017"/>
                  <a:pt x="1202" y="1024"/>
                  <a:pt x="1199" y="1031"/>
                </a:cubicBezTo>
                <a:close/>
                <a:moveTo>
                  <a:pt x="1198" y="1003"/>
                </a:moveTo>
                <a:cubicBezTo>
                  <a:pt x="1195" y="1001"/>
                  <a:pt x="1191" y="998"/>
                  <a:pt x="1188" y="996"/>
                </a:cubicBezTo>
                <a:cubicBezTo>
                  <a:pt x="1191" y="989"/>
                  <a:pt x="1194" y="982"/>
                  <a:pt x="1197" y="975"/>
                </a:cubicBezTo>
                <a:cubicBezTo>
                  <a:pt x="1200" y="977"/>
                  <a:pt x="1204" y="979"/>
                  <a:pt x="1208" y="982"/>
                </a:cubicBezTo>
                <a:cubicBezTo>
                  <a:pt x="1207" y="983"/>
                  <a:pt x="1207" y="985"/>
                  <a:pt x="1206" y="986"/>
                </a:cubicBezTo>
                <a:cubicBezTo>
                  <a:pt x="1204" y="991"/>
                  <a:pt x="1201" y="997"/>
                  <a:pt x="1198" y="1003"/>
                </a:cubicBezTo>
                <a:close/>
                <a:moveTo>
                  <a:pt x="1196" y="974"/>
                </a:moveTo>
                <a:cubicBezTo>
                  <a:pt x="1192" y="971"/>
                  <a:pt x="1188" y="969"/>
                  <a:pt x="1184" y="967"/>
                </a:cubicBezTo>
                <a:cubicBezTo>
                  <a:pt x="1187" y="959"/>
                  <a:pt x="1189" y="952"/>
                  <a:pt x="1192" y="944"/>
                </a:cubicBezTo>
                <a:cubicBezTo>
                  <a:pt x="1196" y="947"/>
                  <a:pt x="1200" y="950"/>
                  <a:pt x="1205" y="953"/>
                </a:cubicBezTo>
                <a:cubicBezTo>
                  <a:pt x="1202" y="960"/>
                  <a:pt x="1199" y="967"/>
                  <a:pt x="1196" y="974"/>
                </a:cubicBezTo>
                <a:close/>
                <a:moveTo>
                  <a:pt x="1192" y="944"/>
                </a:moveTo>
                <a:cubicBezTo>
                  <a:pt x="1187" y="941"/>
                  <a:pt x="1182" y="938"/>
                  <a:pt x="1177" y="936"/>
                </a:cubicBezTo>
                <a:cubicBezTo>
                  <a:pt x="1208" y="839"/>
                  <a:pt x="1228" y="755"/>
                  <a:pt x="1235" y="684"/>
                </a:cubicBezTo>
                <a:cubicBezTo>
                  <a:pt x="1243" y="611"/>
                  <a:pt x="1238" y="553"/>
                  <a:pt x="1221" y="510"/>
                </a:cubicBezTo>
                <a:cubicBezTo>
                  <a:pt x="1225" y="507"/>
                  <a:pt x="1229" y="503"/>
                  <a:pt x="1233" y="500"/>
                </a:cubicBezTo>
                <a:cubicBezTo>
                  <a:pt x="1237" y="497"/>
                  <a:pt x="1241" y="495"/>
                  <a:pt x="1245" y="492"/>
                </a:cubicBezTo>
                <a:cubicBezTo>
                  <a:pt x="1265" y="536"/>
                  <a:pt x="1270" y="597"/>
                  <a:pt x="1261" y="675"/>
                </a:cubicBezTo>
                <a:cubicBezTo>
                  <a:pt x="1251" y="750"/>
                  <a:pt x="1228" y="840"/>
                  <a:pt x="1192" y="944"/>
                </a:cubicBezTo>
                <a:close/>
                <a:moveTo>
                  <a:pt x="1244" y="489"/>
                </a:moveTo>
                <a:cubicBezTo>
                  <a:pt x="1250" y="486"/>
                  <a:pt x="1255" y="483"/>
                  <a:pt x="1259" y="480"/>
                </a:cubicBezTo>
                <a:cubicBezTo>
                  <a:pt x="1255" y="484"/>
                  <a:pt x="1251" y="487"/>
                  <a:pt x="1245" y="491"/>
                </a:cubicBezTo>
                <a:cubicBezTo>
                  <a:pt x="1245" y="490"/>
                  <a:pt x="1245" y="489"/>
                  <a:pt x="1244" y="489"/>
                </a:cubicBezTo>
                <a:close/>
                <a:moveTo>
                  <a:pt x="1245" y="488"/>
                </a:moveTo>
                <a:cubicBezTo>
                  <a:pt x="1248" y="484"/>
                  <a:pt x="1251" y="480"/>
                  <a:pt x="1253" y="477"/>
                </a:cubicBezTo>
                <a:cubicBezTo>
                  <a:pt x="1258" y="474"/>
                  <a:pt x="1263" y="472"/>
                  <a:pt x="1268" y="470"/>
                </a:cubicBezTo>
                <a:cubicBezTo>
                  <a:pt x="1268" y="470"/>
                  <a:pt x="1268" y="471"/>
                  <a:pt x="1269" y="471"/>
                </a:cubicBezTo>
                <a:cubicBezTo>
                  <a:pt x="1266" y="473"/>
                  <a:pt x="1264" y="476"/>
                  <a:pt x="1261" y="478"/>
                </a:cubicBezTo>
                <a:cubicBezTo>
                  <a:pt x="1256" y="481"/>
                  <a:pt x="1251" y="485"/>
                  <a:pt x="1245" y="488"/>
                </a:cubicBezTo>
                <a:close/>
                <a:moveTo>
                  <a:pt x="1269" y="472"/>
                </a:moveTo>
                <a:cubicBezTo>
                  <a:pt x="1269" y="472"/>
                  <a:pt x="1269" y="472"/>
                  <a:pt x="1270" y="473"/>
                </a:cubicBezTo>
                <a:cubicBezTo>
                  <a:pt x="1268" y="474"/>
                  <a:pt x="1266" y="475"/>
                  <a:pt x="1264" y="477"/>
                </a:cubicBezTo>
                <a:cubicBezTo>
                  <a:pt x="1266" y="475"/>
                  <a:pt x="1267" y="473"/>
                  <a:pt x="1269" y="472"/>
                </a:cubicBezTo>
                <a:close/>
                <a:moveTo>
                  <a:pt x="1268" y="469"/>
                </a:moveTo>
                <a:cubicBezTo>
                  <a:pt x="1270" y="469"/>
                  <a:pt x="1271" y="468"/>
                  <a:pt x="1272" y="467"/>
                </a:cubicBezTo>
                <a:cubicBezTo>
                  <a:pt x="1271" y="469"/>
                  <a:pt x="1270" y="470"/>
                  <a:pt x="1269" y="471"/>
                </a:cubicBezTo>
                <a:cubicBezTo>
                  <a:pt x="1269" y="470"/>
                  <a:pt x="1269" y="470"/>
                  <a:pt x="1268" y="469"/>
                </a:cubicBezTo>
                <a:close/>
                <a:moveTo>
                  <a:pt x="1268" y="469"/>
                </a:moveTo>
                <a:cubicBezTo>
                  <a:pt x="1267" y="467"/>
                  <a:pt x="1266" y="465"/>
                  <a:pt x="1265" y="463"/>
                </a:cubicBezTo>
                <a:cubicBezTo>
                  <a:pt x="1265" y="463"/>
                  <a:pt x="1265" y="463"/>
                  <a:pt x="1265" y="463"/>
                </a:cubicBezTo>
                <a:cubicBezTo>
                  <a:pt x="1270" y="460"/>
                  <a:pt x="1276" y="458"/>
                  <a:pt x="1281" y="456"/>
                </a:cubicBezTo>
                <a:cubicBezTo>
                  <a:pt x="1279" y="459"/>
                  <a:pt x="1276" y="463"/>
                  <a:pt x="1273" y="466"/>
                </a:cubicBezTo>
                <a:cubicBezTo>
                  <a:pt x="1271" y="467"/>
                  <a:pt x="1270" y="468"/>
                  <a:pt x="1268" y="469"/>
                </a:cubicBezTo>
                <a:close/>
                <a:moveTo>
                  <a:pt x="1264" y="462"/>
                </a:moveTo>
                <a:cubicBezTo>
                  <a:pt x="1264" y="461"/>
                  <a:pt x="1263" y="460"/>
                  <a:pt x="1262" y="458"/>
                </a:cubicBezTo>
                <a:cubicBezTo>
                  <a:pt x="1263" y="456"/>
                  <a:pt x="1263" y="454"/>
                  <a:pt x="1264" y="452"/>
                </a:cubicBezTo>
                <a:cubicBezTo>
                  <a:pt x="1272" y="449"/>
                  <a:pt x="1280" y="446"/>
                  <a:pt x="1287" y="443"/>
                </a:cubicBezTo>
                <a:cubicBezTo>
                  <a:pt x="1288" y="443"/>
                  <a:pt x="1288" y="443"/>
                  <a:pt x="1288" y="443"/>
                </a:cubicBezTo>
                <a:cubicBezTo>
                  <a:pt x="1286" y="447"/>
                  <a:pt x="1284" y="451"/>
                  <a:pt x="1281" y="455"/>
                </a:cubicBezTo>
                <a:cubicBezTo>
                  <a:pt x="1276" y="457"/>
                  <a:pt x="1270" y="460"/>
                  <a:pt x="1264" y="462"/>
                </a:cubicBezTo>
                <a:close/>
                <a:moveTo>
                  <a:pt x="1288" y="444"/>
                </a:moveTo>
                <a:cubicBezTo>
                  <a:pt x="1289" y="446"/>
                  <a:pt x="1291" y="448"/>
                  <a:pt x="1292" y="450"/>
                </a:cubicBezTo>
                <a:cubicBezTo>
                  <a:pt x="1289" y="452"/>
                  <a:pt x="1286" y="453"/>
                  <a:pt x="1282" y="455"/>
                </a:cubicBezTo>
                <a:cubicBezTo>
                  <a:pt x="1284" y="451"/>
                  <a:pt x="1286" y="447"/>
                  <a:pt x="1288" y="444"/>
                </a:cubicBezTo>
                <a:close/>
                <a:moveTo>
                  <a:pt x="1288" y="442"/>
                </a:moveTo>
                <a:cubicBezTo>
                  <a:pt x="1286" y="439"/>
                  <a:pt x="1284" y="437"/>
                  <a:pt x="1282" y="434"/>
                </a:cubicBezTo>
                <a:cubicBezTo>
                  <a:pt x="1285" y="433"/>
                  <a:pt x="1288" y="432"/>
                  <a:pt x="1292" y="430"/>
                </a:cubicBezTo>
                <a:cubicBezTo>
                  <a:pt x="1291" y="434"/>
                  <a:pt x="1290" y="438"/>
                  <a:pt x="1288" y="442"/>
                </a:cubicBezTo>
                <a:close/>
                <a:moveTo>
                  <a:pt x="1281" y="433"/>
                </a:moveTo>
                <a:cubicBezTo>
                  <a:pt x="1280" y="432"/>
                  <a:pt x="1279" y="430"/>
                  <a:pt x="1277" y="428"/>
                </a:cubicBezTo>
                <a:cubicBezTo>
                  <a:pt x="1283" y="427"/>
                  <a:pt x="1288" y="425"/>
                  <a:pt x="1293" y="424"/>
                </a:cubicBezTo>
                <a:cubicBezTo>
                  <a:pt x="1292" y="426"/>
                  <a:pt x="1292" y="428"/>
                  <a:pt x="1292" y="430"/>
                </a:cubicBezTo>
                <a:cubicBezTo>
                  <a:pt x="1288" y="431"/>
                  <a:pt x="1285" y="432"/>
                  <a:pt x="1281" y="433"/>
                </a:cubicBezTo>
                <a:close/>
                <a:moveTo>
                  <a:pt x="1293" y="423"/>
                </a:moveTo>
                <a:cubicBezTo>
                  <a:pt x="1298" y="422"/>
                  <a:pt x="1303" y="420"/>
                  <a:pt x="1307" y="419"/>
                </a:cubicBezTo>
                <a:cubicBezTo>
                  <a:pt x="1308" y="420"/>
                  <a:pt x="1309" y="421"/>
                  <a:pt x="1310" y="423"/>
                </a:cubicBezTo>
                <a:cubicBezTo>
                  <a:pt x="1304" y="425"/>
                  <a:pt x="1298" y="427"/>
                  <a:pt x="1292" y="430"/>
                </a:cubicBezTo>
                <a:cubicBezTo>
                  <a:pt x="1293" y="428"/>
                  <a:pt x="1293" y="425"/>
                  <a:pt x="1293" y="423"/>
                </a:cubicBezTo>
                <a:close/>
                <a:moveTo>
                  <a:pt x="1293" y="423"/>
                </a:moveTo>
                <a:cubicBezTo>
                  <a:pt x="1294" y="418"/>
                  <a:pt x="1293" y="413"/>
                  <a:pt x="1293" y="408"/>
                </a:cubicBezTo>
                <a:cubicBezTo>
                  <a:pt x="1294" y="408"/>
                  <a:pt x="1296" y="408"/>
                  <a:pt x="1297" y="407"/>
                </a:cubicBezTo>
                <a:cubicBezTo>
                  <a:pt x="1300" y="411"/>
                  <a:pt x="1304" y="414"/>
                  <a:pt x="1307" y="418"/>
                </a:cubicBezTo>
                <a:cubicBezTo>
                  <a:pt x="1302" y="420"/>
                  <a:pt x="1298" y="421"/>
                  <a:pt x="1293" y="423"/>
                </a:cubicBezTo>
                <a:close/>
                <a:moveTo>
                  <a:pt x="1293" y="408"/>
                </a:moveTo>
                <a:cubicBezTo>
                  <a:pt x="1293" y="406"/>
                  <a:pt x="1292" y="404"/>
                  <a:pt x="1292" y="402"/>
                </a:cubicBezTo>
                <a:cubicBezTo>
                  <a:pt x="1294" y="404"/>
                  <a:pt x="1295" y="405"/>
                  <a:pt x="1297" y="407"/>
                </a:cubicBezTo>
                <a:cubicBezTo>
                  <a:pt x="1295" y="407"/>
                  <a:pt x="1294" y="407"/>
                  <a:pt x="1293" y="408"/>
                </a:cubicBezTo>
                <a:close/>
                <a:moveTo>
                  <a:pt x="1285" y="395"/>
                </a:moveTo>
                <a:cubicBezTo>
                  <a:pt x="1289" y="394"/>
                  <a:pt x="1289" y="394"/>
                  <a:pt x="1289" y="394"/>
                </a:cubicBezTo>
                <a:cubicBezTo>
                  <a:pt x="1290" y="396"/>
                  <a:pt x="1291" y="399"/>
                  <a:pt x="1291" y="401"/>
                </a:cubicBezTo>
                <a:cubicBezTo>
                  <a:pt x="1289" y="399"/>
                  <a:pt x="1287" y="397"/>
                  <a:pt x="1285" y="395"/>
                </a:cubicBezTo>
                <a:close/>
                <a:moveTo>
                  <a:pt x="1285" y="380"/>
                </a:moveTo>
                <a:cubicBezTo>
                  <a:pt x="1291" y="378"/>
                  <a:pt x="1297" y="376"/>
                  <a:pt x="1303" y="375"/>
                </a:cubicBezTo>
                <a:cubicBezTo>
                  <a:pt x="1307" y="378"/>
                  <a:pt x="1312" y="382"/>
                  <a:pt x="1317" y="386"/>
                </a:cubicBezTo>
                <a:cubicBezTo>
                  <a:pt x="1309" y="388"/>
                  <a:pt x="1300" y="391"/>
                  <a:pt x="1290" y="393"/>
                </a:cubicBezTo>
                <a:cubicBezTo>
                  <a:pt x="1288" y="389"/>
                  <a:pt x="1287" y="384"/>
                  <a:pt x="1285" y="380"/>
                </a:cubicBezTo>
                <a:close/>
                <a:moveTo>
                  <a:pt x="1289" y="394"/>
                </a:moveTo>
                <a:cubicBezTo>
                  <a:pt x="1284" y="395"/>
                  <a:pt x="1284" y="395"/>
                  <a:pt x="1284" y="395"/>
                </a:cubicBezTo>
                <a:cubicBezTo>
                  <a:pt x="1279" y="391"/>
                  <a:pt x="1274" y="387"/>
                  <a:pt x="1268" y="384"/>
                </a:cubicBezTo>
                <a:cubicBezTo>
                  <a:pt x="1273" y="383"/>
                  <a:pt x="1278" y="381"/>
                  <a:pt x="1283" y="380"/>
                </a:cubicBezTo>
                <a:cubicBezTo>
                  <a:pt x="1284" y="380"/>
                  <a:pt x="1284" y="380"/>
                  <a:pt x="1284" y="380"/>
                </a:cubicBezTo>
                <a:cubicBezTo>
                  <a:pt x="1286" y="384"/>
                  <a:pt x="1288" y="389"/>
                  <a:pt x="1289" y="394"/>
                </a:cubicBezTo>
                <a:close/>
                <a:moveTo>
                  <a:pt x="1283" y="379"/>
                </a:moveTo>
                <a:cubicBezTo>
                  <a:pt x="1278" y="381"/>
                  <a:pt x="1273" y="382"/>
                  <a:pt x="1268" y="384"/>
                </a:cubicBezTo>
                <a:cubicBezTo>
                  <a:pt x="1261" y="380"/>
                  <a:pt x="1254" y="377"/>
                  <a:pt x="1247" y="374"/>
                </a:cubicBezTo>
                <a:cubicBezTo>
                  <a:pt x="1256" y="371"/>
                  <a:pt x="1266" y="369"/>
                  <a:pt x="1277" y="366"/>
                </a:cubicBezTo>
                <a:cubicBezTo>
                  <a:pt x="1278" y="368"/>
                  <a:pt x="1278" y="368"/>
                  <a:pt x="1278" y="368"/>
                </a:cubicBezTo>
                <a:cubicBezTo>
                  <a:pt x="1280" y="371"/>
                  <a:pt x="1282" y="375"/>
                  <a:pt x="1284" y="379"/>
                </a:cubicBezTo>
                <a:lnTo>
                  <a:pt x="1283" y="379"/>
                </a:lnTo>
                <a:close/>
                <a:moveTo>
                  <a:pt x="1267" y="384"/>
                </a:moveTo>
                <a:cubicBezTo>
                  <a:pt x="1262" y="385"/>
                  <a:pt x="1257" y="387"/>
                  <a:pt x="1251" y="388"/>
                </a:cubicBezTo>
                <a:cubicBezTo>
                  <a:pt x="1251" y="388"/>
                  <a:pt x="1251" y="388"/>
                  <a:pt x="1251" y="388"/>
                </a:cubicBezTo>
                <a:cubicBezTo>
                  <a:pt x="1249" y="384"/>
                  <a:pt x="1246" y="379"/>
                  <a:pt x="1244" y="375"/>
                </a:cubicBezTo>
                <a:cubicBezTo>
                  <a:pt x="1247" y="374"/>
                  <a:pt x="1247" y="374"/>
                  <a:pt x="1247" y="374"/>
                </a:cubicBezTo>
                <a:cubicBezTo>
                  <a:pt x="1254" y="377"/>
                  <a:pt x="1261" y="380"/>
                  <a:pt x="1267" y="384"/>
                </a:cubicBezTo>
                <a:close/>
                <a:moveTo>
                  <a:pt x="1244" y="374"/>
                </a:moveTo>
                <a:cubicBezTo>
                  <a:pt x="1243" y="374"/>
                  <a:pt x="1243" y="373"/>
                  <a:pt x="1243" y="372"/>
                </a:cubicBezTo>
                <a:cubicBezTo>
                  <a:pt x="1244" y="373"/>
                  <a:pt x="1245" y="373"/>
                  <a:pt x="1246" y="374"/>
                </a:cubicBezTo>
                <a:lnTo>
                  <a:pt x="1244" y="374"/>
                </a:lnTo>
                <a:close/>
                <a:moveTo>
                  <a:pt x="1243" y="374"/>
                </a:moveTo>
                <a:cubicBezTo>
                  <a:pt x="1232" y="378"/>
                  <a:pt x="1221" y="381"/>
                  <a:pt x="1211" y="383"/>
                </a:cubicBezTo>
                <a:cubicBezTo>
                  <a:pt x="1209" y="379"/>
                  <a:pt x="1206" y="374"/>
                  <a:pt x="1204" y="370"/>
                </a:cubicBezTo>
                <a:cubicBezTo>
                  <a:pt x="1209" y="368"/>
                  <a:pt x="1214" y="367"/>
                  <a:pt x="1219" y="365"/>
                </a:cubicBezTo>
                <a:cubicBezTo>
                  <a:pt x="1227" y="367"/>
                  <a:pt x="1235" y="369"/>
                  <a:pt x="1242" y="372"/>
                </a:cubicBezTo>
                <a:cubicBezTo>
                  <a:pt x="1242" y="373"/>
                  <a:pt x="1243" y="374"/>
                  <a:pt x="1243" y="374"/>
                </a:cubicBezTo>
                <a:close/>
                <a:moveTo>
                  <a:pt x="1220" y="365"/>
                </a:moveTo>
                <a:cubicBezTo>
                  <a:pt x="1225" y="364"/>
                  <a:pt x="1230" y="362"/>
                  <a:pt x="1236" y="361"/>
                </a:cubicBezTo>
                <a:cubicBezTo>
                  <a:pt x="1238" y="364"/>
                  <a:pt x="1240" y="368"/>
                  <a:pt x="1241" y="371"/>
                </a:cubicBezTo>
                <a:cubicBezTo>
                  <a:pt x="1235" y="369"/>
                  <a:pt x="1227" y="367"/>
                  <a:pt x="1220" y="365"/>
                </a:cubicBezTo>
                <a:close/>
                <a:moveTo>
                  <a:pt x="1229" y="347"/>
                </a:moveTo>
                <a:cubicBezTo>
                  <a:pt x="1240" y="348"/>
                  <a:pt x="1250" y="351"/>
                  <a:pt x="1259" y="354"/>
                </a:cubicBezTo>
                <a:cubicBezTo>
                  <a:pt x="1251" y="356"/>
                  <a:pt x="1243" y="358"/>
                  <a:pt x="1236" y="360"/>
                </a:cubicBezTo>
                <a:cubicBezTo>
                  <a:pt x="1234" y="356"/>
                  <a:pt x="1231" y="351"/>
                  <a:pt x="1229" y="347"/>
                </a:cubicBezTo>
                <a:close/>
                <a:moveTo>
                  <a:pt x="1229" y="346"/>
                </a:moveTo>
                <a:cubicBezTo>
                  <a:pt x="1229" y="346"/>
                  <a:pt x="1229" y="346"/>
                  <a:pt x="1229" y="346"/>
                </a:cubicBezTo>
                <a:cubicBezTo>
                  <a:pt x="1239" y="343"/>
                  <a:pt x="1249" y="340"/>
                  <a:pt x="1260" y="337"/>
                </a:cubicBezTo>
                <a:cubicBezTo>
                  <a:pt x="1263" y="342"/>
                  <a:pt x="1266" y="346"/>
                  <a:pt x="1268" y="351"/>
                </a:cubicBezTo>
                <a:cubicBezTo>
                  <a:pt x="1265" y="352"/>
                  <a:pt x="1263" y="353"/>
                  <a:pt x="1260" y="353"/>
                </a:cubicBezTo>
                <a:cubicBezTo>
                  <a:pt x="1260" y="353"/>
                  <a:pt x="1260" y="353"/>
                  <a:pt x="1260" y="353"/>
                </a:cubicBezTo>
                <a:cubicBezTo>
                  <a:pt x="1250" y="350"/>
                  <a:pt x="1240" y="348"/>
                  <a:pt x="1229" y="346"/>
                </a:cubicBezTo>
                <a:close/>
                <a:moveTo>
                  <a:pt x="1235" y="360"/>
                </a:moveTo>
                <a:cubicBezTo>
                  <a:pt x="1230" y="362"/>
                  <a:pt x="1224" y="363"/>
                  <a:pt x="1219" y="365"/>
                </a:cubicBezTo>
                <a:cubicBezTo>
                  <a:pt x="1213" y="364"/>
                  <a:pt x="1207" y="363"/>
                  <a:pt x="1200" y="362"/>
                </a:cubicBezTo>
                <a:cubicBezTo>
                  <a:pt x="1199" y="359"/>
                  <a:pt x="1198" y="357"/>
                  <a:pt x="1197" y="355"/>
                </a:cubicBezTo>
                <a:cubicBezTo>
                  <a:pt x="1207" y="352"/>
                  <a:pt x="1216" y="349"/>
                  <a:pt x="1226" y="346"/>
                </a:cubicBezTo>
                <a:cubicBezTo>
                  <a:pt x="1227" y="346"/>
                  <a:pt x="1228" y="346"/>
                  <a:pt x="1229" y="347"/>
                </a:cubicBezTo>
                <a:cubicBezTo>
                  <a:pt x="1231" y="351"/>
                  <a:pt x="1233" y="356"/>
                  <a:pt x="1235" y="360"/>
                </a:cubicBezTo>
                <a:close/>
                <a:moveTo>
                  <a:pt x="1226" y="346"/>
                </a:moveTo>
                <a:cubicBezTo>
                  <a:pt x="1216" y="344"/>
                  <a:pt x="1204" y="343"/>
                  <a:pt x="1192" y="343"/>
                </a:cubicBezTo>
                <a:cubicBezTo>
                  <a:pt x="1190" y="338"/>
                  <a:pt x="1187" y="332"/>
                  <a:pt x="1185" y="327"/>
                </a:cubicBezTo>
                <a:cubicBezTo>
                  <a:pt x="1192" y="326"/>
                  <a:pt x="1199" y="326"/>
                  <a:pt x="1205" y="326"/>
                </a:cubicBezTo>
                <a:cubicBezTo>
                  <a:pt x="1210" y="326"/>
                  <a:pt x="1214" y="326"/>
                  <a:pt x="1219" y="327"/>
                </a:cubicBezTo>
                <a:cubicBezTo>
                  <a:pt x="1222" y="333"/>
                  <a:pt x="1225" y="339"/>
                  <a:pt x="1228" y="345"/>
                </a:cubicBezTo>
                <a:lnTo>
                  <a:pt x="1226" y="346"/>
                </a:lnTo>
                <a:close/>
                <a:moveTo>
                  <a:pt x="1205" y="326"/>
                </a:moveTo>
                <a:cubicBezTo>
                  <a:pt x="1199" y="326"/>
                  <a:pt x="1192" y="326"/>
                  <a:pt x="1185" y="326"/>
                </a:cubicBezTo>
                <a:cubicBezTo>
                  <a:pt x="1183" y="321"/>
                  <a:pt x="1181" y="317"/>
                  <a:pt x="1179" y="312"/>
                </a:cubicBezTo>
                <a:cubicBezTo>
                  <a:pt x="1184" y="311"/>
                  <a:pt x="1189" y="311"/>
                  <a:pt x="1193" y="311"/>
                </a:cubicBezTo>
                <a:cubicBezTo>
                  <a:pt x="1199" y="310"/>
                  <a:pt x="1205" y="310"/>
                  <a:pt x="1211" y="310"/>
                </a:cubicBezTo>
                <a:cubicBezTo>
                  <a:pt x="1214" y="315"/>
                  <a:pt x="1216" y="321"/>
                  <a:pt x="1219" y="326"/>
                </a:cubicBezTo>
                <a:cubicBezTo>
                  <a:pt x="1214" y="326"/>
                  <a:pt x="1210" y="326"/>
                  <a:pt x="1205" y="326"/>
                </a:cubicBezTo>
                <a:close/>
                <a:moveTo>
                  <a:pt x="1193" y="310"/>
                </a:moveTo>
                <a:cubicBezTo>
                  <a:pt x="1189" y="311"/>
                  <a:pt x="1184" y="311"/>
                  <a:pt x="1179" y="311"/>
                </a:cubicBezTo>
                <a:cubicBezTo>
                  <a:pt x="1177" y="306"/>
                  <a:pt x="1176" y="301"/>
                  <a:pt x="1174" y="296"/>
                </a:cubicBezTo>
                <a:cubicBezTo>
                  <a:pt x="1184" y="295"/>
                  <a:pt x="1194" y="294"/>
                  <a:pt x="1205" y="293"/>
                </a:cubicBezTo>
                <a:cubicBezTo>
                  <a:pt x="1207" y="298"/>
                  <a:pt x="1209" y="304"/>
                  <a:pt x="1211" y="309"/>
                </a:cubicBezTo>
                <a:cubicBezTo>
                  <a:pt x="1205" y="309"/>
                  <a:pt x="1199" y="310"/>
                  <a:pt x="1193" y="310"/>
                </a:cubicBezTo>
                <a:close/>
                <a:moveTo>
                  <a:pt x="1174" y="295"/>
                </a:moveTo>
                <a:cubicBezTo>
                  <a:pt x="1172" y="290"/>
                  <a:pt x="1170" y="285"/>
                  <a:pt x="1169" y="279"/>
                </a:cubicBezTo>
                <a:cubicBezTo>
                  <a:pt x="1178" y="278"/>
                  <a:pt x="1188" y="277"/>
                  <a:pt x="1198" y="277"/>
                </a:cubicBezTo>
                <a:cubicBezTo>
                  <a:pt x="1200" y="282"/>
                  <a:pt x="1202" y="287"/>
                  <a:pt x="1204" y="293"/>
                </a:cubicBezTo>
                <a:cubicBezTo>
                  <a:pt x="1194" y="294"/>
                  <a:pt x="1183" y="294"/>
                  <a:pt x="1174" y="295"/>
                </a:cubicBezTo>
                <a:close/>
                <a:moveTo>
                  <a:pt x="1169" y="279"/>
                </a:moveTo>
                <a:cubicBezTo>
                  <a:pt x="1167" y="273"/>
                  <a:pt x="1166" y="268"/>
                  <a:pt x="1164" y="263"/>
                </a:cubicBezTo>
                <a:cubicBezTo>
                  <a:pt x="1173" y="261"/>
                  <a:pt x="1183" y="260"/>
                  <a:pt x="1192" y="260"/>
                </a:cubicBezTo>
                <a:cubicBezTo>
                  <a:pt x="1194" y="265"/>
                  <a:pt x="1196" y="271"/>
                  <a:pt x="1198" y="276"/>
                </a:cubicBezTo>
                <a:cubicBezTo>
                  <a:pt x="1188" y="277"/>
                  <a:pt x="1178" y="278"/>
                  <a:pt x="1169" y="279"/>
                </a:cubicBezTo>
                <a:close/>
                <a:moveTo>
                  <a:pt x="1168" y="279"/>
                </a:moveTo>
                <a:cubicBezTo>
                  <a:pt x="1159" y="280"/>
                  <a:pt x="1149" y="281"/>
                  <a:pt x="1140" y="282"/>
                </a:cubicBezTo>
                <a:cubicBezTo>
                  <a:pt x="1139" y="277"/>
                  <a:pt x="1138" y="272"/>
                  <a:pt x="1138" y="267"/>
                </a:cubicBezTo>
                <a:cubicBezTo>
                  <a:pt x="1146" y="265"/>
                  <a:pt x="1155" y="264"/>
                  <a:pt x="1164" y="263"/>
                </a:cubicBezTo>
                <a:cubicBezTo>
                  <a:pt x="1165" y="268"/>
                  <a:pt x="1167" y="273"/>
                  <a:pt x="1168" y="279"/>
                </a:cubicBezTo>
                <a:close/>
                <a:moveTo>
                  <a:pt x="1144" y="298"/>
                </a:moveTo>
                <a:cubicBezTo>
                  <a:pt x="1135" y="299"/>
                  <a:pt x="1126" y="301"/>
                  <a:pt x="1117" y="302"/>
                </a:cubicBezTo>
                <a:cubicBezTo>
                  <a:pt x="1116" y="297"/>
                  <a:pt x="1115" y="292"/>
                  <a:pt x="1115" y="287"/>
                </a:cubicBezTo>
                <a:cubicBezTo>
                  <a:pt x="1123" y="285"/>
                  <a:pt x="1131" y="284"/>
                  <a:pt x="1140" y="283"/>
                </a:cubicBezTo>
                <a:cubicBezTo>
                  <a:pt x="1141" y="288"/>
                  <a:pt x="1142" y="293"/>
                  <a:pt x="1144" y="298"/>
                </a:cubicBezTo>
                <a:close/>
                <a:moveTo>
                  <a:pt x="1120" y="318"/>
                </a:moveTo>
                <a:cubicBezTo>
                  <a:pt x="1104" y="320"/>
                  <a:pt x="1088" y="323"/>
                  <a:pt x="1074" y="325"/>
                </a:cubicBezTo>
                <a:cubicBezTo>
                  <a:pt x="1073" y="321"/>
                  <a:pt x="1072" y="316"/>
                  <a:pt x="1072" y="311"/>
                </a:cubicBezTo>
                <a:cubicBezTo>
                  <a:pt x="1086" y="308"/>
                  <a:pt x="1101" y="305"/>
                  <a:pt x="1117" y="303"/>
                </a:cubicBezTo>
                <a:cubicBezTo>
                  <a:pt x="1117" y="308"/>
                  <a:pt x="1119" y="313"/>
                  <a:pt x="1120" y="318"/>
                </a:cubicBezTo>
                <a:close/>
                <a:moveTo>
                  <a:pt x="1077" y="340"/>
                </a:moveTo>
                <a:cubicBezTo>
                  <a:pt x="1067" y="341"/>
                  <a:pt x="1058" y="343"/>
                  <a:pt x="1050" y="345"/>
                </a:cubicBezTo>
                <a:cubicBezTo>
                  <a:pt x="1049" y="340"/>
                  <a:pt x="1048" y="336"/>
                  <a:pt x="1048" y="331"/>
                </a:cubicBezTo>
                <a:cubicBezTo>
                  <a:pt x="1056" y="330"/>
                  <a:pt x="1065" y="328"/>
                  <a:pt x="1073" y="326"/>
                </a:cubicBezTo>
                <a:cubicBezTo>
                  <a:pt x="1074" y="331"/>
                  <a:pt x="1075" y="335"/>
                  <a:pt x="1077" y="340"/>
                </a:cubicBezTo>
                <a:close/>
                <a:moveTo>
                  <a:pt x="1052" y="359"/>
                </a:moveTo>
                <a:cubicBezTo>
                  <a:pt x="1043" y="361"/>
                  <a:pt x="1034" y="363"/>
                  <a:pt x="1025" y="365"/>
                </a:cubicBezTo>
                <a:cubicBezTo>
                  <a:pt x="1025" y="360"/>
                  <a:pt x="1024" y="356"/>
                  <a:pt x="1024" y="351"/>
                </a:cubicBezTo>
                <a:cubicBezTo>
                  <a:pt x="1032" y="349"/>
                  <a:pt x="1041" y="347"/>
                  <a:pt x="1049" y="346"/>
                </a:cubicBezTo>
                <a:cubicBezTo>
                  <a:pt x="1050" y="350"/>
                  <a:pt x="1051" y="355"/>
                  <a:pt x="1052" y="359"/>
                </a:cubicBezTo>
                <a:close/>
                <a:moveTo>
                  <a:pt x="1052" y="360"/>
                </a:moveTo>
                <a:cubicBezTo>
                  <a:pt x="1053" y="364"/>
                  <a:pt x="1054" y="368"/>
                  <a:pt x="1056" y="373"/>
                </a:cubicBezTo>
                <a:cubicBezTo>
                  <a:pt x="1046" y="374"/>
                  <a:pt x="1036" y="376"/>
                  <a:pt x="1027" y="378"/>
                </a:cubicBezTo>
                <a:cubicBezTo>
                  <a:pt x="1026" y="374"/>
                  <a:pt x="1026" y="369"/>
                  <a:pt x="1025" y="365"/>
                </a:cubicBezTo>
                <a:cubicBezTo>
                  <a:pt x="1034" y="363"/>
                  <a:pt x="1043" y="361"/>
                  <a:pt x="1052" y="360"/>
                </a:cubicBezTo>
                <a:close/>
                <a:moveTo>
                  <a:pt x="1030" y="391"/>
                </a:moveTo>
                <a:cubicBezTo>
                  <a:pt x="1020" y="393"/>
                  <a:pt x="1011" y="395"/>
                  <a:pt x="1002" y="397"/>
                </a:cubicBezTo>
                <a:cubicBezTo>
                  <a:pt x="1001" y="393"/>
                  <a:pt x="1001" y="389"/>
                  <a:pt x="1000" y="385"/>
                </a:cubicBezTo>
                <a:cubicBezTo>
                  <a:pt x="1009" y="383"/>
                  <a:pt x="1018" y="381"/>
                  <a:pt x="1027" y="379"/>
                </a:cubicBezTo>
                <a:cubicBezTo>
                  <a:pt x="1028" y="383"/>
                  <a:pt x="1029" y="387"/>
                  <a:pt x="1030" y="391"/>
                </a:cubicBezTo>
                <a:close/>
                <a:moveTo>
                  <a:pt x="1004" y="410"/>
                </a:moveTo>
                <a:cubicBezTo>
                  <a:pt x="994" y="412"/>
                  <a:pt x="984" y="414"/>
                  <a:pt x="976" y="416"/>
                </a:cubicBezTo>
                <a:cubicBezTo>
                  <a:pt x="975" y="412"/>
                  <a:pt x="975" y="408"/>
                  <a:pt x="974" y="404"/>
                </a:cubicBezTo>
                <a:cubicBezTo>
                  <a:pt x="983" y="402"/>
                  <a:pt x="992" y="400"/>
                  <a:pt x="1001" y="398"/>
                </a:cubicBezTo>
                <a:cubicBezTo>
                  <a:pt x="1002" y="402"/>
                  <a:pt x="1003" y="406"/>
                  <a:pt x="1004" y="410"/>
                </a:cubicBezTo>
                <a:close/>
                <a:moveTo>
                  <a:pt x="975" y="417"/>
                </a:moveTo>
                <a:cubicBezTo>
                  <a:pt x="976" y="420"/>
                  <a:pt x="976" y="424"/>
                  <a:pt x="977" y="428"/>
                </a:cubicBezTo>
                <a:cubicBezTo>
                  <a:pt x="967" y="430"/>
                  <a:pt x="958" y="433"/>
                  <a:pt x="949" y="435"/>
                </a:cubicBezTo>
                <a:cubicBezTo>
                  <a:pt x="949" y="431"/>
                  <a:pt x="948" y="427"/>
                  <a:pt x="948" y="424"/>
                </a:cubicBezTo>
                <a:cubicBezTo>
                  <a:pt x="957" y="421"/>
                  <a:pt x="966" y="419"/>
                  <a:pt x="975" y="417"/>
                </a:cubicBezTo>
                <a:close/>
                <a:moveTo>
                  <a:pt x="950" y="446"/>
                </a:moveTo>
                <a:cubicBezTo>
                  <a:pt x="940" y="449"/>
                  <a:pt x="931" y="451"/>
                  <a:pt x="923" y="454"/>
                </a:cubicBezTo>
                <a:cubicBezTo>
                  <a:pt x="922" y="450"/>
                  <a:pt x="922" y="447"/>
                  <a:pt x="922" y="443"/>
                </a:cubicBezTo>
                <a:cubicBezTo>
                  <a:pt x="931" y="441"/>
                  <a:pt x="939" y="438"/>
                  <a:pt x="949" y="436"/>
                </a:cubicBezTo>
                <a:cubicBezTo>
                  <a:pt x="949" y="439"/>
                  <a:pt x="950" y="443"/>
                  <a:pt x="950" y="446"/>
                </a:cubicBezTo>
                <a:close/>
                <a:moveTo>
                  <a:pt x="923" y="464"/>
                </a:moveTo>
                <a:cubicBezTo>
                  <a:pt x="914" y="467"/>
                  <a:pt x="905" y="470"/>
                  <a:pt x="896" y="473"/>
                </a:cubicBezTo>
                <a:cubicBezTo>
                  <a:pt x="896" y="469"/>
                  <a:pt x="896" y="466"/>
                  <a:pt x="896" y="462"/>
                </a:cubicBezTo>
                <a:cubicBezTo>
                  <a:pt x="904" y="460"/>
                  <a:pt x="913" y="457"/>
                  <a:pt x="922" y="455"/>
                </a:cubicBezTo>
                <a:cubicBezTo>
                  <a:pt x="923" y="458"/>
                  <a:pt x="923" y="461"/>
                  <a:pt x="923" y="464"/>
                </a:cubicBezTo>
                <a:close/>
                <a:moveTo>
                  <a:pt x="897" y="483"/>
                </a:moveTo>
                <a:cubicBezTo>
                  <a:pt x="897" y="483"/>
                  <a:pt x="897" y="483"/>
                  <a:pt x="897" y="483"/>
                </a:cubicBezTo>
                <a:cubicBezTo>
                  <a:pt x="887" y="486"/>
                  <a:pt x="878" y="489"/>
                  <a:pt x="870" y="492"/>
                </a:cubicBezTo>
                <a:cubicBezTo>
                  <a:pt x="870" y="488"/>
                  <a:pt x="870" y="485"/>
                  <a:pt x="870" y="481"/>
                </a:cubicBezTo>
                <a:cubicBezTo>
                  <a:pt x="878" y="479"/>
                  <a:pt x="887" y="476"/>
                  <a:pt x="896" y="473"/>
                </a:cubicBezTo>
                <a:cubicBezTo>
                  <a:pt x="896" y="476"/>
                  <a:pt x="896" y="480"/>
                  <a:pt x="897" y="483"/>
                </a:cubicBezTo>
                <a:close/>
                <a:moveTo>
                  <a:pt x="843" y="525"/>
                </a:moveTo>
                <a:cubicBezTo>
                  <a:pt x="844" y="527"/>
                  <a:pt x="844" y="528"/>
                  <a:pt x="844" y="530"/>
                </a:cubicBezTo>
                <a:cubicBezTo>
                  <a:pt x="839" y="532"/>
                  <a:pt x="835" y="534"/>
                  <a:pt x="830" y="536"/>
                </a:cubicBezTo>
                <a:cubicBezTo>
                  <a:pt x="826" y="537"/>
                  <a:pt x="822" y="539"/>
                  <a:pt x="817" y="541"/>
                </a:cubicBezTo>
                <a:cubicBezTo>
                  <a:pt x="817" y="539"/>
                  <a:pt x="817" y="537"/>
                  <a:pt x="817" y="535"/>
                </a:cubicBezTo>
                <a:cubicBezTo>
                  <a:pt x="825" y="532"/>
                  <a:pt x="833" y="529"/>
                  <a:pt x="843" y="525"/>
                </a:cubicBezTo>
                <a:close/>
                <a:moveTo>
                  <a:pt x="817" y="551"/>
                </a:moveTo>
                <a:cubicBezTo>
                  <a:pt x="809" y="554"/>
                  <a:pt x="800" y="558"/>
                  <a:pt x="791" y="562"/>
                </a:cubicBezTo>
                <a:cubicBezTo>
                  <a:pt x="791" y="560"/>
                  <a:pt x="791" y="559"/>
                  <a:pt x="791" y="558"/>
                </a:cubicBezTo>
                <a:cubicBezTo>
                  <a:pt x="795" y="556"/>
                  <a:pt x="799" y="554"/>
                  <a:pt x="803" y="553"/>
                </a:cubicBezTo>
                <a:cubicBezTo>
                  <a:pt x="804" y="552"/>
                  <a:pt x="804" y="552"/>
                  <a:pt x="804" y="552"/>
                </a:cubicBezTo>
                <a:cubicBezTo>
                  <a:pt x="808" y="550"/>
                  <a:pt x="813" y="549"/>
                  <a:pt x="817" y="547"/>
                </a:cubicBezTo>
                <a:cubicBezTo>
                  <a:pt x="817" y="548"/>
                  <a:pt x="817" y="550"/>
                  <a:pt x="817" y="551"/>
                </a:cubicBezTo>
                <a:close/>
                <a:moveTo>
                  <a:pt x="790" y="552"/>
                </a:moveTo>
                <a:cubicBezTo>
                  <a:pt x="781" y="556"/>
                  <a:pt x="773" y="559"/>
                  <a:pt x="765" y="562"/>
                </a:cubicBezTo>
                <a:cubicBezTo>
                  <a:pt x="766" y="560"/>
                  <a:pt x="766" y="558"/>
                  <a:pt x="766" y="555"/>
                </a:cubicBezTo>
                <a:cubicBezTo>
                  <a:pt x="774" y="552"/>
                  <a:pt x="782" y="549"/>
                  <a:pt x="791" y="545"/>
                </a:cubicBezTo>
                <a:cubicBezTo>
                  <a:pt x="791" y="547"/>
                  <a:pt x="790" y="550"/>
                  <a:pt x="790" y="552"/>
                </a:cubicBezTo>
                <a:close/>
                <a:moveTo>
                  <a:pt x="790" y="552"/>
                </a:moveTo>
                <a:cubicBezTo>
                  <a:pt x="790" y="554"/>
                  <a:pt x="790" y="556"/>
                  <a:pt x="790" y="558"/>
                </a:cubicBezTo>
                <a:cubicBezTo>
                  <a:pt x="783" y="561"/>
                  <a:pt x="774" y="565"/>
                  <a:pt x="765" y="569"/>
                </a:cubicBezTo>
                <a:cubicBezTo>
                  <a:pt x="765" y="567"/>
                  <a:pt x="765" y="565"/>
                  <a:pt x="765" y="563"/>
                </a:cubicBezTo>
                <a:cubicBezTo>
                  <a:pt x="773" y="560"/>
                  <a:pt x="781" y="556"/>
                  <a:pt x="790" y="552"/>
                </a:cubicBezTo>
                <a:close/>
                <a:moveTo>
                  <a:pt x="764" y="569"/>
                </a:moveTo>
                <a:cubicBezTo>
                  <a:pt x="755" y="573"/>
                  <a:pt x="747" y="576"/>
                  <a:pt x="740" y="580"/>
                </a:cubicBezTo>
                <a:cubicBezTo>
                  <a:pt x="740" y="577"/>
                  <a:pt x="741" y="575"/>
                  <a:pt x="741" y="573"/>
                </a:cubicBezTo>
                <a:cubicBezTo>
                  <a:pt x="741" y="573"/>
                  <a:pt x="741" y="573"/>
                  <a:pt x="741" y="573"/>
                </a:cubicBezTo>
                <a:cubicBezTo>
                  <a:pt x="749" y="570"/>
                  <a:pt x="756" y="567"/>
                  <a:pt x="765" y="563"/>
                </a:cubicBezTo>
                <a:cubicBezTo>
                  <a:pt x="764" y="565"/>
                  <a:pt x="764" y="567"/>
                  <a:pt x="764" y="569"/>
                </a:cubicBezTo>
                <a:close/>
                <a:moveTo>
                  <a:pt x="764" y="569"/>
                </a:moveTo>
                <a:cubicBezTo>
                  <a:pt x="764" y="571"/>
                  <a:pt x="764" y="572"/>
                  <a:pt x="764" y="574"/>
                </a:cubicBezTo>
                <a:cubicBezTo>
                  <a:pt x="754" y="578"/>
                  <a:pt x="746" y="582"/>
                  <a:pt x="739" y="585"/>
                </a:cubicBezTo>
                <a:cubicBezTo>
                  <a:pt x="739" y="584"/>
                  <a:pt x="739" y="582"/>
                  <a:pt x="740" y="580"/>
                </a:cubicBezTo>
                <a:cubicBezTo>
                  <a:pt x="747" y="577"/>
                  <a:pt x="755" y="573"/>
                  <a:pt x="764" y="569"/>
                </a:cubicBezTo>
                <a:close/>
                <a:moveTo>
                  <a:pt x="738" y="585"/>
                </a:moveTo>
                <a:cubicBezTo>
                  <a:pt x="730" y="589"/>
                  <a:pt x="722" y="593"/>
                  <a:pt x="715" y="596"/>
                </a:cubicBezTo>
                <a:cubicBezTo>
                  <a:pt x="715" y="595"/>
                  <a:pt x="716" y="593"/>
                  <a:pt x="716" y="591"/>
                </a:cubicBezTo>
                <a:cubicBezTo>
                  <a:pt x="724" y="587"/>
                  <a:pt x="731" y="584"/>
                  <a:pt x="739" y="580"/>
                </a:cubicBezTo>
                <a:cubicBezTo>
                  <a:pt x="739" y="582"/>
                  <a:pt x="739" y="584"/>
                  <a:pt x="738" y="585"/>
                </a:cubicBezTo>
                <a:close/>
                <a:moveTo>
                  <a:pt x="738" y="586"/>
                </a:moveTo>
                <a:cubicBezTo>
                  <a:pt x="738" y="587"/>
                  <a:pt x="738" y="589"/>
                  <a:pt x="738" y="590"/>
                </a:cubicBezTo>
                <a:cubicBezTo>
                  <a:pt x="731" y="593"/>
                  <a:pt x="722" y="597"/>
                  <a:pt x="714" y="602"/>
                </a:cubicBezTo>
                <a:cubicBezTo>
                  <a:pt x="714" y="600"/>
                  <a:pt x="714" y="599"/>
                  <a:pt x="715" y="597"/>
                </a:cubicBezTo>
                <a:cubicBezTo>
                  <a:pt x="722" y="594"/>
                  <a:pt x="730" y="590"/>
                  <a:pt x="738" y="586"/>
                </a:cubicBezTo>
                <a:close/>
                <a:moveTo>
                  <a:pt x="713" y="602"/>
                </a:moveTo>
                <a:cubicBezTo>
                  <a:pt x="705" y="606"/>
                  <a:pt x="697" y="610"/>
                  <a:pt x="690" y="614"/>
                </a:cubicBezTo>
                <a:cubicBezTo>
                  <a:pt x="690" y="612"/>
                  <a:pt x="691" y="610"/>
                  <a:pt x="691" y="608"/>
                </a:cubicBezTo>
                <a:cubicBezTo>
                  <a:pt x="698" y="605"/>
                  <a:pt x="706" y="601"/>
                  <a:pt x="714" y="597"/>
                </a:cubicBezTo>
                <a:cubicBezTo>
                  <a:pt x="714" y="599"/>
                  <a:pt x="713" y="600"/>
                  <a:pt x="713" y="602"/>
                </a:cubicBezTo>
                <a:close/>
                <a:moveTo>
                  <a:pt x="713" y="602"/>
                </a:moveTo>
                <a:cubicBezTo>
                  <a:pt x="713" y="603"/>
                  <a:pt x="713" y="604"/>
                  <a:pt x="713" y="605"/>
                </a:cubicBezTo>
                <a:cubicBezTo>
                  <a:pt x="705" y="609"/>
                  <a:pt x="697" y="613"/>
                  <a:pt x="688" y="618"/>
                </a:cubicBezTo>
                <a:cubicBezTo>
                  <a:pt x="689" y="616"/>
                  <a:pt x="689" y="615"/>
                  <a:pt x="689" y="614"/>
                </a:cubicBezTo>
                <a:cubicBezTo>
                  <a:pt x="697" y="611"/>
                  <a:pt x="704" y="607"/>
                  <a:pt x="713" y="602"/>
                </a:cubicBezTo>
                <a:close/>
                <a:moveTo>
                  <a:pt x="688" y="618"/>
                </a:moveTo>
                <a:cubicBezTo>
                  <a:pt x="679" y="622"/>
                  <a:pt x="672" y="626"/>
                  <a:pt x="665" y="630"/>
                </a:cubicBezTo>
                <a:cubicBezTo>
                  <a:pt x="665" y="628"/>
                  <a:pt x="666" y="627"/>
                  <a:pt x="666" y="626"/>
                </a:cubicBezTo>
                <a:cubicBezTo>
                  <a:pt x="673" y="622"/>
                  <a:pt x="681" y="618"/>
                  <a:pt x="689" y="614"/>
                </a:cubicBezTo>
                <a:cubicBezTo>
                  <a:pt x="688" y="616"/>
                  <a:pt x="688" y="617"/>
                  <a:pt x="688" y="618"/>
                </a:cubicBezTo>
                <a:close/>
                <a:moveTo>
                  <a:pt x="688" y="618"/>
                </a:moveTo>
                <a:cubicBezTo>
                  <a:pt x="688" y="619"/>
                  <a:pt x="687" y="620"/>
                  <a:pt x="687" y="621"/>
                </a:cubicBezTo>
                <a:cubicBezTo>
                  <a:pt x="683" y="623"/>
                  <a:pt x="679" y="625"/>
                  <a:pt x="675" y="628"/>
                </a:cubicBezTo>
                <a:cubicBezTo>
                  <a:pt x="671" y="629"/>
                  <a:pt x="668" y="631"/>
                  <a:pt x="664" y="633"/>
                </a:cubicBezTo>
                <a:cubicBezTo>
                  <a:pt x="664" y="632"/>
                  <a:pt x="664" y="631"/>
                  <a:pt x="665" y="630"/>
                </a:cubicBezTo>
                <a:cubicBezTo>
                  <a:pt x="672" y="627"/>
                  <a:pt x="679" y="623"/>
                  <a:pt x="688" y="618"/>
                </a:cubicBezTo>
                <a:close/>
                <a:moveTo>
                  <a:pt x="663" y="633"/>
                </a:moveTo>
                <a:cubicBezTo>
                  <a:pt x="663" y="633"/>
                  <a:pt x="663" y="633"/>
                  <a:pt x="663" y="633"/>
                </a:cubicBezTo>
                <a:cubicBezTo>
                  <a:pt x="656" y="637"/>
                  <a:pt x="649" y="641"/>
                  <a:pt x="641" y="645"/>
                </a:cubicBezTo>
                <a:cubicBezTo>
                  <a:pt x="641" y="644"/>
                  <a:pt x="642" y="643"/>
                  <a:pt x="642" y="642"/>
                </a:cubicBezTo>
                <a:cubicBezTo>
                  <a:pt x="649" y="639"/>
                  <a:pt x="656" y="635"/>
                  <a:pt x="664" y="631"/>
                </a:cubicBezTo>
                <a:cubicBezTo>
                  <a:pt x="664" y="632"/>
                  <a:pt x="663" y="632"/>
                  <a:pt x="663" y="633"/>
                </a:cubicBezTo>
                <a:close/>
                <a:moveTo>
                  <a:pt x="663" y="634"/>
                </a:moveTo>
                <a:cubicBezTo>
                  <a:pt x="663" y="634"/>
                  <a:pt x="663" y="634"/>
                  <a:pt x="663" y="634"/>
                </a:cubicBezTo>
                <a:cubicBezTo>
                  <a:pt x="656" y="638"/>
                  <a:pt x="649" y="642"/>
                  <a:pt x="643" y="645"/>
                </a:cubicBezTo>
                <a:cubicBezTo>
                  <a:pt x="642" y="645"/>
                  <a:pt x="641" y="646"/>
                  <a:pt x="640" y="646"/>
                </a:cubicBezTo>
                <a:cubicBezTo>
                  <a:pt x="641" y="646"/>
                  <a:pt x="641" y="646"/>
                  <a:pt x="641" y="646"/>
                </a:cubicBezTo>
                <a:cubicBezTo>
                  <a:pt x="648" y="642"/>
                  <a:pt x="656" y="638"/>
                  <a:pt x="663" y="634"/>
                </a:cubicBezTo>
                <a:close/>
                <a:moveTo>
                  <a:pt x="645" y="646"/>
                </a:moveTo>
                <a:cubicBezTo>
                  <a:pt x="647" y="646"/>
                  <a:pt x="648" y="645"/>
                  <a:pt x="649" y="645"/>
                </a:cubicBezTo>
                <a:cubicBezTo>
                  <a:pt x="648" y="646"/>
                  <a:pt x="646" y="647"/>
                  <a:pt x="644" y="648"/>
                </a:cubicBezTo>
                <a:cubicBezTo>
                  <a:pt x="639" y="651"/>
                  <a:pt x="639" y="651"/>
                  <a:pt x="639" y="651"/>
                </a:cubicBezTo>
                <a:cubicBezTo>
                  <a:pt x="639" y="651"/>
                  <a:pt x="639" y="650"/>
                  <a:pt x="639" y="650"/>
                </a:cubicBezTo>
                <a:lnTo>
                  <a:pt x="645" y="646"/>
                </a:lnTo>
                <a:close/>
                <a:moveTo>
                  <a:pt x="644" y="648"/>
                </a:moveTo>
                <a:cubicBezTo>
                  <a:pt x="647" y="647"/>
                  <a:pt x="650" y="645"/>
                  <a:pt x="653" y="643"/>
                </a:cubicBezTo>
                <a:cubicBezTo>
                  <a:pt x="656" y="642"/>
                  <a:pt x="659" y="641"/>
                  <a:pt x="661" y="640"/>
                </a:cubicBezTo>
                <a:cubicBezTo>
                  <a:pt x="661" y="641"/>
                  <a:pt x="661" y="643"/>
                  <a:pt x="660" y="644"/>
                </a:cubicBezTo>
                <a:cubicBezTo>
                  <a:pt x="654" y="646"/>
                  <a:pt x="647" y="648"/>
                  <a:pt x="640" y="651"/>
                </a:cubicBezTo>
                <a:lnTo>
                  <a:pt x="644" y="648"/>
                </a:lnTo>
                <a:close/>
                <a:moveTo>
                  <a:pt x="661" y="645"/>
                </a:moveTo>
                <a:cubicBezTo>
                  <a:pt x="669" y="643"/>
                  <a:pt x="677" y="641"/>
                  <a:pt x="684" y="640"/>
                </a:cubicBezTo>
                <a:cubicBezTo>
                  <a:pt x="684" y="644"/>
                  <a:pt x="684" y="648"/>
                  <a:pt x="684" y="652"/>
                </a:cubicBezTo>
                <a:cubicBezTo>
                  <a:pt x="680" y="652"/>
                  <a:pt x="675" y="651"/>
                  <a:pt x="670" y="651"/>
                </a:cubicBezTo>
                <a:cubicBezTo>
                  <a:pt x="667" y="651"/>
                  <a:pt x="663" y="651"/>
                  <a:pt x="659" y="652"/>
                </a:cubicBezTo>
                <a:cubicBezTo>
                  <a:pt x="660" y="649"/>
                  <a:pt x="660" y="647"/>
                  <a:pt x="661" y="645"/>
                </a:cubicBezTo>
                <a:close/>
                <a:moveTo>
                  <a:pt x="661" y="644"/>
                </a:moveTo>
                <a:cubicBezTo>
                  <a:pt x="661" y="643"/>
                  <a:pt x="662" y="641"/>
                  <a:pt x="662" y="640"/>
                </a:cubicBezTo>
                <a:cubicBezTo>
                  <a:pt x="670" y="637"/>
                  <a:pt x="678" y="634"/>
                  <a:pt x="685" y="632"/>
                </a:cubicBezTo>
                <a:cubicBezTo>
                  <a:pt x="685" y="635"/>
                  <a:pt x="685" y="637"/>
                  <a:pt x="684" y="640"/>
                </a:cubicBezTo>
                <a:cubicBezTo>
                  <a:pt x="677" y="641"/>
                  <a:pt x="669" y="642"/>
                  <a:pt x="661" y="644"/>
                </a:cubicBezTo>
                <a:close/>
                <a:moveTo>
                  <a:pt x="685" y="640"/>
                </a:moveTo>
                <a:cubicBezTo>
                  <a:pt x="688" y="640"/>
                  <a:pt x="691" y="640"/>
                  <a:pt x="694" y="640"/>
                </a:cubicBezTo>
                <a:cubicBezTo>
                  <a:pt x="700" y="640"/>
                  <a:pt x="706" y="641"/>
                  <a:pt x="711" y="642"/>
                </a:cubicBezTo>
                <a:cubicBezTo>
                  <a:pt x="712" y="649"/>
                  <a:pt x="713" y="656"/>
                  <a:pt x="714" y="664"/>
                </a:cubicBezTo>
                <a:cubicBezTo>
                  <a:pt x="705" y="658"/>
                  <a:pt x="695" y="654"/>
                  <a:pt x="684" y="652"/>
                </a:cubicBezTo>
                <a:cubicBezTo>
                  <a:pt x="684" y="648"/>
                  <a:pt x="684" y="644"/>
                  <a:pt x="685" y="640"/>
                </a:cubicBezTo>
                <a:close/>
                <a:moveTo>
                  <a:pt x="712" y="642"/>
                </a:moveTo>
                <a:cubicBezTo>
                  <a:pt x="724" y="644"/>
                  <a:pt x="734" y="649"/>
                  <a:pt x="744" y="657"/>
                </a:cubicBezTo>
                <a:cubicBezTo>
                  <a:pt x="748" y="672"/>
                  <a:pt x="754" y="688"/>
                  <a:pt x="761" y="704"/>
                </a:cubicBezTo>
                <a:cubicBezTo>
                  <a:pt x="760" y="711"/>
                  <a:pt x="759" y="717"/>
                  <a:pt x="757" y="723"/>
                </a:cubicBezTo>
                <a:cubicBezTo>
                  <a:pt x="746" y="695"/>
                  <a:pt x="732" y="676"/>
                  <a:pt x="715" y="664"/>
                </a:cubicBezTo>
                <a:cubicBezTo>
                  <a:pt x="713" y="656"/>
                  <a:pt x="712" y="649"/>
                  <a:pt x="712" y="642"/>
                </a:cubicBezTo>
                <a:close/>
                <a:moveTo>
                  <a:pt x="741" y="764"/>
                </a:moveTo>
                <a:cubicBezTo>
                  <a:pt x="707" y="832"/>
                  <a:pt x="643" y="880"/>
                  <a:pt x="581" y="927"/>
                </a:cubicBezTo>
                <a:cubicBezTo>
                  <a:pt x="545" y="954"/>
                  <a:pt x="511" y="979"/>
                  <a:pt x="486" y="1007"/>
                </a:cubicBezTo>
                <a:cubicBezTo>
                  <a:pt x="458" y="1038"/>
                  <a:pt x="445" y="1067"/>
                  <a:pt x="444" y="1099"/>
                </a:cubicBezTo>
                <a:cubicBezTo>
                  <a:pt x="444" y="1131"/>
                  <a:pt x="451" y="1165"/>
                  <a:pt x="466" y="1198"/>
                </a:cubicBezTo>
                <a:cubicBezTo>
                  <a:pt x="480" y="1230"/>
                  <a:pt x="503" y="1263"/>
                  <a:pt x="532" y="1296"/>
                </a:cubicBezTo>
                <a:cubicBezTo>
                  <a:pt x="588" y="1360"/>
                  <a:pt x="670" y="1425"/>
                  <a:pt x="784" y="1496"/>
                </a:cubicBezTo>
                <a:cubicBezTo>
                  <a:pt x="784" y="1503"/>
                  <a:pt x="785" y="1511"/>
                  <a:pt x="785" y="1519"/>
                </a:cubicBezTo>
                <a:cubicBezTo>
                  <a:pt x="667" y="1445"/>
                  <a:pt x="581" y="1379"/>
                  <a:pt x="522" y="1316"/>
                </a:cubicBezTo>
                <a:cubicBezTo>
                  <a:pt x="458" y="1247"/>
                  <a:pt x="426" y="1181"/>
                  <a:pt x="425" y="1117"/>
                </a:cubicBezTo>
                <a:cubicBezTo>
                  <a:pt x="424" y="1047"/>
                  <a:pt x="485" y="999"/>
                  <a:pt x="556" y="943"/>
                </a:cubicBezTo>
                <a:cubicBezTo>
                  <a:pt x="591" y="915"/>
                  <a:pt x="628" y="886"/>
                  <a:pt x="660" y="851"/>
                </a:cubicBezTo>
                <a:cubicBezTo>
                  <a:pt x="696" y="813"/>
                  <a:pt x="719" y="773"/>
                  <a:pt x="730" y="731"/>
                </a:cubicBezTo>
                <a:cubicBezTo>
                  <a:pt x="734" y="741"/>
                  <a:pt x="738" y="752"/>
                  <a:pt x="741" y="764"/>
                </a:cubicBezTo>
                <a:close/>
                <a:moveTo>
                  <a:pt x="783" y="1472"/>
                </a:moveTo>
                <a:cubicBezTo>
                  <a:pt x="788" y="1475"/>
                  <a:pt x="793" y="1479"/>
                  <a:pt x="798" y="1482"/>
                </a:cubicBezTo>
                <a:cubicBezTo>
                  <a:pt x="799" y="1489"/>
                  <a:pt x="799" y="1497"/>
                  <a:pt x="799" y="1505"/>
                </a:cubicBezTo>
                <a:cubicBezTo>
                  <a:pt x="794" y="1502"/>
                  <a:pt x="789" y="1498"/>
                  <a:pt x="784" y="1495"/>
                </a:cubicBezTo>
                <a:cubicBezTo>
                  <a:pt x="784" y="1488"/>
                  <a:pt x="783" y="1480"/>
                  <a:pt x="783" y="1472"/>
                </a:cubicBezTo>
                <a:close/>
                <a:moveTo>
                  <a:pt x="799" y="1482"/>
                </a:moveTo>
                <a:cubicBezTo>
                  <a:pt x="804" y="1485"/>
                  <a:pt x="809" y="1488"/>
                  <a:pt x="814" y="1491"/>
                </a:cubicBezTo>
                <a:cubicBezTo>
                  <a:pt x="814" y="1496"/>
                  <a:pt x="814" y="1496"/>
                  <a:pt x="814" y="1496"/>
                </a:cubicBezTo>
                <a:cubicBezTo>
                  <a:pt x="814" y="1502"/>
                  <a:pt x="814" y="1508"/>
                  <a:pt x="814" y="1514"/>
                </a:cubicBezTo>
                <a:cubicBezTo>
                  <a:pt x="809" y="1511"/>
                  <a:pt x="805" y="1508"/>
                  <a:pt x="800" y="1505"/>
                </a:cubicBezTo>
                <a:cubicBezTo>
                  <a:pt x="800" y="1497"/>
                  <a:pt x="799" y="1490"/>
                  <a:pt x="799" y="1482"/>
                </a:cubicBezTo>
                <a:close/>
                <a:moveTo>
                  <a:pt x="814" y="1491"/>
                </a:moveTo>
                <a:cubicBezTo>
                  <a:pt x="819" y="1494"/>
                  <a:pt x="824" y="1497"/>
                  <a:pt x="828" y="1500"/>
                </a:cubicBezTo>
                <a:cubicBezTo>
                  <a:pt x="829" y="1507"/>
                  <a:pt x="829" y="1515"/>
                  <a:pt x="829" y="1522"/>
                </a:cubicBezTo>
                <a:cubicBezTo>
                  <a:pt x="824" y="1520"/>
                  <a:pt x="819" y="1517"/>
                  <a:pt x="815" y="1514"/>
                </a:cubicBezTo>
                <a:cubicBezTo>
                  <a:pt x="814" y="1508"/>
                  <a:pt x="814" y="1502"/>
                  <a:pt x="814" y="1496"/>
                </a:cubicBezTo>
                <a:lnTo>
                  <a:pt x="814" y="1491"/>
                </a:lnTo>
                <a:close/>
                <a:moveTo>
                  <a:pt x="829" y="1480"/>
                </a:moveTo>
                <a:cubicBezTo>
                  <a:pt x="829" y="1477"/>
                  <a:pt x="829" y="1477"/>
                  <a:pt x="829" y="1477"/>
                </a:cubicBezTo>
                <a:cubicBezTo>
                  <a:pt x="833" y="1480"/>
                  <a:pt x="838" y="1482"/>
                  <a:pt x="843" y="1485"/>
                </a:cubicBezTo>
                <a:cubicBezTo>
                  <a:pt x="843" y="1493"/>
                  <a:pt x="843" y="1500"/>
                  <a:pt x="843" y="1508"/>
                </a:cubicBezTo>
                <a:cubicBezTo>
                  <a:pt x="838" y="1505"/>
                  <a:pt x="833" y="1502"/>
                  <a:pt x="829" y="1500"/>
                </a:cubicBezTo>
                <a:cubicBezTo>
                  <a:pt x="829" y="1493"/>
                  <a:pt x="829" y="1486"/>
                  <a:pt x="829" y="1480"/>
                </a:cubicBezTo>
                <a:close/>
                <a:moveTo>
                  <a:pt x="843" y="1484"/>
                </a:moveTo>
                <a:cubicBezTo>
                  <a:pt x="838" y="1482"/>
                  <a:pt x="833" y="1479"/>
                  <a:pt x="829" y="1476"/>
                </a:cubicBezTo>
                <a:cubicBezTo>
                  <a:pt x="829" y="1469"/>
                  <a:pt x="829" y="1461"/>
                  <a:pt x="829" y="1454"/>
                </a:cubicBezTo>
                <a:cubicBezTo>
                  <a:pt x="833" y="1457"/>
                  <a:pt x="838" y="1459"/>
                  <a:pt x="843" y="1462"/>
                </a:cubicBezTo>
                <a:cubicBezTo>
                  <a:pt x="843" y="1463"/>
                  <a:pt x="843" y="1463"/>
                  <a:pt x="843" y="1463"/>
                </a:cubicBezTo>
                <a:cubicBezTo>
                  <a:pt x="843" y="1470"/>
                  <a:pt x="843" y="1477"/>
                  <a:pt x="843" y="1484"/>
                </a:cubicBezTo>
                <a:close/>
                <a:moveTo>
                  <a:pt x="829" y="1453"/>
                </a:moveTo>
                <a:cubicBezTo>
                  <a:pt x="829" y="1453"/>
                  <a:pt x="829" y="1453"/>
                  <a:pt x="829" y="1453"/>
                </a:cubicBezTo>
                <a:cubicBezTo>
                  <a:pt x="829" y="1446"/>
                  <a:pt x="829" y="1438"/>
                  <a:pt x="829" y="1431"/>
                </a:cubicBezTo>
                <a:cubicBezTo>
                  <a:pt x="834" y="1434"/>
                  <a:pt x="839" y="1437"/>
                  <a:pt x="843" y="1439"/>
                </a:cubicBezTo>
                <a:cubicBezTo>
                  <a:pt x="843" y="1447"/>
                  <a:pt x="843" y="1454"/>
                  <a:pt x="843" y="1462"/>
                </a:cubicBezTo>
                <a:cubicBezTo>
                  <a:pt x="838" y="1459"/>
                  <a:pt x="833" y="1456"/>
                  <a:pt x="829" y="1453"/>
                </a:cubicBezTo>
                <a:close/>
                <a:moveTo>
                  <a:pt x="843" y="1463"/>
                </a:moveTo>
                <a:cubicBezTo>
                  <a:pt x="843" y="1462"/>
                  <a:pt x="843" y="1462"/>
                  <a:pt x="843" y="1462"/>
                </a:cubicBezTo>
                <a:cubicBezTo>
                  <a:pt x="848" y="1465"/>
                  <a:pt x="852" y="1468"/>
                  <a:pt x="857" y="1470"/>
                </a:cubicBezTo>
                <a:cubicBezTo>
                  <a:pt x="857" y="1478"/>
                  <a:pt x="857" y="1485"/>
                  <a:pt x="857" y="1493"/>
                </a:cubicBezTo>
                <a:cubicBezTo>
                  <a:pt x="852" y="1490"/>
                  <a:pt x="848" y="1487"/>
                  <a:pt x="843" y="1485"/>
                </a:cubicBezTo>
                <a:cubicBezTo>
                  <a:pt x="843" y="1477"/>
                  <a:pt x="843" y="1470"/>
                  <a:pt x="843" y="1463"/>
                </a:cubicBezTo>
                <a:close/>
                <a:moveTo>
                  <a:pt x="844" y="1439"/>
                </a:moveTo>
                <a:cubicBezTo>
                  <a:pt x="844" y="1432"/>
                  <a:pt x="844" y="1424"/>
                  <a:pt x="844" y="1417"/>
                </a:cubicBezTo>
                <a:cubicBezTo>
                  <a:pt x="849" y="1419"/>
                  <a:pt x="854" y="1422"/>
                  <a:pt x="858" y="1425"/>
                </a:cubicBezTo>
                <a:cubicBezTo>
                  <a:pt x="858" y="1432"/>
                  <a:pt x="858" y="1439"/>
                  <a:pt x="858" y="1447"/>
                </a:cubicBezTo>
                <a:cubicBezTo>
                  <a:pt x="858" y="1447"/>
                  <a:pt x="858" y="1447"/>
                  <a:pt x="858" y="1447"/>
                </a:cubicBezTo>
                <a:cubicBezTo>
                  <a:pt x="853" y="1444"/>
                  <a:pt x="848" y="1442"/>
                  <a:pt x="844" y="1439"/>
                </a:cubicBezTo>
                <a:close/>
                <a:moveTo>
                  <a:pt x="858" y="1447"/>
                </a:moveTo>
                <a:cubicBezTo>
                  <a:pt x="858" y="1439"/>
                  <a:pt x="859" y="1432"/>
                  <a:pt x="859" y="1425"/>
                </a:cubicBezTo>
                <a:cubicBezTo>
                  <a:pt x="864" y="1428"/>
                  <a:pt x="870" y="1431"/>
                  <a:pt x="875" y="1434"/>
                </a:cubicBezTo>
                <a:cubicBezTo>
                  <a:pt x="875" y="1442"/>
                  <a:pt x="874" y="1449"/>
                  <a:pt x="874" y="1456"/>
                </a:cubicBezTo>
                <a:cubicBezTo>
                  <a:pt x="869" y="1453"/>
                  <a:pt x="863" y="1450"/>
                  <a:pt x="858" y="1447"/>
                </a:cubicBezTo>
                <a:close/>
                <a:moveTo>
                  <a:pt x="875" y="1457"/>
                </a:moveTo>
                <a:cubicBezTo>
                  <a:pt x="879" y="1460"/>
                  <a:pt x="883" y="1462"/>
                  <a:pt x="887" y="1464"/>
                </a:cubicBezTo>
                <a:cubicBezTo>
                  <a:pt x="887" y="1472"/>
                  <a:pt x="887" y="1479"/>
                  <a:pt x="887" y="1487"/>
                </a:cubicBezTo>
                <a:cubicBezTo>
                  <a:pt x="883" y="1484"/>
                  <a:pt x="878" y="1482"/>
                  <a:pt x="874" y="1479"/>
                </a:cubicBezTo>
                <a:cubicBezTo>
                  <a:pt x="874" y="1472"/>
                  <a:pt x="874" y="1465"/>
                  <a:pt x="875" y="1457"/>
                </a:cubicBezTo>
                <a:close/>
                <a:moveTo>
                  <a:pt x="875" y="1457"/>
                </a:moveTo>
                <a:cubicBezTo>
                  <a:pt x="875" y="1457"/>
                  <a:pt x="875" y="1457"/>
                  <a:pt x="875" y="1457"/>
                </a:cubicBezTo>
                <a:cubicBezTo>
                  <a:pt x="875" y="1449"/>
                  <a:pt x="875" y="1442"/>
                  <a:pt x="876" y="1435"/>
                </a:cubicBezTo>
                <a:cubicBezTo>
                  <a:pt x="880" y="1437"/>
                  <a:pt x="884" y="1439"/>
                  <a:pt x="888" y="1442"/>
                </a:cubicBezTo>
                <a:cubicBezTo>
                  <a:pt x="888" y="1449"/>
                  <a:pt x="887" y="1456"/>
                  <a:pt x="887" y="1464"/>
                </a:cubicBezTo>
                <a:cubicBezTo>
                  <a:pt x="883" y="1461"/>
                  <a:pt x="879" y="1459"/>
                  <a:pt x="875" y="1457"/>
                </a:cubicBezTo>
                <a:close/>
                <a:moveTo>
                  <a:pt x="901" y="1495"/>
                </a:moveTo>
                <a:cubicBezTo>
                  <a:pt x="901" y="1503"/>
                  <a:pt x="902" y="1510"/>
                  <a:pt x="902" y="1518"/>
                </a:cubicBezTo>
                <a:cubicBezTo>
                  <a:pt x="897" y="1515"/>
                  <a:pt x="892" y="1513"/>
                  <a:pt x="888" y="1510"/>
                </a:cubicBezTo>
                <a:cubicBezTo>
                  <a:pt x="888" y="1503"/>
                  <a:pt x="887" y="1495"/>
                  <a:pt x="887" y="1487"/>
                </a:cubicBezTo>
                <a:cubicBezTo>
                  <a:pt x="892" y="1490"/>
                  <a:pt x="897" y="1493"/>
                  <a:pt x="901" y="1495"/>
                </a:cubicBezTo>
                <a:close/>
                <a:moveTo>
                  <a:pt x="902" y="1472"/>
                </a:moveTo>
                <a:cubicBezTo>
                  <a:pt x="906" y="1475"/>
                  <a:pt x="911" y="1477"/>
                  <a:pt x="915" y="1479"/>
                </a:cubicBezTo>
                <a:cubicBezTo>
                  <a:pt x="915" y="1487"/>
                  <a:pt x="915" y="1495"/>
                  <a:pt x="916" y="1502"/>
                </a:cubicBezTo>
                <a:cubicBezTo>
                  <a:pt x="911" y="1500"/>
                  <a:pt x="906" y="1497"/>
                  <a:pt x="902" y="1495"/>
                </a:cubicBezTo>
                <a:cubicBezTo>
                  <a:pt x="902" y="1487"/>
                  <a:pt x="902" y="1480"/>
                  <a:pt x="902" y="1472"/>
                </a:cubicBezTo>
                <a:close/>
                <a:moveTo>
                  <a:pt x="915" y="1456"/>
                </a:moveTo>
                <a:cubicBezTo>
                  <a:pt x="911" y="1453"/>
                  <a:pt x="907" y="1451"/>
                  <a:pt x="902" y="1449"/>
                </a:cubicBezTo>
                <a:cubicBezTo>
                  <a:pt x="903" y="1441"/>
                  <a:pt x="903" y="1434"/>
                  <a:pt x="904" y="1427"/>
                </a:cubicBezTo>
                <a:cubicBezTo>
                  <a:pt x="908" y="1429"/>
                  <a:pt x="912" y="1431"/>
                  <a:pt x="916" y="1434"/>
                </a:cubicBezTo>
                <a:cubicBezTo>
                  <a:pt x="916" y="1441"/>
                  <a:pt x="916" y="1448"/>
                  <a:pt x="915" y="1456"/>
                </a:cubicBezTo>
                <a:close/>
                <a:moveTo>
                  <a:pt x="916" y="1456"/>
                </a:moveTo>
                <a:cubicBezTo>
                  <a:pt x="920" y="1459"/>
                  <a:pt x="925" y="1461"/>
                  <a:pt x="929" y="1463"/>
                </a:cubicBezTo>
                <a:cubicBezTo>
                  <a:pt x="929" y="1471"/>
                  <a:pt x="929" y="1479"/>
                  <a:pt x="929" y="1486"/>
                </a:cubicBezTo>
                <a:cubicBezTo>
                  <a:pt x="925" y="1484"/>
                  <a:pt x="920" y="1481"/>
                  <a:pt x="916" y="1479"/>
                </a:cubicBezTo>
                <a:cubicBezTo>
                  <a:pt x="916" y="1471"/>
                  <a:pt x="916" y="1464"/>
                  <a:pt x="916" y="1456"/>
                </a:cubicBezTo>
                <a:close/>
                <a:moveTo>
                  <a:pt x="929" y="1487"/>
                </a:moveTo>
                <a:cubicBezTo>
                  <a:pt x="930" y="1494"/>
                  <a:pt x="930" y="1502"/>
                  <a:pt x="930" y="1510"/>
                </a:cubicBezTo>
                <a:cubicBezTo>
                  <a:pt x="930" y="1510"/>
                  <a:pt x="930" y="1510"/>
                  <a:pt x="930" y="1510"/>
                </a:cubicBezTo>
                <a:cubicBezTo>
                  <a:pt x="926" y="1507"/>
                  <a:pt x="921" y="1505"/>
                  <a:pt x="916" y="1502"/>
                </a:cubicBezTo>
                <a:cubicBezTo>
                  <a:pt x="916" y="1495"/>
                  <a:pt x="916" y="1487"/>
                  <a:pt x="916" y="1480"/>
                </a:cubicBezTo>
                <a:cubicBezTo>
                  <a:pt x="920" y="1482"/>
                  <a:pt x="925" y="1484"/>
                  <a:pt x="929" y="1487"/>
                </a:cubicBezTo>
                <a:close/>
                <a:moveTo>
                  <a:pt x="930" y="1487"/>
                </a:moveTo>
                <a:cubicBezTo>
                  <a:pt x="935" y="1490"/>
                  <a:pt x="940" y="1492"/>
                  <a:pt x="945" y="1495"/>
                </a:cubicBezTo>
                <a:cubicBezTo>
                  <a:pt x="945" y="1502"/>
                  <a:pt x="946" y="1510"/>
                  <a:pt x="946" y="1518"/>
                </a:cubicBezTo>
                <a:cubicBezTo>
                  <a:pt x="941" y="1516"/>
                  <a:pt x="936" y="1513"/>
                  <a:pt x="931" y="1510"/>
                </a:cubicBezTo>
                <a:cubicBezTo>
                  <a:pt x="930" y="1502"/>
                  <a:pt x="930" y="1495"/>
                  <a:pt x="930" y="1487"/>
                </a:cubicBezTo>
                <a:close/>
                <a:moveTo>
                  <a:pt x="944" y="1471"/>
                </a:moveTo>
                <a:cubicBezTo>
                  <a:pt x="948" y="1473"/>
                  <a:pt x="952" y="1475"/>
                  <a:pt x="956" y="1477"/>
                </a:cubicBezTo>
                <a:cubicBezTo>
                  <a:pt x="956" y="1485"/>
                  <a:pt x="957" y="1493"/>
                  <a:pt x="957" y="1501"/>
                </a:cubicBezTo>
                <a:cubicBezTo>
                  <a:pt x="953" y="1498"/>
                  <a:pt x="949" y="1496"/>
                  <a:pt x="945" y="1494"/>
                </a:cubicBezTo>
                <a:cubicBezTo>
                  <a:pt x="945" y="1486"/>
                  <a:pt x="944" y="1479"/>
                  <a:pt x="944" y="1471"/>
                </a:cubicBezTo>
                <a:close/>
                <a:moveTo>
                  <a:pt x="956" y="1477"/>
                </a:moveTo>
                <a:cubicBezTo>
                  <a:pt x="961" y="1479"/>
                  <a:pt x="966" y="1482"/>
                  <a:pt x="971" y="1484"/>
                </a:cubicBezTo>
                <a:cubicBezTo>
                  <a:pt x="972" y="1492"/>
                  <a:pt x="972" y="1500"/>
                  <a:pt x="973" y="1508"/>
                </a:cubicBezTo>
                <a:cubicBezTo>
                  <a:pt x="968" y="1506"/>
                  <a:pt x="963" y="1503"/>
                  <a:pt x="958" y="1501"/>
                </a:cubicBezTo>
                <a:cubicBezTo>
                  <a:pt x="957" y="1493"/>
                  <a:pt x="957" y="1485"/>
                  <a:pt x="956" y="1477"/>
                </a:cubicBezTo>
                <a:close/>
                <a:moveTo>
                  <a:pt x="970" y="1461"/>
                </a:moveTo>
                <a:cubicBezTo>
                  <a:pt x="975" y="1463"/>
                  <a:pt x="979" y="1465"/>
                  <a:pt x="984" y="1467"/>
                </a:cubicBezTo>
                <a:cubicBezTo>
                  <a:pt x="984" y="1475"/>
                  <a:pt x="985" y="1483"/>
                  <a:pt x="986" y="1491"/>
                </a:cubicBezTo>
                <a:cubicBezTo>
                  <a:pt x="981" y="1489"/>
                  <a:pt x="976" y="1486"/>
                  <a:pt x="971" y="1484"/>
                </a:cubicBezTo>
                <a:cubicBezTo>
                  <a:pt x="971" y="1476"/>
                  <a:pt x="970" y="1468"/>
                  <a:pt x="970" y="1461"/>
                </a:cubicBezTo>
                <a:close/>
                <a:moveTo>
                  <a:pt x="984" y="1467"/>
                </a:moveTo>
                <a:cubicBezTo>
                  <a:pt x="989" y="1470"/>
                  <a:pt x="994" y="1472"/>
                  <a:pt x="999" y="1474"/>
                </a:cubicBezTo>
                <a:cubicBezTo>
                  <a:pt x="1000" y="1482"/>
                  <a:pt x="1001" y="1490"/>
                  <a:pt x="1002" y="1498"/>
                </a:cubicBezTo>
                <a:cubicBezTo>
                  <a:pt x="997" y="1496"/>
                  <a:pt x="992" y="1494"/>
                  <a:pt x="987" y="1491"/>
                </a:cubicBezTo>
                <a:cubicBezTo>
                  <a:pt x="986" y="1483"/>
                  <a:pt x="985" y="1475"/>
                  <a:pt x="984" y="1467"/>
                </a:cubicBezTo>
                <a:close/>
                <a:moveTo>
                  <a:pt x="997" y="1450"/>
                </a:moveTo>
                <a:cubicBezTo>
                  <a:pt x="1002" y="1452"/>
                  <a:pt x="1007" y="1455"/>
                  <a:pt x="1012" y="1457"/>
                </a:cubicBezTo>
                <a:cubicBezTo>
                  <a:pt x="1013" y="1465"/>
                  <a:pt x="1014" y="1473"/>
                  <a:pt x="1015" y="1481"/>
                </a:cubicBezTo>
                <a:cubicBezTo>
                  <a:pt x="1010" y="1479"/>
                  <a:pt x="1005" y="1476"/>
                  <a:pt x="1000" y="1474"/>
                </a:cubicBezTo>
                <a:cubicBezTo>
                  <a:pt x="999" y="1466"/>
                  <a:pt x="998" y="1458"/>
                  <a:pt x="997" y="1450"/>
                </a:cubicBezTo>
                <a:close/>
                <a:moveTo>
                  <a:pt x="1013" y="1457"/>
                </a:moveTo>
                <a:cubicBezTo>
                  <a:pt x="1017" y="1459"/>
                  <a:pt x="1021" y="1461"/>
                  <a:pt x="1025" y="1462"/>
                </a:cubicBezTo>
                <a:cubicBezTo>
                  <a:pt x="1027" y="1463"/>
                  <a:pt x="1029" y="1464"/>
                  <a:pt x="1030" y="1465"/>
                </a:cubicBezTo>
                <a:cubicBezTo>
                  <a:pt x="1030" y="1465"/>
                  <a:pt x="1030" y="1465"/>
                  <a:pt x="1030" y="1465"/>
                </a:cubicBezTo>
                <a:cubicBezTo>
                  <a:pt x="1032" y="1473"/>
                  <a:pt x="1033" y="1482"/>
                  <a:pt x="1035" y="1491"/>
                </a:cubicBezTo>
                <a:cubicBezTo>
                  <a:pt x="1029" y="1488"/>
                  <a:pt x="1023" y="1485"/>
                  <a:pt x="1017" y="1482"/>
                </a:cubicBezTo>
                <a:cubicBezTo>
                  <a:pt x="1016" y="1481"/>
                  <a:pt x="1016" y="1481"/>
                  <a:pt x="1016" y="1481"/>
                </a:cubicBezTo>
                <a:cubicBezTo>
                  <a:pt x="1015" y="1473"/>
                  <a:pt x="1013" y="1465"/>
                  <a:pt x="1013" y="1457"/>
                </a:cubicBezTo>
                <a:close/>
                <a:moveTo>
                  <a:pt x="1028" y="1440"/>
                </a:moveTo>
                <a:cubicBezTo>
                  <a:pt x="1029" y="1441"/>
                  <a:pt x="1031" y="1441"/>
                  <a:pt x="1033" y="1442"/>
                </a:cubicBezTo>
                <a:cubicBezTo>
                  <a:pt x="1037" y="1444"/>
                  <a:pt x="1041" y="1446"/>
                  <a:pt x="1045" y="1448"/>
                </a:cubicBezTo>
                <a:cubicBezTo>
                  <a:pt x="1047" y="1457"/>
                  <a:pt x="1048" y="1466"/>
                  <a:pt x="1050" y="1475"/>
                </a:cubicBezTo>
                <a:cubicBezTo>
                  <a:pt x="1044" y="1471"/>
                  <a:pt x="1037" y="1467"/>
                  <a:pt x="1031" y="1464"/>
                </a:cubicBezTo>
                <a:cubicBezTo>
                  <a:pt x="1031" y="1464"/>
                  <a:pt x="1031" y="1464"/>
                  <a:pt x="1031" y="1464"/>
                </a:cubicBezTo>
                <a:cubicBezTo>
                  <a:pt x="1030" y="1456"/>
                  <a:pt x="1029" y="1448"/>
                  <a:pt x="1028" y="1440"/>
                </a:cubicBezTo>
                <a:close/>
                <a:moveTo>
                  <a:pt x="1046" y="1447"/>
                </a:moveTo>
                <a:cubicBezTo>
                  <a:pt x="1044" y="1439"/>
                  <a:pt x="1043" y="1431"/>
                  <a:pt x="1042" y="1423"/>
                </a:cubicBezTo>
                <a:cubicBezTo>
                  <a:pt x="1048" y="1425"/>
                  <a:pt x="1054" y="1428"/>
                  <a:pt x="1060" y="1432"/>
                </a:cubicBezTo>
                <a:cubicBezTo>
                  <a:pt x="1062" y="1441"/>
                  <a:pt x="1063" y="1450"/>
                  <a:pt x="1065" y="1459"/>
                </a:cubicBezTo>
                <a:cubicBezTo>
                  <a:pt x="1064" y="1458"/>
                  <a:pt x="1062" y="1457"/>
                  <a:pt x="1061" y="1456"/>
                </a:cubicBezTo>
                <a:cubicBezTo>
                  <a:pt x="1056" y="1453"/>
                  <a:pt x="1051" y="1450"/>
                  <a:pt x="1046" y="1447"/>
                </a:cubicBezTo>
                <a:close/>
                <a:moveTo>
                  <a:pt x="1076" y="1416"/>
                </a:moveTo>
                <a:cubicBezTo>
                  <a:pt x="1076" y="1416"/>
                  <a:pt x="1076" y="1416"/>
                  <a:pt x="1076" y="1416"/>
                </a:cubicBezTo>
                <a:cubicBezTo>
                  <a:pt x="1083" y="1420"/>
                  <a:pt x="1090" y="1425"/>
                  <a:pt x="1097" y="1430"/>
                </a:cubicBezTo>
                <a:cubicBezTo>
                  <a:pt x="1099" y="1440"/>
                  <a:pt x="1102" y="1450"/>
                  <a:pt x="1104" y="1461"/>
                </a:cubicBezTo>
                <a:cubicBezTo>
                  <a:pt x="1097" y="1455"/>
                  <a:pt x="1089" y="1450"/>
                  <a:pt x="1082" y="1445"/>
                </a:cubicBezTo>
                <a:cubicBezTo>
                  <a:pt x="1080" y="1435"/>
                  <a:pt x="1078" y="1425"/>
                  <a:pt x="1076" y="1416"/>
                </a:cubicBezTo>
                <a:close/>
                <a:moveTo>
                  <a:pt x="1091" y="1399"/>
                </a:moveTo>
                <a:cubicBezTo>
                  <a:pt x="1098" y="1403"/>
                  <a:pt x="1105" y="1408"/>
                  <a:pt x="1112" y="1413"/>
                </a:cubicBezTo>
                <a:cubicBezTo>
                  <a:pt x="1115" y="1424"/>
                  <a:pt x="1118" y="1435"/>
                  <a:pt x="1121" y="1446"/>
                </a:cubicBezTo>
                <a:cubicBezTo>
                  <a:pt x="1113" y="1440"/>
                  <a:pt x="1105" y="1435"/>
                  <a:pt x="1097" y="1429"/>
                </a:cubicBezTo>
                <a:cubicBezTo>
                  <a:pt x="1095" y="1419"/>
                  <a:pt x="1093" y="1409"/>
                  <a:pt x="1091" y="1399"/>
                </a:cubicBezTo>
                <a:close/>
                <a:moveTo>
                  <a:pt x="1106" y="1381"/>
                </a:moveTo>
                <a:cubicBezTo>
                  <a:pt x="1113" y="1386"/>
                  <a:pt x="1121" y="1391"/>
                  <a:pt x="1128" y="1396"/>
                </a:cubicBezTo>
                <a:cubicBezTo>
                  <a:pt x="1131" y="1407"/>
                  <a:pt x="1134" y="1419"/>
                  <a:pt x="1137" y="1430"/>
                </a:cubicBezTo>
                <a:cubicBezTo>
                  <a:pt x="1129" y="1424"/>
                  <a:pt x="1121" y="1418"/>
                  <a:pt x="1113" y="1413"/>
                </a:cubicBezTo>
                <a:cubicBezTo>
                  <a:pt x="1110" y="1402"/>
                  <a:pt x="1108" y="1391"/>
                  <a:pt x="1106" y="1381"/>
                </a:cubicBezTo>
                <a:close/>
                <a:moveTo>
                  <a:pt x="1122" y="1364"/>
                </a:moveTo>
                <a:cubicBezTo>
                  <a:pt x="1129" y="1369"/>
                  <a:pt x="1136" y="1375"/>
                  <a:pt x="1143" y="1380"/>
                </a:cubicBezTo>
                <a:cubicBezTo>
                  <a:pt x="1146" y="1391"/>
                  <a:pt x="1149" y="1403"/>
                  <a:pt x="1153" y="1415"/>
                </a:cubicBezTo>
                <a:cubicBezTo>
                  <a:pt x="1145" y="1408"/>
                  <a:pt x="1136" y="1402"/>
                  <a:pt x="1128" y="1396"/>
                </a:cubicBezTo>
                <a:cubicBezTo>
                  <a:pt x="1126" y="1385"/>
                  <a:pt x="1123" y="1375"/>
                  <a:pt x="1122" y="1364"/>
                </a:cubicBezTo>
                <a:close/>
                <a:moveTo>
                  <a:pt x="1136" y="1347"/>
                </a:moveTo>
                <a:cubicBezTo>
                  <a:pt x="1144" y="1352"/>
                  <a:pt x="1152" y="1358"/>
                  <a:pt x="1159" y="1364"/>
                </a:cubicBezTo>
                <a:cubicBezTo>
                  <a:pt x="1162" y="1376"/>
                  <a:pt x="1166" y="1388"/>
                  <a:pt x="1170" y="1400"/>
                </a:cubicBezTo>
                <a:cubicBezTo>
                  <a:pt x="1161" y="1393"/>
                  <a:pt x="1152" y="1386"/>
                  <a:pt x="1144" y="1380"/>
                </a:cubicBezTo>
                <a:cubicBezTo>
                  <a:pt x="1141" y="1369"/>
                  <a:pt x="1139" y="1358"/>
                  <a:pt x="1136" y="1347"/>
                </a:cubicBezTo>
                <a:close/>
                <a:moveTo>
                  <a:pt x="1136" y="1346"/>
                </a:moveTo>
                <a:cubicBezTo>
                  <a:pt x="1134" y="1336"/>
                  <a:pt x="1133" y="1326"/>
                  <a:pt x="1131" y="1316"/>
                </a:cubicBezTo>
                <a:cubicBezTo>
                  <a:pt x="1138" y="1320"/>
                  <a:pt x="1145" y="1325"/>
                  <a:pt x="1151" y="1330"/>
                </a:cubicBezTo>
                <a:cubicBezTo>
                  <a:pt x="1154" y="1341"/>
                  <a:pt x="1156" y="1352"/>
                  <a:pt x="1159" y="1363"/>
                </a:cubicBezTo>
                <a:cubicBezTo>
                  <a:pt x="1151" y="1357"/>
                  <a:pt x="1144" y="1352"/>
                  <a:pt x="1136" y="1346"/>
                </a:cubicBezTo>
                <a:close/>
                <a:moveTo>
                  <a:pt x="1146" y="1298"/>
                </a:moveTo>
                <a:cubicBezTo>
                  <a:pt x="1153" y="1303"/>
                  <a:pt x="1160" y="1308"/>
                  <a:pt x="1167" y="1313"/>
                </a:cubicBezTo>
                <a:cubicBezTo>
                  <a:pt x="1169" y="1324"/>
                  <a:pt x="1172" y="1336"/>
                  <a:pt x="1175" y="1348"/>
                </a:cubicBezTo>
                <a:cubicBezTo>
                  <a:pt x="1175" y="1348"/>
                  <a:pt x="1175" y="1348"/>
                  <a:pt x="1175" y="1348"/>
                </a:cubicBezTo>
                <a:cubicBezTo>
                  <a:pt x="1167" y="1341"/>
                  <a:pt x="1159" y="1335"/>
                  <a:pt x="1152" y="1330"/>
                </a:cubicBezTo>
                <a:cubicBezTo>
                  <a:pt x="1150" y="1319"/>
                  <a:pt x="1148" y="1309"/>
                  <a:pt x="1146" y="1298"/>
                </a:cubicBezTo>
                <a:close/>
                <a:moveTo>
                  <a:pt x="1161" y="1281"/>
                </a:moveTo>
                <a:cubicBezTo>
                  <a:pt x="1168" y="1286"/>
                  <a:pt x="1175" y="1292"/>
                  <a:pt x="1182" y="1297"/>
                </a:cubicBezTo>
                <a:cubicBezTo>
                  <a:pt x="1185" y="1309"/>
                  <a:pt x="1188" y="1321"/>
                  <a:pt x="1191" y="1333"/>
                </a:cubicBezTo>
                <a:cubicBezTo>
                  <a:pt x="1183" y="1326"/>
                  <a:pt x="1175" y="1319"/>
                  <a:pt x="1167" y="1313"/>
                </a:cubicBezTo>
                <a:cubicBezTo>
                  <a:pt x="1165" y="1302"/>
                  <a:pt x="1163" y="1292"/>
                  <a:pt x="1161" y="1281"/>
                </a:cubicBezTo>
                <a:close/>
                <a:moveTo>
                  <a:pt x="1161" y="1281"/>
                </a:moveTo>
                <a:cubicBezTo>
                  <a:pt x="1160" y="1271"/>
                  <a:pt x="1159" y="1261"/>
                  <a:pt x="1158" y="1252"/>
                </a:cubicBezTo>
                <a:cubicBezTo>
                  <a:pt x="1164" y="1256"/>
                  <a:pt x="1170" y="1260"/>
                  <a:pt x="1176" y="1265"/>
                </a:cubicBezTo>
                <a:cubicBezTo>
                  <a:pt x="1178" y="1275"/>
                  <a:pt x="1180" y="1286"/>
                  <a:pt x="1182" y="1297"/>
                </a:cubicBezTo>
                <a:cubicBezTo>
                  <a:pt x="1175" y="1291"/>
                  <a:pt x="1168" y="1286"/>
                  <a:pt x="1161" y="1281"/>
                </a:cubicBezTo>
                <a:close/>
                <a:moveTo>
                  <a:pt x="1173" y="1235"/>
                </a:moveTo>
                <a:cubicBezTo>
                  <a:pt x="1179" y="1239"/>
                  <a:pt x="1185" y="1244"/>
                  <a:pt x="1191" y="1249"/>
                </a:cubicBezTo>
                <a:cubicBezTo>
                  <a:pt x="1193" y="1259"/>
                  <a:pt x="1195" y="1270"/>
                  <a:pt x="1198" y="1282"/>
                </a:cubicBezTo>
                <a:cubicBezTo>
                  <a:pt x="1191" y="1276"/>
                  <a:pt x="1184" y="1270"/>
                  <a:pt x="1177" y="1265"/>
                </a:cubicBezTo>
                <a:cubicBezTo>
                  <a:pt x="1175" y="1254"/>
                  <a:pt x="1174" y="1244"/>
                  <a:pt x="1173" y="1235"/>
                </a:cubicBezTo>
                <a:close/>
                <a:moveTo>
                  <a:pt x="1188" y="1218"/>
                </a:moveTo>
                <a:cubicBezTo>
                  <a:pt x="1194" y="1223"/>
                  <a:pt x="1201" y="1228"/>
                  <a:pt x="1207" y="1233"/>
                </a:cubicBezTo>
                <a:cubicBezTo>
                  <a:pt x="1209" y="1244"/>
                  <a:pt x="1211" y="1255"/>
                  <a:pt x="1214" y="1267"/>
                </a:cubicBezTo>
                <a:cubicBezTo>
                  <a:pt x="1206" y="1260"/>
                  <a:pt x="1199" y="1254"/>
                  <a:pt x="1192" y="1248"/>
                </a:cubicBezTo>
                <a:cubicBezTo>
                  <a:pt x="1190" y="1238"/>
                  <a:pt x="1189" y="1228"/>
                  <a:pt x="1188" y="1218"/>
                </a:cubicBezTo>
                <a:close/>
                <a:moveTo>
                  <a:pt x="1188" y="1218"/>
                </a:moveTo>
                <a:cubicBezTo>
                  <a:pt x="1188" y="1208"/>
                  <a:pt x="1187" y="1199"/>
                  <a:pt x="1187" y="1190"/>
                </a:cubicBezTo>
                <a:cubicBezTo>
                  <a:pt x="1192" y="1194"/>
                  <a:pt x="1197" y="1198"/>
                  <a:pt x="1203" y="1202"/>
                </a:cubicBezTo>
                <a:cubicBezTo>
                  <a:pt x="1204" y="1212"/>
                  <a:pt x="1205" y="1222"/>
                  <a:pt x="1207" y="1233"/>
                </a:cubicBezTo>
                <a:cubicBezTo>
                  <a:pt x="1200" y="1228"/>
                  <a:pt x="1194" y="1222"/>
                  <a:pt x="1188" y="1218"/>
                </a:cubicBezTo>
                <a:close/>
                <a:moveTo>
                  <a:pt x="1202" y="1172"/>
                </a:moveTo>
                <a:cubicBezTo>
                  <a:pt x="1207" y="1177"/>
                  <a:pt x="1212" y="1181"/>
                  <a:pt x="1218" y="1185"/>
                </a:cubicBezTo>
                <a:cubicBezTo>
                  <a:pt x="1219" y="1196"/>
                  <a:pt x="1220" y="1207"/>
                  <a:pt x="1222" y="1217"/>
                </a:cubicBezTo>
                <a:cubicBezTo>
                  <a:pt x="1222" y="1217"/>
                  <a:pt x="1222" y="1217"/>
                  <a:pt x="1222" y="1217"/>
                </a:cubicBezTo>
                <a:cubicBezTo>
                  <a:pt x="1216" y="1212"/>
                  <a:pt x="1209" y="1207"/>
                  <a:pt x="1203" y="1202"/>
                </a:cubicBezTo>
                <a:cubicBezTo>
                  <a:pt x="1202" y="1192"/>
                  <a:pt x="1202" y="1182"/>
                  <a:pt x="1202" y="1172"/>
                </a:cubicBezTo>
                <a:close/>
                <a:moveTo>
                  <a:pt x="1202" y="1172"/>
                </a:moveTo>
                <a:cubicBezTo>
                  <a:pt x="1202" y="1163"/>
                  <a:pt x="1202" y="1154"/>
                  <a:pt x="1203" y="1146"/>
                </a:cubicBezTo>
                <a:cubicBezTo>
                  <a:pt x="1208" y="1149"/>
                  <a:pt x="1212" y="1153"/>
                  <a:pt x="1216" y="1156"/>
                </a:cubicBezTo>
                <a:cubicBezTo>
                  <a:pt x="1216" y="1165"/>
                  <a:pt x="1217" y="1175"/>
                  <a:pt x="1218" y="1185"/>
                </a:cubicBezTo>
                <a:cubicBezTo>
                  <a:pt x="1212" y="1180"/>
                  <a:pt x="1207" y="1176"/>
                  <a:pt x="1202" y="1172"/>
                </a:cubicBezTo>
                <a:close/>
                <a:moveTo>
                  <a:pt x="1218" y="1131"/>
                </a:moveTo>
                <a:cubicBezTo>
                  <a:pt x="1222" y="1134"/>
                  <a:pt x="1226" y="1138"/>
                  <a:pt x="1231" y="1142"/>
                </a:cubicBezTo>
                <a:cubicBezTo>
                  <a:pt x="1231" y="1151"/>
                  <a:pt x="1231" y="1160"/>
                  <a:pt x="1232" y="1170"/>
                </a:cubicBezTo>
                <a:cubicBezTo>
                  <a:pt x="1227" y="1165"/>
                  <a:pt x="1222" y="1160"/>
                  <a:pt x="1217" y="1156"/>
                </a:cubicBezTo>
                <a:cubicBezTo>
                  <a:pt x="1217" y="1148"/>
                  <a:pt x="1217" y="1139"/>
                  <a:pt x="1218" y="1131"/>
                </a:cubicBezTo>
                <a:close/>
                <a:moveTo>
                  <a:pt x="1232" y="1115"/>
                </a:moveTo>
                <a:cubicBezTo>
                  <a:pt x="1236" y="1118"/>
                  <a:pt x="1240" y="1121"/>
                  <a:pt x="1244" y="1125"/>
                </a:cubicBezTo>
                <a:cubicBezTo>
                  <a:pt x="1245" y="1135"/>
                  <a:pt x="1245" y="1145"/>
                  <a:pt x="1247" y="1155"/>
                </a:cubicBezTo>
                <a:cubicBezTo>
                  <a:pt x="1241" y="1150"/>
                  <a:pt x="1236" y="1146"/>
                  <a:pt x="1231" y="1142"/>
                </a:cubicBezTo>
                <a:cubicBezTo>
                  <a:pt x="1231" y="1132"/>
                  <a:pt x="1231" y="1123"/>
                  <a:pt x="1232" y="1115"/>
                </a:cubicBezTo>
                <a:close/>
                <a:moveTo>
                  <a:pt x="1244" y="1124"/>
                </a:moveTo>
                <a:cubicBezTo>
                  <a:pt x="1240" y="1121"/>
                  <a:pt x="1236" y="1117"/>
                  <a:pt x="1232" y="1114"/>
                </a:cubicBezTo>
                <a:cubicBezTo>
                  <a:pt x="1233" y="1105"/>
                  <a:pt x="1234" y="1097"/>
                  <a:pt x="1236" y="1089"/>
                </a:cubicBezTo>
                <a:cubicBezTo>
                  <a:pt x="1239" y="1092"/>
                  <a:pt x="1242" y="1094"/>
                  <a:pt x="1245" y="1097"/>
                </a:cubicBezTo>
                <a:cubicBezTo>
                  <a:pt x="1244" y="1106"/>
                  <a:pt x="1244" y="1115"/>
                  <a:pt x="1244" y="1124"/>
                </a:cubicBezTo>
                <a:close/>
                <a:moveTo>
                  <a:pt x="1232" y="1114"/>
                </a:moveTo>
                <a:cubicBezTo>
                  <a:pt x="1228" y="1111"/>
                  <a:pt x="1225" y="1108"/>
                  <a:pt x="1222" y="1105"/>
                </a:cubicBezTo>
                <a:cubicBezTo>
                  <a:pt x="1223" y="1097"/>
                  <a:pt x="1225" y="1090"/>
                  <a:pt x="1228" y="1082"/>
                </a:cubicBezTo>
                <a:cubicBezTo>
                  <a:pt x="1230" y="1084"/>
                  <a:pt x="1233" y="1087"/>
                  <a:pt x="1235" y="1089"/>
                </a:cubicBezTo>
                <a:cubicBezTo>
                  <a:pt x="1234" y="1097"/>
                  <a:pt x="1233" y="1105"/>
                  <a:pt x="1232" y="1114"/>
                </a:cubicBezTo>
                <a:close/>
                <a:moveTo>
                  <a:pt x="1221" y="1105"/>
                </a:moveTo>
                <a:cubicBezTo>
                  <a:pt x="1219" y="1103"/>
                  <a:pt x="1216" y="1100"/>
                  <a:pt x="1213" y="1098"/>
                </a:cubicBezTo>
                <a:cubicBezTo>
                  <a:pt x="1216" y="1091"/>
                  <a:pt x="1218" y="1084"/>
                  <a:pt x="1222" y="1077"/>
                </a:cubicBezTo>
                <a:cubicBezTo>
                  <a:pt x="1223" y="1079"/>
                  <a:pt x="1225" y="1080"/>
                  <a:pt x="1227" y="1082"/>
                </a:cubicBezTo>
                <a:cubicBezTo>
                  <a:pt x="1225" y="1089"/>
                  <a:pt x="1223" y="1097"/>
                  <a:pt x="1221" y="1105"/>
                </a:cubicBezTo>
                <a:close/>
                <a:moveTo>
                  <a:pt x="1213" y="1098"/>
                </a:moveTo>
                <a:cubicBezTo>
                  <a:pt x="1211" y="1096"/>
                  <a:pt x="1209" y="1095"/>
                  <a:pt x="1207" y="1093"/>
                </a:cubicBezTo>
                <a:cubicBezTo>
                  <a:pt x="1210" y="1087"/>
                  <a:pt x="1213" y="1080"/>
                  <a:pt x="1217" y="1074"/>
                </a:cubicBezTo>
                <a:cubicBezTo>
                  <a:pt x="1218" y="1075"/>
                  <a:pt x="1220" y="1076"/>
                  <a:pt x="1221" y="1077"/>
                </a:cubicBezTo>
                <a:cubicBezTo>
                  <a:pt x="1218" y="1084"/>
                  <a:pt x="1215" y="1091"/>
                  <a:pt x="1213" y="1098"/>
                </a:cubicBezTo>
                <a:close/>
                <a:moveTo>
                  <a:pt x="1207" y="1093"/>
                </a:moveTo>
                <a:cubicBezTo>
                  <a:pt x="1205" y="1092"/>
                  <a:pt x="1204" y="1091"/>
                  <a:pt x="1202" y="1090"/>
                </a:cubicBezTo>
                <a:cubicBezTo>
                  <a:pt x="1204" y="1086"/>
                  <a:pt x="1207" y="1082"/>
                  <a:pt x="1210" y="1078"/>
                </a:cubicBezTo>
                <a:cubicBezTo>
                  <a:pt x="1211" y="1075"/>
                  <a:pt x="1212" y="1073"/>
                  <a:pt x="1214" y="1071"/>
                </a:cubicBezTo>
                <a:cubicBezTo>
                  <a:pt x="1215" y="1072"/>
                  <a:pt x="1216" y="1073"/>
                  <a:pt x="1217" y="1073"/>
                </a:cubicBezTo>
                <a:cubicBezTo>
                  <a:pt x="1213" y="1080"/>
                  <a:pt x="1210" y="1086"/>
                  <a:pt x="1207" y="1093"/>
                </a:cubicBezTo>
                <a:close/>
                <a:moveTo>
                  <a:pt x="1209" y="1077"/>
                </a:moveTo>
                <a:cubicBezTo>
                  <a:pt x="1207" y="1081"/>
                  <a:pt x="1204" y="1085"/>
                  <a:pt x="1202" y="1089"/>
                </a:cubicBezTo>
                <a:cubicBezTo>
                  <a:pt x="1201" y="1089"/>
                  <a:pt x="1199" y="1088"/>
                  <a:pt x="1198" y="1087"/>
                </a:cubicBezTo>
                <a:cubicBezTo>
                  <a:pt x="1202" y="1081"/>
                  <a:pt x="1206" y="1074"/>
                  <a:pt x="1210" y="1068"/>
                </a:cubicBezTo>
                <a:cubicBezTo>
                  <a:pt x="1211" y="1069"/>
                  <a:pt x="1212" y="1070"/>
                  <a:pt x="1214" y="1071"/>
                </a:cubicBezTo>
                <a:cubicBezTo>
                  <a:pt x="1212" y="1073"/>
                  <a:pt x="1211" y="1075"/>
                  <a:pt x="1209" y="1077"/>
                </a:cubicBezTo>
                <a:close/>
                <a:moveTo>
                  <a:pt x="1198" y="1087"/>
                </a:moveTo>
                <a:cubicBezTo>
                  <a:pt x="1196" y="1086"/>
                  <a:pt x="1195" y="1085"/>
                  <a:pt x="1193" y="1083"/>
                </a:cubicBezTo>
                <a:cubicBezTo>
                  <a:pt x="1197" y="1077"/>
                  <a:pt x="1201" y="1070"/>
                  <a:pt x="1204" y="1064"/>
                </a:cubicBezTo>
                <a:cubicBezTo>
                  <a:pt x="1206" y="1065"/>
                  <a:pt x="1208" y="1066"/>
                  <a:pt x="1209" y="1068"/>
                </a:cubicBezTo>
                <a:cubicBezTo>
                  <a:pt x="1205" y="1074"/>
                  <a:pt x="1202" y="1081"/>
                  <a:pt x="1198" y="1087"/>
                </a:cubicBezTo>
                <a:close/>
                <a:moveTo>
                  <a:pt x="1204" y="1063"/>
                </a:moveTo>
                <a:cubicBezTo>
                  <a:pt x="1202" y="1061"/>
                  <a:pt x="1200" y="1060"/>
                  <a:pt x="1198" y="1058"/>
                </a:cubicBezTo>
                <a:cubicBezTo>
                  <a:pt x="1201" y="1052"/>
                  <a:pt x="1204" y="1045"/>
                  <a:pt x="1207" y="1038"/>
                </a:cubicBezTo>
                <a:cubicBezTo>
                  <a:pt x="1210" y="1040"/>
                  <a:pt x="1212" y="1042"/>
                  <a:pt x="1215" y="1044"/>
                </a:cubicBezTo>
                <a:cubicBezTo>
                  <a:pt x="1215" y="1044"/>
                  <a:pt x="1215" y="1044"/>
                  <a:pt x="1215" y="1044"/>
                </a:cubicBezTo>
                <a:cubicBezTo>
                  <a:pt x="1211" y="1050"/>
                  <a:pt x="1207" y="1057"/>
                  <a:pt x="1204" y="1063"/>
                </a:cubicBezTo>
                <a:close/>
                <a:moveTo>
                  <a:pt x="1207" y="1037"/>
                </a:moveTo>
                <a:cubicBezTo>
                  <a:pt x="1204" y="1035"/>
                  <a:pt x="1202" y="1033"/>
                  <a:pt x="1199" y="1032"/>
                </a:cubicBezTo>
                <a:cubicBezTo>
                  <a:pt x="1202" y="1025"/>
                  <a:pt x="1205" y="1018"/>
                  <a:pt x="1209" y="1011"/>
                </a:cubicBezTo>
                <a:cubicBezTo>
                  <a:pt x="1211" y="1013"/>
                  <a:pt x="1214" y="1015"/>
                  <a:pt x="1217" y="1017"/>
                </a:cubicBezTo>
                <a:cubicBezTo>
                  <a:pt x="1213" y="1025"/>
                  <a:pt x="1210" y="1031"/>
                  <a:pt x="1207" y="1037"/>
                </a:cubicBezTo>
                <a:close/>
                <a:moveTo>
                  <a:pt x="1208" y="1010"/>
                </a:moveTo>
                <a:cubicBezTo>
                  <a:pt x="1205" y="1008"/>
                  <a:pt x="1202" y="1005"/>
                  <a:pt x="1199" y="1003"/>
                </a:cubicBezTo>
                <a:cubicBezTo>
                  <a:pt x="1202" y="997"/>
                  <a:pt x="1204" y="991"/>
                  <a:pt x="1207" y="986"/>
                </a:cubicBezTo>
                <a:cubicBezTo>
                  <a:pt x="1207" y="985"/>
                  <a:pt x="1208" y="984"/>
                  <a:pt x="1208" y="982"/>
                </a:cubicBezTo>
                <a:cubicBezTo>
                  <a:pt x="1211" y="985"/>
                  <a:pt x="1215" y="987"/>
                  <a:pt x="1218" y="989"/>
                </a:cubicBezTo>
                <a:cubicBezTo>
                  <a:pt x="1215" y="996"/>
                  <a:pt x="1212" y="1002"/>
                  <a:pt x="1208" y="1010"/>
                </a:cubicBezTo>
                <a:close/>
                <a:moveTo>
                  <a:pt x="1208" y="982"/>
                </a:moveTo>
                <a:cubicBezTo>
                  <a:pt x="1204" y="979"/>
                  <a:pt x="1200" y="976"/>
                  <a:pt x="1197" y="974"/>
                </a:cubicBezTo>
                <a:cubicBezTo>
                  <a:pt x="1200" y="967"/>
                  <a:pt x="1203" y="960"/>
                  <a:pt x="1205" y="953"/>
                </a:cubicBezTo>
                <a:cubicBezTo>
                  <a:pt x="1209" y="955"/>
                  <a:pt x="1213" y="958"/>
                  <a:pt x="1217" y="961"/>
                </a:cubicBezTo>
                <a:cubicBezTo>
                  <a:pt x="1214" y="968"/>
                  <a:pt x="1211" y="975"/>
                  <a:pt x="1208" y="982"/>
                </a:cubicBezTo>
                <a:close/>
                <a:moveTo>
                  <a:pt x="1205" y="952"/>
                </a:moveTo>
                <a:cubicBezTo>
                  <a:pt x="1201" y="949"/>
                  <a:pt x="1196" y="946"/>
                  <a:pt x="1192" y="944"/>
                </a:cubicBezTo>
                <a:cubicBezTo>
                  <a:pt x="1229" y="841"/>
                  <a:pt x="1252" y="750"/>
                  <a:pt x="1261" y="675"/>
                </a:cubicBezTo>
                <a:cubicBezTo>
                  <a:pt x="1271" y="597"/>
                  <a:pt x="1265" y="536"/>
                  <a:pt x="1246" y="491"/>
                </a:cubicBezTo>
                <a:cubicBezTo>
                  <a:pt x="1252" y="487"/>
                  <a:pt x="1257" y="483"/>
                  <a:pt x="1262" y="479"/>
                </a:cubicBezTo>
                <a:cubicBezTo>
                  <a:pt x="1265" y="477"/>
                  <a:pt x="1267" y="475"/>
                  <a:pt x="1270" y="473"/>
                </a:cubicBezTo>
                <a:cubicBezTo>
                  <a:pt x="1292" y="519"/>
                  <a:pt x="1297" y="584"/>
                  <a:pt x="1286" y="665"/>
                </a:cubicBezTo>
                <a:cubicBezTo>
                  <a:pt x="1275" y="746"/>
                  <a:pt x="1248" y="842"/>
                  <a:pt x="1205" y="952"/>
                </a:cubicBezTo>
                <a:close/>
                <a:moveTo>
                  <a:pt x="1270" y="473"/>
                </a:moveTo>
                <a:cubicBezTo>
                  <a:pt x="1270" y="472"/>
                  <a:pt x="1269" y="472"/>
                  <a:pt x="1269" y="471"/>
                </a:cubicBezTo>
                <a:cubicBezTo>
                  <a:pt x="1271" y="470"/>
                  <a:pt x="1272" y="468"/>
                  <a:pt x="1273" y="467"/>
                </a:cubicBezTo>
                <a:cubicBezTo>
                  <a:pt x="1279" y="464"/>
                  <a:pt x="1284" y="461"/>
                  <a:pt x="1290" y="458"/>
                </a:cubicBezTo>
                <a:cubicBezTo>
                  <a:pt x="1284" y="463"/>
                  <a:pt x="1277" y="468"/>
                  <a:pt x="1270" y="473"/>
                </a:cubicBezTo>
                <a:close/>
                <a:moveTo>
                  <a:pt x="1274" y="466"/>
                </a:moveTo>
                <a:cubicBezTo>
                  <a:pt x="1277" y="462"/>
                  <a:pt x="1280" y="459"/>
                  <a:pt x="1282" y="455"/>
                </a:cubicBezTo>
                <a:cubicBezTo>
                  <a:pt x="1285" y="454"/>
                  <a:pt x="1289" y="452"/>
                  <a:pt x="1292" y="450"/>
                </a:cubicBezTo>
                <a:cubicBezTo>
                  <a:pt x="1293" y="452"/>
                  <a:pt x="1293" y="453"/>
                  <a:pt x="1294" y="454"/>
                </a:cubicBezTo>
                <a:cubicBezTo>
                  <a:pt x="1293" y="454"/>
                  <a:pt x="1292" y="455"/>
                  <a:pt x="1292" y="456"/>
                </a:cubicBezTo>
                <a:cubicBezTo>
                  <a:pt x="1286" y="459"/>
                  <a:pt x="1280" y="462"/>
                  <a:pt x="1274" y="466"/>
                </a:cubicBezTo>
                <a:close/>
                <a:moveTo>
                  <a:pt x="1292" y="450"/>
                </a:moveTo>
                <a:cubicBezTo>
                  <a:pt x="1296" y="449"/>
                  <a:pt x="1299" y="447"/>
                  <a:pt x="1301" y="446"/>
                </a:cubicBezTo>
                <a:cubicBezTo>
                  <a:pt x="1299" y="448"/>
                  <a:pt x="1297" y="451"/>
                  <a:pt x="1294" y="453"/>
                </a:cubicBezTo>
                <a:cubicBezTo>
                  <a:pt x="1294" y="452"/>
                  <a:pt x="1293" y="451"/>
                  <a:pt x="1292" y="450"/>
                </a:cubicBezTo>
                <a:close/>
                <a:moveTo>
                  <a:pt x="1292" y="450"/>
                </a:moveTo>
                <a:cubicBezTo>
                  <a:pt x="1291" y="447"/>
                  <a:pt x="1290" y="445"/>
                  <a:pt x="1288" y="443"/>
                </a:cubicBezTo>
                <a:cubicBezTo>
                  <a:pt x="1288" y="443"/>
                  <a:pt x="1288" y="443"/>
                  <a:pt x="1288" y="443"/>
                </a:cubicBezTo>
                <a:cubicBezTo>
                  <a:pt x="1296" y="439"/>
                  <a:pt x="1304" y="436"/>
                  <a:pt x="1311" y="433"/>
                </a:cubicBezTo>
                <a:cubicBezTo>
                  <a:pt x="1309" y="437"/>
                  <a:pt x="1306" y="441"/>
                  <a:pt x="1302" y="445"/>
                </a:cubicBezTo>
                <a:cubicBezTo>
                  <a:pt x="1299" y="446"/>
                  <a:pt x="1296" y="448"/>
                  <a:pt x="1292" y="450"/>
                </a:cubicBezTo>
                <a:close/>
                <a:moveTo>
                  <a:pt x="1289" y="442"/>
                </a:moveTo>
                <a:cubicBezTo>
                  <a:pt x="1290" y="438"/>
                  <a:pt x="1291" y="434"/>
                  <a:pt x="1292" y="430"/>
                </a:cubicBezTo>
                <a:cubicBezTo>
                  <a:pt x="1298" y="428"/>
                  <a:pt x="1305" y="426"/>
                  <a:pt x="1310" y="423"/>
                </a:cubicBezTo>
                <a:cubicBezTo>
                  <a:pt x="1312" y="425"/>
                  <a:pt x="1313" y="426"/>
                  <a:pt x="1314" y="428"/>
                </a:cubicBezTo>
                <a:cubicBezTo>
                  <a:pt x="1313" y="429"/>
                  <a:pt x="1312" y="431"/>
                  <a:pt x="1311" y="432"/>
                </a:cubicBezTo>
                <a:cubicBezTo>
                  <a:pt x="1304" y="435"/>
                  <a:pt x="1297" y="439"/>
                  <a:pt x="1289" y="442"/>
                </a:cubicBezTo>
                <a:close/>
                <a:moveTo>
                  <a:pt x="1314" y="428"/>
                </a:moveTo>
                <a:cubicBezTo>
                  <a:pt x="1314" y="429"/>
                  <a:pt x="1315" y="430"/>
                  <a:pt x="1315" y="430"/>
                </a:cubicBezTo>
                <a:cubicBezTo>
                  <a:pt x="1314" y="431"/>
                  <a:pt x="1313" y="431"/>
                  <a:pt x="1312" y="432"/>
                </a:cubicBezTo>
                <a:cubicBezTo>
                  <a:pt x="1313" y="431"/>
                  <a:pt x="1313" y="430"/>
                  <a:pt x="1314" y="428"/>
                </a:cubicBezTo>
                <a:close/>
                <a:moveTo>
                  <a:pt x="1314" y="428"/>
                </a:moveTo>
                <a:cubicBezTo>
                  <a:pt x="1313" y="426"/>
                  <a:pt x="1312" y="425"/>
                  <a:pt x="1311" y="423"/>
                </a:cubicBezTo>
                <a:cubicBezTo>
                  <a:pt x="1313" y="422"/>
                  <a:pt x="1315" y="422"/>
                  <a:pt x="1317" y="421"/>
                </a:cubicBezTo>
                <a:cubicBezTo>
                  <a:pt x="1316" y="423"/>
                  <a:pt x="1315" y="425"/>
                  <a:pt x="1314" y="428"/>
                </a:cubicBezTo>
                <a:close/>
                <a:moveTo>
                  <a:pt x="1311" y="423"/>
                </a:moveTo>
                <a:cubicBezTo>
                  <a:pt x="1310" y="421"/>
                  <a:pt x="1309" y="420"/>
                  <a:pt x="1308" y="419"/>
                </a:cubicBezTo>
                <a:cubicBezTo>
                  <a:pt x="1312" y="417"/>
                  <a:pt x="1315" y="416"/>
                  <a:pt x="1319" y="415"/>
                </a:cubicBezTo>
                <a:cubicBezTo>
                  <a:pt x="1319" y="416"/>
                  <a:pt x="1318" y="418"/>
                  <a:pt x="1317" y="420"/>
                </a:cubicBezTo>
                <a:cubicBezTo>
                  <a:pt x="1315" y="421"/>
                  <a:pt x="1313" y="422"/>
                  <a:pt x="1311" y="423"/>
                </a:cubicBezTo>
                <a:close/>
                <a:moveTo>
                  <a:pt x="1307" y="418"/>
                </a:moveTo>
                <a:cubicBezTo>
                  <a:pt x="1304" y="414"/>
                  <a:pt x="1301" y="410"/>
                  <a:pt x="1297" y="407"/>
                </a:cubicBezTo>
                <a:cubicBezTo>
                  <a:pt x="1306" y="404"/>
                  <a:pt x="1314" y="402"/>
                  <a:pt x="1322" y="399"/>
                </a:cubicBezTo>
                <a:cubicBezTo>
                  <a:pt x="1321" y="404"/>
                  <a:pt x="1321" y="409"/>
                  <a:pt x="1319" y="414"/>
                </a:cubicBezTo>
                <a:cubicBezTo>
                  <a:pt x="1315" y="415"/>
                  <a:pt x="1311" y="417"/>
                  <a:pt x="1307" y="418"/>
                </a:cubicBezTo>
                <a:close/>
                <a:moveTo>
                  <a:pt x="1322" y="399"/>
                </a:moveTo>
                <a:cubicBezTo>
                  <a:pt x="1314" y="401"/>
                  <a:pt x="1306" y="404"/>
                  <a:pt x="1297" y="407"/>
                </a:cubicBezTo>
                <a:cubicBezTo>
                  <a:pt x="1295" y="405"/>
                  <a:pt x="1294" y="403"/>
                  <a:pt x="1292" y="401"/>
                </a:cubicBezTo>
                <a:cubicBezTo>
                  <a:pt x="1291" y="399"/>
                  <a:pt x="1291" y="396"/>
                  <a:pt x="1290" y="394"/>
                </a:cubicBezTo>
                <a:cubicBezTo>
                  <a:pt x="1300" y="391"/>
                  <a:pt x="1309" y="388"/>
                  <a:pt x="1317" y="386"/>
                </a:cubicBezTo>
                <a:cubicBezTo>
                  <a:pt x="1318" y="387"/>
                  <a:pt x="1320" y="389"/>
                  <a:pt x="1321" y="390"/>
                </a:cubicBezTo>
                <a:cubicBezTo>
                  <a:pt x="1322" y="393"/>
                  <a:pt x="1322" y="396"/>
                  <a:pt x="1322" y="399"/>
                </a:cubicBezTo>
                <a:close/>
                <a:moveTo>
                  <a:pt x="1318" y="386"/>
                </a:moveTo>
                <a:cubicBezTo>
                  <a:pt x="1321" y="385"/>
                  <a:pt x="1321" y="385"/>
                  <a:pt x="1321" y="385"/>
                </a:cubicBezTo>
                <a:cubicBezTo>
                  <a:pt x="1321" y="386"/>
                  <a:pt x="1321" y="388"/>
                  <a:pt x="1321" y="389"/>
                </a:cubicBezTo>
                <a:cubicBezTo>
                  <a:pt x="1320" y="388"/>
                  <a:pt x="1319" y="387"/>
                  <a:pt x="1318" y="386"/>
                </a:cubicBezTo>
                <a:close/>
                <a:moveTo>
                  <a:pt x="1317" y="370"/>
                </a:moveTo>
                <a:cubicBezTo>
                  <a:pt x="1324" y="369"/>
                  <a:pt x="1331" y="367"/>
                  <a:pt x="1336" y="365"/>
                </a:cubicBezTo>
                <a:cubicBezTo>
                  <a:pt x="1341" y="369"/>
                  <a:pt x="1345" y="372"/>
                  <a:pt x="1349" y="376"/>
                </a:cubicBezTo>
                <a:cubicBezTo>
                  <a:pt x="1340" y="379"/>
                  <a:pt x="1331" y="381"/>
                  <a:pt x="1321" y="384"/>
                </a:cubicBezTo>
                <a:cubicBezTo>
                  <a:pt x="1320" y="380"/>
                  <a:pt x="1319" y="375"/>
                  <a:pt x="1317" y="370"/>
                </a:cubicBezTo>
                <a:close/>
                <a:moveTo>
                  <a:pt x="1320" y="384"/>
                </a:moveTo>
                <a:cubicBezTo>
                  <a:pt x="1317" y="385"/>
                  <a:pt x="1317" y="385"/>
                  <a:pt x="1317" y="385"/>
                </a:cubicBezTo>
                <a:cubicBezTo>
                  <a:pt x="1313" y="382"/>
                  <a:pt x="1308" y="378"/>
                  <a:pt x="1303" y="374"/>
                </a:cubicBezTo>
                <a:cubicBezTo>
                  <a:pt x="1308" y="373"/>
                  <a:pt x="1312" y="372"/>
                  <a:pt x="1317" y="371"/>
                </a:cubicBezTo>
                <a:cubicBezTo>
                  <a:pt x="1318" y="375"/>
                  <a:pt x="1320" y="380"/>
                  <a:pt x="1320" y="384"/>
                </a:cubicBezTo>
                <a:close/>
                <a:moveTo>
                  <a:pt x="1303" y="374"/>
                </a:moveTo>
                <a:cubicBezTo>
                  <a:pt x="1297" y="370"/>
                  <a:pt x="1291" y="367"/>
                  <a:pt x="1285" y="364"/>
                </a:cubicBezTo>
                <a:cubicBezTo>
                  <a:pt x="1292" y="362"/>
                  <a:pt x="1300" y="360"/>
                  <a:pt x="1307" y="358"/>
                </a:cubicBezTo>
                <a:cubicBezTo>
                  <a:pt x="1311" y="357"/>
                  <a:pt x="1311" y="357"/>
                  <a:pt x="1311" y="357"/>
                </a:cubicBezTo>
                <a:cubicBezTo>
                  <a:pt x="1313" y="361"/>
                  <a:pt x="1315" y="366"/>
                  <a:pt x="1317" y="370"/>
                </a:cubicBezTo>
                <a:cubicBezTo>
                  <a:pt x="1312" y="371"/>
                  <a:pt x="1307" y="373"/>
                  <a:pt x="1303" y="374"/>
                </a:cubicBezTo>
                <a:close/>
                <a:moveTo>
                  <a:pt x="1302" y="374"/>
                </a:moveTo>
                <a:cubicBezTo>
                  <a:pt x="1296" y="376"/>
                  <a:pt x="1290" y="377"/>
                  <a:pt x="1284" y="379"/>
                </a:cubicBezTo>
                <a:cubicBezTo>
                  <a:pt x="1284" y="379"/>
                  <a:pt x="1284" y="379"/>
                  <a:pt x="1284" y="379"/>
                </a:cubicBezTo>
                <a:cubicBezTo>
                  <a:pt x="1283" y="375"/>
                  <a:pt x="1280" y="371"/>
                  <a:pt x="1278" y="367"/>
                </a:cubicBezTo>
                <a:cubicBezTo>
                  <a:pt x="1277" y="366"/>
                  <a:pt x="1277" y="366"/>
                  <a:pt x="1277" y="366"/>
                </a:cubicBezTo>
                <a:cubicBezTo>
                  <a:pt x="1279" y="365"/>
                  <a:pt x="1282" y="364"/>
                  <a:pt x="1284" y="364"/>
                </a:cubicBezTo>
                <a:cubicBezTo>
                  <a:pt x="1290" y="367"/>
                  <a:pt x="1296" y="370"/>
                  <a:pt x="1302" y="374"/>
                </a:cubicBezTo>
                <a:close/>
                <a:moveTo>
                  <a:pt x="1277" y="365"/>
                </a:moveTo>
                <a:cubicBezTo>
                  <a:pt x="1276" y="363"/>
                  <a:pt x="1274" y="361"/>
                  <a:pt x="1273" y="359"/>
                </a:cubicBezTo>
                <a:cubicBezTo>
                  <a:pt x="1277" y="360"/>
                  <a:pt x="1280" y="362"/>
                  <a:pt x="1283" y="363"/>
                </a:cubicBezTo>
                <a:cubicBezTo>
                  <a:pt x="1281" y="364"/>
                  <a:pt x="1279" y="365"/>
                  <a:pt x="1277" y="365"/>
                </a:cubicBezTo>
                <a:close/>
                <a:moveTo>
                  <a:pt x="1276" y="365"/>
                </a:moveTo>
                <a:cubicBezTo>
                  <a:pt x="1265" y="368"/>
                  <a:pt x="1256" y="371"/>
                  <a:pt x="1247" y="373"/>
                </a:cubicBezTo>
                <a:cubicBezTo>
                  <a:pt x="1245" y="373"/>
                  <a:pt x="1244" y="372"/>
                  <a:pt x="1242" y="372"/>
                </a:cubicBezTo>
                <a:cubicBezTo>
                  <a:pt x="1242" y="372"/>
                  <a:pt x="1242" y="372"/>
                  <a:pt x="1242" y="372"/>
                </a:cubicBezTo>
                <a:cubicBezTo>
                  <a:pt x="1240" y="368"/>
                  <a:pt x="1238" y="364"/>
                  <a:pt x="1236" y="360"/>
                </a:cubicBezTo>
                <a:cubicBezTo>
                  <a:pt x="1244" y="358"/>
                  <a:pt x="1251" y="356"/>
                  <a:pt x="1260" y="354"/>
                </a:cubicBezTo>
                <a:cubicBezTo>
                  <a:pt x="1264" y="355"/>
                  <a:pt x="1268" y="357"/>
                  <a:pt x="1272" y="358"/>
                </a:cubicBezTo>
                <a:cubicBezTo>
                  <a:pt x="1274" y="361"/>
                  <a:pt x="1275" y="363"/>
                  <a:pt x="1276" y="365"/>
                </a:cubicBezTo>
                <a:close/>
                <a:moveTo>
                  <a:pt x="1261" y="354"/>
                </a:moveTo>
                <a:cubicBezTo>
                  <a:pt x="1263" y="353"/>
                  <a:pt x="1266" y="352"/>
                  <a:pt x="1269" y="352"/>
                </a:cubicBezTo>
                <a:cubicBezTo>
                  <a:pt x="1270" y="354"/>
                  <a:pt x="1271" y="356"/>
                  <a:pt x="1272" y="358"/>
                </a:cubicBezTo>
                <a:cubicBezTo>
                  <a:pt x="1268" y="356"/>
                  <a:pt x="1265" y="355"/>
                  <a:pt x="1261" y="354"/>
                </a:cubicBezTo>
                <a:close/>
                <a:moveTo>
                  <a:pt x="1261" y="337"/>
                </a:moveTo>
                <a:cubicBezTo>
                  <a:pt x="1264" y="336"/>
                  <a:pt x="1268" y="335"/>
                  <a:pt x="1271" y="334"/>
                </a:cubicBezTo>
                <a:cubicBezTo>
                  <a:pt x="1281" y="336"/>
                  <a:pt x="1290" y="339"/>
                  <a:pt x="1299" y="343"/>
                </a:cubicBezTo>
                <a:cubicBezTo>
                  <a:pt x="1288" y="346"/>
                  <a:pt x="1278" y="349"/>
                  <a:pt x="1269" y="351"/>
                </a:cubicBezTo>
                <a:cubicBezTo>
                  <a:pt x="1266" y="346"/>
                  <a:pt x="1263" y="341"/>
                  <a:pt x="1261" y="337"/>
                </a:cubicBezTo>
                <a:close/>
                <a:moveTo>
                  <a:pt x="1261" y="336"/>
                </a:moveTo>
                <a:cubicBezTo>
                  <a:pt x="1260" y="334"/>
                  <a:pt x="1259" y="333"/>
                  <a:pt x="1258" y="331"/>
                </a:cubicBezTo>
                <a:cubicBezTo>
                  <a:pt x="1262" y="332"/>
                  <a:pt x="1266" y="333"/>
                  <a:pt x="1270" y="334"/>
                </a:cubicBezTo>
                <a:cubicBezTo>
                  <a:pt x="1267" y="334"/>
                  <a:pt x="1264" y="335"/>
                  <a:pt x="1261" y="336"/>
                </a:cubicBezTo>
                <a:close/>
                <a:moveTo>
                  <a:pt x="1260" y="336"/>
                </a:moveTo>
                <a:cubicBezTo>
                  <a:pt x="1249" y="339"/>
                  <a:pt x="1238" y="342"/>
                  <a:pt x="1228" y="345"/>
                </a:cubicBezTo>
                <a:cubicBezTo>
                  <a:pt x="1225" y="339"/>
                  <a:pt x="1222" y="333"/>
                  <a:pt x="1219" y="327"/>
                </a:cubicBezTo>
                <a:cubicBezTo>
                  <a:pt x="1233" y="327"/>
                  <a:pt x="1245" y="329"/>
                  <a:pt x="1257" y="331"/>
                </a:cubicBezTo>
                <a:cubicBezTo>
                  <a:pt x="1258" y="333"/>
                  <a:pt x="1259" y="334"/>
                  <a:pt x="1260" y="336"/>
                </a:cubicBezTo>
                <a:close/>
                <a:moveTo>
                  <a:pt x="1219" y="326"/>
                </a:moveTo>
                <a:cubicBezTo>
                  <a:pt x="1217" y="321"/>
                  <a:pt x="1214" y="315"/>
                  <a:pt x="1212" y="310"/>
                </a:cubicBezTo>
                <a:cubicBezTo>
                  <a:pt x="1216" y="309"/>
                  <a:pt x="1221" y="309"/>
                  <a:pt x="1225" y="309"/>
                </a:cubicBezTo>
                <a:cubicBezTo>
                  <a:pt x="1233" y="309"/>
                  <a:pt x="1240" y="310"/>
                  <a:pt x="1247" y="310"/>
                </a:cubicBezTo>
                <a:cubicBezTo>
                  <a:pt x="1250" y="317"/>
                  <a:pt x="1253" y="323"/>
                  <a:pt x="1257" y="330"/>
                </a:cubicBezTo>
                <a:cubicBezTo>
                  <a:pt x="1245" y="328"/>
                  <a:pt x="1232" y="327"/>
                  <a:pt x="1219" y="326"/>
                </a:cubicBezTo>
                <a:close/>
                <a:moveTo>
                  <a:pt x="1225" y="309"/>
                </a:moveTo>
                <a:cubicBezTo>
                  <a:pt x="1221" y="309"/>
                  <a:pt x="1216" y="309"/>
                  <a:pt x="1212" y="309"/>
                </a:cubicBezTo>
                <a:cubicBezTo>
                  <a:pt x="1209" y="304"/>
                  <a:pt x="1207" y="298"/>
                  <a:pt x="1205" y="293"/>
                </a:cubicBezTo>
                <a:cubicBezTo>
                  <a:pt x="1210" y="293"/>
                  <a:pt x="1216" y="293"/>
                  <a:pt x="1222" y="292"/>
                </a:cubicBezTo>
                <a:cubicBezTo>
                  <a:pt x="1227" y="292"/>
                  <a:pt x="1233" y="292"/>
                  <a:pt x="1238" y="292"/>
                </a:cubicBezTo>
                <a:cubicBezTo>
                  <a:pt x="1240" y="297"/>
                  <a:pt x="1243" y="303"/>
                  <a:pt x="1246" y="310"/>
                </a:cubicBezTo>
                <a:cubicBezTo>
                  <a:pt x="1240" y="309"/>
                  <a:pt x="1233" y="309"/>
                  <a:pt x="1225" y="309"/>
                </a:cubicBezTo>
                <a:close/>
                <a:moveTo>
                  <a:pt x="1238" y="291"/>
                </a:moveTo>
                <a:cubicBezTo>
                  <a:pt x="1232" y="291"/>
                  <a:pt x="1227" y="291"/>
                  <a:pt x="1222" y="292"/>
                </a:cubicBezTo>
                <a:cubicBezTo>
                  <a:pt x="1216" y="292"/>
                  <a:pt x="1210" y="292"/>
                  <a:pt x="1205" y="293"/>
                </a:cubicBezTo>
                <a:cubicBezTo>
                  <a:pt x="1203" y="287"/>
                  <a:pt x="1201" y="282"/>
                  <a:pt x="1199" y="277"/>
                </a:cubicBezTo>
                <a:cubicBezTo>
                  <a:pt x="1209" y="276"/>
                  <a:pt x="1219" y="275"/>
                  <a:pt x="1230" y="275"/>
                </a:cubicBezTo>
                <a:cubicBezTo>
                  <a:pt x="1233" y="280"/>
                  <a:pt x="1235" y="286"/>
                  <a:pt x="1238" y="291"/>
                </a:cubicBezTo>
                <a:close/>
                <a:moveTo>
                  <a:pt x="1199" y="276"/>
                </a:moveTo>
                <a:cubicBezTo>
                  <a:pt x="1197" y="270"/>
                  <a:pt x="1195" y="265"/>
                  <a:pt x="1193" y="259"/>
                </a:cubicBezTo>
                <a:cubicBezTo>
                  <a:pt x="1203" y="259"/>
                  <a:pt x="1213" y="258"/>
                  <a:pt x="1223" y="257"/>
                </a:cubicBezTo>
                <a:cubicBezTo>
                  <a:pt x="1225" y="263"/>
                  <a:pt x="1228" y="268"/>
                  <a:pt x="1230" y="274"/>
                </a:cubicBezTo>
                <a:cubicBezTo>
                  <a:pt x="1219" y="275"/>
                  <a:pt x="1209" y="275"/>
                  <a:pt x="1199" y="276"/>
                </a:cubicBezTo>
                <a:close/>
                <a:moveTo>
                  <a:pt x="1193" y="259"/>
                </a:moveTo>
                <a:cubicBezTo>
                  <a:pt x="1191" y="253"/>
                  <a:pt x="1189" y="248"/>
                  <a:pt x="1188" y="243"/>
                </a:cubicBezTo>
                <a:cubicBezTo>
                  <a:pt x="1197" y="242"/>
                  <a:pt x="1207" y="241"/>
                  <a:pt x="1217" y="240"/>
                </a:cubicBezTo>
                <a:cubicBezTo>
                  <a:pt x="1219" y="245"/>
                  <a:pt x="1221" y="251"/>
                  <a:pt x="1223" y="257"/>
                </a:cubicBezTo>
                <a:cubicBezTo>
                  <a:pt x="1213" y="257"/>
                  <a:pt x="1203" y="258"/>
                  <a:pt x="1193" y="259"/>
                </a:cubicBezTo>
                <a:close/>
                <a:moveTo>
                  <a:pt x="1212" y="222"/>
                </a:moveTo>
                <a:cubicBezTo>
                  <a:pt x="1221" y="221"/>
                  <a:pt x="1231" y="221"/>
                  <a:pt x="1241" y="220"/>
                </a:cubicBezTo>
                <a:cubicBezTo>
                  <a:pt x="1244" y="226"/>
                  <a:pt x="1246" y="232"/>
                  <a:pt x="1248" y="238"/>
                </a:cubicBezTo>
                <a:cubicBezTo>
                  <a:pt x="1238" y="238"/>
                  <a:pt x="1227" y="239"/>
                  <a:pt x="1217" y="240"/>
                </a:cubicBezTo>
                <a:cubicBezTo>
                  <a:pt x="1215" y="234"/>
                  <a:pt x="1213" y="228"/>
                  <a:pt x="1212" y="222"/>
                </a:cubicBezTo>
                <a:close/>
                <a:moveTo>
                  <a:pt x="1212" y="222"/>
                </a:moveTo>
                <a:cubicBezTo>
                  <a:pt x="1210" y="215"/>
                  <a:pt x="1208" y="208"/>
                  <a:pt x="1207" y="202"/>
                </a:cubicBezTo>
                <a:cubicBezTo>
                  <a:pt x="1215" y="201"/>
                  <a:pt x="1225" y="200"/>
                  <a:pt x="1234" y="199"/>
                </a:cubicBezTo>
                <a:cubicBezTo>
                  <a:pt x="1236" y="206"/>
                  <a:pt x="1239" y="212"/>
                  <a:pt x="1241" y="219"/>
                </a:cubicBezTo>
                <a:cubicBezTo>
                  <a:pt x="1231" y="220"/>
                  <a:pt x="1221" y="221"/>
                  <a:pt x="1212" y="222"/>
                </a:cubicBezTo>
                <a:close/>
                <a:moveTo>
                  <a:pt x="1229" y="178"/>
                </a:moveTo>
                <a:cubicBezTo>
                  <a:pt x="1238" y="177"/>
                  <a:pt x="1247" y="176"/>
                  <a:pt x="1257" y="176"/>
                </a:cubicBezTo>
                <a:cubicBezTo>
                  <a:pt x="1259" y="182"/>
                  <a:pt x="1261" y="189"/>
                  <a:pt x="1264" y="196"/>
                </a:cubicBezTo>
                <a:cubicBezTo>
                  <a:pt x="1254" y="197"/>
                  <a:pt x="1244" y="197"/>
                  <a:pt x="1235" y="198"/>
                </a:cubicBezTo>
                <a:cubicBezTo>
                  <a:pt x="1232" y="191"/>
                  <a:pt x="1231" y="185"/>
                  <a:pt x="1229" y="178"/>
                </a:cubicBezTo>
                <a:close/>
                <a:moveTo>
                  <a:pt x="1229" y="178"/>
                </a:moveTo>
                <a:cubicBezTo>
                  <a:pt x="1227" y="171"/>
                  <a:pt x="1226" y="164"/>
                  <a:pt x="1225" y="158"/>
                </a:cubicBezTo>
                <a:cubicBezTo>
                  <a:pt x="1233" y="156"/>
                  <a:pt x="1242" y="155"/>
                  <a:pt x="1250" y="154"/>
                </a:cubicBezTo>
                <a:cubicBezTo>
                  <a:pt x="1252" y="161"/>
                  <a:pt x="1254" y="168"/>
                  <a:pt x="1257" y="175"/>
                </a:cubicBezTo>
                <a:cubicBezTo>
                  <a:pt x="1247" y="176"/>
                  <a:pt x="1238" y="177"/>
                  <a:pt x="1229" y="178"/>
                </a:cubicBezTo>
                <a:close/>
                <a:moveTo>
                  <a:pt x="1246" y="127"/>
                </a:moveTo>
                <a:cubicBezTo>
                  <a:pt x="1254" y="126"/>
                  <a:pt x="1262" y="125"/>
                  <a:pt x="1271" y="124"/>
                </a:cubicBezTo>
                <a:cubicBezTo>
                  <a:pt x="1273" y="133"/>
                  <a:pt x="1276" y="142"/>
                  <a:pt x="1279" y="151"/>
                </a:cubicBezTo>
                <a:cubicBezTo>
                  <a:pt x="1269" y="152"/>
                  <a:pt x="1260" y="152"/>
                  <a:pt x="1251" y="153"/>
                </a:cubicBezTo>
                <a:cubicBezTo>
                  <a:pt x="1249" y="144"/>
                  <a:pt x="1247" y="135"/>
                  <a:pt x="1246" y="127"/>
                </a:cubicBezTo>
                <a:close/>
                <a:moveTo>
                  <a:pt x="1250" y="153"/>
                </a:moveTo>
                <a:cubicBezTo>
                  <a:pt x="1242" y="154"/>
                  <a:pt x="1233" y="156"/>
                  <a:pt x="1225" y="157"/>
                </a:cubicBezTo>
                <a:cubicBezTo>
                  <a:pt x="1223" y="148"/>
                  <a:pt x="1222" y="140"/>
                  <a:pt x="1222" y="131"/>
                </a:cubicBezTo>
                <a:cubicBezTo>
                  <a:pt x="1229" y="130"/>
                  <a:pt x="1237" y="128"/>
                  <a:pt x="1245" y="127"/>
                </a:cubicBezTo>
                <a:cubicBezTo>
                  <a:pt x="1246" y="135"/>
                  <a:pt x="1248" y="144"/>
                  <a:pt x="1250" y="153"/>
                </a:cubicBezTo>
                <a:close/>
                <a:moveTo>
                  <a:pt x="1228" y="178"/>
                </a:moveTo>
                <a:cubicBezTo>
                  <a:pt x="1220" y="179"/>
                  <a:pt x="1211" y="180"/>
                  <a:pt x="1203" y="182"/>
                </a:cubicBezTo>
                <a:cubicBezTo>
                  <a:pt x="1202" y="175"/>
                  <a:pt x="1201" y="169"/>
                  <a:pt x="1201" y="162"/>
                </a:cubicBezTo>
                <a:cubicBezTo>
                  <a:pt x="1208" y="161"/>
                  <a:pt x="1216" y="159"/>
                  <a:pt x="1224" y="158"/>
                </a:cubicBezTo>
                <a:cubicBezTo>
                  <a:pt x="1225" y="164"/>
                  <a:pt x="1227" y="171"/>
                  <a:pt x="1228" y="178"/>
                </a:cubicBezTo>
                <a:close/>
                <a:moveTo>
                  <a:pt x="1206" y="202"/>
                </a:moveTo>
                <a:cubicBezTo>
                  <a:pt x="1197" y="203"/>
                  <a:pt x="1189" y="204"/>
                  <a:pt x="1181" y="206"/>
                </a:cubicBezTo>
                <a:cubicBezTo>
                  <a:pt x="1180" y="199"/>
                  <a:pt x="1179" y="193"/>
                  <a:pt x="1179" y="187"/>
                </a:cubicBezTo>
                <a:cubicBezTo>
                  <a:pt x="1186" y="185"/>
                  <a:pt x="1194" y="184"/>
                  <a:pt x="1202" y="182"/>
                </a:cubicBezTo>
                <a:cubicBezTo>
                  <a:pt x="1203" y="189"/>
                  <a:pt x="1204" y="195"/>
                  <a:pt x="1206" y="202"/>
                </a:cubicBezTo>
                <a:close/>
                <a:moveTo>
                  <a:pt x="1183" y="225"/>
                </a:moveTo>
                <a:cubicBezTo>
                  <a:pt x="1175" y="227"/>
                  <a:pt x="1166" y="228"/>
                  <a:pt x="1158" y="230"/>
                </a:cubicBezTo>
                <a:cubicBezTo>
                  <a:pt x="1158" y="223"/>
                  <a:pt x="1157" y="217"/>
                  <a:pt x="1157" y="211"/>
                </a:cubicBezTo>
                <a:cubicBezTo>
                  <a:pt x="1164" y="210"/>
                  <a:pt x="1172" y="208"/>
                  <a:pt x="1180" y="206"/>
                </a:cubicBezTo>
                <a:cubicBezTo>
                  <a:pt x="1181" y="212"/>
                  <a:pt x="1182" y="219"/>
                  <a:pt x="1183" y="225"/>
                </a:cubicBezTo>
                <a:close/>
                <a:moveTo>
                  <a:pt x="1160" y="246"/>
                </a:moveTo>
                <a:cubicBezTo>
                  <a:pt x="1152" y="247"/>
                  <a:pt x="1144" y="249"/>
                  <a:pt x="1136" y="250"/>
                </a:cubicBezTo>
                <a:cubicBezTo>
                  <a:pt x="1135" y="245"/>
                  <a:pt x="1135" y="240"/>
                  <a:pt x="1135" y="236"/>
                </a:cubicBezTo>
                <a:cubicBezTo>
                  <a:pt x="1142" y="234"/>
                  <a:pt x="1150" y="232"/>
                  <a:pt x="1158" y="230"/>
                </a:cubicBezTo>
                <a:cubicBezTo>
                  <a:pt x="1159" y="235"/>
                  <a:pt x="1159" y="241"/>
                  <a:pt x="1160" y="246"/>
                </a:cubicBezTo>
                <a:close/>
                <a:moveTo>
                  <a:pt x="1160" y="246"/>
                </a:moveTo>
                <a:cubicBezTo>
                  <a:pt x="1161" y="252"/>
                  <a:pt x="1162" y="257"/>
                  <a:pt x="1164" y="262"/>
                </a:cubicBezTo>
                <a:cubicBezTo>
                  <a:pt x="1155" y="263"/>
                  <a:pt x="1146" y="265"/>
                  <a:pt x="1138" y="266"/>
                </a:cubicBezTo>
                <a:cubicBezTo>
                  <a:pt x="1137" y="261"/>
                  <a:pt x="1136" y="256"/>
                  <a:pt x="1136" y="251"/>
                </a:cubicBezTo>
                <a:cubicBezTo>
                  <a:pt x="1144" y="249"/>
                  <a:pt x="1152" y="248"/>
                  <a:pt x="1160" y="246"/>
                </a:cubicBezTo>
                <a:close/>
                <a:moveTo>
                  <a:pt x="1140" y="282"/>
                </a:moveTo>
                <a:cubicBezTo>
                  <a:pt x="1131" y="284"/>
                  <a:pt x="1123" y="285"/>
                  <a:pt x="1115" y="286"/>
                </a:cubicBezTo>
                <a:cubicBezTo>
                  <a:pt x="1114" y="281"/>
                  <a:pt x="1114" y="276"/>
                  <a:pt x="1113" y="271"/>
                </a:cubicBezTo>
                <a:cubicBezTo>
                  <a:pt x="1121" y="269"/>
                  <a:pt x="1129" y="268"/>
                  <a:pt x="1137" y="267"/>
                </a:cubicBezTo>
                <a:cubicBezTo>
                  <a:pt x="1138" y="272"/>
                  <a:pt x="1139" y="277"/>
                  <a:pt x="1140" y="282"/>
                </a:cubicBezTo>
                <a:close/>
                <a:moveTo>
                  <a:pt x="1117" y="302"/>
                </a:moveTo>
                <a:cubicBezTo>
                  <a:pt x="1101" y="304"/>
                  <a:pt x="1086" y="307"/>
                  <a:pt x="1071" y="310"/>
                </a:cubicBezTo>
                <a:cubicBezTo>
                  <a:pt x="1071" y="306"/>
                  <a:pt x="1071" y="301"/>
                  <a:pt x="1070" y="297"/>
                </a:cubicBezTo>
                <a:cubicBezTo>
                  <a:pt x="1084" y="293"/>
                  <a:pt x="1099" y="290"/>
                  <a:pt x="1114" y="287"/>
                </a:cubicBezTo>
                <a:cubicBezTo>
                  <a:pt x="1115" y="292"/>
                  <a:pt x="1116" y="297"/>
                  <a:pt x="1117" y="302"/>
                </a:cubicBezTo>
                <a:close/>
                <a:moveTo>
                  <a:pt x="1073" y="326"/>
                </a:moveTo>
                <a:cubicBezTo>
                  <a:pt x="1065" y="327"/>
                  <a:pt x="1056" y="329"/>
                  <a:pt x="1048" y="331"/>
                </a:cubicBezTo>
                <a:cubicBezTo>
                  <a:pt x="1047" y="326"/>
                  <a:pt x="1047" y="321"/>
                  <a:pt x="1047" y="317"/>
                </a:cubicBezTo>
                <a:cubicBezTo>
                  <a:pt x="1055" y="315"/>
                  <a:pt x="1063" y="313"/>
                  <a:pt x="1071" y="311"/>
                </a:cubicBezTo>
                <a:cubicBezTo>
                  <a:pt x="1072" y="316"/>
                  <a:pt x="1072" y="321"/>
                  <a:pt x="1073" y="326"/>
                </a:cubicBezTo>
                <a:close/>
                <a:moveTo>
                  <a:pt x="1049" y="345"/>
                </a:moveTo>
                <a:cubicBezTo>
                  <a:pt x="1040" y="347"/>
                  <a:pt x="1032" y="349"/>
                  <a:pt x="1024" y="351"/>
                </a:cubicBezTo>
                <a:cubicBezTo>
                  <a:pt x="1024" y="346"/>
                  <a:pt x="1024" y="342"/>
                  <a:pt x="1024" y="338"/>
                </a:cubicBezTo>
                <a:cubicBezTo>
                  <a:pt x="1032" y="335"/>
                  <a:pt x="1039" y="333"/>
                  <a:pt x="1047" y="332"/>
                </a:cubicBezTo>
                <a:cubicBezTo>
                  <a:pt x="1048" y="336"/>
                  <a:pt x="1048" y="340"/>
                  <a:pt x="1049" y="345"/>
                </a:cubicBezTo>
                <a:close/>
                <a:moveTo>
                  <a:pt x="1025" y="365"/>
                </a:moveTo>
                <a:cubicBezTo>
                  <a:pt x="1016" y="367"/>
                  <a:pt x="1008" y="369"/>
                  <a:pt x="1000" y="371"/>
                </a:cubicBezTo>
                <a:cubicBezTo>
                  <a:pt x="1000" y="366"/>
                  <a:pt x="1000" y="362"/>
                  <a:pt x="1000" y="358"/>
                </a:cubicBezTo>
                <a:cubicBezTo>
                  <a:pt x="1008" y="355"/>
                  <a:pt x="1016" y="353"/>
                  <a:pt x="1024" y="351"/>
                </a:cubicBezTo>
                <a:cubicBezTo>
                  <a:pt x="1024" y="356"/>
                  <a:pt x="1024" y="360"/>
                  <a:pt x="1025" y="365"/>
                </a:cubicBezTo>
                <a:close/>
                <a:moveTo>
                  <a:pt x="1025" y="365"/>
                </a:moveTo>
                <a:cubicBezTo>
                  <a:pt x="1025" y="369"/>
                  <a:pt x="1026" y="374"/>
                  <a:pt x="1027" y="378"/>
                </a:cubicBezTo>
                <a:cubicBezTo>
                  <a:pt x="1018" y="380"/>
                  <a:pt x="1009" y="382"/>
                  <a:pt x="1000" y="384"/>
                </a:cubicBezTo>
                <a:cubicBezTo>
                  <a:pt x="1000" y="380"/>
                  <a:pt x="1000" y="375"/>
                  <a:pt x="1000" y="371"/>
                </a:cubicBezTo>
                <a:cubicBezTo>
                  <a:pt x="1008" y="369"/>
                  <a:pt x="1016" y="367"/>
                  <a:pt x="1025" y="365"/>
                </a:cubicBezTo>
                <a:close/>
                <a:moveTo>
                  <a:pt x="1000" y="384"/>
                </a:moveTo>
                <a:cubicBezTo>
                  <a:pt x="991" y="386"/>
                  <a:pt x="982" y="388"/>
                  <a:pt x="974" y="391"/>
                </a:cubicBezTo>
                <a:cubicBezTo>
                  <a:pt x="974" y="386"/>
                  <a:pt x="975" y="382"/>
                  <a:pt x="975" y="378"/>
                </a:cubicBezTo>
                <a:cubicBezTo>
                  <a:pt x="983" y="376"/>
                  <a:pt x="991" y="373"/>
                  <a:pt x="999" y="371"/>
                </a:cubicBezTo>
                <a:cubicBezTo>
                  <a:pt x="999" y="375"/>
                  <a:pt x="999" y="380"/>
                  <a:pt x="1000" y="384"/>
                </a:cubicBezTo>
                <a:close/>
                <a:moveTo>
                  <a:pt x="1000" y="385"/>
                </a:moveTo>
                <a:cubicBezTo>
                  <a:pt x="1000" y="389"/>
                  <a:pt x="1001" y="393"/>
                  <a:pt x="1001" y="397"/>
                </a:cubicBezTo>
                <a:cubicBezTo>
                  <a:pt x="992" y="399"/>
                  <a:pt x="983" y="402"/>
                  <a:pt x="974" y="404"/>
                </a:cubicBezTo>
                <a:cubicBezTo>
                  <a:pt x="974" y="400"/>
                  <a:pt x="974" y="395"/>
                  <a:pt x="974" y="391"/>
                </a:cubicBezTo>
                <a:cubicBezTo>
                  <a:pt x="982" y="389"/>
                  <a:pt x="991" y="387"/>
                  <a:pt x="1000" y="385"/>
                </a:cubicBezTo>
                <a:close/>
                <a:moveTo>
                  <a:pt x="896" y="462"/>
                </a:moveTo>
                <a:cubicBezTo>
                  <a:pt x="887" y="465"/>
                  <a:pt x="879" y="467"/>
                  <a:pt x="871" y="470"/>
                </a:cubicBezTo>
                <a:cubicBezTo>
                  <a:pt x="871" y="466"/>
                  <a:pt x="872" y="463"/>
                  <a:pt x="873" y="459"/>
                </a:cubicBezTo>
                <a:cubicBezTo>
                  <a:pt x="880" y="457"/>
                  <a:pt x="888" y="454"/>
                  <a:pt x="896" y="451"/>
                </a:cubicBezTo>
                <a:cubicBezTo>
                  <a:pt x="896" y="451"/>
                  <a:pt x="896" y="451"/>
                  <a:pt x="896" y="451"/>
                </a:cubicBezTo>
                <a:cubicBezTo>
                  <a:pt x="896" y="455"/>
                  <a:pt x="896" y="458"/>
                  <a:pt x="896" y="462"/>
                </a:cubicBezTo>
                <a:close/>
                <a:moveTo>
                  <a:pt x="896" y="463"/>
                </a:moveTo>
                <a:cubicBezTo>
                  <a:pt x="896" y="466"/>
                  <a:pt x="896" y="469"/>
                  <a:pt x="896" y="473"/>
                </a:cubicBezTo>
                <a:cubicBezTo>
                  <a:pt x="887" y="475"/>
                  <a:pt x="878" y="478"/>
                  <a:pt x="870" y="481"/>
                </a:cubicBezTo>
                <a:cubicBezTo>
                  <a:pt x="870" y="477"/>
                  <a:pt x="870" y="474"/>
                  <a:pt x="871" y="471"/>
                </a:cubicBezTo>
                <a:cubicBezTo>
                  <a:pt x="879" y="468"/>
                  <a:pt x="887" y="465"/>
                  <a:pt x="896" y="463"/>
                </a:cubicBezTo>
                <a:close/>
                <a:moveTo>
                  <a:pt x="869" y="481"/>
                </a:moveTo>
                <a:cubicBezTo>
                  <a:pt x="861" y="484"/>
                  <a:pt x="853" y="487"/>
                  <a:pt x="845" y="489"/>
                </a:cubicBezTo>
                <a:cubicBezTo>
                  <a:pt x="846" y="486"/>
                  <a:pt x="846" y="483"/>
                  <a:pt x="847" y="479"/>
                </a:cubicBezTo>
                <a:cubicBezTo>
                  <a:pt x="854" y="476"/>
                  <a:pt x="862" y="474"/>
                  <a:pt x="870" y="471"/>
                </a:cubicBezTo>
                <a:cubicBezTo>
                  <a:pt x="870" y="474"/>
                  <a:pt x="870" y="478"/>
                  <a:pt x="869" y="481"/>
                </a:cubicBezTo>
                <a:close/>
                <a:moveTo>
                  <a:pt x="869" y="482"/>
                </a:moveTo>
                <a:cubicBezTo>
                  <a:pt x="869" y="485"/>
                  <a:pt x="869" y="488"/>
                  <a:pt x="869" y="492"/>
                </a:cubicBezTo>
                <a:cubicBezTo>
                  <a:pt x="860" y="495"/>
                  <a:pt x="852" y="498"/>
                  <a:pt x="844" y="500"/>
                </a:cubicBezTo>
                <a:cubicBezTo>
                  <a:pt x="844" y="497"/>
                  <a:pt x="844" y="493"/>
                  <a:pt x="845" y="490"/>
                </a:cubicBezTo>
                <a:cubicBezTo>
                  <a:pt x="853" y="487"/>
                  <a:pt x="861" y="484"/>
                  <a:pt x="869" y="482"/>
                </a:cubicBezTo>
                <a:close/>
                <a:moveTo>
                  <a:pt x="843" y="501"/>
                </a:moveTo>
                <a:cubicBezTo>
                  <a:pt x="843" y="501"/>
                  <a:pt x="843" y="501"/>
                  <a:pt x="843" y="501"/>
                </a:cubicBezTo>
                <a:cubicBezTo>
                  <a:pt x="835" y="503"/>
                  <a:pt x="827" y="506"/>
                  <a:pt x="819" y="509"/>
                </a:cubicBezTo>
                <a:cubicBezTo>
                  <a:pt x="820" y="506"/>
                  <a:pt x="821" y="502"/>
                  <a:pt x="822" y="499"/>
                </a:cubicBezTo>
                <a:cubicBezTo>
                  <a:pt x="829" y="496"/>
                  <a:pt x="837" y="493"/>
                  <a:pt x="844" y="490"/>
                </a:cubicBezTo>
                <a:cubicBezTo>
                  <a:pt x="844" y="494"/>
                  <a:pt x="844" y="497"/>
                  <a:pt x="843" y="501"/>
                </a:cubicBezTo>
                <a:close/>
                <a:moveTo>
                  <a:pt x="843" y="501"/>
                </a:moveTo>
                <a:cubicBezTo>
                  <a:pt x="843" y="504"/>
                  <a:pt x="843" y="507"/>
                  <a:pt x="843" y="510"/>
                </a:cubicBezTo>
                <a:cubicBezTo>
                  <a:pt x="834" y="513"/>
                  <a:pt x="826" y="516"/>
                  <a:pt x="818" y="519"/>
                </a:cubicBezTo>
                <a:cubicBezTo>
                  <a:pt x="818" y="516"/>
                  <a:pt x="819" y="513"/>
                  <a:pt x="819" y="510"/>
                </a:cubicBezTo>
                <a:cubicBezTo>
                  <a:pt x="827" y="507"/>
                  <a:pt x="835" y="504"/>
                  <a:pt x="843" y="501"/>
                </a:cubicBezTo>
                <a:close/>
                <a:moveTo>
                  <a:pt x="817" y="519"/>
                </a:moveTo>
                <a:cubicBezTo>
                  <a:pt x="809" y="522"/>
                  <a:pt x="801" y="525"/>
                  <a:pt x="794" y="528"/>
                </a:cubicBezTo>
                <a:cubicBezTo>
                  <a:pt x="795" y="525"/>
                  <a:pt x="795" y="522"/>
                  <a:pt x="796" y="519"/>
                </a:cubicBezTo>
                <a:cubicBezTo>
                  <a:pt x="804" y="516"/>
                  <a:pt x="811" y="513"/>
                  <a:pt x="819" y="510"/>
                </a:cubicBezTo>
                <a:cubicBezTo>
                  <a:pt x="818" y="513"/>
                  <a:pt x="818" y="516"/>
                  <a:pt x="817" y="519"/>
                </a:cubicBezTo>
                <a:close/>
                <a:moveTo>
                  <a:pt x="817" y="520"/>
                </a:moveTo>
                <a:cubicBezTo>
                  <a:pt x="817" y="523"/>
                  <a:pt x="817" y="525"/>
                  <a:pt x="817" y="528"/>
                </a:cubicBezTo>
                <a:cubicBezTo>
                  <a:pt x="808" y="531"/>
                  <a:pt x="800" y="534"/>
                  <a:pt x="792" y="537"/>
                </a:cubicBezTo>
                <a:cubicBezTo>
                  <a:pt x="793" y="534"/>
                  <a:pt x="793" y="532"/>
                  <a:pt x="794" y="529"/>
                </a:cubicBezTo>
                <a:cubicBezTo>
                  <a:pt x="801" y="526"/>
                  <a:pt x="809" y="523"/>
                  <a:pt x="817" y="520"/>
                </a:cubicBezTo>
                <a:close/>
                <a:moveTo>
                  <a:pt x="792" y="538"/>
                </a:moveTo>
                <a:cubicBezTo>
                  <a:pt x="784" y="541"/>
                  <a:pt x="776" y="544"/>
                  <a:pt x="768" y="547"/>
                </a:cubicBezTo>
                <a:cubicBezTo>
                  <a:pt x="769" y="544"/>
                  <a:pt x="770" y="541"/>
                  <a:pt x="771" y="538"/>
                </a:cubicBezTo>
                <a:cubicBezTo>
                  <a:pt x="778" y="535"/>
                  <a:pt x="786" y="532"/>
                  <a:pt x="793" y="529"/>
                </a:cubicBezTo>
                <a:cubicBezTo>
                  <a:pt x="793" y="532"/>
                  <a:pt x="792" y="535"/>
                  <a:pt x="792" y="538"/>
                </a:cubicBezTo>
                <a:close/>
                <a:moveTo>
                  <a:pt x="792" y="538"/>
                </a:moveTo>
                <a:cubicBezTo>
                  <a:pt x="791" y="540"/>
                  <a:pt x="791" y="543"/>
                  <a:pt x="791" y="545"/>
                </a:cubicBezTo>
                <a:cubicBezTo>
                  <a:pt x="782" y="548"/>
                  <a:pt x="774" y="551"/>
                  <a:pt x="767" y="555"/>
                </a:cubicBezTo>
                <a:cubicBezTo>
                  <a:pt x="767" y="552"/>
                  <a:pt x="768" y="550"/>
                  <a:pt x="768" y="548"/>
                </a:cubicBezTo>
                <a:cubicBezTo>
                  <a:pt x="776" y="545"/>
                  <a:pt x="784" y="541"/>
                  <a:pt x="792" y="538"/>
                </a:cubicBezTo>
                <a:close/>
                <a:moveTo>
                  <a:pt x="766" y="555"/>
                </a:moveTo>
                <a:cubicBezTo>
                  <a:pt x="758" y="558"/>
                  <a:pt x="751" y="562"/>
                  <a:pt x="743" y="565"/>
                </a:cubicBezTo>
                <a:cubicBezTo>
                  <a:pt x="744" y="562"/>
                  <a:pt x="745" y="560"/>
                  <a:pt x="746" y="557"/>
                </a:cubicBezTo>
                <a:cubicBezTo>
                  <a:pt x="746" y="557"/>
                  <a:pt x="746" y="557"/>
                  <a:pt x="746" y="557"/>
                </a:cubicBezTo>
                <a:cubicBezTo>
                  <a:pt x="753" y="554"/>
                  <a:pt x="760" y="551"/>
                  <a:pt x="768" y="548"/>
                </a:cubicBezTo>
                <a:cubicBezTo>
                  <a:pt x="767" y="550"/>
                  <a:pt x="767" y="553"/>
                  <a:pt x="766" y="555"/>
                </a:cubicBezTo>
                <a:close/>
                <a:moveTo>
                  <a:pt x="766" y="556"/>
                </a:moveTo>
                <a:cubicBezTo>
                  <a:pt x="766" y="558"/>
                  <a:pt x="765" y="560"/>
                  <a:pt x="765" y="562"/>
                </a:cubicBezTo>
                <a:cubicBezTo>
                  <a:pt x="756" y="566"/>
                  <a:pt x="749" y="569"/>
                  <a:pt x="741" y="573"/>
                </a:cubicBezTo>
                <a:cubicBezTo>
                  <a:pt x="742" y="570"/>
                  <a:pt x="742" y="568"/>
                  <a:pt x="743" y="565"/>
                </a:cubicBezTo>
                <a:cubicBezTo>
                  <a:pt x="750" y="562"/>
                  <a:pt x="758" y="559"/>
                  <a:pt x="766" y="556"/>
                </a:cubicBezTo>
                <a:close/>
                <a:moveTo>
                  <a:pt x="741" y="573"/>
                </a:moveTo>
                <a:cubicBezTo>
                  <a:pt x="733" y="576"/>
                  <a:pt x="726" y="580"/>
                  <a:pt x="719" y="583"/>
                </a:cubicBezTo>
                <a:cubicBezTo>
                  <a:pt x="720" y="580"/>
                  <a:pt x="721" y="578"/>
                  <a:pt x="722" y="575"/>
                </a:cubicBezTo>
                <a:cubicBezTo>
                  <a:pt x="728" y="572"/>
                  <a:pt x="735" y="569"/>
                  <a:pt x="743" y="566"/>
                </a:cubicBezTo>
                <a:cubicBezTo>
                  <a:pt x="742" y="568"/>
                  <a:pt x="741" y="570"/>
                  <a:pt x="741" y="573"/>
                </a:cubicBezTo>
                <a:close/>
                <a:moveTo>
                  <a:pt x="740" y="574"/>
                </a:moveTo>
                <a:cubicBezTo>
                  <a:pt x="740" y="576"/>
                  <a:pt x="740" y="578"/>
                  <a:pt x="739" y="580"/>
                </a:cubicBezTo>
                <a:cubicBezTo>
                  <a:pt x="731" y="583"/>
                  <a:pt x="724" y="587"/>
                  <a:pt x="716" y="590"/>
                </a:cubicBezTo>
                <a:cubicBezTo>
                  <a:pt x="717" y="588"/>
                  <a:pt x="718" y="586"/>
                  <a:pt x="719" y="583"/>
                </a:cubicBezTo>
                <a:cubicBezTo>
                  <a:pt x="725" y="580"/>
                  <a:pt x="733" y="577"/>
                  <a:pt x="740" y="574"/>
                </a:cubicBezTo>
                <a:close/>
                <a:moveTo>
                  <a:pt x="716" y="590"/>
                </a:moveTo>
                <a:cubicBezTo>
                  <a:pt x="708" y="594"/>
                  <a:pt x="701" y="598"/>
                  <a:pt x="694" y="601"/>
                </a:cubicBezTo>
                <a:cubicBezTo>
                  <a:pt x="695" y="599"/>
                  <a:pt x="696" y="596"/>
                  <a:pt x="697" y="594"/>
                </a:cubicBezTo>
                <a:cubicBezTo>
                  <a:pt x="703" y="591"/>
                  <a:pt x="711" y="587"/>
                  <a:pt x="718" y="584"/>
                </a:cubicBezTo>
                <a:cubicBezTo>
                  <a:pt x="717" y="586"/>
                  <a:pt x="717" y="588"/>
                  <a:pt x="716" y="590"/>
                </a:cubicBezTo>
                <a:close/>
                <a:moveTo>
                  <a:pt x="716" y="591"/>
                </a:moveTo>
                <a:cubicBezTo>
                  <a:pt x="715" y="593"/>
                  <a:pt x="715" y="595"/>
                  <a:pt x="714" y="597"/>
                </a:cubicBezTo>
                <a:cubicBezTo>
                  <a:pt x="706" y="601"/>
                  <a:pt x="699" y="604"/>
                  <a:pt x="691" y="608"/>
                </a:cubicBezTo>
                <a:cubicBezTo>
                  <a:pt x="692" y="606"/>
                  <a:pt x="693" y="604"/>
                  <a:pt x="693" y="602"/>
                </a:cubicBezTo>
                <a:cubicBezTo>
                  <a:pt x="700" y="598"/>
                  <a:pt x="708" y="595"/>
                  <a:pt x="716" y="591"/>
                </a:cubicBezTo>
                <a:close/>
                <a:moveTo>
                  <a:pt x="691" y="608"/>
                </a:moveTo>
                <a:cubicBezTo>
                  <a:pt x="683" y="612"/>
                  <a:pt x="676" y="615"/>
                  <a:pt x="669" y="619"/>
                </a:cubicBezTo>
                <a:cubicBezTo>
                  <a:pt x="670" y="617"/>
                  <a:pt x="671" y="614"/>
                  <a:pt x="672" y="612"/>
                </a:cubicBezTo>
                <a:cubicBezTo>
                  <a:pt x="679" y="609"/>
                  <a:pt x="686" y="605"/>
                  <a:pt x="693" y="602"/>
                </a:cubicBezTo>
                <a:cubicBezTo>
                  <a:pt x="692" y="604"/>
                  <a:pt x="691" y="606"/>
                  <a:pt x="691" y="608"/>
                </a:cubicBezTo>
                <a:close/>
                <a:moveTo>
                  <a:pt x="690" y="609"/>
                </a:moveTo>
                <a:cubicBezTo>
                  <a:pt x="690" y="610"/>
                  <a:pt x="689" y="612"/>
                  <a:pt x="689" y="614"/>
                </a:cubicBezTo>
                <a:cubicBezTo>
                  <a:pt x="681" y="618"/>
                  <a:pt x="674" y="622"/>
                  <a:pt x="667" y="625"/>
                </a:cubicBezTo>
                <a:cubicBezTo>
                  <a:pt x="667" y="623"/>
                  <a:pt x="668" y="621"/>
                  <a:pt x="669" y="619"/>
                </a:cubicBezTo>
                <a:cubicBezTo>
                  <a:pt x="676" y="616"/>
                  <a:pt x="683" y="612"/>
                  <a:pt x="690" y="609"/>
                </a:cubicBezTo>
                <a:close/>
                <a:moveTo>
                  <a:pt x="666" y="625"/>
                </a:moveTo>
                <a:cubicBezTo>
                  <a:pt x="659" y="629"/>
                  <a:pt x="651" y="633"/>
                  <a:pt x="645" y="636"/>
                </a:cubicBezTo>
                <a:cubicBezTo>
                  <a:pt x="646" y="634"/>
                  <a:pt x="647" y="632"/>
                  <a:pt x="648" y="630"/>
                </a:cubicBezTo>
                <a:cubicBezTo>
                  <a:pt x="654" y="627"/>
                  <a:pt x="661" y="623"/>
                  <a:pt x="668" y="620"/>
                </a:cubicBezTo>
                <a:cubicBezTo>
                  <a:pt x="667" y="622"/>
                  <a:pt x="667" y="624"/>
                  <a:pt x="666" y="625"/>
                </a:cubicBezTo>
                <a:close/>
                <a:moveTo>
                  <a:pt x="666" y="626"/>
                </a:moveTo>
                <a:cubicBezTo>
                  <a:pt x="665" y="627"/>
                  <a:pt x="665" y="629"/>
                  <a:pt x="664" y="630"/>
                </a:cubicBezTo>
                <a:cubicBezTo>
                  <a:pt x="656" y="634"/>
                  <a:pt x="649" y="638"/>
                  <a:pt x="642" y="642"/>
                </a:cubicBezTo>
                <a:cubicBezTo>
                  <a:pt x="643" y="640"/>
                  <a:pt x="644" y="639"/>
                  <a:pt x="644" y="637"/>
                </a:cubicBezTo>
                <a:cubicBezTo>
                  <a:pt x="651" y="634"/>
                  <a:pt x="658" y="630"/>
                  <a:pt x="666" y="626"/>
                </a:cubicBezTo>
                <a:close/>
                <a:moveTo>
                  <a:pt x="642" y="642"/>
                </a:moveTo>
                <a:cubicBezTo>
                  <a:pt x="634" y="646"/>
                  <a:pt x="628" y="650"/>
                  <a:pt x="621" y="653"/>
                </a:cubicBezTo>
                <a:cubicBezTo>
                  <a:pt x="622" y="652"/>
                  <a:pt x="623" y="650"/>
                  <a:pt x="624" y="649"/>
                </a:cubicBezTo>
                <a:cubicBezTo>
                  <a:pt x="624" y="649"/>
                  <a:pt x="624" y="649"/>
                  <a:pt x="624" y="649"/>
                </a:cubicBezTo>
                <a:cubicBezTo>
                  <a:pt x="630" y="645"/>
                  <a:pt x="637" y="641"/>
                  <a:pt x="644" y="638"/>
                </a:cubicBezTo>
                <a:cubicBezTo>
                  <a:pt x="643" y="639"/>
                  <a:pt x="642" y="641"/>
                  <a:pt x="642" y="642"/>
                </a:cubicBezTo>
                <a:close/>
                <a:moveTo>
                  <a:pt x="641" y="643"/>
                </a:moveTo>
                <a:cubicBezTo>
                  <a:pt x="641" y="644"/>
                  <a:pt x="641" y="645"/>
                  <a:pt x="640" y="646"/>
                </a:cubicBezTo>
                <a:cubicBezTo>
                  <a:pt x="634" y="649"/>
                  <a:pt x="628" y="653"/>
                  <a:pt x="622" y="656"/>
                </a:cubicBezTo>
                <a:cubicBezTo>
                  <a:pt x="622" y="656"/>
                  <a:pt x="622" y="656"/>
                  <a:pt x="622" y="656"/>
                </a:cubicBezTo>
                <a:cubicBezTo>
                  <a:pt x="621" y="657"/>
                  <a:pt x="620" y="658"/>
                  <a:pt x="618" y="659"/>
                </a:cubicBezTo>
                <a:cubicBezTo>
                  <a:pt x="619" y="657"/>
                  <a:pt x="620" y="656"/>
                  <a:pt x="621" y="654"/>
                </a:cubicBezTo>
                <a:cubicBezTo>
                  <a:pt x="627" y="651"/>
                  <a:pt x="634" y="647"/>
                  <a:pt x="641" y="643"/>
                </a:cubicBezTo>
                <a:close/>
                <a:moveTo>
                  <a:pt x="619" y="659"/>
                </a:moveTo>
                <a:cubicBezTo>
                  <a:pt x="625" y="655"/>
                  <a:pt x="632" y="652"/>
                  <a:pt x="639" y="647"/>
                </a:cubicBezTo>
                <a:cubicBezTo>
                  <a:pt x="639" y="648"/>
                  <a:pt x="639" y="648"/>
                  <a:pt x="639" y="649"/>
                </a:cubicBezTo>
                <a:cubicBezTo>
                  <a:pt x="632" y="652"/>
                  <a:pt x="625" y="655"/>
                  <a:pt x="618" y="659"/>
                </a:cubicBezTo>
                <a:lnTo>
                  <a:pt x="619" y="659"/>
                </a:lnTo>
                <a:close/>
                <a:moveTo>
                  <a:pt x="639" y="649"/>
                </a:moveTo>
                <a:cubicBezTo>
                  <a:pt x="639" y="650"/>
                  <a:pt x="639" y="650"/>
                  <a:pt x="639" y="650"/>
                </a:cubicBezTo>
                <a:cubicBezTo>
                  <a:pt x="635" y="652"/>
                  <a:pt x="632" y="654"/>
                  <a:pt x="628" y="656"/>
                </a:cubicBezTo>
                <a:cubicBezTo>
                  <a:pt x="625" y="657"/>
                  <a:pt x="621" y="659"/>
                  <a:pt x="617" y="661"/>
                </a:cubicBezTo>
                <a:cubicBezTo>
                  <a:pt x="617" y="660"/>
                  <a:pt x="617" y="660"/>
                  <a:pt x="618" y="660"/>
                </a:cubicBezTo>
                <a:cubicBezTo>
                  <a:pt x="625" y="656"/>
                  <a:pt x="632" y="653"/>
                  <a:pt x="639" y="649"/>
                </a:cubicBezTo>
                <a:close/>
                <a:moveTo>
                  <a:pt x="638" y="650"/>
                </a:moveTo>
                <a:cubicBezTo>
                  <a:pt x="638" y="651"/>
                  <a:pt x="638" y="651"/>
                  <a:pt x="638" y="651"/>
                </a:cubicBezTo>
                <a:cubicBezTo>
                  <a:pt x="637" y="652"/>
                  <a:pt x="637" y="652"/>
                  <a:pt x="637" y="652"/>
                </a:cubicBezTo>
                <a:cubicBezTo>
                  <a:pt x="635" y="653"/>
                  <a:pt x="634" y="653"/>
                  <a:pt x="632" y="654"/>
                </a:cubicBezTo>
                <a:cubicBezTo>
                  <a:pt x="634" y="653"/>
                  <a:pt x="636" y="652"/>
                  <a:pt x="638" y="650"/>
                </a:cubicBezTo>
                <a:close/>
                <a:moveTo>
                  <a:pt x="638" y="652"/>
                </a:moveTo>
                <a:cubicBezTo>
                  <a:pt x="646" y="649"/>
                  <a:pt x="653" y="647"/>
                  <a:pt x="660" y="645"/>
                </a:cubicBezTo>
                <a:cubicBezTo>
                  <a:pt x="660" y="647"/>
                  <a:pt x="659" y="650"/>
                  <a:pt x="659" y="652"/>
                </a:cubicBezTo>
                <a:cubicBezTo>
                  <a:pt x="652" y="653"/>
                  <a:pt x="645" y="654"/>
                  <a:pt x="637" y="656"/>
                </a:cubicBezTo>
                <a:cubicBezTo>
                  <a:pt x="637" y="655"/>
                  <a:pt x="638" y="653"/>
                  <a:pt x="638" y="652"/>
                </a:cubicBezTo>
                <a:close/>
                <a:moveTo>
                  <a:pt x="659" y="652"/>
                </a:moveTo>
                <a:cubicBezTo>
                  <a:pt x="668" y="651"/>
                  <a:pt x="676" y="652"/>
                  <a:pt x="684" y="653"/>
                </a:cubicBezTo>
                <a:cubicBezTo>
                  <a:pt x="684" y="659"/>
                  <a:pt x="684" y="666"/>
                  <a:pt x="685" y="672"/>
                </a:cubicBezTo>
                <a:cubicBezTo>
                  <a:pt x="677" y="668"/>
                  <a:pt x="668" y="665"/>
                  <a:pt x="658" y="664"/>
                </a:cubicBezTo>
                <a:cubicBezTo>
                  <a:pt x="658" y="660"/>
                  <a:pt x="659" y="656"/>
                  <a:pt x="659" y="652"/>
                </a:cubicBezTo>
                <a:close/>
                <a:moveTo>
                  <a:pt x="684" y="653"/>
                </a:moveTo>
                <a:cubicBezTo>
                  <a:pt x="695" y="655"/>
                  <a:pt x="705" y="658"/>
                  <a:pt x="714" y="664"/>
                </a:cubicBezTo>
                <a:cubicBezTo>
                  <a:pt x="718" y="682"/>
                  <a:pt x="724" y="701"/>
                  <a:pt x="732" y="721"/>
                </a:cubicBezTo>
                <a:cubicBezTo>
                  <a:pt x="731" y="724"/>
                  <a:pt x="731" y="727"/>
                  <a:pt x="730" y="730"/>
                </a:cubicBezTo>
                <a:cubicBezTo>
                  <a:pt x="718" y="702"/>
                  <a:pt x="704" y="683"/>
                  <a:pt x="685" y="673"/>
                </a:cubicBezTo>
                <a:cubicBezTo>
                  <a:pt x="685" y="666"/>
                  <a:pt x="684" y="659"/>
                  <a:pt x="684" y="653"/>
                </a:cubicBezTo>
                <a:close/>
                <a:moveTo>
                  <a:pt x="784" y="1496"/>
                </a:moveTo>
                <a:cubicBezTo>
                  <a:pt x="789" y="1499"/>
                  <a:pt x="794" y="1502"/>
                  <a:pt x="800" y="1505"/>
                </a:cubicBezTo>
                <a:cubicBezTo>
                  <a:pt x="800" y="1508"/>
                  <a:pt x="800" y="1510"/>
                  <a:pt x="800" y="1512"/>
                </a:cubicBezTo>
                <a:cubicBezTo>
                  <a:pt x="800" y="1517"/>
                  <a:pt x="800" y="1523"/>
                  <a:pt x="801" y="1528"/>
                </a:cubicBezTo>
                <a:cubicBezTo>
                  <a:pt x="796" y="1525"/>
                  <a:pt x="791" y="1522"/>
                  <a:pt x="786" y="1519"/>
                </a:cubicBezTo>
                <a:cubicBezTo>
                  <a:pt x="785" y="1512"/>
                  <a:pt x="785" y="1504"/>
                  <a:pt x="784" y="1496"/>
                </a:cubicBezTo>
                <a:close/>
                <a:moveTo>
                  <a:pt x="800" y="1512"/>
                </a:moveTo>
                <a:cubicBezTo>
                  <a:pt x="800" y="1510"/>
                  <a:pt x="800" y="1508"/>
                  <a:pt x="800" y="1506"/>
                </a:cubicBezTo>
                <a:cubicBezTo>
                  <a:pt x="805" y="1508"/>
                  <a:pt x="809" y="1511"/>
                  <a:pt x="814" y="1514"/>
                </a:cubicBezTo>
                <a:cubicBezTo>
                  <a:pt x="814" y="1522"/>
                  <a:pt x="815" y="1530"/>
                  <a:pt x="815" y="1537"/>
                </a:cubicBezTo>
                <a:cubicBezTo>
                  <a:pt x="810" y="1534"/>
                  <a:pt x="806" y="1532"/>
                  <a:pt x="801" y="1529"/>
                </a:cubicBezTo>
                <a:cubicBezTo>
                  <a:pt x="801" y="1523"/>
                  <a:pt x="801" y="1518"/>
                  <a:pt x="800" y="1512"/>
                </a:cubicBezTo>
                <a:close/>
                <a:moveTo>
                  <a:pt x="815" y="1514"/>
                </a:moveTo>
                <a:cubicBezTo>
                  <a:pt x="819" y="1517"/>
                  <a:pt x="824" y="1520"/>
                  <a:pt x="829" y="1523"/>
                </a:cubicBezTo>
                <a:cubicBezTo>
                  <a:pt x="829" y="1531"/>
                  <a:pt x="829" y="1538"/>
                  <a:pt x="830" y="1546"/>
                </a:cubicBezTo>
                <a:cubicBezTo>
                  <a:pt x="825" y="1543"/>
                  <a:pt x="820" y="1540"/>
                  <a:pt x="816" y="1538"/>
                </a:cubicBezTo>
                <a:cubicBezTo>
                  <a:pt x="815" y="1530"/>
                  <a:pt x="815" y="1522"/>
                  <a:pt x="815" y="1514"/>
                </a:cubicBezTo>
                <a:close/>
                <a:moveTo>
                  <a:pt x="829" y="1500"/>
                </a:moveTo>
                <a:cubicBezTo>
                  <a:pt x="833" y="1503"/>
                  <a:pt x="838" y="1506"/>
                  <a:pt x="843" y="1508"/>
                </a:cubicBezTo>
                <a:cubicBezTo>
                  <a:pt x="843" y="1516"/>
                  <a:pt x="843" y="1523"/>
                  <a:pt x="843" y="1531"/>
                </a:cubicBezTo>
                <a:cubicBezTo>
                  <a:pt x="839" y="1528"/>
                  <a:pt x="834" y="1525"/>
                  <a:pt x="829" y="1523"/>
                </a:cubicBezTo>
                <a:cubicBezTo>
                  <a:pt x="829" y="1515"/>
                  <a:pt x="829" y="1508"/>
                  <a:pt x="829" y="1500"/>
                </a:cubicBezTo>
                <a:close/>
                <a:moveTo>
                  <a:pt x="843" y="1485"/>
                </a:moveTo>
                <a:cubicBezTo>
                  <a:pt x="848" y="1488"/>
                  <a:pt x="852" y="1491"/>
                  <a:pt x="857" y="1493"/>
                </a:cubicBezTo>
                <a:cubicBezTo>
                  <a:pt x="857" y="1501"/>
                  <a:pt x="857" y="1508"/>
                  <a:pt x="857" y="1516"/>
                </a:cubicBezTo>
                <a:cubicBezTo>
                  <a:pt x="852" y="1513"/>
                  <a:pt x="848" y="1511"/>
                  <a:pt x="843" y="1508"/>
                </a:cubicBezTo>
                <a:cubicBezTo>
                  <a:pt x="843" y="1501"/>
                  <a:pt x="843" y="1493"/>
                  <a:pt x="843" y="1485"/>
                </a:cubicBezTo>
                <a:close/>
                <a:moveTo>
                  <a:pt x="857" y="1517"/>
                </a:moveTo>
                <a:cubicBezTo>
                  <a:pt x="857" y="1524"/>
                  <a:pt x="857" y="1532"/>
                  <a:pt x="858" y="1539"/>
                </a:cubicBezTo>
                <a:cubicBezTo>
                  <a:pt x="858" y="1539"/>
                  <a:pt x="858" y="1539"/>
                  <a:pt x="858" y="1539"/>
                </a:cubicBezTo>
                <a:cubicBezTo>
                  <a:pt x="853" y="1537"/>
                  <a:pt x="848" y="1534"/>
                  <a:pt x="844" y="1531"/>
                </a:cubicBezTo>
                <a:cubicBezTo>
                  <a:pt x="843" y="1524"/>
                  <a:pt x="843" y="1516"/>
                  <a:pt x="843" y="1509"/>
                </a:cubicBezTo>
                <a:cubicBezTo>
                  <a:pt x="848" y="1511"/>
                  <a:pt x="852" y="1514"/>
                  <a:pt x="857" y="1517"/>
                </a:cubicBezTo>
                <a:close/>
                <a:moveTo>
                  <a:pt x="857" y="1493"/>
                </a:moveTo>
                <a:cubicBezTo>
                  <a:pt x="862" y="1496"/>
                  <a:pt x="868" y="1500"/>
                  <a:pt x="873" y="1503"/>
                </a:cubicBezTo>
                <a:cubicBezTo>
                  <a:pt x="873" y="1510"/>
                  <a:pt x="873" y="1518"/>
                  <a:pt x="874" y="1526"/>
                </a:cubicBezTo>
                <a:cubicBezTo>
                  <a:pt x="868" y="1523"/>
                  <a:pt x="863" y="1520"/>
                  <a:pt x="857" y="1516"/>
                </a:cubicBezTo>
                <a:cubicBezTo>
                  <a:pt x="857" y="1509"/>
                  <a:pt x="857" y="1501"/>
                  <a:pt x="857" y="1493"/>
                </a:cubicBezTo>
                <a:close/>
                <a:moveTo>
                  <a:pt x="873" y="1479"/>
                </a:moveTo>
                <a:cubicBezTo>
                  <a:pt x="868" y="1476"/>
                  <a:pt x="863" y="1473"/>
                  <a:pt x="857" y="1470"/>
                </a:cubicBezTo>
                <a:cubicBezTo>
                  <a:pt x="857" y="1463"/>
                  <a:pt x="858" y="1455"/>
                  <a:pt x="858" y="1448"/>
                </a:cubicBezTo>
                <a:cubicBezTo>
                  <a:pt x="863" y="1451"/>
                  <a:pt x="869" y="1454"/>
                  <a:pt x="874" y="1457"/>
                </a:cubicBezTo>
                <a:cubicBezTo>
                  <a:pt x="874" y="1464"/>
                  <a:pt x="874" y="1472"/>
                  <a:pt x="873" y="1479"/>
                </a:cubicBezTo>
                <a:close/>
                <a:moveTo>
                  <a:pt x="874" y="1480"/>
                </a:moveTo>
                <a:cubicBezTo>
                  <a:pt x="878" y="1482"/>
                  <a:pt x="883" y="1485"/>
                  <a:pt x="887" y="1487"/>
                </a:cubicBezTo>
                <a:cubicBezTo>
                  <a:pt x="887" y="1495"/>
                  <a:pt x="887" y="1502"/>
                  <a:pt x="887" y="1510"/>
                </a:cubicBezTo>
                <a:cubicBezTo>
                  <a:pt x="883" y="1507"/>
                  <a:pt x="878" y="1505"/>
                  <a:pt x="874" y="1502"/>
                </a:cubicBezTo>
                <a:cubicBezTo>
                  <a:pt x="874" y="1495"/>
                  <a:pt x="874" y="1487"/>
                  <a:pt x="874" y="1480"/>
                </a:cubicBezTo>
                <a:close/>
                <a:moveTo>
                  <a:pt x="887" y="1510"/>
                </a:moveTo>
                <a:cubicBezTo>
                  <a:pt x="887" y="1518"/>
                  <a:pt x="888" y="1526"/>
                  <a:pt x="888" y="1534"/>
                </a:cubicBezTo>
                <a:cubicBezTo>
                  <a:pt x="883" y="1531"/>
                  <a:pt x="879" y="1529"/>
                  <a:pt x="874" y="1526"/>
                </a:cubicBezTo>
                <a:cubicBezTo>
                  <a:pt x="874" y="1518"/>
                  <a:pt x="874" y="1511"/>
                  <a:pt x="874" y="1503"/>
                </a:cubicBezTo>
                <a:cubicBezTo>
                  <a:pt x="878" y="1505"/>
                  <a:pt x="883" y="1508"/>
                  <a:pt x="887" y="1510"/>
                </a:cubicBezTo>
                <a:close/>
                <a:moveTo>
                  <a:pt x="888" y="1511"/>
                </a:moveTo>
                <a:cubicBezTo>
                  <a:pt x="892" y="1513"/>
                  <a:pt x="897" y="1516"/>
                  <a:pt x="902" y="1519"/>
                </a:cubicBezTo>
                <a:cubicBezTo>
                  <a:pt x="902" y="1526"/>
                  <a:pt x="903" y="1534"/>
                  <a:pt x="903" y="1542"/>
                </a:cubicBezTo>
                <a:cubicBezTo>
                  <a:pt x="898" y="1540"/>
                  <a:pt x="893" y="1537"/>
                  <a:pt x="889" y="1534"/>
                </a:cubicBezTo>
                <a:cubicBezTo>
                  <a:pt x="888" y="1526"/>
                  <a:pt x="888" y="1518"/>
                  <a:pt x="888" y="1511"/>
                </a:cubicBezTo>
                <a:close/>
                <a:moveTo>
                  <a:pt x="902" y="1495"/>
                </a:moveTo>
                <a:cubicBezTo>
                  <a:pt x="906" y="1498"/>
                  <a:pt x="911" y="1500"/>
                  <a:pt x="916" y="1503"/>
                </a:cubicBezTo>
                <a:cubicBezTo>
                  <a:pt x="916" y="1510"/>
                  <a:pt x="916" y="1518"/>
                  <a:pt x="917" y="1526"/>
                </a:cubicBezTo>
                <a:cubicBezTo>
                  <a:pt x="912" y="1523"/>
                  <a:pt x="907" y="1521"/>
                  <a:pt x="902" y="1518"/>
                </a:cubicBezTo>
                <a:cubicBezTo>
                  <a:pt x="902" y="1511"/>
                  <a:pt x="902" y="1503"/>
                  <a:pt x="902" y="1495"/>
                </a:cubicBezTo>
                <a:close/>
                <a:moveTo>
                  <a:pt x="916" y="1503"/>
                </a:moveTo>
                <a:cubicBezTo>
                  <a:pt x="921" y="1505"/>
                  <a:pt x="926" y="1508"/>
                  <a:pt x="930" y="1511"/>
                </a:cubicBezTo>
                <a:cubicBezTo>
                  <a:pt x="931" y="1518"/>
                  <a:pt x="931" y="1526"/>
                  <a:pt x="932" y="1534"/>
                </a:cubicBezTo>
                <a:cubicBezTo>
                  <a:pt x="927" y="1532"/>
                  <a:pt x="922" y="1529"/>
                  <a:pt x="917" y="1526"/>
                </a:cubicBezTo>
                <a:cubicBezTo>
                  <a:pt x="917" y="1518"/>
                  <a:pt x="916" y="1511"/>
                  <a:pt x="916" y="1503"/>
                </a:cubicBezTo>
                <a:close/>
                <a:moveTo>
                  <a:pt x="931" y="1511"/>
                </a:moveTo>
                <a:cubicBezTo>
                  <a:pt x="936" y="1513"/>
                  <a:pt x="941" y="1516"/>
                  <a:pt x="946" y="1519"/>
                </a:cubicBezTo>
                <a:cubicBezTo>
                  <a:pt x="946" y="1519"/>
                  <a:pt x="946" y="1519"/>
                  <a:pt x="946" y="1519"/>
                </a:cubicBezTo>
                <a:cubicBezTo>
                  <a:pt x="947" y="1527"/>
                  <a:pt x="948" y="1535"/>
                  <a:pt x="949" y="1543"/>
                </a:cubicBezTo>
                <a:cubicBezTo>
                  <a:pt x="943" y="1540"/>
                  <a:pt x="938" y="1537"/>
                  <a:pt x="933" y="1534"/>
                </a:cubicBezTo>
                <a:cubicBezTo>
                  <a:pt x="932" y="1527"/>
                  <a:pt x="931" y="1519"/>
                  <a:pt x="931" y="1511"/>
                </a:cubicBezTo>
                <a:close/>
                <a:moveTo>
                  <a:pt x="945" y="1495"/>
                </a:moveTo>
                <a:cubicBezTo>
                  <a:pt x="949" y="1497"/>
                  <a:pt x="953" y="1499"/>
                  <a:pt x="958" y="1501"/>
                </a:cubicBezTo>
                <a:cubicBezTo>
                  <a:pt x="958" y="1509"/>
                  <a:pt x="959" y="1517"/>
                  <a:pt x="960" y="1525"/>
                </a:cubicBezTo>
                <a:cubicBezTo>
                  <a:pt x="955" y="1523"/>
                  <a:pt x="951" y="1521"/>
                  <a:pt x="947" y="1518"/>
                </a:cubicBezTo>
                <a:cubicBezTo>
                  <a:pt x="946" y="1511"/>
                  <a:pt x="945" y="1503"/>
                  <a:pt x="945" y="1495"/>
                </a:cubicBezTo>
                <a:close/>
                <a:moveTo>
                  <a:pt x="958" y="1501"/>
                </a:moveTo>
                <a:cubicBezTo>
                  <a:pt x="963" y="1504"/>
                  <a:pt x="968" y="1506"/>
                  <a:pt x="973" y="1509"/>
                </a:cubicBezTo>
                <a:cubicBezTo>
                  <a:pt x="974" y="1517"/>
                  <a:pt x="975" y="1525"/>
                  <a:pt x="976" y="1533"/>
                </a:cubicBezTo>
                <a:cubicBezTo>
                  <a:pt x="971" y="1531"/>
                  <a:pt x="966" y="1528"/>
                  <a:pt x="960" y="1525"/>
                </a:cubicBezTo>
                <a:cubicBezTo>
                  <a:pt x="959" y="1517"/>
                  <a:pt x="959" y="1509"/>
                  <a:pt x="958" y="1501"/>
                </a:cubicBezTo>
                <a:close/>
                <a:moveTo>
                  <a:pt x="971" y="1484"/>
                </a:moveTo>
                <a:cubicBezTo>
                  <a:pt x="976" y="1487"/>
                  <a:pt x="981" y="1489"/>
                  <a:pt x="986" y="1491"/>
                </a:cubicBezTo>
                <a:cubicBezTo>
                  <a:pt x="987" y="1500"/>
                  <a:pt x="988" y="1508"/>
                  <a:pt x="989" y="1516"/>
                </a:cubicBezTo>
                <a:cubicBezTo>
                  <a:pt x="984" y="1514"/>
                  <a:pt x="979" y="1511"/>
                  <a:pt x="974" y="1509"/>
                </a:cubicBezTo>
                <a:cubicBezTo>
                  <a:pt x="973" y="1500"/>
                  <a:pt x="972" y="1492"/>
                  <a:pt x="971" y="1484"/>
                </a:cubicBezTo>
                <a:close/>
                <a:moveTo>
                  <a:pt x="987" y="1492"/>
                </a:moveTo>
                <a:cubicBezTo>
                  <a:pt x="992" y="1494"/>
                  <a:pt x="997" y="1497"/>
                  <a:pt x="1002" y="1499"/>
                </a:cubicBezTo>
                <a:cubicBezTo>
                  <a:pt x="1004" y="1507"/>
                  <a:pt x="1005" y="1516"/>
                  <a:pt x="1007" y="1524"/>
                </a:cubicBezTo>
                <a:cubicBezTo>
                  <a:pt x="1005" y="1524"/>
                  <a:pt x="1003" y="1523"/>
                  <a:pt x="1001" y="1522"/>
                </a:cubicBezTo>
                <a:cubicBezTo>
                  <a:pt x="997" y="1520"/>
                  <a:pt x="994" y="1518"/>
                  <a:pt x="990" y="1516"/>
                </a:cubicBezTo>
                <a:cubicBezTo>
                  <a:pt x="989" y="1508"/>
                  <a:pt x="988" y="1500"/>
                  <a:pt x="987" y="1492"/>
                </a:cubicBezTo>
                <a:close/>
                <a:moveTo>
                  <a:pt x="1000" y="1474"/>
                </a:moveTo>
                <a:cubicBezTo>
                  <a:pt x="1005" y="1477"/>
                  <a:pt x="1010" y="1479"/>
                  <a:pt x="1015" y="1481"/>
                </a:cubicBezTo>
                <a:cubicBezTo>
                  <a:pt x="1016" y="1490"/>
                  <a:pt x="1018" y="1498"/>
                  <a:pt x="1019" y="1507"/>
                </a:cubicBezTo>
                <a:cubicBezTo>
                  <a:pt x="1019" y="1507"/>
                  <a:pt x="1019" y="1507"/>
                  <a:pt x="1019" y="1507"/>
                </a:cubicBezTo>
                <a:cubicBezTo>
                  <a:pt x="1016" y="1505"/>
                  <a:pt x="1013" y="1503"/>
                  <a:pt x="1009" y="1502"/>
                </a:cubicBezTo>
                <a:cubicBezTo>
                  <a:pt x="1007" y="1501"/>
                  <a:pt x="1005" y="1500"/>
                  <a:pt x="1003" y="1499"/>
                </a:cubicBezTo>
                <a:cubicBezTo>
                  <a:pt x="1002" y="1491"/>
                  <a:pt x="1001" y="1482"/>
                  <a:pt x="1000" y="1474"/>
                </a:cubicBezTo>
                <a:close/>
                <a:moveTo>
                  <a:pt x="1016" y="1482"/>
                </a:moveTo>
                <a:cubicBezTo>
                  <a:pt x="1017" y="1482"/>
                  <a:pt x="1017" y="1482"/>
                  <a:pt x="1017" y="1482"/>
                </a:cubicBezTo>
                <a:cubicBezTo>
                  <a:pt x="1023" y="1485"/>
                  <a:pt x="1029" y="1488"/>
                  <a:pt x="1035" y="1492"/>
                </a:cubicBezTo>
                <a:cubicBezTo>
                  <a:pt x="1037" y="1501"/>
                  <a:pt x="1039" y="1510"/>
                  <a:pt x="1041" y="1520"/>
                </a:cubicBezTo>
                <a:cubicBezTo>
                  <a:pt x="1040" y="1519"/>
                  <a:pt x="1039" y="1519"/>
                  <a:pt x="1038" y="1518"/>
                </a:cubicBezTo>
                <a:cubicBezTo>
                  <a:pt x="1031" y="1514"/>
                  <a:pt x="1025" y="1510"/>
                  <a:pt x="1020" y="1507"/>
                </a:cubicBezTo>
                <a:cubicBezTo>
                  <a:pt x="1018" y="1499"/>
                  <a:pt x="1017" y="1490"/>
                  <a:pt x="1016" y="1482"/>
                </a:cubicBezTo>
                <a:close/>
                <a:moveTo>
                  <a:pt x="1031" y="1465"/>
                </a:moveTo>
                <a:cubicBezTo>
                  <a:pt x="1037" y="1468"/>
                  <a:pt x="1044" y="1472"/>
                  <a:pt x="1050" y="1476"/>
                </a:cubicBezTo>
                <a:cubicBezTo>
                  <a:pt x="1052" y="1485"/>
                  <a:pt x="1054" y="1495"/>
                  <a:pt x="1056" y="1505"/>
                </a:cubicBezTo>
                <a:cubicBezTo>
                  <a:pt x="1053" y="1502"/>
                  <a:pt x="1049" y="1500"/>
                  <a:pt x="1046" y="1497"/>
                </a:cubicBezTo>
                <a:cubicBezTo>
                  <a:pt x="1042" y="1495"/>
                  <a:pt x="1039" y="1493"/>
                  <a:pt x="1036" y="1491"/>
                </a:cubicBezTo>
                <a:cubicBezTo>
                  <a:pt x="1034" y="1482"/>
                  <a:pt x="1032" y="1474"/>
                  <a:pt x="1031" y="1465"/>
                </a:cubicBezTo>
                <a:close/>
                <a:moveTo>
                  <a:pt x="1046" y="1448"/>
                </a:moveTo>
                <a:cubicBezTo>
                  <a:pt x="1051" y="1451"/>
                  <a:pt x="1056" y="1454"/>
                  <a:pt x="1061" y="1457"/>
                </a:cubicBezTo>
                <a:cubicBezTo>
                  <a:pt x="1062" y="1458"/>
                  <a:pt x="1064" y="1459"/>
                  <a:pt x="1065" y="1460"/>
                </a:cubicBezTo>
                <a:cubicBezTo>
                  <a:pt x="1068" y="1470"/>
                  <a:pt x="1070" y="1480"/>
                  <a:pt x="1072" y="1490"/>
                </a:cubicBezTo>
                <a:cubicBezTo>
                  <a:pt x="1066" y="1486"/>
                  <a:pt x="1060" y="1481"/>
                  <a:pt x="1053" y="1477"/>
                </a:cubicBezTo>
                <a:cubicBezTo>
                  <a:pt x="1052" y="1477"/>
                  <a:pt x="1052" y="1476"/>
                  <a:pt x="1051" y="1475"/>
                </a:cubicBezTo>
                <a:cubicBezTo>
                  <a:pt x="1049" y="1466"/>
                  <a:pt x="1047" y="1457"/>
                  <a:pt x="1046" y="1448"/>
                </a:cubicBezTo>
                <a:close/>
                <a:moveTo>
                  <a:pt x="1061" y="1432"/>
                </a:moveTo>
                <a:cubicBezTo>
                  <a:pt x="1064" y="1434"/>
                  <a:pt x="1066" y="1435"/>
                  <a:pt x="1068" y="1437"/>
                </a:cubicBezTo>
                <a:cubicBezTo>
                  <a:pt x="1073" y="1440"/>
                  <a:pt x="1077" y="1442"/>
                  <a:pt x="1081" y="1445"/>
                </a:cubicBezTo>
                <a:cubicBezTo>
                  <a:pt x="1083" y="1455"/>
                  <a:pt x="1086" y="1465"/>
                  <a:pt x="1088" y="1475"/>
                </a:cubicBezTo>
                <a:cubicBezTo>
                  <a:pt x="1081" y="1470"/>
                  <a:pt x="1073" y="1465"/>
                  <a:pt x="1066" y="1460"/>
                </a:cubicBezTo>
                <a:cubicBezTo>
                  <a:pt x="1064" y="1450"/>
                  <a:pt x="1062" y="1441"/>
                  <a:pt x="1061" y="1432"/>
                </a:cubicBezTo>
                <a:close/>
                <a:moveTo>
                  <a:pt x="1082" y="1446"/>
                </a:moveTo>
                <a:cubicBezTo>
                  <a:pt x="1089" y="1451"/>
                  <a:pt x="1097" y="1456"/>
                  <a:pt x="1105" y="1462"/>
                </a:cubicBezTo>
                <a:cubicBezTo>
                  <a:pt x="1105" y="1462"/>
                  <a:pt x="1105" y="1462"/>
                  <a:pt x="1105" y="1462"/>
                </a:cubicBezTo>
                <a:cubicBezTo>
                  <a:pt x="1107" y="1472"/>
                  <a:pt x="1111" y="1483"/>
                  <a:pt x="1114" y="1494"/>
                </a:cubicBezTo>
                <a:cubicBezTo>
                  <a:pt x="1106" y="1488"/>
                  <a:pt x="1097" y="1481"/>
                  <a:pt x="1089" y="1475"/>
                </a:cubicBezTo>
                <a:cubicBezTo>
                  <a:pt x="1086" y="1465"/>
                  <a:pt x="1084" y="1455"/>
                  <a:pt x="1082" y="1446"/>
                </a:cubicBezTo>
                <a:close/>
                <a:moveTo>
                  <a:pt x="1097" y="1430"/>
                </a:moveTo>
                <a:cubicBezTo>
                  <a:pt x="1105" y="1435"/>
                  <a:pt x="1113" y="1441"/>
                  <a:pt x="1121" y="1447"/>
                </a:cubicBezTo>
                <a:cubicBezTo>
                  <a:pt x="1124" y="1458"/>
                  <a:pt x="1128" y="1470"/>
                  <a:pt x="1132" y="1481"/>
                </a:cubicBezTo>
                <a:cubicBezTo>
                  <a:pt x="1132" y="1481"/>
                  <a:pt x="1132" y="1481"/>
                  <a:pt x="1132" y="1481"/>
                </a:cubicBezTo>
                <a:cubicBezTo>
                  <a:pt x="1123" y="1475"/>
                  <a:pt x="1114" y="1468"/>
                  <a:pt x="1105" y="1461"/>
                </a:cubicBezTo>
                <a:cubicBezTo>
                  <a:pt x="1102" y="1451"/>
                  <a:pt x="1100" y="1440"/>
                  <a:pt x="1097" y="1430"/>
                </a:cubicBezTo>
                <a:close/>
                <a:moveTo>
                  <a:pt x="1113" y="1413"/>
                </a:moveTo>
                <a:cubicBezTo>
                  <a:pt x="1121" y="1419"/>
                  <a:pt x="1129" y="1425"/>
                  <a:pt x="1137" y="1431"/>
                </a:cubicBezTo>
                <a:cubicBezTo>
                  <a:pt x="1141" y="1443"/>
                  <a:pt x="1145" y="1456"/>
                  <a:pt x="1149" y="1468"/>
                </a:cubicBezTo>
                <a:cubicBezTo>
                  <a:pt x="1140" y="1461"/>
                  <a:pt x="1131" y="1454"/>
                  <a:pt x="1122" y="1447"/>
                </a:cubicBezTo>
                <a:cubicBezTo>
                  <a:pt x="1118" y="1436"/>
                  <a:pt x="1116" y="1424"/>
                  <a:pt x="1113" y="1413"/>
                </a:cubicBezTo>
                <a:close/>
                <a:moveTo>
                  <a:pt x="1138" y="1431"/>
                </a:moveTo>
                <a:cubicBezTo>
                  <a:pt x="1134" y="1419"/>
                  <a:pt x="1131" y="1408"/>
                  <a:pt x="1129" y="1397"/>
                </a:cubicBezTo>
                <a:cubicBezTo>
                  <a:pt x="1137" y="1403"/>
                  <a:pt x="1145" y="1409"/>
                  <a:pt x="1153" y="1416"/>
                </a:cubicBezTo>
                <a:cubicBezTo>
                  <a:pt x="1153" y="1416"/>
                  <a:pt x="1153" y="1416"/>
                  <a:pt x="1153" y="1416"/>
                </a:cubicBezTo>
                <a:cubicBezTo>
                  <a:pt x="1157" y="1428"/>
                  <a:pt x="1161" y="1440"/>
                  <a:pt x="1166" y="1453"/>
                </a:cubicBezTo>
                <a:cubicBezTo>
                  <a:pt x="1156" y="1446"/>
                  <a:pt x="1147" y="1438"/>
                  <a:pt x="1138" y="1431"/>
                </a:cubicBezTo>
                <a:close/>
                <a:moveTo>
                  <a:pt x="1144" y="1381"/>
                </a:moveTo>
                <a:cubicBezTo>
                  <a:pt x="1153" y="1387"/>
                  <a:pt x="1161" y="1394"/>
                  <a:pt x="1170" y="1401"/>
                </a:cubicBezTo>
                <a:cubicBezTo>
                  <a:pt x="1174" y="1414"/>
                  <a:pt x="1179" y="1427"/>
                  <a:pt x="1184" y="1440"/>
                </a:cubicBezTo>
                <a:cubicBezTo>
                  <a:pt x="1174" y="1431"/>
                  <a:pt x="1164" y="1423"/>
                  <a:pt x="1154" y="1415"/>
                </a:cubicBezTo>
                <a:cubicBezTo>
                  <a:pt x="1150" y="1403"/>
                  <a:pt x="1147" y="1392"/>
                  <a:pt x="1144" y="1381"/>
                </a:cubicBezTo>
                <a:close/>
                <a:moveTo>
                  <a:pt x="1160" y="1365"/>
                </a:moveTo>
                <a:cubicBezTo>
                  <a:pt x="1169" y="1372"/>
                  <a:pt x="1178" y="1379"/>
                  <a:pt x="1187" y="1387"/>
                </a:cubicBezTo>
                <a:cubicBezTo>
                  <a:pt x="1191" y="1400"/>
                  <a:pt x="1196" y="1413"/>
                  <a:pt x="1202" y="1427"/>
                </a:cubicBezTo>
                <a:cubicBezTo>
                  <a:pt x="1191" y="1418"/>
                  <a:pt x="1181" y="1409"/>
                  <a:pt x="1171" y="1401"/>
                </a:cubicBezTo>
                <a:cubicBezTo>
                  <a:pt x="1167" y="1389"/>
                  <a:pt x="1163" y="1376"/>
                  <a:pt x="1160" y="1365"/>
                </a:cubicBezTo>
                <a:close/>
                <a:moveTo>
                  <a:pt x="1160" y="1364"/>
                </a:moveTo>
                <a:cubicBezTo>
                  <a:pt x="1157" y="1353"/>
                  <a:pt x="1154" y="1341"/>
                  <a:pt x="1152" y="1330"/>
                </a:cubicBezTo>
                <a:cubicBezTo>
                  <a:pt x="1160" y="1336"/>
                  <a:pt x="1167" y="1342"/>
                  <a:pt x="1175" y="1348"/>
                </a:cubicBezTo>
                <a:cubicBezTo>
                  <a:pt x="1178" y="1360"/>
                  <a:pt x="1182" y="1373"/>
                  <a:pt x="1187" y="1386"/>
                </a:cubicBezTo>
                <a:cubicBezTo>
                  <a:pt x="1178" y="1378"/>
                  <a:pt x="1169" y="1371"/>
                  <a:pt x="1160" y="1364"/>
                </a:cubicBezTo>
                <a:close/>
                <a:moveTo>
                  <a:pt x="1167" y="1314"/>
                </a:moveTo>
                <a:cubicBezTo>
                  <a:pt x="1175" y="1320"/>
                  <a:pt x="1183" y="1327"/>
                  <a:pt x="1192" y="1334"/>
                </a:cubicBezTo>
                <a:cubicBezTo>
                  <a:pt x="1195" y="1346"/>
                  <a:pt x="1199" y="1359"/>
                  <a:pt x="1204" y="1372"/>
                </a:cubicBezTo>
                <a:cubicBezTo>
                  <a:pt x="1194" y="1364"/>
                  <a:pt x="1185" y="1356"/>
                  <a:pt x="1176" y="1348"/>
                </a:cubicBezTo>
                <a:cubicBezTo>
                  <a:pt x="1172" y="1336"/>
                  <a:pt x="1170" y="1325"/>
                  <a:pt x="1167" y="1314"/>
                </a:cubicBezTo>
                <a:close/>
                <a:moveTo>
                  <a:pt x="1183" y="1298"/>
                </a:moveTo>
                <a:cubicBezTo>
                  <a:pt x="1191" y="1304"/>
                  <a:pt x="1199" y="1311"/>
                  <a:pt x="1208" y="1319"/>
                </a:cubicBezTo>
                <a:cubicBezTo>
                  <a:pt x="1212" y="1332"/>
                  <a:pt x="1216" y="1345"/>
                  <a:pt x="1221" y="1359"/>
                </a:cubicBezTo>
                <a:cubicBezTo>
                  <a:pt x="1211" y="1350"/>
                  <a:pt x="1202" y="1341"/>
                  <a:pt x="1192" y="1333"/>
                </a:cubicBezTo>
                <a:cubicBezTo>
                  <a:pt x="1188" y="1321"/>
                  <a:pt x="1185" y="1309"/>
                  <a:pt x="1183" y="1298"/>
                </a:cubicBezTo>
                <a:close/>
                <a:moveTo>
                  <a:pt x="1183" y="1297"/>
                </a:moveTo>
                <a:cubicBezTo>
                  <a:pt x="1180" y="1286"/>
                  <a:pt x="1178" y="1276"/>
                  <a:pt x="1177" y="1265"/>
                </a:cubicBezTo>
                <a:cubicBezTo>
                  <a:pt x="1184" y="1271"/>
                  <a:pt x="1191" y="1277"/>
                  <a:pt x="1198" y="1283"/>
                </a:cubicBezTo>
                <a:cubicBezTo>
                  <a:pt x="1201" y="1294"/>
                  <a:pt x="1204" y="1306"/>
                  <a:pt x="1208" y="1318"/>
                </a:cubicBezTo>
                <a:cubicBezTo>
                  <a:pt x="1199" y="1311"/>
                  <a:pt x="1191" y="1304"/>
                  <a:pt x="1183" y="1297"/>
                </a:cubicBezTo>
                <a:close/>
                <a:moveTo>
                  <a:pt x="1192" y="1249"/>
                </a:moveTo>
                <a:cubicBezTo>
                  <a:pt x="1199" y="1255"/>
                  <a:pt x="1207" y="1261"/>
                  <a:pt x="1214" y="1267"/>
                </a:cubicBezTo>
                <a:cubicBezTo>
                  <a:pt x="1217" y="1280"/>
                  <a:pt x="1221" y="1292"/>
                  <a:pt x="1225" y="1305"/>
                </a:cubicBezTo>
                <a:cubicBezTo>
                  <a:pt x="1225" y="1305"/>
                  <a:pt x="1225" y="1305"/>
                  <a:pt x="1225" y="1305"/>
                </a:cubicBezTo>
                <a:cubicBezTo>
                  <a:pt x="1216" y="1297"/>
                  <a:pt x="1207" y="1289"/>
                  <a:pt x="1199" y="1282"/>
                </a:cubicBezTo>
                <a:cubicBezTo>
                  <a:pt x="1196" y="1271"/>
                  <a:pt x="1194" y="1260"/>
                  <a:pt x="1192" y="1249"/>
                </a:cubicBezTo>
                <a:close/>
                <a:moveTo>
                  <a:pt x="1207" y="1234"/>
                </a:moveTo>
                <a:cubicBezTo>
                  <a:pt x="1215" y="1240"/>
                  <a:pt x="1222" y="1247"/>
                  <a:pt x="1230" y="1254"/>
                </a:cubicBezTo>
                <a:cubicBezTo>
                  <a:pt x="1233" y="1266"/>
                  <a:pt x="1237" y="1279"/>
                  <a:pt x="1241" y="1292"/>
                </a:cubicBezTo>
                <a:cubicBezTo>
                  <a:pt x="1232" y="1283"/>
                  <a:pt x="1223" y="1275"/>
                  <a:pt x="1214" y="1267"/>
                </a:cubicBezTo>
                <a:cubicBezTo>
                  <a:pt x="1212" y="1256"/>
                  <a:pt x="1209" y="1245"/>
                  <a:pt x="1207" y="1234"/>
                </a:cubicBezTo>
                <a:close/>
                <a:moveTo>
                  <a:pt x="1207" y="1233"/>
                </a:moveTo>
                <a:cubicBezTo>
                  <a:pt x="1205" y="1223"/>
                  <a:pt x="1204" y="1212"/>
                  <a:pt x="1203" y="1202"/>
                </a:cubicBezTo>
                <a:cubicBezTo>
                  <a:pt x="1209" y="1207"/>
                  <a:pt x="1216" y="1213"/>
                  <a:pt x="1222" y="1218"/>
                </a:cubicBezTo>
                <a:cubicBezTo>
                  <a:pt x="1224" y="1229"/>
                  <a:pt x="1227" y="1241"/>
                  <a:pt x="1230" y="1253"/>
                </a:cubicBezTo>
                <a:cubicBezTo>
                  <a:pt x="1222" y="1246"/>
                  <a:pt x="1215" y="1239"/>
                  <a:pt x="1207" y="1233"/>
                </a:cubicBezTo>
                <a:close/>
                <a:moveTo>
                  <a:pt x="1218" y="1186"/>
                </a:moveTo>
                <a:cubicBezTo>
                  <a:pt x="1224" y="1191"/>
                  <a:pt x="1231" y="1197"/>
                  <a:pt x="1238" y="1203"/>
                </a:cubicBezTo>
                <a:cubicBezTo>
                  <a:pt x="1240" y="1215"/>
                  <a:pt x="1243" y="1227"/>
                  <a:pt x="1246" y="1239"/>
                </a:cubicBezTo>
                <a:cubicBezTo>
                  <a:pt x="1238" y="1232"/>
                  <a:pt x="1230" y="1225"/>
                  <a:pt x="1223" y="1218"/>
                </a:cubicBezTo>
                <a:cubicBezTo>
                  <a:pt x="1221" y="1207"/>
                  <a:pt x="1219" y="1196"/>
                  <a:pt x="1218" y="1186"/>
                </a:cubicBezTo>
                <a:close/>
                <a:moveTo>
                  <a:pt x="1218" y="1185"/>
                </a:moveTo>
                <a:cubicBezTo>
                  <a:pt x="1217" y="1175"/>
                  <a:pt x="1217" y="1166"/>
                  <a:pt x="1217" y="1157"/>
                </a:cubicBezTo>
                <a:cubicBezTo>
                  <a:pt x="1222" y="1161"/>
                  <a:pt x="1227" y="1166"/>
                  <a:pt x="1233" y="1170"/>
                </a:cubicBezTo>
                <a:cubicBezTo>
                  <a:pt x="1234" y="1181"/>
                  <a:pt x="1235" y="1191"/>
                  <a:pt x="1237" y="1202"/>
                </a:cubicBezTo>
                <a:cubicBezTo>
                  <a:pt x="1231" y="1196"/>
                  <a:pt x="1224" y="1190"/>
                  <a:pt x="1218" y="1185"/>
                </a:cubicBezTo>
                <a:close/>
                <a:moveTo>
                  <a:pt x="1245" y="1126"/>
                </a:moveTo>
                <a:cubicBezTo>
                  <a:pt x="1249" y="1130"/>
                  <a:pt x="1254" y="1134"/>
                  <a:pt x="1259" y="1139"/>
                </a:cubicBezTo>
                <a:cubicBezTo>
                  <a:pt x="1261" y="1150"/>
                  <a:pt x="1263" y="1161"/>
                  <a:pt x="1266" y="1173"/>
                </a:cubicBezTo>
                <a:cubicBezTo>
                  <a:pt x="1260" y="1167"/>
                  <a:pt x="1253" y="1161"/>
                  <a:pt x="1247" y="1156"/>
                </a:cubicBezTo>
                <a:cubicBezTo>
                  <a:pt x="1246" y="1145"/>
                  <a:pt x="1245" y="1135"/>
                  <a:pt x="1245" y="1126"/>
                </a:cubicBezTo>
                <a:close/>
                <a:moveTo>
                  <a:pt x="1245" y="1125"/>
                </a:moveTo>
                <a:cubicBezTo>
                  <a:pt x="1244" y="1115"/>
                  <a:pt x="1245" y="1106"/>
                  <a:pt x="1245" y="1097"/>
                </a:cubicBezTo>
                <a:cubicBezTo>
                  <a:pt x="1249" y="1101"/>
                  <a:pt x="1252" y="1104"/>
                  <a:pt x="1256" y="1107"/>
                </a:cubicBezTo>
                <a:cubicBezTo>
                  <a:pt x="1257" y="1117"/>
                  <a:pt x="1258" y="1127"/>
                  <a:pt x="1259" y="1138"/>
                </a:cubicBezTo>
                <a:cubicBezTo>
                  <a:pt x="1254" y="1133"/>
                  <a:pt x="1249" y="1129"/>
                  <a:pt x="1245" y="1125"/>
                </a:cubicBezTo>
                <a:close/>
                <a:moveTo>
                  <a:pt x="1257" y="1079"/>
                </a:moveTo>
                <a:cubicBezTo>
                  <a:pt x="1261" y="1083"/>
                  <a:pt x="1264" y="1087"/>
                  <a:pt x="1268" y="1090"/>
                </a:cubicBezTo>
                <a:cubicBezTo>
                  <a:pt x="1269" y="1100"/>
                  <a:pt x="1270" y="1111"/>
                  <a:pt x="1272" y="1122"/>
                </a:cubicBezTo>
                <a:cubicBezTo>
                  <a:pt x="1267" y="1116"/>
                  <a:pt x="1262" y="1112"/>
                  <a:pt x="1257" y="1107"/>
                </a:cubicBezTo>
                <a:cubicBezTo>
                  <a:pt x="1256" y="1098"/>
                  <a:pt x="1256" y="1088"/>
                  <a:pt x="1257" y="1079"/>
                </a:cubicBezTo>
                <a:close/>
                <a:moveTo>
                  <a:pt x="1268" y="1089"/>
                </a:moveTo>
                <a:cubicBezTo>
                  <a:pt x="1264" y="1086"/>
                  <a:pt x="1261" y="1082"/>
                  <a:pt x="1257" y="1079"/>
                </a:cubicBezTo>
                <a:cubicBezTo>
                  <a:pt x="1257" y="1070"/>
                  <a:pt x="1258" y="1062"/>
                  <a:pt x="1260" y="1054"/>
                </a:cubicBezTo>
                <a:cubicBezTo>
                  <a:pt x="1263" y="1056"/>
                  <a:pt x="1265" y="1059"/>
                  <a:pt x="1268" y="1061"/>
                </a:cubicBezTo>
                <a:cubicBezTo>
                  <a:pt x="1268" y="1061"/>
                  <a:pt x="1268" y="1061"/>
                  <a:pt x="1268" y="1061"/>
                </a:cubicBezTo>
                <a:cubicBezTo>
                  <a:pt x="1267" y="1070"/>
                  <a:pt x="1268" y="1080"/>
                  <a:pt x="1268" y="1089"/>
                </a:cubicBezTo>
                <a:close/>
                <a:moveTo>
                  <a:pt x="1268" y="1062"/>
                </a:moveTo>
                <a:cubicBezTo>
                  <a:pt x="1272" y="1065"/>
                  <a:pt x="1275" y="1068"/>
                  <a:pt x="1279" y="1072"/>
                </a:cubicBezTo>
                <a:cubicBezTo>
                  <a:pt x="1280" y="1082"/>
                  <a:pt x="1281" y="1093"/>
                  <a:pt x="1284" y="1104"/>
                </a:cubicBezTo>
                <a:cubicBezTo>
                  <a:pt x="1279" y="1099"/>
                  <a:pt x="1274" y="1095"/>
                  <a:pt x="1269" y="1090"/>
                </a:cubicBezTo>
                <a:cubicBezTo>
                  <a:pt x="1268" y="1080"/>
                  <a:pt x="1268" y="1071"/>
                  <a:pt x="1268" y="1062"/>
                </a:cubicBezTo>
                <a:close/>
                <a:moveTo>
                  <a:pt x="1268" y="1061"/>
                </a:moveTo>
                <a:cubicBezTo>
                  <a:pt x="1269" y="1052"/>
                  <a:pt x="1270" y="1044"/>
                  <a:pt x="1271" y="1036"/>
                </a:cubicBezTo>
                <a:cubicBezTo>
                  <a:pt x="1273" y="1038"/>
                  <a:pt x="1276" y="1040"/>
                  <a:pt x="1278" y="1042"/>
                </a:cubicBezTo>
                <a:cubicBezTo>
                  <a:pt x="1278" y="1052"/>
                  <a:pt x="1278" y="1061"/>
                  <a:pt x="1279" y="1071"/>
                </a:cubicBezTo>
                <a:cubicBezTo>
                  <a:pt x="1275" y="1068"/>
                  <a:pt x="1272" y="1064"/>
                  <a:pt x="1268" y="1061"/>
                </a:cubicBezTo>
                <a:close/>
                <a:moveTo>
                  <a:pt x="1271" y="1035"/>
                </a:moveTo>
                <a:cubicBezTo>
                  <a:pt x="1269" y="1033"/>
                  <a:pt x="1267" y="1031"/>
                  <a:pt x="1266" y="1030"/>
                </a:cubicBezTo>
                <a:cubicBezTo>
                  <a:pt x="1268" y="1023"/>
                  <a:pt x="1271" y="1016"/>
                  <a:pt x="1273" y="1010"/>
                </a:cubicBezTo>
                <a:cubicBezTo>
                  <a:pt x="1274" y="1011"/>
                  <a:pt x="1275" y="1011"/>
                  <a:pt x="1276" y="1012"/>
                </a:cubicBezTo>
                <a:cubicBezTo>
                  <a:pt x="1274" y="1020"/>
                  <a:pt x="1272" y="1027"/>
                  <a:pt x="1271" y="1035"/>
                </a:cubicBezTo>
                <a:close/>
                <a:moveTo>
                  <a:pt x="1271" y="1035"/>
                </a:moveTo>
                <a:cubicBezTo>
                  <a:pt x="1269" y="1043"/>
                  <a:pt x="1268" y="1052"/>
                  <a:pt x="1268" y="1060"/>
                </a:cubicBezTo>
                <a:cubicBezTo>
                  <a:pt x="1265" y="1058"/>
                  <a:pt x="1263" y="1055"/>
                  <a:pt x="1260" y="1053"/>
                </a:cubicBezTo>
                <a:cubicBezTo>
                  <a:pt x="1261" y="1045"/>
                  <a:pt x="1263" y="1038"/>
                  <a:pt x="1266" y="1030"/>
                </a:cubicBezTo>
                <a:cubicBezTo>
                  <a:pt x="1267" y="1032"/>
                  <a:pt x="1269" y="1034"/>
                  <a:pt x="1271" y="1035"/>
                </a:cubicBezTo>
                <a:close/>
                <a:moveTo>
                  <a:pt x="1260" y="1053"/>
                </a:moveTo>
                <a:cubicBezTo>
                  <a:pt x="1258" y="1051"/>
                  <a:pt x="1256" y="1050"/>
                  <a:pt x="1255" y="1048"/>
                </a:cubicBezTo>
                <a:cubicBezTo>
                  <a:pt x="1257" y="1041"/>
                  <a:pt x="1260" y="1034"/>
                  <a:pt x="1263" y="1028"/>
                </a:cubicBezTo>
                <a:cubicBezTo>
                  <a:pt x="1264" y="1028"/>
                  <a:pt x="1264" y="1029"/>
                  <a:pt x="1265" y="1030"/>
                </a:cubicBezTo>
                <a:cubicBezTo>
                  <a:pt x="1263" y="1037"/>
                  <a:pt x="1261" y="1045"/>
                  <a:pt x="1260" y="1053"/>
                </a:cubicBezTo>
                <a:close/>
                <a:moveTo>
                  <a:pt x="1259" y="1053"/>
                </a:moveTo>
                <a:cubicBezTo>
                  <a:pt x="1258" y="1061"/>
                  <a:pt x="1257" y="1070"/>
                  <a:pt x="1256" y="1078"/>
                </a:cubicBezTo>
                <a:cubicBezTo>
                  <a:pt x="1254" y="1076"/>
                  <a:pt x="1251" y="1074"/>
                  <a:pt x="1249" y="1071"/>
                </a:cubicBezTo>
                <a:cubicBezTo>
                  <a:pt x="1250" y="1064"/>
                  <a:pt x="1252" y="1056"/>
                  <a:pt x="1255" y="1049"/>
                </a:cubicBezTo>
                <a:cubicBezTo>
                  <a:pt x="1256" y="1050"/>
                  <a:pt x="1258" y="1052"/>
                  <a:pt x="1259" y="1053"/>
                </a:cubicBezTo>
                <a:close/>
                <a:moveTo>
                  <a:pt x="1256" y="1079"/>
                </a:moveTo>
                <a:cubicBezTo>
                  <a:pt x="1256" y="1088"/>
                  <a:pt x="1256" y="1097"/>
                  <a:pt x="1256" y="1106"/>
                </a:cubicBezTo>
                <a:cubicBezTo>
                  <a:pt x="1256" y="1106"/>
                  <a:pt x="1256" y="1106"/>
                  <a:pt x="1256" y="1106"/>
                </a:cubicBezTo>
                <a:cubicBezTo>
                  <a:pt x="1252" y="1103"/>
                  <a:pt x="1249" y="1100"/>
                  <a:pt x="1245" y="1097"/>
                </a:cubicBezTo>
                <a:cubicBezTo>
                  <a:pt x="1246" y="1088"/>
                  <a:pt x="1247" y="1080"/>
                  <a:pt x="1249" y="1072"/>
                </a:cubicBezTo>
                <a:cubicBezTo>
                  <a:pt x="1251" y="1074"/>
                  <a:pt x="1254" y="1077"/>
                  <a:pt x="1256" y="1079"/>
                </a:cubicBezTo>
                <a:close/>
                <a:moveTo>
                  <a:pt x="1245" y="1096"/>
                </a:moveTo>
                <a:cubicBezTo>
                  <a:pt x="1242" y="1094"/>
                  <a:pt x="1239" y="1091"/>
                  <a:pt x="1236" y="1089"/>
                </a:cubicBezTo>
                <a:cubicBezTo>
                  <a:pt x="1238" y="1081"/>
                  <a:pt x="1240" y="1073"/>
                  <a:pt x="1242" y="1066"/>
                </a:cubicBezTo>
                <a:cubicBezTo>
                  <a:pt x="1244" y="1068"/>
                  <a:pt x="1246" y="1070"/>
                  <a:pt x="1248" y="1072"/>
                </a:cubicBezTo>
                <a:cubicBezTo>
                  <a:pt x="1247" y="1080"/>
                  <a:pt x="1246" y="1088"/>
                  <a:pt x="1245" y="1096"/>
                </a:cubicBezTo>
                <a:close/>
                <a:moveTo>
                  <a:pt x="1236" y="1088"/>
                </a:moveTo>
                <a:cubicBezTo>
                  <a:pt x="1233" y="1086"/>
                  <a:pt x="1230" y="1084"/>
                  <a:pt x="1228" y="1082"/>
                </a:cubicBezTo>
                <a:cubicBezTo>
                  <a:pt x="1230" y="1075"/>
                  <a:pt x="1233" y="1068"/>
                  <a:pt x="1236" y="1061"/>
                </a:cubicBezTo>
                <a:cubicBezTo>
                  <a:pt x="1238" y="1063"/>
                  <a:pt x="1240" y="1064"/>
                  <a:pt x="1242" y="1066"/>
                </a:cubicBezTo>
                <a:cubicBezTo>
                  <a:pt x="1239" y="1073"/>
                  <a:pt x="1237" y="1081"/>
                  <a:pt x="1236" y="1088"/>
                </a:cubicBezTo>
                <a:close/>
                <a:moveTo>
                  <a:pt x="1228" y="1081"/>
                </a:moveTo>
                <a:cubicBezTo>
                  <a:pt x="1226" y="1080"/>
                  <a:pt x="1224" y="1078"/>
                  <a:pt x="1222" y="1077"/>
                </a:cubicBezTo>
                <a:cubicBezTo>
                  <a:pt x="1225" y="1070"/>
                  <a:pt x="1228" y="1064"/>
                  <a:pt x="1232" y="1058"/>
                </a:cubicBezTo>
                <a:cubicBezTo>
                  <a:pt x="1233" y="1059"/>
                  <a:pt x="1234" y="1060"/>
                  <a:pt x="1236" y="1061"/>
                </a:cubicBezTo>
                <a:cubicBezTo>
                  <a:pt x="1233" y="1067"/>
                  <a:pt x="1230" y="1074"/>
                  <a:pt x="1228" y="1081"/>
                </a:cubicBezTo>
                <a:close/>
                <a:moveTo>
                  <a:pt x="1221" y="1076"/>
                </a:moveTo>
                <a:cubicBezTo>
                  <a:pt x="1220" y="1075"/>
                  <a:pt x="1219" y="1074"/>
                  <a:pt x="1217" y="1073"/>
                </a:cubicBezTo>
                <a:cubicBezTo>
                  <a:pt x="1220" y="1068"/>
                  <a:pt x="1223" y="1064"/>
                  <a:pt x="1227" y="1059"/>
                </a:cubicBezTo>
                <a:cubicBezTo>
                  <a:pt x="1227" y="1058"/>
                  <a:pt x="1228" y="1057"/>
                  <a:pt x="1229" y="1055"/>
                </a:cubicBezTo>
                <a:cubicBezTo>
                  <a:pt x="1230" y="1056"/>
                  <a:pt x="1231" y="1057"/>
                  <a:pt x="1232" y="1057"/>
                </a:cubicBezTo>
                <a:cubicBezTo>
                  <a:pt x="1228" y="1063"/>
                  <a:pt x="1224" y="1070"/>
                  <a:pt x="1221" y="1076"/>
                </a:cubicBezTo>
                <a:close/>
                <a:moveTo>
                  <a:pt x="1226" y="1059"/>
                </a:moveTo>
                <a:cubicBezTo>
                  <a:pt x="1223" y="1063"/>
                  <a:pt x="1220" y="1068"/>
                  <a:pt x="1217" y="1073"/>
                </a:cubicBezTo>
                <a:cubicBezTo>
                  <a:pt x="1216" y="1072"/>
                  <a:pt x="1215" y="1071"/>
                  <a:pt x="1214" y="1071"/>
                </a:cubicBezTo>
                <a:cubicBezTo>
                  <a:pt x="1218" y="1065"/>
                  <a:pt x="1222" y="1059"/>
                  <a:pt x="1226" y="1053"/>
                </a:cubicBezTo>
                <a:cubicBezTo>
                  <a:pt x="1227" y="1053"/>
                  <a:pt x="1228" y="1054"/>
                  <a:pt x="1229" y="1055"/>
                </a:cubicBezTo>
                <a:cubicBezTo>
                  <a:pt x="1228" y="1056"/>
                  <a:pt x="1227" y="1058"/>
                  <a:pt x="1226" y="1059"/>
                </a:cubicBezTo>
                <a:close/>
                <a:moveTo>
                  <a:pt x="1225" y="1052"/>
                </a:moveTo>
                <a:cubicBezTo>
                  <a:pt x="1222" y="1058"/>
                  <a:pt x="1218" y="1064"/>
                  <a:pt x="1214" y="1070"/>
                </a:cubicBezTo>
                <a:cubicBezTo>
                  <a:pt x="1213" y="1069"/>
                  <a:pt x="1211" y="1068"/>
                  <a:pt x="1210" y="1067"/>
                </a:cubicBezTo>
                <a:cubicBezTo>
                  <a:pt x="1214" y="1061"/>
                  <a:pt x="1217" y="1055"/>
                  <a:pt x="1221" y="1049"/>
                </a:cubicBezTo>
                <a:cubicBezTo>
                  <a:pt x="1222" y="1050"/>
                  <a:pt x="1224" y="1051"/>
                  <a:pt x="1225" y="1052"/>
                </a:cubicBezTo>
                <a:close/>
                <a:moveTo>
                  <a:pt x="1210" y="1067"/>
                </a:moveTo>
                <a:cubicBezTo>
                  <a:pt x="1208" y="1066"/>
                  <a:pt x="1206" y="1065"/>
                  <a:pt x="1204" y="1063"/>
                </a:cubicBezTo>
                <a:cubicBezTo>
                  <a:pt x="1208" y="1057"/>
                  <a:pt x="1211" y="1051"/>
                  <a:pt x="1215" y="1044"/>
                </a:cubicBezTo>
                <a:cubicBezTo>
                  <a:pt x="1217" y="1045"/>
                  <a:pt x="1219" y="1047"/>
                  <a:pt x="1221" y="1048"/>
                </a:cubicBezTo>
                <a:cubicBezTo>
                  <a:pt x="1217" y="1055"/>
                  <a:pt x="1213" y="1061"/>
                  <a:pt x="1210" y="1067"/>
                </a:cubicBezTo>
                <a:close/>
                <a:moveTo>
                  <a:pt x="1215" y="1043"/>
                </a:moveTo>
                <a:cubicBezTo>
                  <a:pt x="1212" y="1041"/>
                  <a:pt x="1210" y="1039"/>
                  <a:pt x="1208" y="1038"/>
                </a:cubicBezTo>
                <a:cubicBezTo>
                  <a:pt x="1211" y="1032"/>
                  <a:pt x="1214" y="1025"/>
                  <a:pt x="1218" y="1017"/>
                </a:cubicBezTo>
                <a:cubicBezTo>
                  <a:pt x="1220" y="1019"/>
                  <a:pt x="1223" y="1021"/>
                  <a:pt x="1225" y="1023"/>
                </a:cubicBezTo>
                <a:cubicBezTo>
                  <a:pt x="1222" y="1030"/>
                  <a:pt x="1218" y="1037"/>
                  <a:pt x="1215" y="1043"/>
                </a:cubicBezTo>
                <a:close/>
                <a:moveTo>
                  <a:pt x="1217" y="1017"/>
                </a:moveTo>
                <a:cubicBezTo>
                  <a:pt x="1214" y="1014"/>
                  <a:pt x="1212" y="1012"/>
                  <a:pt x="1209" y="1010"/>
                </a:cubicBezTo>
                <a:cubicBezTo>
                  <a:pt x="1212" y="1003"/>
                  <a:pt x="1215" y="996"/>
                  <a:pt x="1218" y="990"/>
                </a:cubicBezTo>
                <a:cubicBezTo>
                  <a:pt x="1221" y="992"/>
                  <a:pt x="1224" y="994"/>
                  <a:pt x="1227" y="997"/>
                </a:cubicBezTo>
                <a:cubicBezTo>
                  <a:pt x="1225" y="1000"/>
                  <a:pt x="1225" y="1000"/>
                  <a:pt x="1225" y="1000"/>
                </a:cubicBezTo>
                <a:cubicBezTo>
                  <a:pt x="1223" y="1005"/>
                  <a:pt x="1220" y="1011"/>
                  <a:pt x="1217" y="1017"/>
                </a:cubicBezTo>
                <a:close/>
                <a:moveTo>
                  <a:pt x="1218" y="989"/>
                </a:moveTo>
                <a:cubicBezTo>
                  <a:pt x="1215" y="987"/>
                  <a:pt x="1212" y="984"/>
                  <a:pt x="1208" y="982"/>
                </a:cubicBezTo>
                <a:cubicBezTo>
                  <a:pt x="1211" y="975"/>
                  <a:pt x="1214" y="968"/>
                  <a:pt x="1217" y="961"/>
                </a:cubicBezTo>
                <a:cubicBezTo>
                  <a:pt x="1221" y="964"/>
                  <a:pt x="1224" y="966"/>
                  <a:pt x="1227" y="969"/>
                </a:cubicBezTo>
                <a:cubicBezTo>
                  <a:pt x="1227" y="970"/>
                  <a:pt x="1227" y="970"/>
                  <a:pt x="1227" y="970"/>
                </a:cubicBezTo>
                <a:cubicBezTo>
                  <a:pt x="1224" y="976"/>
                  <a:pt x="1221" y="982"/>
                  <a:pt x="1218" y="989"/>
                </a:cubicBezTo>
                <a:close/>
                <a:moveTo>
                  <a:pt x="1217" y="961"/>
                </a:moveTo>
                <a:cubicBezTo>
                  <a:pt x="1213" y="958"/>
                  <a:pt x="1209" y="955"/>
                  <a:pt x="1205" y="952"/>
                </a:cubicBezTo>
                <a:cubicBezTo>
                  <a:pt x="1248" y="842"/>
                  <a:pt x="1275" y="746"/>
                  <a:pt x="1287" y="665"/>
                </a:cubicBezTo>
                <a:cubicBezTo>
                  <a:pt x="1298" y="583"/>
                  <a:pt x="1292" y="519"/>
                  <a:pt x="1270" y="473"/>
                </a:cubicBezTo>
                <a:cubicBezTo>
                  <a:pt x="1278" y="468"/>
                  <a:pt x="1286" y="462"/>
                  <a:pt x="1292" y="456"/>
                </a:cubicBezTo>
                <a:cubicBezTo>
                  <a:pt x="1293" y="456"/>
                  <a:pt x="1294" y="455"/>
                  <a:pt x="1294" y="455"/>
                </a:cubicBezTo>
                <a:cubicBezTo>
                  <a:pt x="1319" y="502"/>
                  <a:pt x="1325" y="570"/>
                  <a:pt x="1312" y="656"/>
                </a:cubicBezTo>
                <a:cubicBezTo>
                  <a:pt x="1299" y="741"/>
                  <a:pt x="1267" y="844"/>
                  <a:pt x="1217" y="961"/>
                </a:cubicBezTo>
                <a:close/>
                <a:moveTo>
                  <a:pt x="1294" y="454"/>
                </a:moveTo>
                <a:cubicBezTo>
                  <a:pt x="1297" y="451"/>
                  <a:pt x="1300" y="448"/>
                  <a:pt x="1303" y="445"/>
                </a:cubicBezTo>
                <a:cubicBezTo>
                  <a:pt x="1308" y="442"/>
                  <a:pt x="1314" y="439"/>
                  <a:pt x="1318" y="436"/>
                </a:cubicBezTo>
                <a:cubicBezTo>
                  <a:pt x="1312" y="442"/>
                  <a:pt x="1304" y="448"/>
                  <a:pt x="1295" y="454"/>
                </a:cubicBezTo>
                <a:lnTo>
                  <a:pt x="1294" y="454"/>
                </a:lnTo>
                <a:close/>
                <a:moveTo>
                  <a:pt x="1304" y="444"/>
                </a:moveTo>
                <a:cubicBezTo>
                  <a:pt x="1307" y="440"/>
                  <a:pt x="1309" y="436"/>
                  <a:pt x="1312" y="432"/>
                </a:cubicBezTo>
                <a:cubicBezTo>
                  <a:pt x="1313" y="432"/>
                  <a:pt x="1314" y="431"/>
                  <a:pt x="1316" y="431"/>
                </a:cubicBezTo>
                <a:cubicBezTo>
                  <a:pt x="1317" y="432"/>
                  <a:pt x="1318" y="434"/>
                  <a:pt x="1318" y="436"/>
                </a:cubicBezTo>
                <a:cubicBezTo>
                  <a:pt x="1314" y="438"/>
                  <a:pt x="1309" y="441"/>
                  <a:pt x="1304" y="444"/>
                </a:cubicBezTo>
                <a:close/>
                <a:moveTo>
                  <a:pt x="1314" y="428"/>
                </a:moveTo>
                <a:cubicBezTo>
                  <a:pt x="1316" y="426"/>
                  <a:pt x="1317" y="423"/>
                  <a:pt x="1318" y="420"/>
                </a:cubicBezTo>
                <a:cubicBezTo>
                  <a:pt x="1325" y="417"/>
                  <a:pt x="1332" y="414"/>
                  <a:pt x="1339" y="411"/>
                </a:cubicBezTo>
                <a:cubicBezTo>
                  <a:pt x="1339" y="412"/>
                  <a:pt x="1339" y="412"/>
                  <a:pt x="1339" y="412"/>
                </a:cubicBezTo>
                <a:cubicBezTo>
                  <a:pt x="1337" y="415"/>
                  <a:pt x="1335" y="419"/>
                  <a:pt x="1332" y="422"/>
                </a:cubicBezTo>
                <a:cubicBezTo>
                  <a:pt x="1327" y="425"/>
                  <a:pt x="1322" y="427"/>
                  <a:pt x="1316" y="430"/>
                </a:cubicBezTo>
                <a:cubicBezTo>
                  <a:pt x="1315" y="429"/>
                  <a:pt x="1315" y="429"/>
                  <a:pt x="1314" y="428"/>
                </a:cubicBezTo>
                <a:close/>
                <a:moveTo>
                  <a:pt x="1318" y="420"/>
                </a:moveTo>
                <a:cubicBezTo>
                  <a:pt x="1319" y="418"/>
                  <a:pt x="1319" y="416"/>
                  <a:pt x="1320" y="414"/>
                </a:cubicBezTo>
                <a:cubicBezTo>
                  <a:pt x="1326" y="412"/>
                  <a:pt x="1331" y="410"/>
                  <a:pt x="1337" y="408"/>
                </a:cubicBezTo>
                <a:cubicBezTo>
                  <a:pt x="1338" y="409"/>
                  <a:pt x="1338" y="410"/>
                  <a:pt x="1339" y="411"/>
                </a:cubicBezTo>
                <a:cubicBezTo>
                  <a:pt x="1332" y="414"/>
                  <a:pt x="1325" y="417"/>
                  <a:pt x="1318" y="420"/>
                </a:cubicBezTo>
                <a:close/>
                <a:moveTo>
                  <a:pt x="1329" y="397"/>
                </a:moveTo>
                <a:cubicBezTo>
                  <a:pt x="1335" y="395"/>
                  <a:pt x="1342" y="393"/>
                  <a:pt x="1348" y="391"/>
                </a:cubicBezTo>
                <a:cubicBezTo>
                  <a:pt x="1347" y="396"/>
                  <a:pt x="1345" y="401"/>
                  <a:pt x="1343" y="405"/>
                </a:cubicBezTo>
                <a:cubicBezTo>
                  <a:pt x="1341" y="406"/>
                  <a:pt x="1339" y="407"/>
                  <a:pt x="1337" y="408"/>
                </a:cubicBezTo>
                <a:cubicBezTo>
                  <a:pt x="1334" y="404"/>
                  <a:pt x="1332" y="400"/>
                  <a:pt x="1329" y="397"/>
                </a:cubicBezTo>
                <a:close/>
                <a:moveTo>
                  <a:pt x="1328" y="397"/>
                </a:moveTo>
                <a:cubicBezTo>
                  <a:pt x="1326" y="394"/>
                  <a:pt x="1324" y="392"/>
                  <a:pt x="1322" y="390"/>
                </a:cubicBezTo>
                <a:cubicBezTo>
                  <a:pt x="1322" y="390"/>
                  <a:pt x="1322" y="390"/>
                  <a:pt x="1322" y="390"/>
                </a:cubicBezTo>
                <a:cubicBezTo>
                  <a:pt x="1322" y="388"/>
                  <a:pt x="1321" y="386"/>
                  <a:pt x="1321" y="385"/>
                </a:cubicBezTo>
                <a:cubicBezTo>
                  <a:pt x="1331" y="382"/>
                  <a:pt x="1340" y="379"/>
                  <a:pt x="1349" y="376"/>
                </a:cubicBezTo>
                <a:cubicBezTo>
                  <a:pt x="1349" y="377"/>
                  <a:pt x="1349" y="377"/>
                  <a:pt x="1349" y="377"/>
                </a:cubicBezTo>
                <a:cubicBezTo>
                  <a:pt x="1349" y="381"/>
                  <a:pt x="1349" y="386"/>
                  <a:pt x="1348" y="390"/>
                </a:cubicBezTo>
                <a:cubicBezTo>
                  <a:pt x="1342" y="392"/>
                  <a:pt x="1335" y="394"/>
                  <a:pt x="1328" y="397"/>
                </a:cubicBezTo>
                <a:close/>
                <a:moveTo>
                  <a:pt x="1349" y="376"/>
                </a:moveTo>
                <a:cubicBezTo>
                  <a:pt x="1349" y="376"/>
                  <a:pt x="1349" y="376"/>
                  <a:pt x="1349" y="376"/>
                </a:cubicBezTo>
                <a:cubicBezTo>
                  <a:pt x="1345" y="372"/>
                  <a:pt x="1341" y="368"/>
                  <a:pt x="1337" y="365"/>
                </a:cubicBezTo>
                <a:cubicBezTo>
                  <a:pt x="1337" y="365"/>
                  <a:pt x="1337" y="365"/>
                  <a:pt x="1337" y="365"/>
                </a:cubicBezTo>
                <a:cubicBezTo>
                  <a:pt x="1341" y="364"/>
                  <a:pt x="1344" y="363"/>
                  <a:pt x="1348" y="362"/>
                </a:cubicBezTo>
                <a:cubicBezTo>
                  <a:pt x="1349" y="367"/>
                  <a:pt x="1349" y="371"/>
                  <a:pt x="1349" y="376"/>
                </a:cubicBezTo>
                <a:close/>
                <a:moveTo>
                  <a:pt x="1348" y="361"/>
                </a:moveTo>
                <a:cubicBezTo>
                  <a:pt x="1347" y="357"/>
                  <a:pt x="1346" y="352"/>
                  <a:pt x="1344" y="348"/>
                </a:cubicBezTo>
                <a:cubicBezTo>
                  <a:pt x="1348" y="347"/>
                  <a:pt x="1352" y="346"/>
                  <a:pt x="1356" y="345"/>
                </a:cubicBezTo>
                <a:cubicBezTo>
                  <a:pt x="1360" y="348"/>
                  <a:pt x="1365" y="351"/>
                  <a:pt x="1369" y="355"/>
                </a:cubicBezTo>
                <a:cubicBezTo>
                  <a:pt x="1362" y="357"/>
                  <a:pt x="1355" y="359"/>
                  <a:pt x="1348" y="361"/>
                </a:cubicBezTo>
                <a:close/>
                <a:moveTo>
                  <a:pt x="1348" y="361"/>
                </a:moveTo>
                <a:cubicBezTo>
                  <a:pt x="1344" y="362"/>
                  <a:pt x="1340" y="364"/>
                  <a:pt x="1337" y="365"/>
                </a:cubicBezTo>
                <a:cubicBezTo>
                  <a:pt x="1332" y="361"/>
                  <a:pt x="1327" y="357"/>
                  <a:pt x="1321" y="354"/>
                </a:cubicBezTo>
                <a:cubicBezTo>
                  <a:pt x="1329" y="352"/>
                  <a:pt x="1336" y="350"/>
                  <a:pt x="1343" y="348"/>
                </a:cubicBezTo>
                <a:cubicBezTo>
                  <a:pt x="1345" y="352"/>
                  <a:pt x="1347" y="357"/>
                  <a:pt x="1348" y="361"/>
                </a:cubicBezTo>
                <a:close/>
                <a:moveTo>
                  <a:pt x="1336" y="365"/>
                </a:moveTo>
                <a:cubicBezTo>
                  <a:pt x="1330" y="366"/>
                  <a:pt x="1324" y="368"/>
                  <a:pt x="1317" y="370"/>
                </a:cubicBezTo>
                <a:cubicBezTo>
                  <a:pt x="1316" y="366"/>
                  <a:pt x="1314" y="361"/>
                  <a:pt x="1311" y="356"/>
                </a:cubicBezTo>
                <a:cubicBezTo>
                  <a:pt x="1321" y="354"/>
                  <a:pt x="1321" y="354"/>
                  <a:pt x="1321" y="354"/>
                </a:cubicBezTo>
                <a:cubicBezTo>
                  <a:pt x="1326" y="357"/>
                  <a:pt x="1331" y="361"/>
                  <a:pt x="1336" y="365"/>
                </a:cubicBezTo>
                <a:close/>
                <a:moveTo>
                  <a:pt x="1311" y="356"/>
                </a:moveTo>
                <a:cubicBezTo>
                  <a:pt x="1310" y="353"/>
                  <a:pt x="1308" y="350"/>
                  <a:pt x="1306" y="347"/>
                </a:cubicBezTo>
                <a:cubicBezTo>
                  <a:pt x="1305" y="346"/>
                  <a:pt x="1305" y="346"/>
                  <a:pt x="1305" y="346"/>
                </a:cubicBezTo>
                <a:cubicBezTo>
                  <a:pt x="1310" y="348"/>
                  <a:pt x="1315" y="351"/>
                  <a:pt x="1320" y="354"/>
                </a:cubicBezTo>
                <a:lnTo>
                  <a:pt x="1311" y="356"/>
                </a:lnTo>
                <a:close/>
                <a:moveTo>
                  <a:pt x="1311" y="356"/>
                </a:moveTo>
                <a:cubicBezTo>
                  <a:pt x="1307" y="357"/>
                  <a:pt x="1307" y="357"/>
                  <a:pt x="1307" y="357"/>
                </a:cubicBezTo>
                <a:cubicBezTo>
                  <a:pt x="1300" y="359"/>
                  <a:pt x="1292" y="361"/>
                  <a:pt x="1284" y="363"/>
                </a:cubicBezTo>
                <a:cubicBezTo>
                  <a:pt x="1281" y="361"/>
                  <a:pt x="1277" y="360"/>
                  <a:pt x="1273" y="358"/>
                </a:cubicBezTo>
                <a:cubicBezTo>
                  <a:pt x="1272" y="356"/>
                  <a:pt x="1270" y="354"/>
                  <a:pt x="1269" y="351"/>
                </a:cubicBezTo>
                <a:cubicBezTo>
                  <a:pt x="1278" y="349"/>
                  <a:pt x="1288" y="346"/>
                  <a:pt x="1300" y="343"/>
                </a:cubicBezTo>
                <a:cubicBezTo>
                  <a:pt x="1301" y="344"/>
                  <a:pt x="1303" y="345"/>
                  <a:pt x="1305" y="346"/>
                </a:cubicBezTo>
                <a:cubicBezTo>
                  <a:pt x="1305" y="347"/>
                  <a:pt x="1305" y="347"/>
                  <a:pt x="1305" y="347"/>
                </a:cubicBezTo>
                <a:cubicBezTo>
                  <a:pt x="1307" y="350"/>
                  <a:pt x="1309" y="353"/>
                  <a:pt x="1311" y="356"/>
                </a:cubicBezTo>
                <a:close/>
                <a:moveTo>
                  <a:pt x="1300" y="343"/>
                </a:moveTo>
                <a:cubicBezTo>
                  <a:pt x="1303" y="343"/>
                  <a:pt x="1303" y="343"/>
                  <a:pt x="1303" y="343"/>
                </a:cubicBezTo>
                <a:cubicBezTo>
                  <a:pt x="1303" y="343"/>
                  <a:pt x="1304" y="344"/>
                  <a:pt x="1304" y="345"/>
                </a:cubicBezTo>
                <a:cubicBezTo>
                  <a:pt x="1303" y="344"/>
                  <a:pt x="1302" y="344"/>
                  <a:pt x="1300" y="343"/>
                </a:cubicBezTo>
                <a:close/>
                <a:moveTo>
                  <a:pt x="1300" y="343"/>
                </a:moveTo>
                <a:cubicBezTo>
                  <a:pt x="1291" y="339"/>
                  <a:pt x="1282" y="336"/>
                  <a:pt x="1272" y="334"/>
                </a:cubicBezTo>
                <a:cubicBezTo>
                  <a:pt x="1279" y="332"/>
                  <a:pt x="1287" y="330"/>
                  <a:pt x="1294" y="328"/>
                </a:cubicBezTo>
                <a:cubicBezTo>
                  <a:pt x="1297" y="333"/>
                  <a:pt x="1300" y="337"/>
                  <a:pt x="1303" y="342"/>
                </a:cubicBezTo>
                <a:lnTo>
                  <a:pt x="1300" y="343"/>
                </a:lnTo>
                <a:close/>
                <a:moveTo>
                  <a:pt x="1288" y="316"/>
                </a:moveTo>
                <a:cubicBezTo>
                  <a:pt x="1296" y="318"/>
                  <a:pt x="1305" y="320"/>
                  <a:pt x="1313" y="323"/>
                </a:cubicBezTo>
                <a:cubicBezTo>
                  <a:pt x="1306" y="324"/>
                  <a:pt x="1300" y="326"/>
                  <a:pt x="1294" y="327"/>
                </a:cubicBezTo>
                <a:cubicBezTo>
                  <a:pt x="1292" y="323"/>
                  <a:pt x="1290" y="319"/>
                  <a:pt x="1288" y="316"/>
                </a:cubicBezTo>
                <a:close/>
                <a:moveTo>
                  <a:pt x="1294" y="327"/>
                </a:moveTo>
                <a:cubicBezTo>
                  <a:pt x="1286" y="329"/>
                  <a:pt x="1278" y="331"/>
                  <a:pt x="1271" y="333"/>
                </a:cubicBezTo>
                <a:cubicBezTo>
                  <a:pt x="1267" y="332"/>
                  <a:pt x="1262" y="331"/>
                  <a:pt x="1257" y="330"/>
                </a:cubicBezTo>
                <a:cubicBezTo>
                  <a:pt x="1254" y="323"/>
                  <a:pt x="1250" y="317"/>
                  <a:pt x="1247" y="310"/>
                </a:cubicBezTo>
                <a:cubicBezTo>
                  <a:pt x="1261" y="311"/>
                  <a:pt x="1274" y="313"/>
                  <a:pt x="1287" y="315"/>
                </a:cubicBezTo>
                <a:cubicBezTo>
                  <a:pt x="1289" y="319"/>
                  <a:pt x="1291" y="323"/>
                  <a:pt x="1294" y="327"/>
                </a:cubicBezTo>
                <a:close/>
                <a:moveTo>
                  <a:pt x="1247" y="310"/>
                </a:moveTo>
                <a:cubicBezTo>
                  <a:pt x="1244" y="304"/>
                  <a:pt x="1241" y="297"/>
                  <a:pt x="1238" y="292"/>
                </a:cubicBezTo>
                <a:cubicBezTo>
                  <a:pt x="1241" y="292"/>
                  <a:pt x="1243" y="292"/>
                  <a:pt x="1245" y="292"/>
                </a:cubicBezTo>
                <a:cubicBezTo>
                  <a:pt x="1255" y="292"/>
                  <a:pt x="1265" y="292"/>
                  <a:pt x="1275" y="293"/>
                </a:cubicBezTo>
                <a:cubicBezTo>
                  <a:pt x="1278" y="300"/>
                  <a:pt x="1282" y="307"/>
                  <a:pt x="1287" y="315"/>
                </a:cubicBezTo>
                <a:cubicBezTo>
                  <a:pt x="1274" y="312"/>
                  <a:pt x="1261" y="310"/>
                  <a:pt x="1247" y="310"/>
                </a:cubicBezTo>
                <a:close/>
                <a:moveTo>
                  <a:pt x="1245" y="291"/>
                </a:moveTo>
                <a:cubicBezTo>
                  <a:pt x="1243" y="291"/>
                  <a:pt x="1240" y="291"/>
                  <a:pt x="1238" y="291"/>
                </a:cubicBezTo>
                <a:cubicBezTo>
                  <a:pt x="1236" y="286"/>
                  <a:pt x="1233" y="280"/>
                  <a:pt x="1231" y="275"/>
                </a:cubicBezTo>
                <a:cubicBezTo>
                  <a:pt x="1237" y="274"/>
                  <a:pt x="1244" y="274"/>
                  <a:pt x="1250" y="274"/>
                </a:cubicBezTo>
                <a:cubicBezTo>
                  <a:pt x="1255" y="274"/>
                  <a:pt x="1259" y="274"/>
                  <a:pt x="1264" y="274"/>
                </a:cubicBezTo>
                <a:cubicBezTo>
                  <a:pt x="1265" y="274"/>
                  <a:pt x="1265" y="274"/>
                  <a:pt x="1265" y="274"/>
                </a:cubicBezTo>
                <a:cubicBezTo>
                  <a:pt x="1268" y="280"/>
                  <a:pt x="1271" y="286"/>
                  <a:pt x="1274" y="292"/>
                </a:cubicBezTo>
                <a:cubicBezTo>
                  <a:pt x="1265" y="291"/>
                  <a:pt x="1255" y="291"/>
                  <a:pt x="1245" y="291"/>
                </a:cubicBezTo>
                <a:close/>
                <a:moveTo>
                  <a:pt x="1264" y="273"/>
                </a:moveTo>
                <a:cubicBezTo>
                  <a:pt x="1259" y="273"/>
                  <a:pt x="1255" y="273"/>
                  <a:pt x="1250" y="273"/>
                </a:cubicBezTo>
                <a:cubicBezTo>
                  <a:pt x="1244" y="274"/>
                  <a:pt x="1237" y="274"/>
                  <a:pt x="1231" y="274"/>
                </a:cubicBezTo>
                <a:cubicBezTo>
                  <a:pt x="1228" y="268"/>
                  <a:pt x="1226" y="263"/>
                  <a:pt x="1224" y="257"/>
                </a:cubicBezTo>
                <a:cubicBezTo>
                  <a:pt x="1234" y="257"/>
                  <a:pt x="1245" y="256"/>
                  <a:pt x="1256" y="256"/>
                </a:cubicBezTo>
                <a:cubicBezTo>
                  <a:pt x="1259" y="261"/>
                  <a:pt x="1262" y="267"/>
                  <a:pt x="1265" y="273"/>
                </a:cubicBezTo>
                <a:lnTo>
                  <a:pt x="1264" y="273"/>
                </a:lnTo>
                <a:close/>
                <a:moveTo>
                  <a:pt x="1223" y="257"/>
                </a:moveTo>
                <a:cubicBezTo>
                  <a:pt x="1221" y="251"/>
                  <a:pt x="1219" y="245"/>
                  <a:pt x="1217" y="240"/>
                </a:cubicBezTo>
                <a:cubicBezTo>
                  <a:pt x="1228" y="239"/>
                  <a:pt x="1238" y="239"/>
                  <a:pt x="1249" y="238"/>
                </a:cubicBezTo>
                <a:cubicBezTo>
                  <a:pt x="1251" y="244"/>
                  <a:pt x="1253" y="250"/>
                  <a:pt x="1256" y="255"/>
                </a:cubicBezTo>
                <a:cubicBezTo>
                  <a:pt x="1245" y="256"/>
                  <a:pt x="1234" y="256"/>
                  <a:pt x="1223" y="257"/>
                </a:cubicBezTo>
                <a:close/>
                <a:moveTo>
                  <a:pt x="1242" y="220"/>
                </a:moveTo>
                <a:cubicBezTo>
                  <a:pt x="1252" y="219"/>
                  <a:pt x="1263" y="219"/>
                  <a:pt x="1273" y="219"/>
                </a:cubicBezTo>
                <a:cubicBezTo>
                  <a:pt x="1276" y="225"/>
                  <a:pt x="1279" y="231"/>
                  <a:pt x="1282" y="237"/>
                </a:cubicBezTo>
                <a:cubicBezTo>
                  <a:pt x="1271" y="237"/>
                  <a:pt x="1260" y="237"/>
                  <a:pt x="1249" y="238"/>
                </a:cubicBezTo>
                <a:cubicBezTo>
                  <a:pt x="1246" y="232"/>
                  <a:pt x="1244" y="226"/>
                  <a:pt x="1242" y="220"/>
                </a:cubicBezTo>
                <a:close/>
                <a:moveTo>
                  <a:pt x="1242" y="219"/>
                </a:moveTo>
                <a:cubicBezTo>
                  <a:pt x="1239" y="212"/>
                  <a:pt x="1237" y="205"/>
                  <a:pt x="1235" y="199"/>
                </a:cubicBezTo>
                <a:cubicBezTo>
                  <a:pt x="1244" y="198"/>
                  <a:pt x="1254" y="197"/>
                  <a:pt x="1264" y="197"/>
                </a:cubicBezTo>
                <a:cubicBezTo>
                  <a:pt x="1267" y="204"/>
                  <a:pt x="1270" y="211"/>
                  <a:pt x="1273" y="218"/>
                </a:cubicBezTo>
                <a:cubicBezTo>
                  <a:pt x="1262" y="218"/>
                  <a:pt x="1252" y="219"/>
                  <a:pt x="1242" y="219"/>
                </a:cubicBezTo>
                <a:close/>
                <a:moveTo>
                  <a:pt x="1257" y="175"/>
                </a:moveTo>
                <a:cubicBezTo>
                  <a:pt x="1255" y="168"/>
                  <a:pt x="1253" y="161"/>
                  <a:pt x="1251" y="154"/>
                </a:cubicBezTo>
                <a:cubicBezTo>
                  <a:pt x="1260" y="153"/>
                  <a:pt x="1269" y="152"/>
                  <a:pt x="1279" y="151"/>
                </a:cubicBezTo>
                <a:cubicBezTo>
                  <a:pt x="1281" y="159"/>
                  <a:pt x="1284" y="166"/>
                  <a:pt x="1287" y="173"/>
                </a:cubicBezTo>
                <a:cubicBezTo>
                  <a:pt x="1277" y="174"/>
                  <a:pt x="1267" y="174"/>
                  <a:pt x="1257" y="175"/>
                </a:cubicBezTo>
                <a:close/>
                <a:moveTo>
                  <a:pt x="1271" y="124"/>
                </a:moveTo>
                <a:cubicBezTo>
                  <a:pt x="1281" y="123"/>
                  <a:pt x="1290" y="123"/>
                  <a:pt x="1300" y="122"/>
                </a:cubicBezTo>
                <a:cubicBezTo>
                  <a:pt x="1303" y="131"/>
                  <a:pt x="1306" y="140"/>
                  <a:pt x="1310" y="150"/>
                </a:cubicBezTo>
                <a:cubicBezTo>
                  <a:pt x="1300" y="150"/>
                  <a:pt x="1289" y="150"/>
                  <a:pt x="1279" y="151"/>
                </a:cubicBezTo>
                <a:cubicBezTo>
                  <a:pt x="1276" y="142"/>
                  <a:pt x="1274" y="133"/>
                  <a:pt x="1271" y="124"/>
                </a:cubicBezTo>
                <a:close/>
                <a:moveTo>
                  <a:pt x="1271" y="123"/>
                </a:moveTo>
                <a:cubicBezTo>
                  <a:pt x="1270" y="116"/>
                  <a:pt x="1268" y="109"/>
                  <a:pt x="1267" y="102"/>
                </a:cubicBezTo>
                <a:cubicBezTo>
                  <a:pt x="1275" y="101"/>
                  <a:pt x="1284" y="100"/>
                  <a:pt x="1293" y="99"/>
                </a:cubicBezTo>
                <a:cubicBezTo>
                  <a:pt x="1295" y="107"/>
                  <a:pt x="1297" y="114"/>
                  <a:pt x="1300" y="122"/>
                </a:cubicBezTo>
                <a:cubicBezTo>
                  <a:pt x="1290" y="122"/>
                  <a:pt x="1280" y="123"/>
                  <a:pt x="1271" y="123"/>
                </a:cubicBezTo>
                <a:close/>
                <a:moveTo>
                  <a:pt x="1271" y="123"/>
                </a:moveTo>
                <a:cubicBezTo>
                  <a:pt x="1262" y="124"/>
                  <a:pt x="1254" y="125"/>
                  <a:pt x="1245" y="126"/>
                </a:cubicBezTo>
                <a:cubicBezTo>
                  <a:pt x="1245" y="120"/>
                  <a:pt x="1244" y="113"/>
                  <a:pt x="1244" y="107"/>
                </a:cubicBezTo>
                <a:cubicBezTo>
                  <a:pt x="1251" y="105"/>
                  <a:pt x="1259" y="103"/>
                  <a:pt x="1267" y="102"/>
                </a:cubicBezTo>
                <a:cubicBezTo>
                  <a:pt x="1268" y="109"/>
                  <a:pt x="1269" y="116"/>
                  <a:pt x="1271" y="123"/>
                </a:cubicBezTo>
                <a:close/>
                <a:moveTo>
                  <a:pt x="1245" y="126"/>
                </a:moveTo>
                <a:cubicBezTo>
                  <a:pt x="1237" y="128"/>
                  <a:pt x="1229" y="129"/>
                  <a:pt x="1222" y="131"/>
                </a:cubicBezTo>
                <a:cubicBezTo>
                  <a:pt x="1222" y="125"/>
                  <a:pt x="1222" y="118"/>
                  <a:pt x="1223" y="112"/>
                </a:cubicBezTo>
                <a:cubicBezTo>
                  <a:pt x="1229" y="110"/>
                  <a:pt x="1236" y="108"/>
                  <a:pt x="1243" y="107"/>
                </a:cubicBezTo>
                <a:cubicBezTo>
                  <a:pt x="1243" y="113"/>
                  <a:pt x="1244" y="120"/>
                  <a:pt x="1245" y="126"/>
                </a:cubicBezTo>
                <a:close/>
                <a:moveTo>
                  <a:pt x="1224" y="157"/>
                </a:moveTo>
                <a:cubicBezTo>
                  <a:pt x="1216" y="159"/>
                  <a:pt x="1208" y="160"/>
                  <a:pt x="1201" y="162"/>
                </a:cubicBezTo>
                <a:cubicBezTo>
                  <a:pt x="1200" y="153"/>
                  <a:pt x="1200" y="145"/>
                  <a:pt x="1201" y="137"/>
                </a:cubicBezTo>
                <a:cubicBezTo>
                  <a:pt x="1208" y="135"/>
                  <a:pt x="1214" y="133"/>
                  <a:pt x="1222" y="132"/>
                </a:cubicBezTo>
                <a:cubicBezTo>
                  <a:pt x="1222" y="140"/>
                  <a:pt x="1223" y="148"/>
                  <a:pt x="1224" y="157"/>
                </a:cubicBezTo>
                <a:close/>
                <a:moveTo>
                  <a:pt x="1202" y="182"/>
                </a:moveTo>
                <a:cubicBezTo>
                  <a:pt x="1194" y="183"/>
                  <a:pt x="1186" y="185"/>
                  <a:pt x="1179" y="187"/>
                </a:cubicBezTo>
                <a:cubicBezTo>
                  <a:pt x="1179" y="180"/>
                  <a:pt x="1179" y="174"/>
                  <a:pt x="1179" y="168"/>
                </a:cubicBezTo>
                <a:cubicBezTo>
                  <a:pt x="1186" y="166"/>
                  <a:pt x="1193" y="164"/>
                  <a:pt x="1200" y="163"/>
                </a:cubicBezTo>
                <a:cubicBezTo>
                  <a:pt x="1201" y="169"/>
                  <a:pt x="1201" y="175"/>
                  <a:pt x="1202" y="182"/>
                </a:cubicBezTo>
                <a:close/>
                <a:moveTo>
                  <a:pt x="1180" y="206"/>
                </a:moveTo>
                <a:cubicBezTo>
                  <a:pt x="1172" y="207"/>
                  <a:pt x="1164" y="209"/>
                  <a:pt x="1157" y="211"/>
                </a:cubicBezTo>
                <a:cubicBezTo>
                  <a:pt x="1157" y="205"/>
                  <a:pt x="1157" y="199"/>
                  <a:pt x="1157" y="193"/>
                </a:cubicBezTo>
                <a:cubicBezTo>
                  <a:pt x="1157" y="193"/>
                  <a:pt x="1157" y="193"/>
                  <a:pt x="1157" y="193"/>
                </a:cubicBezTo>
                <a:cubicBezTo>
                  <a:pt x="1164" y="191"/>
                  <a:pt x="1171" y="189"/>
                  <a:pt x="1178" y="187"/>
                </a:cubicBezTo>
                <a:cubicBezTo>
                  <a:pt x="1179" y="193"/>
                  <a:pt x="1179" y="200"/>
                  <a:pt x="1180" y="206"/>
                </a:cubicBezTo>
                <a:close/>
                <a:moveTo>
                  <a:pt x="1158" y="230"/>
                </a:moveTo>
                <a:cubicBezTo>
                  <a:pt x="1150" y="231"/>
                  <a:pt x="1142" y="233"/>
                  <a:pt x="1135" y="235"/>
                </a:cubicBezTo>
                <a:cubicBezTo>
                  <a:pt x="1135" y="229"/>
                  <a:pt x="1135" y="223"/>
                  <a:pt x="1136" y="218"/>
                </a:cubicBezTo>
                <a:cubicBezTo>
                  <a:pt x="1142" y="215"/>
                  <a:pt x="1149" y="213"/>
                  <a:pt x="1157" y="212"/>
                </a:cubicBezTo>
                <a:cubicBezTo>
                  <a:pt x="1157" y="217"/>
                  <a:pt x="1157" y="224"/>
                  <a:pt x="1158" y="230"/>
                </a:cubicBezTo>
                <a:close/>
                <a:moveTo>
                  <a:pt x="1135" y="251"/>
                </a:moveTo>
                <a:cubicBezTo>
                  <a:pt x="1128" y="252"/>
                  <a:pt x="1120" y="254"/>
                  <a:pt x="1113" y="256"/>
                </a:cubicBezTo>
                <a:cubicBezTo>
                  <a:pt x="1113" y="251"/>
                  <a:pt x="1114" y="246"/>
                  <a:pt x="1114" y="242"/>
                </a:cubicBezTo>
                <a:cubicBezTo>
                  <a:pt x="1121" y="239"/>
                  <a:pt x="1127" y="237"/>
                  <a:pt x="1134" y="236"/>
                </a:cubicBezTo>
                <a:cubicBezTo>
                  <a:pt x="1135" y="240"/>
                  <a:pt x="1135" y="245"/>
                  <a:pt x="1135" y="251"/>
                </a:cubicBezTo>
                <a:close/>
                <a:moveTo>
                  <a:pt x="1135" y="251"/>
                </a:moveTo>
                <a:cubicBezTo>
                  <a:pt x="1136" y="256"/>
                  <a:pt x="1136" y="261"/>
                  <a:pt x="1137" y="266"/>
                </a:cubicBezTo>
                <a:cubicBezTo>
                  <a:pt x="1129" y="267"/>
                  <a:pt x="1121" y="269"/>
                  <a:pt x="1113" y="271"/>
                </a:cubicBezTo>
                <a:cubicBezTo>
                  <a:pt x="1113" y="266"/>
                  <a:pt x="1113" y="261"/>
                  <a:pt x="1113" y="256"/>
                </a:cubicBezTo>
                <a:cubicBezTo>
                  <a:pt x="1120" y="254"/>
                  <a:pt x="1128" y="253"/>
                  <a:pt x="1135" y="251"/>
                </a:cubicBezTo>
                <a:close/>
                <a:moveTo>
                  <a:pt x="1047" y="316"/>
                </a:moveTo>
                <a:cubicBezTo>
                  <a:pt x="1040" y="318"/>
                  <a:pt x="1032" y="321"/>
                  <a:pt x="1026" y="323"/>
                </a:cubicBezTo>
                <a:cubicBezTo>
                  <a:pt x="1026" y="318"/>
                  <a:pt x="1027" y="314"/>
                  <a:pt x="1029" y="310"/>
                </a:cubicBezTo>
                <a:cubicBezTo>
                  <a:pt x="1035" y="308"/>
                  <a:pt x="1041" y="306"/>
                  <a:pt x="1048" y="303"/>
                </a:cubicBezTo>
                <a:cubicBezTo>
                  <a:pt x="1047" y="308"/>
                  <a:pt x="1047" y="312"/>
                  <a:pt x="1047" y="316"/>
                </a:cubicBezTo>
                <a:close/>
                <a:moveTo>
                  <a:pt x="1047" y="317"/>
                </a:moveTo>
                <a:cubicBezTo>
                  <a:pt x="1047" y="322"/>
                  <a:pt x="1047" y="326"/>
                  <a:pt x="1047" y="331"/>
                </a:cubicBezTo>
                <a:cubicBezTo>
                  <a:pt x="1039" y="333"/>
                  <a:pt x="1032" y="335"/>
                  <a:pt x="1024" y="337"/>
                </a:cubicBezTo>
                <a:cubicBezTo>
                  <a:pt x="1024" y="332"/>
                  <a:pt x="1025" y="328"/>
                  <a:pt x="1026" y="323"/>
                </a:cubicBezTo>
                <a:cubicBezTo>
                  <a:pt x="1032" y="321"/>
                  <a:pt x="1040" y="319"/>
                  <a:pt x="1047" y="317"/>
                </a:cubicBezTo>
                <a:close/>
                <a:moveTo>
                  <a:pt x="1024" y="337"/>
                </a:moveTo>
                <a:cubicBezTo>
                  <a:pt x="1016" y="339"/>
                  <a:pt x="1009" y="341"/>
                  <a:pt x="1002" y="344"/>
                </a:cubicBezTo>
                <a:cubicBezTo>
                  <a:pt x="1003" y="339"/>
                  <a:pt x="1005" y="335"/>
                  <a:pt x="1006" y="330"/>
                </a:cubicBezTo>
                <a:cubicBezTo>
                  <a:pt x="1012" y="328"/>
                  <a:pt x="1019" y="326"/>
                  <a:pt x="1025" y="323"/>
                </a:cubicBezTo>
                <a:cubicBezTo>
                  <a:pt x="1024" y="328"/>
                  <a:pt x="1024" y="332"/>
                  <a:pt x="1024" y="337"/>
                </a:cubicBezTo>
                <a:close/>
                <a:moveTo>
                  <a:pt x="1024" y="338"/>
                </a:moveTo>
                <a:cubicBezTo>
                  <a:pt x="1023" y="342"/>
                  <a:pt x="1023" y="346"/>
                  <a:pt x="1023" y="351"/>
                </a:cubicBezTo>
                <a:cubicBezTo>
                  <a:pt x="1016" y="353"/>
                  <a:pt x="1008" y="355"/>
                  <a:pt x="1000" y="357"/>
                </a:cubicBezTo>
                <a:cubicBezTo>
                  <a:pt x="1001" y="353"/>
                  <a:pt x="1001" y="348"/>
                  <a:pt x="1002" y="344"/>
                </a:cubicBezTo>
                <a:cubicBezTo>
                  <a:pt x="1009" y="342"/>
                  <a:pt x="1016" y="340"/>
                  <a:pt x="1024" y="338"/>
                </a:cubicBezTo>
                <a:close/>
                <a:moveTo>
                  <a:pt x="1000" y="357"/>
                </a:moveTo>
                <a:cubicBezTo>
                  <a:pt x="992" y="359"/>
                  <a:pt x="985" y="362"/>
                  <a:pt x="978" y="364"/>
                </a:cubicBezTo>
                <a:cubicBezTo>
                  <a:pt x="979" y="360"/>
                  <a:pt x="980" y="356"/>
                  <a:pt x="981" y="352"/>
                </a:cubicBezTo>
                <a:cubicBezTo>
                  <a:pt x="988" y="349"/>
                  <a:pt x="995" y="347"/>
                  <a:pt x="1002" y="344"/>
                </a:cubicBezTo>
                <a:cubicBezTo>
                  <a:pt x="1001" y="348"/>
                  <a:pt x="1000" y="353"/>
                  <a:pt x="1000" y="357"/>
                </a:cubicBezTo>
                <a:close/>
                <a:moveTo>
                  <a:pt x="1000" y="358"/>
                </a:moveTo>
                <a:cubicBezTo>
                  <a:pt x="999" y="362"/>
                  <a:pt x="999" y="366"/>
                  <a:pt x="999" y="371"/>
                </a:cubicBezTo>
                <a:cubicBezTo>
                  <a:pt x="991" y="373"/>
                  <a:pt x="983" y="375"/>
                  <a:pt x="975" y="377"/>
                </a:cubicBezTo>
                <a:cubicBezTo>
                  <a:pt x="976" y="373"/>
                  <a:pt x="976" y="369"/>
                  <a:pt x="977" y="365"/>
                </a:cubicBezTo>
                <a:cubicBezTo>
                  <a:pt x="985" y="362"/>
                  <a:pt x="992" y="360"/>
                  <a:pt x="1000" y="358"/>
                </a:cubicBezTo>
                <a:close/>
                <a:moveTo>
                  <a:pt x="975" y="378"/>
                </a:moveTo>
                <a:cubicBezTo>
                  <a:pt x="967" y="380"/>
                  <a:pt x="959" y="382"/>
                  <a:pt x="952" y="385"/>
                </a:cubicBezTo>
                <a:cubicBezTo>
                  <a:pt x="953" y="381"/>
                  <a:pt x="955" y="377"/>
                  <a:pt x="956" y="373"/>
                </a:cubicBezTo>
                <a:cubicBezTo>
                  <a:pt x="963" y="370"/>
                  <a:pt x="970" y="367"/>
                  <a:pt x="977" y="365"/>
                </a:cubicBezTo>
                <a:cubicBezTo>
                  <a:pt x="976" y="369"/>
                  <a:pt x="975" y="373"/>
                  <a:pt x="975" y="378"/>
                </a:cubicBezTo>
                <a:close/>
                <a:moveTo>
                  <a:pt x="975" y="378"/>
                </a:moveTo>
                <a:cubicBezTo>
                  <a:pt x="974" y="382"/>
                  <a:pt x="974" y="387"/>
                  <a:pt x="974" y="391"/>
                </a:cubicBezTo>
                <a:cubicBezTo>
                  <a:pt x="965" y="393"/>
                  <a:pt x="957" y="395"/>
                  <a:pt x="950" y="398"/>
                </a:cubicBezTo>
                <a:cubicBezTo>
                  <a:pt x="950" y="394"/>
                  <a:pt x="951" y="389"/>
                  <a:pt x="952" y="385"/>
                </a:cubicBezTo>
                <a:cubicBezTo>
                  <a:pt x="959" y="383"/>
                  <a:pt x="967" y="380"/>
                  <a:pt x="975" y="378"/>
                </a:cubicBezTo>
                <a:close/>
                <a:moveTo>
                  <a:pt x="949" y="398"/>
                </a:moveTo>
                <a:cubicBezTo>
                  <a:pt x="941" y="401"/>
                  <a:pt x="934" y="403"/>
                  <a:pt x="927" y="406"/>
                </a:cubicBezTo>
                <a:cubicBezTo>
                  <a:pt x="928" y="402"/>
                  <a:pt x="930" y="397"/>
                  <a:pt x="931" y="394"/>
                </a:cubicBezTo>
                <a:cubicBezTo>
                  <a:pt x="938" y="391"/>
                  <a:pt x="944" y="388"/>
                  <a:pt x="952" y="386"/>
                </a:cubicBezTo>
                <a:cubicBezTo>
                  <a:pt x="950" y="390"/>
                  <a:pt x="950" y="394"/>
                  <a:pt x="949" y="398"/>
                </a:cubicBezTo>
                <a:close/>
                <a:moveTo>
                  <a:pt x="949" y="399"/>
                </a:moveTo>
                <a:cubicBezTo>
                  <a:pt x="948" y="403"/>
                  <a:pt x="948" y="407"/>
                  <a:pt x="948" y="411"/>
                </a:cubicBezTo>
                <a:cubicBezTo>
                  <a:pt x="940" y="413"/>
                  <a:pt x="932" y="416"/>
                  <a:pt x="924" y="418"/>
                </a:cubicBezTo>
                <a:cubicBezTo>
                  <a:pt x="925" y="414"/>
                  <a:pt x="926" y="410"/>
                  <a:pt x="927" y="406"/>
                </a:cubicBezTo>
                <a:cubicBezTo>
                  <a:pt x="934" y="404"/>
                  <a:pt x="941" y="401"/>
                  <a:pt x="949" y="399"/>
                </a:cubicBezTo>
                <a:close/>
                <a:moveTo>
                  <a:pt x="924" y="419"/>
                </a:moveTo>
                <a:cubicBezTo>
                  <a:pt x="924" y="419"/>
                  <a:pt x="924" y="419"/>
                  <a:pt x="924" y="419"/>
                </a:cubicBezTo>
                <a:cubicBezTo>
                  <a:pt x="916" y="421"/>
                  <a:pt x="909" y="424"/>
                  <a:pt x="902" y="426"/>
                </a:cubicBezTo>
                <a:cubicBezTo>
                  <a:pt x="903" y="422"/>
                  <a:pt x="904" y="419"/>
                  <a:pt x="906" y="415"/>
                </a:cubicBezTo>
                <a:cubicBezTo>
                  <a:pt x="912" y="412"/>
                  <a:pt x="919" y="409"/>
                  <a:pt x="926" y="406"/>
                </a:cubicBezTo>
                <a:cubicBezTo>
                  <a:pt x="925" y="410"/>
                  <a:pt x="924" y="414"/>
                  <a:pt x="924" y="419"/>
                </a:cubicBezTo>
                <a:close/>
                <a:moveTo>
                  <a:pt x="923" y="419"/>
                </a:moveTo>
                <a:cubicBezTo>
                  <a:pt x="923" y="423"/>
                  <a:pt x="922" y="427"/>
                  <a:pt x="922" y="431"/>
                </a:cubicBezTo>
                <a:cubicBezTo>
                  <a:pt x="914" y="433"/>
                  <a:pt x="906" y="436"/>
                  <a:pt x="899" y="439"/>
                </a:cubicBezTo>
                <a:cubicBezTo>
                  <a:pt x="899" y="435"/>
                  <a:pt x="900" y="431"/>
                  <a:pt x="901" y="427"/>
                </a:cubicBezTo>
                <a:cubicBezTo>
                  <a:pt x="908" y="424"/>
                  <a:pt x="916" y="422"/>
                  <a:pt x="923" y="419"/>
                </a:cubicBezTo>
                <a:close/>
                <a:moveTo>
                  <a:pt x="898" y="439"/>
                </a:moveTo>
                <a:cubicBezTo>
                  <a:pt x="890" y="441"/>
                  <a:pt x="883" y="444"/>
                  <a:pt x="876" y="447"/>
                </a:cubicBezTo>
                <a:cubicBezTo>
                  <a:pt x="877" y="443"/>
                  <a:pt x="879" y="439"/>
                  <a:pt x="880" y="436"/>
                </a:cubicBezTo>
                <a:cubicBezTo>
                  <a:pt x="887" y="433"/>
                  <a:pt x="894" y="430"/>
                  <a:pt x="901" y="427"/>
                </a:cubicBezTo>
                <a:cubicBezTo>
                  <a:pt x="900" y="431"/>
                  <a:pt x="899" y="435"/>
                  <a:pt x="898" y="439"/>
                </a:cubicBezTo>
                <a:close/>
                <a:moveTo>
                  <a:pt x="898" y="439"/>
                </a:moveTo>
                <a:cubicBezTo>
                  <a:pt x="897" y="443"/>
                  <a:pt x="897" y="447"/>
                  <a:pt x="896" y="451"/>
                </a:cubicBezTo>
                <a:cubicBezTo>
                  <a:pt x="888" y="453"/>
                  <a:pt x="880" y="456"/>
                  <a:pt x="873" y="459"/>
                </a:cubicBezTo>
                <a:cubicBezTo>
                  <a:pt x="874" y="455"/>
                  <a:pt x="875" y="451"/>
                  <a:pt x="876" y="448"/>
                </a:cubicBezTo>
                <a:cubicBezTo>
                  <a:pt x="883" y="445"/>
                  <a:pt x="890" y="442"/>
                  <a:pt x="898" y="439"/>
                </a:cubicBezTo>
                <a:close/>
                <a:moveTo>
                  <a:pt x="872" y="459"/>
                </a:moveTo>
                <a:cubicBezTo>
                  <a:pt x="865" y="462"/>
                  <a:pt x="858" y="465"/>
                  <a:pt x="851" y="467"/>
                </a:cubicBezTo>
                <a:cubicBezTo>
                  <a:pt x="852" y="464"/>
                  <a:pt x="854" y="460"/>
                  <a:pt x="855" y="456"/>
                </a:cubicBezTo>
                <a:cubicBezTo>
                  <a:pt x="862" y="453"/>
                  <a:pt x="868" y="451"/>
                  <a:pt x="875" y="448"/>
                </a:cubicBezTo>
                <a:cubicBezTo>
                  <a:pt x="874" y="451"/>
                  <a:pt x="873" y="455"/>
                  <a:pt x="872" y="459"/>
                </a:cubicBezTo>
                <a:close/>
                <a:moveTo>
                  <a:pt x="872" y="460"/>
                </a:moveTo>
                <a:cubicBezTo>
                  <a:pt x="871" y="463"/>
                  <a:pt x="871" y="467"/>
                  <a:pt x="870" y="470"/>
                </a:cubicBezTo>
                <a:cubicBezTo>
                  <a:pt x="862" y="473"/>
                  <a:pt x="855" y="476"/>
                  <a:pt x="847" y="479"/>
                </a:cubicBezTo>
                <a:cubicBezTo>
                  <a:pt x="848" y="475"/>
                  <a:pt x="849" y="471"/>
                  <a:pt x="850" y="468"/>
                </a:cubicBezTo>
                <a:cubicBezTo>
                  <a:pt x="857" y="465"/>
                  <a:pt x="865" y="462"/>
                  <a:pt x="872" y="460"/>
                </a:cubicBezTo>
                <a:close/>
                <a:moveTo>
                  <a:pt x="847" y="479"/>
                </a:moveTo>
                <a:cubicBezTo>
                  <a:pt x="839" y="482"/>
                  <a:pt x="832" y="484"/>
                  <a:pt x="826" y="487"/>
                </a:cubicBezTo>
                <a:cubicBezTo>
                  <a:pt x="827" y="484"/>
                  <a:pt x="828" y="480"/>
                  <a:pt x="830" y="477"/>
                </a:cubicBezTo>
                <a:cubicBezTo>
                  <a:pt x="830" y="477"/>
                  <a:pt x="830" y="477"/>
                  <a:pt x="830" y="477"/>
                </a:cubicBezTo>
                <a:cubicBezTo>
                  <a:pt x="836" y="474"/>
                  <a:pt x="843" y="471"/>
                  <a:pt x="850" y="468"/>
                </a:cubicBezTo>
                <a:cubicBezTo>
                  <a:pt x="849" y="472"/>
                  <a:pt x="848" y="475"/>
                  <a:pt x="847" y="479"/>
                </a:cubicBezTo>
                <a:close/>
                <a:moveTo>
                  <a:pt x="847" y="479"/>
                </a:moveTo>
                <a:cubicBezTo>
                  <a:pt x="846" y="483"/>
                  <a:pt x="845" y="486"/>
                  <a:pt x="845" y="490"/>
                </a:cubicBezTo>
                <a:cubicBezTo>
                  <a:pt x="837" y="492"/>
                  <a:pt x="829" y="495"/>
                  <a:pt x="822" y="498"/>
                </a:cubicBezTo>
                <a:cubicBezTo>
                  <a:pt x="823" y="495"/>
                  <a:pt x="824" y="491"/>
                  <a:pt x="825" y="488"/>
                </a:cubicBezTo>
                <a:cubicBezTo>
                  <a:pt x="832" y="485"/>
                  <a:pt x="839" y="482"/>
                  <a:pt x="847" y="479"/>
                </a:cubicBezTo>
                <a:close/>
                <a:moveTo>
                  <a:pt x="821" y="498"/>
                </a:moveTo>
                <a:cubicBezTo>
                  <a:pt x="814" y="501"/>
                  <a:pt x="807" y="504"/>
                  <a:pt x="801" y="507"/>
                </a:cubicBezTo>
                <a:cubicBezTo>
                  <a:pt x="802" y="504"/>
                  <a:pt x="804" y="500"/>
                  <a:pt x="805" y="497"/>
                </a:cubicBezTo>
                <a:cubicBezTo>
                  <a:pt x="811" y="494"/>
                  <a:pt x="818" y="491"/>
                  <a:pt x="825" y="488"/>
                </a:cubicBezTo>
                <a:cubicBezTo>
                  <a:pt x="823" y="492"/>
                  <a:pt x="822" y="495"/>
                  <a:pt x="821" y="498"/>
                </a:cubicBezTo>
                <a:close/>
                <a:moveTo>
                  <a:pt x="821" y="499"/>
                </a:moveTo>
                <a:cubicBezTo>
                  <a:pt x="820" y="502"/>
                  <a:pt x="820" y="506"/>
                  <a:pt x="819" y="509"/>
                </a:cubicBezTo>
                <a:cubicBezTo>
                  <a:pt x="811" y="512"/>
                  <a:pt x="804" y="515"/>
                  <a:pt x="797" y="518"/>
                </a:cubicBezTo>
                <a:cubicBezTo>
                  <a:pt x="798" y="515"/>
                  <a:pt x="799" y="511"/>
                  <a:pt x="800" y="508"/>
                </a:cubicBezTo>
                <a:cubicBezTo>
                  <a:pt x="807" y="505"/>
                  <a:pt x="814" y="502"/>
                  <a:pt x="821" y="499"/>
                </a:cubicBezTo>
                <a:close/>
                <a:moveTo>
                  <a:pt x="796" y="519"/>
                </a:moveTo>
                <a:cubicBezTo>
                  <a:pt x="796" y="519"/>
                  <a:pt x="796" y="519"/>
                  <a:pt x="796" y="519"/>
                </a:cubicBezTo>
                <a:cubicBezTo>
                  <a:pt x="789" y="522"/>
                  <a:pt x="782" y="525"/>
                  <a:pt x="775" y="528"/>
                </a:cubicBezTo>
                <a:cubicBezTo>
                  <a:pt x="777" y="524"/>
                  <a:pt x="778" y="521"/>
                  <a:pt x="780" y="517"/>
                </a:cubicBezTo>
                <a:cubicBezTo>
                  <a:pt x="786" y="514"/>
                  <a:pt x="793" y="511"/>
                  <a:pt x="800" y="508"/>
                </a:cubicBezTo>
                <a:cubicBezTo>
                  <a:pt x="798" y="511"/>
                  <a:pt x="797" y="515"/>
                  <a:pt x="796" y="519"/>
                </a:cubicBezTo>
                <a:close/>
                <a:moveTo>
                  <a:pt x="796" y="519"/>
                </a:moveTo>
                <a:cubicBezTo>
                  <a:pt x="795" y="522"/>
                  <a:pt x="794" y="525"/>
                  <a:pt x="793" y="529"/>
                </a:cubicBezTo>
                <a:cubicBezTo>
                  <a:pt x="786" y="532"/>
                  <a:pt x="778" y="535"/>
                  <a:pt x="771" y="538"/>
                </a:cubicBezTo>
                <a:cubicBezTo>
                  <a:pt x="772" y="535"/>
                  <a:pt x="773" y="531"/>
                  <a:pt x="775" y="528"/>
                </a:cubicBezTo>
                <a:cubicBezTo>
                  <a:pt x="781" y="525"/>
                  <a:pt x="789" y="522"/>
                  <a:pt x="796" y="519"/>
                </a:cubicBezTo>
                <a:close/>
                <a:moveTo>
                  <a:pt x="771" y="538"/>
                </a:moveTo>
                <a:cubicBezTo>
                  <a:pt x="763" y="541"/>
                  <a:pt x="757" y="544"/>
                  <a:pt x="750" y="547"/>
                </a:cubicBezTo>
                <a:cubicBezTo>
                  <a:pt x="752" y="544"/>
                  <a:pt x="753" y="541"/>
                  <a:pt x="755" y="538"/>
                </a:cubicBezTo>
                <a:cubicBezTo>
                  <a:pt x="761" y="535"/>
                  <a:pt x="767" y="532"/>
                  <a:pt x="774" y="529"/>
                </a:cubicBezTo>
                <a:cubicBezTo>
                  <a:pt x="773" y="532"/>
                  <a:pt x="772" y="535"/>
                  <a:pt x="771" y="538"/>
                </a:cubicBezTo>
                <a:close/>
                <a:moveTo>
                  <a:pt x="770" y="539"/>
                </a:moveTo>
                <a:cubicBezTo>
                  <a:pt x="769" y="541"/>
                  <a:pt x="769" y="544"/>
                  <a:pt x="768" y="547"/>
                </a:cubicBezTo>
                <a:cubicBezTo>
                  <a:pt x="760" y="550"/>
                  <a:pt x="753" y="554"/>
                  <a:pt x="746" y="557"/>
                </a:cubicBezTo>
                <a:cubicBezTo>
                  <a:pt x="747" y="554"/>
                  <a:pt x="748" y="551"/>
                  <a:pt x="750" y="548"/>
                </a:cubicBezTo>
                <a:cubicBezTo>
                  <a:pt x="756" y="545"/>
                  <a:pt x="763" y="542"/>
                  <a:pt x="770" y="539"/>
                </a:cubicBezTo>
                <a:close/>
                <a:moveTo>
                  <a:pt x="745" y="557"/>
                </a:moveTo>
                <a:cubicBezTo>
                  <a:pt x="739" y="560"/>
                  <a:pt x="732" y="563"/>
                  <a:pt x="726" y="566"/>
                </a:cubicBezTo>
                <a:cubicBezTo>
                  <a:pt x="727" y="563"/>
                  <a:pt x="729" y="560"/>
                  <a:pt x="731" y="557"/>
                </a:cubicBezTo>
                <a:cubicBezTo>
                  <a:pt x="737" y="554"/>
                  <a:pt x="743" y="551"/>
                  <a:pt x="749" y="548"/>
                </a:cubicBezTo>
                <a:cubicBezTo>
                  <a:pt x="748" y="551"/>
                  <a:pt x="747" y="554"/>
                  <a:pt x="745" y="557"/>
                </a:cubicBezTo>
                <a:close/>
                <a:moveTo>
                  <a:pt x="745" y="558"/>
                </a:moveTo>
                <a:cubicBezTo>
                  <a:pt x="744" y="560"/>
                  <a:pt x="744" y="562"/>
                  <a:pt x="743" y="565"/>
                </a:cubicBezTo>
                <a:cubicBezTo>
                  <a:pt x="736" y="568"/>
                  <a:pt x="729" y="571"/>
                  <a:pt x="722" y="574"/>
                </a:cubicBezTo>
                <a:cubicBezTo>
                  <a:pt x="723" y="572"/>
                  <a:pt x="724" y="569"/>
                  <a:pt x="726" y="567"/>
                </a:cubicBezTo>
                <a:cubicBezTo>
                  <a:pt x="732" y="564"/>
                  <a:pt x="738" y="561"/>
                  <a:pt x="745" y="558"/>
                </a:cubicBezTo>
                <a:close/>
                <a:moveTo>
                  <a:pt x="721" y="575"/>
                </a:moveTo>
                <a:cubicBezTo>
                  <a:pt x="714" y="578"/>
                  <a:pt x="708" y="581"/>
                  <a:pt x="701" y="585"/>
                </a:cubicBezTo>
                <a:cubicBezTo>
                  <a:pt x="703" y="582"/>
                  <a:pt x="704" y="580"/>
                  <a:pt x="706" y="577"/>
                </a:cubicBezTo>
                <a:cubicBezTo>
                  <a:pt x="712" y="574"/>
                  <a:pt x="718" y="570"/>
                  <a:pt x="725" y="567"/>
                </a:cubicBezTo>
                <a:cubicBezTo>
                  <a:pt x="724" y="570"/>
                  <a:pt x="722" y="572"/>
                  <a:pt x="721" y="575"/>
                </a:cubicBezTo>
                <a:close/>
                <a:moveTo>
                  <a:pt x="721" y="575"/>
                </a:moveTo>
                <a:cubicBezTo>
                  <a:pt x="720" y="578"/>
                  <a:pt x="719" y="581"/>
                  <a:pt x="718" y="583"/>
                </a:cubicBezTo>
                <a:cubicBezTo>
                  <a:pt x="711" y="587"/>
                  <a:pt x="704" y="590"/>
                  <a:pt x="697" y="593"/>
                </a:cubicBezTo>
                <a:cubicBezTo>
                  <a:pt x="698" y="591"/>
                  <a:pt x="700" y="588"/>
                  <a:pt x="701" y="585"/>
                </a:cubicBezTo>
                <a:cubicBezTo>
                  <a:pt x="707" y="582"/>
                  <a:pt x="714" y="579"/>
                  <a:pt x="721" y="575"/>
                </a:cubicBezTo>
                <a:close/>
                <a:moveTo>
                  <a:pt x="696" y="594"/>
                </a:moveTo>
                <a:cubicBezTo>
                  <a:pt x="690" y="597"/>
                  <a:pt x="683" y="600"/>
                  <a:pt x="677" y="604"/>
                </a:cubicBezTo>
                <a:cubicBezTo>
                  <a:pt x="678" y="601"/>
                  <a:pt x="680" y="598"/>
                  <a:pt x="682" y="596"/>
                </a:cubicBezTo>
                <a:cubicBezTo>
                  <a:pt x="688" y="592"/>
                  <a:pt x="694" y="589"/>
                  <a:pt x="700" y="586"/>
                </a:cubicBezTo>
                <a:cubicBezTo>
                  <a:pt x="699" y="588"/>
                  <a:pt x="697" y="591"/>
                  <a:pt x="696" y="594"/>
                </a:cubicBezTo>
                <a:close/>
                <a:moveTo>
                  <a:pt x="696" y="594"/>
                </a:moveTo>
                <a:cubicBezTo>
                  <a:pt x="695" y="597"/>
                  <a:pt x="694" y="599"/>
                  <a:pt x="693" y="601"/>
                </a:cubicBezTo>
                <a:cubicBezTo>
                  <a:pt x="686" y="605"/>
                  <a:pt x="679" y="608"/>
                  <a:pt x="673" y="612"/>
                </a:cubicBezTo>
                <a:cubicBezTo>
                  <a:pt x="674" y="609"/>
                  <a:pt x="675" y="607"/>
                  <a:pt x="676" y="604"/>
                </a:cubicBezTo>
                <a:cubicBezTo>
                  <a:pt x="683" y="601"/>
                  <a:pt x="689" y="598"/>
                  <a:pt x="696" y="594"/>
                </a:cubicBezTo>
                <a:close/>
                <a:moveTo>
                  <a:pt x="672" y="612"/>
                </a:moveTo>
                <a:cubicBezTo>
                  <a:pt x="665" y="615"/>
                  <a:pt x="659" y="619"/>
                  <a:pt x="653" y="622"/>
                </a:cubicBezTo>
                <a:cubicBezTo>
                  <a:pt x="655" y="619"/>
                  <a:pt x="656" y="617"/>
                  <a:pt x="658" y="615"/>
                </a:cubicBezTo>
                <a:cubicBezTo>
                  <a:pt x="663" y="611"/>
                  <a:pt x="669" y="608"/>
                  <a:pt x="676" y="605"/>
                </a:cubicBezTo>
                <a:cubicBezTo>
                  <a:pt x="674" y="607"/>
                  <a:pt x="673" y="610"/>
                  <a:pt x="672" y="612"/>
                </a:cubicBezTo>
                <a:close/>
                <a:moveTo>
                  <a:pt x="671" y="613"/>
                </a:moveTo>
                <a:cubicBezTo>
                  <a:pt x="670" y="615"/>
                  <a:pt x="669" y="617"/>
                  <a:pt x="668" y="619"/>
                </a:cubicBezTo>
                <a:cubicBezTo>
                  <a:pt x="662" y="623"/>
                  <a:pt x="655" y="626"/>
                  <a:pt x="648" y="630"/>
                </a:cubicBezTo>
                <a:cubicBezTo>
                  <a:pt x="650" y="627"/>
                  <a:pt x="651" y="625"/>
                  <a:pt x="652" y="623"/>
                </a:cubicBezTo>
                <a:cubicBezTo>
                  <a:pt x="658" y="619"/>
                  <a:pt x="665" y="616"/>
                  <a:pt x="671" y="613"/>
                </a:cubicBezTo>
                <a:close/>
                <a:moveTo>
                  <a:pt x="648" y="630"/>
                </a:moveTo>
                <a:cubicBezTo>
                  <a:pt x="641" y="633"/>
                  <a:pt x="635" y="637"/>
                  <a:pt x="629" y="640"/>
                </a:cubicBezTo>
                <a:cubicBezTo>
                  <a:pt x="630" y="638"/>
                  <a:pt x="632" y="636"/>
                  <a:pt x="634" y="633"/>
                </a:cubicBezTo>
                <a:cubicBezTo>
                  <a:pt x="634" y="633"/>
                  <a:pt x="634" y="633"/>
                  <a:pt x="634" y="633"/>
                </a:cubicBezTo>
                <a:cubicBezTo>
                  <a:pt x="639" y="630"/>
                  <a:pt x="645" y="627"/>
                  <a:pt x="652" y="623"/>
                </a:cubicBezTo>
                <a:cubicBezTo>
                  <a:pt x="650" y="625"/>
                  <a:pt x="649" y="628"/>
                  <a:pt x="648" y="630"/>
                </a:cubicBezTo>
                <a:close/>
                <a:moveTo>
                  <a:pt x="647" y="631"/>
                </a:moveTo>
                <a:cubicBezTo>
                  <a:pt x="646" y="633"/>
                  <a:pt x="645" y="635"/>
                  <a:pt x="644" y="637"/>
                </a:cubicBezTo>
                <a:cubicBezTo>
                  <a:pt x="637" y="641"/>
                  <a:pt x="631" y="644"/>
                  <a:pt x="624" y="648"/>
                </a:cubicBezTo>
                <a:cubicBezTo>
                  <a:pt x="625" y="646"/>
                  <a:pt x="627" y="643"/>
                  <a:pt x="628" y="641"/>
                </a:cubicBezTo>
                <a:cubicBezTo>
                  <a:pt x="634" y="638"/>
                  <a:pt x="641" y="634"/>
                  <a:pt x="647" y="631"/>
                </a:cubicBezTo>
                <a:close/>
                <a:moveTo>
                  <a:pt x="623" y="648"/>
                </a:moveTo>
                <a:cubicBezTo>
                  <a:pt x="617" y="652"/>
                  <a:pt x="612" y="655"/>
                  <a:pt x="606" y="658"/>
                </a:cubicBezTo>
                <a:cubicBezTo>
                  <a:pt x="608" y="656"/>
                  <a:pt x="609" y="654"/>
                  <a:pt x="611" y="651"/>
                </a:cubicBezTo>
                <a:cubicBezTo>
                  <a:pt x="616" y="648"/>
                  <a:pt x="622" y="645"/>
                  <a:pt x="627" y="642"/>
                </a:cubicBezTo>
                <a:cubicBezTo>
                  <a:pt x="626" y="644"/>
                  <a:pt x="625" y="646"/>
                  <a:pt x="623" y="648"/>
                </a:cubicBezTo>
                <a:close/>
                <a:moveTo>
                  <a:pt x="623" y="649"/>
                </a:moveTo>
                <a:cubicBezTo>
                  <a:pt x="622" y="651"/>
                  <a:pt x="621" y="652"/>
                  <a:pt x="620" y="654"/>
                </a:cubicBezTo>
                <a:cubicBezTo>
                  <a:pt x="614" y="657"/>
                  <a:pt x="608" y="661"/>
                  <a:pt x="602" y="664"/>
                </a:cubicBezTo>
                <a:cubicBezTo>
                  <a:pt x="603" y="662"/>
                  <a:pt x="604" y="661"/>
                  <a:pt x="605" y="659"/>
                </a:cubicBezTo>
                <a:cubicBezTo>
                  <a:pt x="611" y="656"/>
                  <a:pt x="617" y="652"/>
                  <a:pt x="623" y="649"/>
                </a:cubicBezTo>
                <a:close/>
                <a:moveTo>
                  <a:pt x="601" y="665"/>
                </a:moveTo>
                <a:cubicBezTo>
                  <a:pt x="595" y="668"/>
                  <a:pt x="590" y="671"/>
                  <a:pt x="584" y="675"/>
                </a:cubicBezTo>
                <a:cubicBezTo>
                  <a:pt x="585" y="673"/>
                  <a:pt x="587" y="671"/>
                  <a:pt x="588" y="669"/>
                </a:cubicBezTo>
                <a:cubicBezTo>
                  <a:pt x="593" y="666"/>
                  <a:pt x="599" y="663"/>
                  <a:pt x="604" y="660"/>
                </a:cubicBezTo>
                <a:cubicBezTo>
                  <a:pt x="603" y="661"/>
                  <a:pt x="602" y="663"/>
                  <a:pt x="601" y="665"/>
                </a:cubicBezTo>
                <a:close/>
                <a:moveTo>
                  <a:pt x="601" y="665"/>
                </a:moveTo>
                <a:cubicBezTo>
                  <a:pt x="607" y="662"/>
                  <a:pt x="613" y="658"/>
                  <a:pt x="620" y="655"/>
                </a:cubicBezTo>
                <a:cubicBezTo>
                  <a:pt x="619" y="656"/>
                  <a:pt x="618" y="658"/>
                  <a:pt x="618" y="659"/>
                </a:cubicBezTo>
                <a:cubicBezTo>
                  <a:pt x="618" y="659"/>
                  <a:pt x="618" y="659"/>
                  <a:pt x="618" y="659"/>
                </a:cubicBezTo>
                <a:cubicBezTo>
                  <a:pt x="616" y="660"/>
                  <a:pt x="615" y="660"/>
                  <a:pt x="614" y="661"/>
                </a:cubicBezTo>
                <a:cubicBezTo>
                  <a:pt x="608" y="664"/>
                  <a:pt x="603" y="667"/>
                  <a:pt x="598" y="670"/>
                </a:cubicBezTo>
                <a:cubicBezTo>
                  <a:pt x="599" y="668"/>
                  <a:pt x="600" y="667"/>
                  <a:pt x="601" y="665"/>
                </a:cubicBezTo>
                <a:close/>
                <a:moveTo>
                  <a:pt x="617" y="661"/>
                </a:moveTo>
                <a:cubicBezTo>
                  <a:pt x="617" y="661"/>
                  <a:pt x="617" y="661"/>
                  <a:pt x="617" y="661"/>
                </a:cubicBezTo>
                <a:cubicBezTo>
                  <a:pt x="617" y="661"/>
                  <a:pt x="617" y="661"/>
                  <a:pt x="617" y="661"/>
                </a:cubicBezTo>
                <a:cubicBezTo>
                  <a:pt x="616" y="661"/>
                  <a:pt x="615" y="662"/>
                  <a:pt x="614" y="662"/>
                </a:cubicBezTo>
                <a:cubicBezTo>
                  <a:pt x="615" y="662"/>
                  <a:pt x="616" y="661"/>
                  <a:pt x="617" y="661"/>
                </a:cubicBezTo>
                <a:close/>
                <a:moveTo>
                  <a:pt x="617" y="661"/>
                </a:moveTo>
                <a:cubicBezTo>
                  <a:pt x="619" y="660"/>
                  <a:pt x="622" y="659"/>
                  <a:pt x="624" y="658"/>
                </a:cubicBezTo>
                <a:cubicBezTo>
                  <a:pt x="621" y="659"/>
                  <a:pt x="619" y="661"/>
                  <a:pt x="617" y="662"/>
                </a:cubicBezTo>
                <a:cubicBezTo>
                  <a:pt x="617" y="662"/>
                  <a:pt x="617" y="662"/>
                  <a:pt x="617" y="661"/>
                </a:cubicBezTo>
                <a:close/>
                <a:moveTo>
                  <a:pt x="628" y="656"/>
                </a:moveTo>
                <a:cubicBezTo>
                  <a:pt x="630" y="655"/>
                  <a:pt x="632" y="654"/>
                  <a:pt x="634" y="654"/>
                </a:cubicBezTo>
                <a:cubicBezTo>
                  <a:pt x="630" y="656"/>
                  <a:pt x="626" y="658"/>
                  <a:pt x="622" y="661"/>
                </a:cubicBezTo>
                <a:cubicBezTo>
                  <a:pt x="620" y="662"/>
                  <a:pt x="618" y="662"/>
                  <a:pt x="616" y="663"/>
                </a:cubicBezTo>
                <a:cubicBezTo>
                  <a:pt x="616" y="663"/>
                  <a:pt x="616" y="663"/>
                  <a:pt x="616" y="663"/>
                </a:cubicBezTo>
                <a:cubicBezTo>
                  <a:pt x="620" y="661"/>
                  <a:pt x="624" y="658"/>
                  <a:pt x="628" y="656"/>
                </a:cubicBezTo>
                <a:close/>
                <a:moveTo>
                  <a:pt x="637" y="652"/>
                </a:moveTo>
                <a:cubicBezTo>
                  <a:pt x="638" y="652"/>
                  <a:pt x="638" y="652"/>
                  <a:pt x="638" y="652"/>
                </a:cubicBezTo>
                <a:cubicBezTo>
                  <a:pt x="637" y="654"/>
                  <a:pt x="637" y="655"/>
                  <a:pt x="636" y="656"/>
                </a:cubicBezTo>
                <a:cubicBezTo>
                  <a:pt x="633" y="657"/>
                  <a:pt x="629" y="659"/>
                  <a:pt x="625" y="660"/>
                </a:cubicBezTo>
                <a:cubicBezTo>
                  <a:pt x="629" y="658"/>
                  <a:pt x="633" y="655"/>
                  <a:pt x="637" y="652"/>
                </a:cubicBezTo>
                <a:close/>
                <a:moveTo>
                  <a:pt x="637" y="657"/>
                </a:moveTo>
                <a:cubicBezTo>
                  <a:pt x="644" y="655"/>
                  <a:pt x="652" y="653"/>
                  <a:pt x="659" y="652"/>
                </a:cubicBezTo>
                <a:cubicBezTo>
                  <a:pt x="658" y="656"/>
                  <a:pt x="658" y="660"/>
                  <a:pt x="657" y="664"/>
                </a:cubicBezTo>
                <a:cubicBezTo>
                  <a:pt x="650" y="663"/>
                  <a:pt x="643" y="663"/>
                  <a:pt x="635" y="664"/>
                </a:cubicBezTo>
                <a:cubicBezTo>
                  <a:pt x="635" y="661"/>
                  <a:pt x="636" y="659"/>
                  <a:pt x="637" y="657"/>
                </a:cubicBezTo>
                <a:close/>
                <a:moveTo>
                  <a:pt x="786" y="1520"/>
                </a:moveTo>
                <a:cubicBezTo>
                  <a:pt x="791" y="1523"/>
                  <a:pt x="796" y="1526"/>
                  <a:pt x="801" y="1529"/>
                </a:cubicBezTo>
                <a:cubicBezTo>
                  <a:pt x="801" y="1537"/>
                  <a:pt x="801" y="1544"/>
                  <a:pt x="802" y="1552"/>
                </a:cubicBezTo>
                <a:cubicBezTo>
                  <a:pt x="797" y="1549"/>
                  <a:pt x="792" y="1546"/>
                  <a:pt x="787" y="1543"/>
                </a:cubicBezTo>
                <a:cubicBezTo>
                  <a:pt x="787" y="1535"/>
                  <a:pt x="786" y="1528"/>
                  <a:pt x="786" y="1520"/>
                </a:cubicBezTo>
                <a:close/>
                <a:moveTo>
                  <a:pt x="801" y="1529"/>
                </a:moveTo>
                <a:cubicBezTo>
                  <a:pt x="806" y="1532"/>
                  <a:pt x="810" y="1535"/>
                  <a:pt x="815" y="1538"/>
                </a:cubicBezTo>
                <a:cubicBezTo>
                  <a:pt x="815" y="1545"/>
                  <a:pt x="816" y="1553"/>
                  <a:pt x="816" y="1561"/>
                </a:cubicBezTo>
                <a:cubicBezTo>
                  <a:pt x="812" y="1558"/>
                  <a:pt x="807" y="1555"/>
                  <a:pt x="802" y="1552"/>
                </a:cubicBezTo>
                <a:cubicBezTo>
                  <a:pt x="802" y="1545"/>
                  <a:pt x="802" y="1537"/>
                  <a:pt x="801" y="1529"/>
                </a:cubicBezTo>
                <a:close/>
                <a:moveTo>
                  <a:pt x="816" y="1538"/>
                </a:moveTo>
                <a:cubicBezTo>
                  <a:pt x="820" y="1541"/>
                  <a:pt x="825" y="1544"/>
                  <a:pt x="830" y="1547"/>
                </a:cubicBezTo>
                <a:cubicBezTo>
                  <a:pt x="830" y="1554"/>
                  <a:pt x="830" y="1562"/>
                  <a:pt x="831" y="1569"/>
                </a:cubicBezTo>
                <a:cubicBezTo>
                  <a:pt x="826" y="1567"/>
                  <a:pt x="821" y="1564"/>
                  <a:pt x="817" y="1561"/>
                </a:cubicBezTo>
                <a:cubicBezTo>
                  <a:pt x="816" y="1553"/>
                  <a:pt x="816" y="1546"/>
                  <a:pt x="816" y="1538"/>
                </a:cubicBezTo>
                <a:close/>
                <a:moveTo>
                  <a:pt x="829" y="1523"/>
                </a:moveTo>
                <a:cubicBezTo>
                  <a:pt x="834" y="1526"/>
                  <a:pt x="839" y="1529"/>
                  <a:pt x="843" y="1531"/>
                </a:cubicBezTo>
                <a:cubicBezTo>
                  <a:pt x="843" y="1531"/>
                  <a:pt x="843" y="1531"/>
                  <a:pt x="843" y="1531"/>
                </a:cubicBezTo>
                <a:cubicBezTo>
                  <a:pt x="843" y="1539"/>
                  <a:pt x="844" y="1547"/>
                  <a:pt x="844" y="1555"/>
                </a:cubicBezTo>
                <a:cubicBezTo>
                  <a:pt x="839" y="1552"/>
                  <a:pt x="835" y="1549"/>
                  <a:pt x="830" y="1546"/>
                </a:cubicBezTo>
                <a:cubicBezTo>
                  <a:pt x="830" y="1539"/>
                  <a:pt x="830" y="1531"/>
                  <a:pt x="829" y="1523"/>
                </a:cubicBezTo>
                <a:close/>
                <a:moveTo>
                  <a:pt x="844" y="1532"/>
                </a:moveTo>
                <a:cubicBezTo>
                  <a:pt x="848" y="1534"/>
                  <a:pt x="853" y="1537"/>
                  <a:pt x="858" y="1540"/>
                </a:cubicBezTo>
                <a:cubicBezTo>
                  <a:pt x="858" y="1547"/>
                  <a:pt x="858" y="1555"/>
                  <a:pt x="859" y="1563"/>
                </a:cubicBezTo>
                <a:cubicBezTo>
                  <a:pt x="854" y="1560"/>
                  <a:pt x="849" y="1558"/>
                  <a:pt x="845" y="1555"/>
                </a:cubicBezTo>
                <a:cubicBezTo>
                  <a:pt x="844" y="1547"/>
                  <a:pt x="844" y="1539"/>
                  <a:pt x="844" y="1532"/>
                </a:cubicBezTo>
                <a:close/>
                <a:moveTo>
                  <a:pt x="857" y="1517"/>
                </a:moveTo>
                <a:cubicBezTo>
                  <a:pt x="863" y="1520"/>
                  <a:pt x="868" y="1523"/>
                  <a:pt x="874" y="1526"/>
                </a:cubicBezTo>
                <a:cubicBezTo>
                  <a:pt x="874" y="1534"/>
                  <a:pt x="874" y="1541"/>
                  <a:pt x="875" y="1549"/>
                </a:cubicBezTo>
                <a:cubicBezTo>
                  <a:pt x="869" y="1546"/>
                  <a:pt x="863" y="1543"/>
                  <a:pt x="858" y="1539"/>
                </a:cubicBezTo>
                <a:cubicBezTo>
                  <a:pt x="858" y="1532"/>
                  <a:pt x="858" y="1524"/>
                  <a:pt x="857" y="1517"/>
                </a:cubicBezTo>
                <a:close/>
                <a:moveTo>
                  <a:pt x="874" y="1527"/>
                </a:moveTo>
                <a:cubicBezTo>
                  <a:pt x="879" y="1529"/>
                  <a:pt x="883" y="1532"/>
                  <a:pt x="888" y="1534"/>
                </a:cubicBezTo>
                <a:cubicBezTo>
                  <a:pt x="888" y="1542"/>
                  <a:pt x="889" y="1550"/>
                  <a:pt x="889" y="1557"/>
                </a:cubicBezTo>
                <a:cubicBezTo>
                  <a:pt x="885" y="1555"/>
                  <a:pt x="880" y="1552"/>
                  <a:pt x="875" y="1549"/>
                </a:cubicBezTo>
                <a:cubicBezTo>
                  <a:pt x="875" y="1542"/>
                  <a:pt x="874" y="1534"/>
                  <a:pt x="874" y="1527"/>
                </a:cubicBezTo>
                <a:close/>
                <a:moveTo>
                  <a:pt x="889" y="1535"/>
                </a:moveTo>
                <a:cubicBezTo>
                  <a:pt x="893" y="1537"/>
                  <a:pt x="898" y="1540"/>
                  <a:pt x="903" y="1543"/>
                </a:cubicBezTo>
                <a:cubicBezTo>
                  <a:pt x="904" y="1550"/>
                  <a:pt x="904" y="1558"/>
                  <a:pt x="905" y="1566"/>
                </a:cubicBezTo>
                <a:cubicBezTo>
                  <a:pt x="900" y="1563"/>
                  <a:pt x="895" y="1560"/>
                  <a:pt x="890" y="1558"/>
                </a:cubicBezTo>
                <a:cubicBezTo>
                  <a:pt x="889" y="1550"/>
                  <a:pt x="889" y="1542"/>
                  <a:pt x="889" y="1535"/>
                </a:cubicBezTo>
                <a:close/>
                <a:moveTo>
                  <a:pt x="902" y="1519"/>
                </a:moveTo>
                <a:cubicBezTo>
                  <a:pt x="907" y="1521"/>
                  <a:pt x="912" y="1524"/>
                  <a:pt x="917" y="1527"/>
                </a:cubicBezTo>
                <a:cubicBezTo>
                  <a:pt x="917" y="1534"/>
                  <a:pt x="918" y="1543"/>
                  <a:pt x="919" y="1551"/>
                </a:cubicBezTo>
                <a:cubicBezTo>
                  <a:pt x="914" y="1548"/>
                  <a:pt x="909" y="1545"/>
                  <a:pt x="904" y="1543"/>
                </a:cubicBezTo>
                <a:cubicBezTo>
                  <a:pt x="903" y="1535"/>
                  <a:pt x="903" y="1527"/>
                  <a:pt x="902" y="1519"/>
                </a:cubicBezTo>
                <a:close/>
                <a:moveTo>
                  <a:pt x="917" y="1527"/>
                </a:moveTo>
                <a:cubicBezTo>
                  <a:pt x="922" y="1529"/>
                  <a:pt x="927" y="1532"/>
                  <a:pt x="932" y="1535"/>
                </a:cubicBezTo>
                <a:cubicBezTo>
                  <a:pt x="933" y="1543"/>
                  <a:pt x="934" y="1551"/>
                  <a:pt x="935" y="1559"/>
                </a:cubicBezTo>
                <a:cubicBezTo>
                  <a:pt x="929" y="1557"/>
                  <a:pt x="924" y="1554"/>
                  <a:pt x="919" y="1551"/>
                </a:cubicBezTo>
                <a:cubicBezTo>
                  <a:pt x="919" y="1551"/>
                  <a:pt x="919" y="1551"/>
                  <a:pt x="919" y="1551"/>
                </a:cubicBezTo>
                <a:cubicBezTo>
                  <a:pt x="918" y="1543"/>
                  <a:pt x="918" y="1535"/>
                  <a:pt x="917" y="1527"/>
                </a:cubicBezTo>
                <a:close/>
                <a:moveTo>
                  <a:pt x="933" y="1535"/>
                </a:moveTo>
                <a:cubicBezTo>
                  <a:pt x="938" y="1538"/>
                  <a:pt x="943" y="1541"/>
                  <a:pt x="949" y="1543"/>
                </a:cubicBezTo>
                <a:cubicBezTo>
                  <a:pt x="950" y="1552"/>
                  <a:pt x="951" y="1560"/>
                  <a:pt x="952" y="1569"/>
                </a:cubicBezTo>
                <a:cubicBezTo>
                  <a:pt x="946" y="1566"/>
                  <a:pt x="941" y="1563"/>
                  <a:pt x="935" y="1560"/>
                </a:cubicBezTo>
                <a:cubicBezTo>
                  <a:pt x="934" y="1551"/>
                  <a:pt x="933" y="1543"/>
                  <a:pt x="933" y="1535"/>
                </a:cubicBezTo>
                <a:close/>
                <a:moveTo>
                  <a:pt x="947" y="1519"/>
                </a:moveTo>
                <a:cubicBezTo>
                  <a:pt x="951" y="1521"/>
                  <a:pt x="955" y="1523"/>
                  <a:pt x="960" y="1526"/>
                </a:cubicBezTo>
                <a:cubicBezTo>
                  <a:pt x="961" y="1534"/>
                  <a:pt x="962" y="1542"/>
                  <a:pt x="963" y="1550"/>
                </a:cubicBezTo>
                <a:cubicBezTo>
                  <a:pt x="958" y="1548"/>
                  <a:pt x="954" y="1545"/>
                  <a:pt x="949" y="1543"/>
                </a:cubicBezTo>
                <a:cubicBezTo>
                  <a:pt x="948" y="1535"/>
                  <a:pt x="947" y="1527"/>
                  <a:pt x="947" y="1519"/>
                </a:cubicBezTo>
                <a:close/>
                <a:moveTo>
                  <a:pt x="960" y="1526"/>
                </a:moveTo>
                <a:cubicBezTo>
                  <a:pt x="966" y="1529"/>
                  <a:pt x="971" y="1531"/>
                  <a:pt x="976" y="1534"/>
                </a:cubicBezTo>
                <a:cubicBezTo>
                  <a:pt x="978" y="1542"/>
                  <a:pt x="979" y="1551"/>
                  <a:pt x="980" y="1559"/>
                </a:cubicBezTo>
                <a:cubicBezTo>
                  <a:pt x="975" y="1556"/>
                  <a:pt x="969" y="1553"/>
                  <a:pt x="964" y="1551"/>
                </a:cubicBezTo>
                <a:cubicBezTo>
                  <a:pt x="962" y="1542"/>
                  <a:pt x="961" y="1534"/>
                  <a:pt x="960" y="1526"/>
                </a:cubicBezTo>
                <a:close/>
                <a:moveTo>
                  <a:pt x="974" y="1509"/>
                </a:moveTo>
                <a:cubicBezTo>
                  <a:pt x="979" y="1512"/>
                  <a:pt x="984" y="1514"/>
                  <a:pt x="989" y="1517"/>
                </a:cubicBezTo>
                <a:cubicBezTo>
                  <a:pt x="991" y="1525"/>
                  <a:pt x="992" y="1533"/>
                  <a:pt x="993" y="1542"/>
                </a:cubicBezTo>
                <a:cubicBezTo>
                  <a:pt x="993" y="1542"/>
                  <a:pt x="993" y="1542"/>
                  <a:pt x="993" y="1542"/>
                </a:cubicBezTo>
                <a:cubicBezTo>
                  <a:pt x="988" y="1539"/>
                  <a:pt x="982" y="1536"/>
                  <a:pt x="977" y="1534"/>
                </a:cubicBezTo>
                <a:cubicBezTo>
                  <a:pt x="976" y="1525"/>
                  <a:pt x="975" y="1517"/>
                  <a:pt x="974" y="1509"/>
                </a:cubicBezTo>
                <a:close/>
                <a:moveTo>
                  <a:pt x="990" y="1517"/>
                </a:moveTo>
                <a:cubicBezTo>
                  <a:pt x="994" y="1519"/>
                  <a:pt x="997" y="1521"/>
                  <a:pt x="1001" y="1522"/>
                </a:cubicBezTo>
                <a:cubicBezTo>
                  <a:pt x="1003" y="1523"/>
                  <a:pt x="1005" y="1524"/>
                  <a:pt x="1007" y="1525"/>
                </a:cubicBezTo>
                <a:cubicBezTo>
                  <a:pt x="1008" y="1534"/>
                  <a:pt x="1010" y="1543"/>
                  <a:pt x="1012" y="1552"/>
                </a:cubicBezTo>
                <a:cubicBezTo>
                  <a:pt x="1005" y="1548"/>
                  <a:pt x="999" y="1545"/>
                  <a:pt x="994" y="1542"/>
                </a:cubicBezTo>
                <a:cubicBezTo>
                  <a:pt x="992" y="1534"/>
                  <a:pt x="991" y="1525"/>
                  <a:pt x="990" y="1517"/>
                </a:cubicBezTo>
                <a:close/>
                <a:moveTo>
                  <a:pt x="1003" y="1499"/>
                </a:moveTo>
                <a:cubicBezTo>
                  <a:pt x="1005" y="1500"/>
                  <a:pt x="1007" y="1501"/>
                  <a:pt x="1009" y="1502"/>
                </a:cubicBezTo>
                <a:cubicBezTo>
                  <a:pt x="1013" y="1504"/>
                  <a:pt x="1016" y="1506"/>
                  <a:pt x="1020" y="1508"/>
                </a:cubicBezTo>
                <a:cubicBezTo>
                  <a:pt x="1021" y="1517"/>
                  <a:pt x="1023" y="1526"/>
                  <a:pt x="1025" y="1535"/>
                </a:cubicBezTo>
                <a:cubicBezTo>
                  <a:pt x="1019" y="1531"/>
                  <a:pt x="1013" y="1528"/>
                  <a:pt x="1007" y="1525"/>
                </a:cubicBezTo>
                <a:cubicBezTo>
                  <a:pt x="1006" y="1516"/>
                  <a:pt x="1004" y="1508"/>
                  <a:pt x="1003" y="1499"/>
                </a:cubicBezTo>
                <a:close/>
                <a:moveTo>
                  <a:pt x="1020" y="1508"/>
                </a:moveTo>
                <a:cubicBezTo>
                  <a:pt x="1025" y="1511"/>
                  <a:pt x="1031" y="1514"/>
                  <a:pt x="1038" y="1518"/>
                </a:cubicBezTo>
                <a:cubicBezTo>
                  <a:pt x="1039" y="1519"/>
                  <a:pt x="1040" y="1520"/>
                  <a:pt x="1041" y="1521"/>
                </a:cubicBezTo>
                <a:cubicBezTo>
                  <a:pt x="1043" y="1531"/>
                  <a:pt x="1046" y="1541"/>
                  <a:pt x="1049" y="1551"/>
                </a:cubicBezTo>
                <a:cubicBezTo>
                  <a:pt x="1042" y="1547"/>
                  <a:pt x="1036" y="1542"/>
                  <a:pt x="1030" y="1538"/>
                </a:cubicBezTo>
                <a:cubicBezTo>
                  <a:pt x="1028" y="1537"/>
                  <a:pt x="1027" y="1536"/>
                  <a:pt x="1026" y="1535"/>
                </a:cubicBezTo>
                <a:cubicBezTo>
                  <a:pt x="1024" y="1526"/>
                  <a:pt x="1022" y="1517"/>
                  <a:pt x="1020" y="1508"/>
                </a:cubicBezTo>
                <a:close/>
                <a:moveTo>
                  <a:pt x="1036" y="1492"/>
                </a:moveTo>
                <a:cubicBezTo>
                  <a:pt x="1039" y="1494"/>
                  <a:pt x="1042" y="1496"/>
                  <a:pt x="1045" y="1498"/>
                </a:cubicBezTo>
                <a:cubicBezTo>
                  <a:pt x="1049" y="1500"/>
                  <a:pt x="1053" y="1503"/>
                  <a:pt x="1057" y="1505"/>
                </a:cubicBezTo>
                <a:cubicBezTo>
                  <a:pt x="1059" y="1515"/>
                  <a:pt x="1062" y="1526"/>
                  <a:pt x="1065" y="1537"/>
                </a:cubicBezTo>
                <a:cubicBezTo>
                  <a:pt x="1057" y="1531"/>
                  <a:pt x="1049" y="1526"/>
                  <a:pt x="1042" y="1520"/>
                </a:cubicBezTo>
                <a:cubicBezTo>
                  <a:pt x="1039" y="1511"/>
                  <a:pt x="1037" y="1501"/>
                  <a:pt x="1036" y="1492"/>
                </a:cubicBezTo>
                <a:close/>
                <a:moveTo>
                  <a:pt x="1051" y="1476"/>
                </a:moveTo>
                <a:cubicBezTo>
                  <a:pt x="1052" y="1477"/>
                  <a:pt x="1052" y="1477"/>
                  <a:pt x="1053" y="1478"/>
                </a:cubicBezTo>
                <a:cubicBezTo>
                  <a:pt x="1060" y="1482"/>
                  <a:pt x="1066" y="1486"/>
                  <a:pt x="1072" y="1491"/>
                </a:cubicBezTo>
                <a:cubicBezTo>
                  <a:pt x="1075" y="1501"/>
                  <a:pt x="1078" y="1511"/>
                  <a:pt x="1081" y="1522"/>
                </a:cubicBezTo>
                <a:cubicBezTo>
                  <a:pt x="1073" y="1516"/>
                  <a:pt x="1065" y="1510"/>
                  <a:pt x="1057" y="1505"/>
                </a:cubicBezTo>
                <a:cubicBezTo>
                  <a:pt x="1055" y="1495"/>
                  <a:pt x="1053" y="1485"/>
                  <a:pt x="1051" y="1476"/>
                </a:cubicBezTo>
                <a:close/>
                <a:moveTo>
                  <a:pt x="1066" y="1460"/>
                </a:moveTo>
                <a:cubicBezTo>
                  <a:pt x="1073" y="1465"/>
                  <a:pt x="1081" y="1470"/>
                  <a:pt x="1088" y="1476"/>
                </a:cubicBezTo>
                <a:cubicBezTo>
                  <a:pt x="1091" y="1486"/>
                  <a:pt x="1094" y="1497"/>
                  <a:pt x="1098" y="1508"/>
                </a:cubicBezTo>
                <a:cubicBezTo>
                  <a:pt x="1089" y="1502"/>
                  <a:pt x="1081" y="1496"/>
                  <a:pt x="1073" y="1491"/>
                </a:cubicBezTo>
                <a:cubicBezTo>
                  <a:pt x="1070" y="1480"/>
                  <a:pt x="1068" y="1470"/>
                  <a:pt x="1066" y="1460"/>
                </a:cubicBezTo>
                <a:close/>
                <a:moveTo>
                  <a:pt x="1089" y="1476"/>
                </a:moveTo>
                <a:cubicBezTo>
                  <a:pt x="1097" y="1482"/>
                  <a:pt x="1106" y="1488"/>
                  <a:pt x="1114" y="1495"/>
                </a:cubicBezTo>
                <a:cubicBezTo>
                  <a:pt x="1118" y="1507"/>
                  <a:pt x="1122" y="1519"/>
                  <a:pt x="1126" y="1531"/>
                </a:cubicBezTo>
                <a:cubicBezTo>
                  <a:pt x="1117" y="1523"/>
                  <a:pt x="1108" y="1516"/>
                  <a:pt x="1098" y="1509"/>
                </a:cubicBezTo>
                <a:cubicBezTo>
                  <a:pt x="1095" y="1498"/>
                  <a:pt x="1092" y="1487"/>
                  <a:pt x="1089" y="1476"/>
                </a:cubicBezTo>
                <a:close/>
                <a:moveTo>
                  <a:pt x="1105" y="1462"/>
                </a:moveTo>
                <a:cubicBezTo>
                  <a:pt x="1114" y="1469"/>
                  <a:pt x="1123" y="1475"/>
                  <a:pt x="1132" y="1482"/>
                </a:cubicBezTo>
                <a:cubicBezTo>
                  <a:pt x="1136" y="1494"/>
                  <a:pt x="1140" y="1506"/>
                  <a:pt x="1145" y="1518"/>
                </a:cubicBezTo>
                <a:cubicBezTo>
                  <a:pt x="1135" y="1510"/>
                  <a:pt x="1125" y="1502"/>
                  <a:pt x="1115" y="1495"/>
                </a:cubicBezTo>
                <a:cubicBezTo>
                  <a:pt x="1111" y="1484"/>
                  <a:pt x="1108" y="1473"/>
                  <a:pt x="1105" y="1462"/>
                </a:cubicBezTo>
                <a:close/>
                <a:moveTo>
                  <a:pt x="1122" y="1448"/>
                </a:moveTo>
                <a:cubicBezTo>
                  <a:pt x="1131" y="1454"/>
                  <a:pt x="1140" y="1462"/>
                  <a:pt x="1149" y="1469"/>
                </a:cubicBezTo>
                <a:cubicBezTo>
                  <a:pt x="1154" y="1481"/>
                  <a:pt x="1158" y="1494"/>
                  <a:pt x="1163" y="1507"/>
                </a:cubicBezTo>
                <a:cubicBezTo>
                  <a:pt x="1153" y="1499"/>
                  <a:pt x="1143" y="1490"/>
                  <a:pt x="1132" y="1482"/>
                </a:cubicBezTo>
                <a:cubicBezTo>
                  <a:pt x="1129" y="1470"/>
                  <a:pt x="1125" y="1459"/>
                  <a:pt x="1122" y="1448"/>
                </a:cubicBezTo>
                <a:close/>
                <a:moveTo>
                  <a:pt x="1138" y="1432"/>
                </a:moveTo>
                <a:cubicBezTo>
                  <a:pt x="1147" y="1439"/>
                  <a:pt x="1157" y="1446"/>
                  <a:pt x="1166" y="1454"/>
                </a:cubicBezTo>
                <a:cubicBezTo>
                  <a:pt x="1171" y="1468"/>
                  <a:pt x="1176" y="1482"/>
                  <a:pt x="1182" y="1496"/>
                </a:cubicBezTo>
                <a:cubicBezTo>
                  <a:pt x="1171" y="1486"/>
                  <a:pt x="1160" y="1477"/>
                  <a:pt x="1150" y="1469"/>
                </a:cubicBezTo>
                <a:cubicBezTo>
                  <a:pt x="1145" y="1456"/>
                  <a:pt x="1141" y="1444"/>
                  <a:pt x="1138" y="1432"/>
                </a:cubicBezTo>
                <a:close/>
                <a:moveTo>
                  <a:pt x="1154" y="1416"/>
                </a:moveTo>
                <a:cubicBezTo>
                  <a:pt x="1164" y="1424"/>
                  <a:pt x="1174" y="1432"/>
                  <a:pt x="1184" y="1441"/>
                </a:cubicBezTo>
                <a:cubicBezTo>
                  <a:pt x="1189" y="1455"/>
                  <a:pt x="1195" y="1469"/>
                  <a:pt x="1201" y="1484"/>
                </a:cubicBezTo>
                <a:cubicBezTo>
                  <a:pt x="1189" y="1473"/>
                  <a:pt x="1178" y="1463"/>
                  <a:pt x="1167" y="1454"/>
                </a:cubicBezTo>
                <a:cubicBezTo>
                  <a:pt x="1162" y="1441"/>
                  <a:pt x="1158" y="1428"/>
                  <a:pt x="1154" y="1416"/>
                </a:cubicBezTo>
                <a:close/>
                <a:moveTo>
                  <a:pt x="1171" y="1402"/>
                </a:moveTo>
                <a:cubicBezTo>
                  <a:pt x="1181" y="1410"/>
                  <a:pt x="1192" y="1419"/>
                  <a:pt x="1202" y="1428"/>
                </a:cubicBezTo>
                <a:cubicBezTo>
                  <a:pt x="1208" y="1443"/>
                  <a:pt x="1214" y="1458"/>
                  <a:pt x="1221" y="1473"/>
                </a:cubicBezTo>
                <a:cubicBezTo>
                  <a:pt x="1209" y="1462"/>
                  <a:pt x="1196" y="1451"/>
                  <a:pt x="1184" y="1441"/>
                </a:cubicBezTo>
                <a:cubicBezTo>
                  <a:pt x="1179" y="1427"/>
                  <a:pt x="1175" y="1414"/>
                  <a:pt x="1171" y="1402"/>
                </a:cubicBezTo>
                <a:close/>
                <a:moveTo>
                  <a:pt x="1188" y="1387"/>
                </a:moveTo>
                <a:cubicBezTo>
                  <a:pt x="1198" y="1397"/>
                  <a:pt x="1210" y="1407"/>
                  <a:pt x="1221" y="1417"/>
                </a:cubicBezTo>
                <a:cubicBezTo>
                  <a:pt x="1227" y="1432"/>
                  <a:pt x="1234" y="1448"/>
                  <a:pt x="1241" y="1464"/>
                </a:cubicBezTo>
                <a:cubicBezTo>
                  <a:pt x="1228" y="1452"/>
                  <a:pt x="1215" y="1439"/>
                  <a:pt x="1202" y="1428"/>
                </a:cubicBezTo>
                <a:cubicBezTo>
                  <a:pt x="1197" y="1414"/>
                  <a:pt x="1192" y="1400"/>
                  <a:pt x="1188" y="1387"/>
                </a:cubicBezTo>
                <a:close/>
                <a:moveTo>
                  <a:pt x="1187" y="1386"/>
                </a:moveTo>
                <a:cubicBezTo>
                  <a:pt x="1183" y="1374"/>
                  <a:pt x="1179" y="1361"/>
                  <a:pt x="1176" y="1349"/>
                </a:cubicBezTo>
                <a:cubicBezTo>
                  <a:pt x="1185" y="1356"/>
                  <a:pt x="1195" y="1364"/>
                  <a:pt x="1204" y="1373"/>
                </a:cubicBezTo>
                <a:cubicBezTo>
                  <a:pt x="1209" y="1387"/>
                  <a:pt x="1214" y="1401"/>
                  <a:pt x="1220" y="1416"/>
                </a:cubicBezTo>
                <a:cubicBezTo>
                  <a:pt x="1209" y="1405"/>
                  <a:pt x="1198" y="1396"/>
                  <a:pt x="1187" y="1386"/>
                </a:cubicBezTo>
                <a:close/>
                <a:moveTo>
                  <a:pt x="1192" y="1334"/>
                </a:moveTo>
                <a:cubicBezTo>
                  <a:pt x="1202" y="1342"/>
                  <a:pt x="1212" y="1351"/>
                  <a:pt x="1222" y="1360"/>
                </a:cubicBezTo>
                <a:cubicBezTo>
                  <a:pt x="1227" y="1374"/>
                  <a:pt x="1233" y="1389"/>
                  <a:pt x="1240" y="1405"/>
                </a:cubicBezTo>
                <a:cubicBezTo>
                  <a:pt x="1228" y="1393"/>
                  <a:pt x="1216" y="1383"/>
                  <a:pt x="1204" y="1372"/>
                </a:cubicBezTo>
                <a:cubicBezTo>
                  <a:pt x="1200" y="1359"/>
                  <a:pt x="1196" y="1346"/>
                  <a:pt x="1192" y="1334"/>
                </a:cubicBezTo>
                <a:close/>
                <a:moveTo>
                  <a:pt x="1209" y="1319"/>
                </a:moveTo>
                <a:cubicBezTo>
                  <a:pt x="1219" y="1328"/>
                  <a:pt x="1229" y="1338"/>
                  <a:pt x="1240" y="1348"/>
                </a:cubicBezTo>
                <a:cubicBezTo>
                  <a:pt x="1246" y="1363"/>
                  <a:pt x="1253" y="1380"/>
                  <a:pt x="1260" y="1396"/>
                </a:cubicBezTo>
                <a:cubicBezTo>
                  <a:pt x="1247" y="1383"/>
                  <a:pt x="1234" y="1371"/>
                  <a:pt x="1222" y="1360"/>
                </a:cubicBezTo>
                <a:cubicBezTo>
                  <a:pt x="1222" y="1360"/>
                  <a:pt x="1222" y="1360"/>
                  <a:pt x="1222" y="1360"/>
                </a:cubicBezTo>
                <a:cubicBezTo>
                  <a:pt x="1217" y="1346"/>
                  <a:pt x="1212" y="1332"/>
                  <a:pt x="1209" y="1319"/>
                </a:cubicBezTo>
                <a:close/>
                <a:moveTo>
                  <a:pt x="1208" y="1318"/>
                </a:moveTo>
                <a:cubicBezTo>
                  <a:pt x="1205" y="1306"/>
                  <a:pt x="1201" y="1295"/>
                  <a:pt x="1199" y="1283"/>
                </a:cubicBezTo>
                <a:cubicBezTo>
                  <a:pt x="1207" y="1290"/>
                  <a:pt x="1216" y="1298"/>
                  <a:pt x="1225" y="1306"/>
                </a:cubicBezTo>
                <a:cubicBezTo>
                  <a:pt x="1229" y="1319"/>
                  <a:pt x="1234" y="1333"/>
                  <a:pt x="1239" y="1347"/>
                </a:cubicBezTo>
                <a:cubicBezTo>
                  <a:pt x="1229" y="1337"/>
                  <a:pt x="1218" y="1327"/>
                  <a:pt x="1208" y="1318"/>
                </a:cubicBezTo>
                <a:close/>
                <a:moveTo>
                  <a:pt x="1215" y="1268"/>
                </a:moveTo>
                <a:cubicBezTo>
                  <a:pt x="1223" y="1276"/>
                  <a:pt x="1233" y="1284"/>
                  <a:pt x="1242" y="1293"/>
                </a:cubicBezTo>
                <a:cubicBezTo>
                  <a:pt x="1247" y="1307"/>
                  <a:pt x="1252" y="1322"/>
                  <a:pt x="1258" y="1337"/>
                </a:cubicBezTo>
                <a:cubicBezTo>
                  <a:pt x="1247" y="1326"/>
                  <a:pt x="1236" y="1315"/>
                  <a:pt x="1225" y="1306"/>
                </a:cubicBezTo>
                <a:cubicBezTo>
                  <a:pt x="1221" y="1293"/>
                  <a:pt x="1218" y="1280"/>
                  <a:pt x="1215" y="1268"/>
                </a:cubicBezTo>
                <a:close/>
                <a:moveTo>
                  <a:pt x="1231" y="1254"/>
                </a:moveTo>
                <a:cubicBezTo>
                  <a:pt x="1240" y="1263"/>
                  <a:pt x="1250" y="1272"/>
                  <a:pt x="1260" y="1282"/>
                </a:cubicBezTo>
                <a:cubicBezTo>
                  <a:pt x="1265" y="1296"/>
                  <a:pt x="1271" y="1312"/>
                  <a:pt x="1278" y="1327"/>
                </a:cubicBezTo>
                <a:cubicBezTo>
                  <a:pt x="1266" y="1315"/>
                  <a:pt x="1254" y="1303"/>
                  <a:pt x="1242" y="1292"/>
                </a:cubicBezTo>
                <a:cubicBezTo>
                  <a:pt x="1238" y="1279"/>
                  <a:pt x="1234" y="1267"/>
                  <a:pt x="1231" y="1254"/>
                </a:cubicBezTo>
                <a:close/>
                <a:moveTo>
                  <a:pt x="1231" y="1254"/>
                </a:moveTo>
                <a:cubicBezTo>
                  <a:pt x="1227" y="1242"/>
                  <a:pt x="1225" y="1230"/>
                  <a:pt x="1223" y="1219"/>
                </a:cubicBezTo>
                <a:cubicBezTo>
                  <a:pt x="1231" y="1226"/>
                  <a:pt x="1238" y="1233"/>
                  <a:pt x="1246" y="1240"/>
                </a:cubicBezTo>
                <a:cubicBezTo>
                  <a:pt x="1250" y="1253"/>
                  <a:pt x="1254" y="1267"/>
                  <a:pt x="1259" y="1281"/>
                </a:cubicBezTo>
                <a:cubicBezTo>
                  <a:pt x="1250" y="1271"/>
                  <a:pt x="1240" y="1262"/>
                  <a:pt x="1231" y="1254"/>
                </a:cubicBezTo>
                <a:close/>
                <a:moveTo>
                  <a:pt x="1238" y="1203"/>
                </a:moveTo>
                <a:cubicBezTo>
                  <a:pt x="1246" y="1211"/>
                  <a:pt x="1254" y="1218"/>
                  <a:pt x="1262" y="1226"/>
                </a:cubicBezTo>
                <a:cubicBezTo>
                  <a:pt x="1267" y="1240"/>
                  <a:pt x="1272" y="1255"/>
                  <a:pt x="1277" y="1270"/>
                </a:cubicBezTo>
                <a:cubicBezTo>
                  <a:pt x="1267" y="1259"/>
                  <a:pt x="1257" y="1249"/>
                  <a:pt x="1247" y="1240"/>
                </a:cubicBezTo>
                <a:cubicBezTo>
                  <a:pt x="1243" y="1227"/>
                  <a:pt x="1240" y="1215"/>
                  <a:pt x="1238" y="1203"/>
                </a:cubicBezTo>
                <a:close/>
                <a:moveTo>
                  <a:pt x="1238" y="1203"/>
                </a:moveTo>
                <a:cubicBezTo>
                  <a:pt x="1236" y="1192"/>
                  <a:pt x="1234" y="1181"/>
                  <a:pt x="1233" y="1171"/>
                </a:cubicBezTo>
                <a:cubicBezTo>
                  <a:pt x="1239" y="1177"/>
                  <a:pt x="1246" y="1183"/>
                  <a:pt x="1253" y="1189"/>
                </a:cubicBezTo>
                <a:cubicBezTo>
                  <a:pt x="1255" y="1201"/>
                  <a:pt x="1258" y="1213"/>
                  <a:pt x="1262" y="1225"/>
                </a:cubicBezTo>
                <a:cubicBezTo>
                  <a:pt x="1254" y="1217"/>
                  <a:pt x="1246" y="1210"/>
                  <a:pt x="1238" y="1203"/>
                </a:cubicBezTo>
                <a:close/>
                <a:moveTo>
                  <a:pt x="1247" y="1156"/>
                </a:moveTo>
                <a:cubicBezTo>
                  <a:pt x="1253" y="1162"/>
                  <a:pt x="1260" y="1168"/>
                  <a:pt x="1266" y="1174"/>
                </a:cubicBezTo>
                <a:cubicBezTo>
                  <a:pt x="1269" y="1186"/>
                  <a:pt x="1273" y="1199"/>
                  <a:pt x="1277" y="1211"/>
                </a:cubicBezTo>
                <a:cubicBezTo>
                  <a:pt x="1269" y="1203"/>
                  <a:pt x="1261" y="1196"/>
                  <a:pt x="1253" y="1189"/>
                </a:cubicBezTo>
                <a:cubicBezTo>
                  <a:pt x="1251" y="1178"/>
                  <a:pt x="1249" y="1167"/>
                  <a:pt x="1247" y="1156"/>
                </a:cubicBezTo>
                <a:close/>
                <a:moveTo>
                  <a:pt x="1260" y="1139"/>
                </a:moveTo>
                <a:cubicBezTo>
                  <a:pt x="1266" y="1145"/>
                  <a:pt x="1273" y="1152"/>
                  <a:pt x="1280" y="1159"/>
                </a:cubicBezTo>
                <a:cubicBezTo>
                  <a:pt x="1284" y="1172"/>
                  <a:pt x="1288" y="1186"/>
                  <a:pt x="1293" y="1199"/>
                </a:cubicBezTo>
                <a:cubicBezTo>
                  <a:pt x="1284" y="1190"/>
                  <a:pt x="1275" y="1182"/>
                  <a:pt x="1266" y="1173"/>
                </a:cubicBezTo>
                <a:cubicBezTo>
                  <a:pt x="1264" y="1162"/>
                  <a:pt x="1261" y="1150"/>
                  <a:pt x="1260" y="1139"/>
                </a:cubicBezTo>
                <a:close/>
                <a:moveTo>
                  <a:pt x="1260" y="1139"/>
                </a:moveTo>
                <a:cubicBezTo>
                  <a:pt x="1258" y="1128"/>
                  <a:pt x="1257" y="1118"/>
                  <a:pt x="1257" y="1108"/>
                </a:cubicBezTo>
                <a:cubicBezTo>
                  <a:pt x="1262" y="1112"/>
                  <a:pt x="1267" y="1117"/>
                  <a:pt x="1272" y="1122"/>
                </a:cubicBezTo>
                <a:cubicBezTo>
                  <a:pt x="1274" y="1134"/>
                  <a:pt x="1277" y="1146"/>
                  <a:pt x="1280" y="1158"/>
                </a:cubicBezTo>
                <a:cubicBezTo>
                  <a:pt x="1273" y="1151"/>
                  <a:pt x="1266" y="1145"/>
                  <a:pt x="1260" y="1139"/>
                </a:cubicBezTo>
                <a:close/>
                <a:moveTo>
                  <a:pt x="1269" y="1091"/>
                </a:moveTo>
                <a:cubicBezTo>
                  <a:pt x="1274" y="1095"/>
                  <a:pt x="1279" y="1100"/>
                  <a:pt x="1284" y="1105"/>
                </a:cubicBezTo>
                <a:cubicBezTo>
                  <a:pt x="1286" y="1117"/>
                  <a:pt x="1289" y="1130"/>
                  <a:pt x="1293" y="1142"/>
                </a:cubicBezTo>
                <a:cubicBezTo>
                  <a:pt x="1286" y="1135"/>
                  <a:pt x="1279" y="1128"/>
                  <a:pt x="1273" y="1122"/>
                </a:cubicBezTo>
                <a:cubicBezTo>
                  <a:pt x="1273" y="1122"/>
                  <a:pt x="1273" y="1122"/>
                  <a:pt x="1273" y="1122"/>
                </a:cubicBezTo>
                <a:cubicBezTo>
                  <a:pt x="1271" y="1111"/>
                  <a:pt x="1269" y="1101"/>
                  <a:pt x="1269" y="1091"/>
                </a:cubicBezTo>
                <a:close/>
                <a:moveTo>
                  <a:pt x="1279" y="1072"/>
                </a:moveTo>
                <a:cubicBezTo>
                  <a:pt x="1279" y="1062"/>
                  <a:pt x="1278" y="1052"/>
                  <a:pt x="1279" y="1043"/>
                </a:cubicBezTo>
                <a:cubicBezTo>
                  <a:pt x="1283" y="1047"/>
                  <a:pt x="1287" y="1051"/>
                  <a:pt x="1292" y="1056"/>
                </a:cubicBezTo>
                <a:cubicBezTo>
                  <a:pt x="1293" y="1067"/>
                  <a:pt x="1295" y="1078"/>
                  <a:pt x="1297" y="1090"/>
                </a:cubicBezTo>
                <a:cubicBezTo>
                  <a:pt x="1291" y="1083"/>
                  <a:pt x="1285" y="1077"/>
                  <a:pt x="1279" y="1072"/>
                </a:cubicBezTo>
                <a:close/>
                <a:moveTo>
                  <a:pt x="1291" y="1027"/>
                </a:moveTo>
                <a:cubicBezTo>
                  <a:pt x="1295" y="1031"/>
                  <a:pt x="1300" y="1036"/>
                  <a:pt x="1305" y="1041"/>
                </a:cubicBezTo>
                <a:cubicBezTo>
                  <a:pt x="1306" y="1052"/>
                  <a:pt x="1308" y="1064"/>
                  <a:pt x="1311" y="1075"/>
                </a:cubicBezTo>
                <a:cubicBezTo>
                  <a:pt x="1305" y="1069"/>
                  <a:pt x="1298" y="1062"/>
                  <a:pt x="1292" y="1056"/>
                </a:cubicBezTo>
                <a:cubicBezTo>
                  <a:pt x="1291" y="1046"/>
                  <a:pt x="1291" y="1036"/>
                  <a:pt x="1291" y="1027"/>
                </a:cubicBezTo>
                <a:close/>
                <a:moveTo>
                  <a:pt x="1306" y="966"/>
                </a:moveTo>
                <a:cubicBezTo>
                  <a:pt x="1310" y="962"/>
                  <a:pt x="1313" y="958"/>
                  <a:pt x="1316" y="953"/>
                </a:cubicBezTo>
                <a:cubicBezTo>
                  <a:pt x="1312" y="985"/>
                  <a:pt x="1315" y="1022"/>
                  <a:pt x="1326" y="1063"/>
                </a:cubicBezTo>
                <a:cubicBezTo>
                  <a:pt x="1319" y="1055"/>
                  <a:pt x="1312" y="1048"/>
                  <a:pt x="1305" y="1041"/>
                </a:cubicBezTo>
                <a:cubicBezTo>
                  <a:pt x="1301" y="1014"/>
                  <a:pt x="1302" y="989"/>
                  <a:pt x="1306" y="966"/>
                </a:cubicBezTo>
                <a:close/>
                <a:moveTo>
                  <a:pt x="1309" y="962"/>
                </a:moveTo>
                <a:cubicBezTo>
                  <a:pt x="1311" y="958"/>
                  <a:pt x="1314" y="955"/>
                  <a:pt x="1317" y="951"/>
                </a:cubicBezTo>
                <a:cubicBezTo>
                  <a:pt x="1317" y="951"/>
                  <a:pt x="1317" y="951"/>
                  <a:pt x="1317" y="951"/>
                </a:cubicBezTo>
                <a:cubicBezTo>
                  <a:pt x="1317" y="951"/>
                  <a:pt x="1317" y="952"/>
                  <a:pt x="1317" y="952"/>
                </a:cubicBezTo>
                <a:cubicBezTo>
                  <a:pt x="1314" y="956"/>
                  <a:pt x="1311" y="959"/>
                  <a:pt x="1309" y="962"/>
                </a:cubicBezTo>
                <a:close/>
                <a:moveTo>
                  <a:pt x="1307" y="964"/>
                </a:moveTo>
                <a:cubicBezTo>
                  <a:pt x="1307" y="963"/>
                  <a:pt x="1307" y="961"/>
                  <a:pt x="1308" y="959"/>
                </a:cubicBezTo>
                <a:cubicBezTo>
                  <a:pt x="1311" y="956"/>
                  <a:pt x="1314" y="952"/>
                  <a:pt x="1317" y="949"/>
                </a:cubicBezTo>
                <a:cubicBezTo>
                  <a:pt x="1317" y="949"/>
                  <a:pt x="1317" y="949"/>
                  <a:pt x="1317" y="950"/>
                </a:cubicBezTo>
                <a:cubicBezTo>
                  <a:pt x="1313" y="955"/>
                  <a:pt x="1310" y="960"/>
                  <a:pt x="1307" y="964"/>
                </a:cubicBezTo>
                <a:close/>
                <a:moveTo>
                  <a:pt x="1307" y="959"/>
                </a:moveTo>
                <a:cubicBezTo>
                  <a:pt x="1306" y="960"/>
                  <a:pt x="1305" y="961"/>
                  <a:pt x="1305" y="962"/>
                </a:cubicBezTo>
                <a:cubicBezTo>
                  <a:pt x="1303" y="964"/>
                  <a:pt x="1301" y="966"/>
                  <a:pt x="1299" y="968"/>
                </a:cubicBezTo>
                <a:cubicBezTo>
                  <a:pt x="1299" y="968"/>
                  <a:pt x="1299" y="968"/>
                  <a:pt x="1299" y="968"/>
                </a:cubicBezTo>
                <a:cubicBezTo>
                  <a:pt x="1302" y="964"/>
                  <a:pt x="1305" y="959"/>
                  <a:pt x="1308" y="954"/>
                </a:cubicBezTo>
                <a:cubicBezTo>
                  <a:pt x="1308" y="956"/>
                  <a:pt x="1308" y="957"/>
                  <a:pt x="1307" y="959"/>
                </a:cubicBezTo>
                <a:close/>
                <a:moveTo>
                  <a:pt x="1305" y="962"/>
                </a:moveTo>
                <a:cubicBezTo>
                  <a:pt x="1306" y="961"/>
                  <a:pt x="1306" y="961"/>
                  <a:pt x="1307" y="960"/>
                </a:cubicBezTo>
                <a:cubicBezTo>
                  <a:pt x="1307" y="962"/>
                  <a:pt x="1306" y="963"/>
                  <a:pt x="1306" y="965"/>
                </a:cubicBezTo>
                <a:cubicBezTo>
                  <a:pt x="1305" y="966"/>
                  <a:pt x="1304" y="968"/>
                  <a:pt x="1303" y="969"/>
                </a:cubicBezTo>
                <a:cubicBezTo>
                  <a:pt x="1301" y="971"/>
                  <a:pt x="1299" y="974"/>
                  <a:pt x="1297" y="976"/>
                </a:cubicBezTo>
                <a:cubicBezTo>
                  <a:pt x="1297" y="974"/>
                  <a:pt x="1298" y="972"/>
                  <a:pt x="1299" y="969"/>
                </a:cubicBezTo>
                <a:cubicBezTo>
                  <a:pt x="1301" y="967"/>
                  <a:pt x="1303" y="965"/>
                  <a:pt x="1305" y="962"/>
                </a:cubicBezTo>
                <a:close/>
                <a:moveTo>
                  <a:pt x="1303" y="969"/>
                </a:moveTo>
                <a:cubicBezTo>
                  <a:pt x="1304" y="968"/>
                  <a:pt x="1305" y="968"/>
                  <a:pt x="1306" y="967"/>
                </a:cubicBezTo>
                <a:cubicBezTo>
                  <a:pt x="1306" y="967"/>
                  <a:pt x="1306" y="967"/>
                  <a:pt x="1306" y="967"/>
                </a:cubicBezTo>
                <a:cubicBezTo>
                  <a:pt x="1301" y="989"/>
                  <a:pt x="1301" y="1014"/>
                  <a:pt x="1304" y="1040"/>
                </a:cubicBezTo>
                <a:cubicBezTo>
                  <a:pt x="1300" y="1035"/>
                  <a:pt x="1295" y="1031"/>
                  <a:pt x="1291" y="1026"/>
                </a:cubicBezTo>
                <a:cubicBezTo>
                  <a:pt x="1291" y="1009"/>
                  <a:pt x="1293" y="994"/>
                  <a:pt x="1296" y="979"/>
                </a:cubicBezTo>
                <a:cubicBezTo>
                  <a:pt x="1296" y="979"/>
                  <a:pt x="1296" y="979"/>
                  <a:pt x="1296" y="979"/>
                </a:cubicBezTo>
                <a:cubicBezTo>
                  <a:pt x="1299" y="976"/>
                  <a:pt x="1301" y="972"/>
                  <a:pt x="1303" y="969"/>
                </a:cubicBezTo>
                <a:close/>
                <a:moveTo>
                  <a:pt x="1295" y="980"/>
                </a:moveTo>
                <a:cubicBezTo>
                  <a:pt x="1292" y="994"/>
                  <a:pt x="1290" y="1009"/>
                  <a:pt x="1290" y="1026"/>
                </a:cubicBezTo>
                <a:cubicBezTo>
                  <a:pt x="1287" y="1022"/>
                  <a:pt x="1284" y="1019"/>
                  <a:pt x="1281" y="1016"/>
                </a:cubicBezTo>
                <a:cubicBezTo>
                  <a:pt x="1282" y="1008"/>
                  <a:pt x="1284" y="1000"/>
                  <a:pt x="1286" y="992"/>
                </a:cubicBezTo>
                <a:cubicBezTo>
                  <a:pt x="1289" y="988"/>
                  <a:pt x="1292" y="984"/>
                  <a:pt x="1295" y="980"/>
                </a:cubicBezTo>
                <a:close/>
                <a:moveTo>
                  <a:pt x="1286" y="991"/>
                </a:moveTo>
                <a:cubicBezTo>
                  <a:pt x="1285" y="993"/>
                  <a:pt x="1284" y="994"/>
                  <a:pt x="1283" y="995"/>
                </a:cubicBezTo>
                <a:cubicBezTo>
                  <a:pt x="1283" y="994"/>
                  <a:pt x="1283" y="994"/>
                  <a:pt x="1284" y="993"/>
                </a:cubicBezTo>
                <a:cubicBezTo>
                  <a:pt x="1285" y="992"/>
                  <a:pt x="1285" y="991"/>
                  <a:pt x="1286" y="990"/>
                </a:cubicBezTo>
                <a:cubicBezTo>
                  <a:pt x="1286" y="990"/>
                  <a:pt x="1286" y="991"/>
                  <a:pt x="1286" y="991"/>
                </a:cubicBezTo>
                <a:close/>
                <a:moveTo>
                  <a:pt x="1285" y="993"/>
                </a:moveTo>
                <a:cubicBezTo>
                  <a:pt x="1285" y="993"/>
                  <a:pt x="1285" y="993"/>
                  <a:pt x="1285" y="993"/>
                </a:cubicBezTo>
                <a:cubicBezTo>
                  <a:pt x="1285" y="993"/>
                  <a:pt x="1285" y="993"/>
                  <a:pt x="1285" y="993"/>
                </a:cubicBezTo>
                <a:cubicBezTo>
                  <a:pt x="1283" y="1000"/>
                  <a:pt x="1282" y="1008"/>
                  <a:pt x="1280" y="1016"/>
                </a:cubicBezTo>
                <a:cubicBezTo>
                  <a:pt x="1279" y="1015"/>
                  <a:pt x="1278" y="1013"/>
                  <a:pt x="1277" y="1012"/>
                </a:cubicBezTo>
                <a:cubicBezTo>
                  <a:pt x="1278" y="1007"/>
                  <a:pt x="1280" y="1002"/>
                  <a:pt x="1282" y="997"/>
                </a:cubicBezTo>
                <a:cubicBezTo>
                  <a:pt x="1283" y="995"/>
                  <a:pt x="1284" y="994"/>
                  <a:pt x="1285" y="993"/>
                </a:cubicBezTo>
                <a:close/>
                <a:moveTo>
                  <a:pt x="1282" y="996"/>
                </a:moveTo>
                <a:cubicBezTo>
                  <a:pt x="1280" y="998"/>
                  <a:pt x="1279" y="1000"/>
                  <a:pt x="1277" y="1002"/>
                </a:cubicBezTo>
                <a:cubicBezTo>
                  <a:pt x="1277" y="1002"/>
                  <a:pt x="1278" y="1001"/>
                  <a:pt x="1278" y="1001"/>
                </a:cubicBezTo>
                <a:cubicBezTo>
                  <a:pt x="1279" y="999"/>
                  <a:pt x="1281" y="997"/>
                  <a:pt x="1283" y="994"/>
                </a:cubicBezTo>
                <a:cubicBezTo>
                  <a:pt x="1282" y="995"/>
                  <a:pt x="1282" y="996"/>
                  <a:pt x="1282" y="996"/>
                </a:cubicBezTo>
                <a:close/>
                <a:moveTo>
                  <a:pt x="1281" y="998"/>
                </a:moveTo>
                <a:cubicBezTo>
                  <a:pt x="1279" y="1003"/>
                  <a:pt x="1278" y="1007"/>
                  <a:pt x="1276" y="1012"/>
                </a:cubicBezTo>
                <a:cubicBezTo>
                  <a:pt x="1275" y="1011"/>
                  <a:pt x="1275" y="1010"/>
                  <a:pt x="1274" y="1009"/>
                </a:cubicBezTo>
                <a:cubicBezTo>
                  <a:pt x="1275" y="1007"/>
                  <a:pt x="1275" y="1006"/>
                  <a:pt x="1276" y="1004"/>
                </a:cubicBezTo>
                <a:cubicBezTo>
                  <a:pt x="1278" y="1002"/>
                  <a:pt x="1279" y="1000"/>
                  <a:pt x="1281" y="998"/>
                </a:cubicBezTo>
                <a:close/>
                <a:moveTo>
                  <a:pt x="1273" y="1009"/>
                </a:moveTo>
                <a:cubicBezTo>
                  <a:pt x="1273" y="1009"/>
                  <a:pt x="1273" y="1009"/>
                  <a:pt x="1273" y="1009"/>
                </a:cubicBezTo>
                <a:cubicBezTo>
                  <a:pt x="1273" y="1008"/>
                  <a:pt x="1274" y="1007"/>
                  <a:pt x="1274" y="1006"/>
                </a:cubicBezTo>
                <a:cubicBezTo>
                  <a:pt x="1275" y="1006"/>
                  <a:pt x="1275" y="1006"/>
                  <a:pt x="1275" y="1005"/>
                </a:cubicBezTo>
                <a:cubicBezTo>
                  <a:pt x="1274" y="1007"/>
                  <a:pt x="1274" y="1008"/>
                  <a:pt x="1273" y="1009"/>
                </a:cubicBezTo>
                <a:close/>
                <a:moveTo>
                  <a:pt x="1273" y="1009"/>
                </a:moveTo>
                <a:cubicBezTo>
                  <a:pt x="1270" y="1016"/>
                  <a:pt x="1268" y="1023"/>
                  <a:pt x="1265" y="1030"/>
                </a:cubicBezTo>
                <a:cubicBezTo>
                  <a:pt x="1265" y="1029"/>
                  <a:pt x="1264" y="1028"/>
                  <a:pt x="1263" y="1027"/>
                </a:cubicBezTo>
                <a:cubicBezTo>
                  <a:pt x="1266" y="1021"/>
                  <a:pt x="1269" y="1015"/>
                  <a:pt x="1273" y="1009"/>
                </a:cubicBezTo>
                <a:close/>
                <a:moveTo>
                  <a:pt x="1263" y="1027"/>
                </a:moveTo>
                <a:cubicBezTo>
                  <a:pt x="1262" y="1026"/>
                  <a:pt x="1261" y="1026"/>
                  <a:pt x="1261" y="1025"/>
                </a:cubicBezTo>
                <a:cubicBezTo>
                  <a:pt x="1264" y="1020"/>
                  <a:pt x="1268" y="1015"/>
                  <a:pt x="1272" y="1010"/>
                </a:cubicBezTo>
                <a:cubicBezTo>
                  <a:pt x="1268" y="1015"/>
                  <a:pt x="1265" y="1021"/>
                  <a:pt x="1263" y="1027"/>
                </a:cubicBezTo>
                <a:close/>
                <a:moveTo>
                  <a:pt x="1262" y="1027"/>
                </a:moveTo>
                <a:cubicBezTo>
                  <a:pt x="1259" y="1034"/>
                  <a:pt x="1257" y="1041"/>
                  <a:pt x="1254" y="1048"/>
                </a:cubicBezTo>
                <a:cubicBezTo>
                  <a:pt x="1253" y="1047"/>
                  <a:pt x="1252" y="1046"/>
                  <a:pt x="1251" y="1044"/>
                </a:cubicBezTo>
                <a:cubicBezTo>
                  <a:pt x="1254" y="1038"/>
                  <a:pt x="1257" y="1032"/>
                  <a:pt x="1261" y="1026"/>
                </a:cubicBezTo>
                <a:cubicBezTo>
                  <a:pt x="1261" y="1026"/>
                  <a:pt x="1262" y="1027"/>
                  <a:pt x="1262" y="1027"/>
                </a:cubicBezTo>
                <a:close/>
                <a:moveTo>
                  <a:pt x="1254" y="1048"/>
                </a:moveTo>
                <a:cubicBezTo>
                  <a:pt x="1252" y="1056"/>
                  <a:pt x="1250" y="1063"/>
                  <a:pt x="1248" y="1071"/>
                </a:cubicBezTo>
                <a:cubicBezTo>
                  <a:pt x="1246" y="1069"/>
                  <a:pt x="1244" y="1067"/>
                  <a:pt x="1242" y="1066"/>
                </a:cubicBezTo>
                <a:cubicBezTo>
                  <a:pt x="1244" y="1059"/>
                  <a:pt x="1247" y="1052"/>
                  <a:pt x="1250" y="1045"/>
                </a:cubicBezTo>
                <a:cubicBezTo>
                  <a:pt x="1252" y="1046"/>
                  <a:pt x="1253" y="1047"/>
                  <a:pt x="1254" y="1048"/>
                </a:cubicBezTo>
                <a:close/>
                <a:moveTo>
                  <a:pt x="1242" y="1065"/>
                </a:moveTo>
                <a:cubicBezTo>
                  <a:pt x="1240" y="1064"/>
                  <a:pt x="1238" y="1062"/>
                  <a:pt x="1236" y="1061"/>
                </a:cubicBezTo>
                <a:cubicBezTo>
                  <a:pt x="1239" y="1054"/>
                  <a:pt x="1243" y="1048"/>
                  <a:pt x="1247" y="1042"/>
                </a:cubicBezTo>
                <a:cubicBezTo>
                  <a:pt x="1248" y="1043"/>
                  <a:pt x="1249" y="1044"/>
                  <a:pt x="1250" y="1045"/>
                </a:cubicBezTo>
                <a:cubicBezTo>
                  <a:pt x="1247" y="1051"/>
                  <a:pt x="1244" y="1058"/>
                  <a:pt x="1242" y="1065"/>
                </a:cubicBezTo>
                <a:close/>
                <a:moveTo>
                  <a:pt x="1236" y="1060"/>
                </a:moveTo>
                <a:cubicBezTo>
                  <a:pt x="1235" y="1059"/>
                  <a:pt x="1233" y="1058"/>
                  <a:pt x="1232" y="1057"/>
                </a:cubicBezTo>
                <a:cubicBezTo>
                  <a:pt x="1235" y="1052"/>
                  <a:pt x="1239" y="1046"/>
                  <a:pt x="1243" y="1041"/>
                </a:cubicBezTo>
                <a:cubicBezTo>
                  <a:pt x="1244" y="1039"/>
                  <a:pt x="1244" y="1039"/>
                  <a:pt x="1244" y="1039"/>
                </a:cubicBezTo>
                <a:cubicBezTo>
                  <a:pt x="1245" y="1040"/>
                  <a:pt x="1246" y="1041"/>
                  <a:pt x="1246" y="1041"/>
                </a:cubicBezTo>
                <a:cubicBezTo>
                  <a:pt x="1243" y="1047"/>
                  <a:pt x="1239" y="1054"/>
                  <a:pt x="1236" y="1060"/>
                </a:cubicBezTo>
                <a:close/>
                <a:moveTo>
                  <a:pt x="1242" y="1041"/>
                </a:moveTo>
                <a:cubicBezTo>
                  <a:pt x="1239" y="1046"/>
                  <a:pt x="1235" y="1051"/>
                  <a:pt x="1232" y="1057"/>
                </a:cubicBezTo>
                <a:cubicBezTo>
                  <a:pt x="1231" y="1056"/>
                  <a:pt x="1230" y="1055"/>
                  <a:pt x="1229" y="1055"/>
                </a:cubicBezTo>
                <a:cubicBezTo>
                  <a:pt x="1233" y="1049"/>
                  <a:pt x="1238" y="1043"/>
                  <a:pt x="1242" y="1037"/>
                </a:cubicBezTo>
                <a:cubicBezTo>
                  <a:pt x="1242" y="1038"/>
                  <a:pt x="1243" y="1038"/>
                  <a:pt x="1244" y="1039"/>
                </a:cubicBezTo>
                <a:lnTo>
                  <a:pt x="1242" y="1041"/>
                </a:lnTo>
                <a:close/>
                <a:moveTo>
                  <a:pt x="1229" y="1055"/>
                </a:moveTo>
                <a:cubicBezTo>
                  <a:pt x="1228" y="1054"/>
                  <a:pt x="1227" y="1053"/>
                  <a:pt x="1226" y="1052"/>
                </a:cubicBezTo>
                <a:cubicBezTo>
                  <a:pt x="1230" y="1046"/>
                  <a:pt x="1234" y="1040"/>
                  <a:pt x="1238" y="1034"/>
                </a:cubicBezTo>
                <a:cubicBezTo>
                  <a:pt x="1239" y="1035"/>
                  <a:pt x="1240" y="1036"/>
                  <a:pt x="1241" y="1037"/>
                </a:cubicBezTo>
                <a:cubicBezTo>
                  <a:pt x="1237" y="1043"/>
                  <a:pt x="1233" y="1049"/>
                  <a:pt x="1229" y="1055"/>
                </a:cubicBezTo>
                <a:close/>
                <a:moveTo>
                  <a:pt x="1226" y="1052"/>
                </a:moveTo>
                <a:cubicBezTo>
                  <a:pt x="1224" y="1051"/>
                  <a:pt x="1223" y="1049"/>
                  <a:pt x="1221" y="1048"/>
                </a:cubicBezTo>
                <a:cubicBezTo>
                  <a:pt x="1225" y="1042"/>
                  <a:pt x="1228" y="1036"/>
                  <a:pt x="1232" y="1029"/>
                </a:cubicBezTo>
                <a:cubicBezTo>
                  <a:pt x="1234" y="1030"/>
                  <a:pt x="1235" y="1032"/>
                  <a:pt x="1237" y="1033"/>
                </a:cubicBezTo>
                <a:cubicBezTo>
                  <a:pt x="1233" y="1040"/>
                  <a:pt x="1229" y="1046"/>
                  <a:pt x="1226" y="1052"/>
                </a:cubicBezTo>
                <a:close/>
                <a:moveTo>
                  <a:pt x="1221" y="1048"/>
                </a:moveTo>
                <a:cubicBezTo>
                  <a:pt x="1219" y="1046"/>
                  <a:pt x="1217" y="1045"/>
                  <a:pt x="1215" y="1043"/>
                </a:cubicBezTo>
                <a:cubicBezTo>
                  <a:pt x="1219" y="1037"/>
                  <a:pt x="1222" y="1031"/>
                  <a:pt x="1226" y="1024"/>
                </a:cubicBezTo>
                <a:cubicBezTo>
                  <a:pt x="1228" y="1025"/>
                  <a:pt x="1230" y="1027"/>
                  <a:pt x="1232" y="1029"/>
                </a:cubicBezTo>
                <a:cubicBezTo>
                  <a:pt x="1228" y="1035"/>
                  <a:pt x="1224" y="1042"/>
                  <a:pt x="1221" y="1048"/>
                </a:cubicBezTo>
                <a:close/>
                <a:moveTo>
                  <a:pt x="1225" y="1023"/>
                </a:moveTo>
                <a:cubicBezTo>
                  <a:pt x="1223" y="1021"/>
                  <a:pt x="1220" y="1019"/>
                  <a:pt x="1218" y="1017"/>
                </a:cubicBezTo>
                <a:cubicBezTo>
                  <a:pt x="1221" y="1011"/>
                  <a:pt x="1223" y="1006"/>
                  <a:pt x="1226" y="1000"/>
                </a:cubicBezTo>
                <a:cubicBezTo>
                  <a:pt x="1227" y="997"/>
                  <a:pt x="1227" y="997"/>
                  <a:pt x="1227" y="997"/>
                </a:cubicBezTo>
                <a:cubicBezTo>
                  <a:pt x="1230" y="999"/>
                  <a:pt x="1233" y="1001"/>
                  <a:pt x="1235" y="1003"/>
                </a:cubicBezTo>
                <a:cubicBezTo>
                  <a:pt x="1232" y="1011"/>
                  <a:pt x="1229" y="1017"/>
                  <a:pt x="1225" y="1023"/>
                </a:cubicBezTo>
                <a:close/>
                <a:moveTo>
                  <a:pt x="1227" y="996"/>
                </a:moveTo>
                <a:cubicBezTo>
                  <a:pt x="1224" y="994"/>
                  <a:pt x="1221" y="991"/>
                  <a:pt x="1218" y="989"/>
                </a:cubicBezTo>
                <a:cubicBezTo>
                  <a:pt x="1222" y="983"/>
                  <a:pt x="1225" y="976"/>
                  <a:pt x="1227" y="971"/>
                </a:cubicBezTo>
                <a:cubicBezTo>
                  <a:pt x="1228" y="969"/>
                  <a:pt x="1228" y="969"/>
                  <a:pt x="1228" y="969"/>
                </a:cubicBezTo>
                <a:cubicBezTo>
                  <a:pt x="1231" y="972"/>
                  <a:pt x="1234" y="974"/>
                  <a:pt x="1237" y="977"/>
                </a:cubicBezTo>
                <a:cubicBezTo>
                  <a:pt x="1234" y="983"/>
                  <a:pt x="1230" y="990"/>
                  <a:pt x="1227" y="996"/>
                </a:cubicBezTo>
                <a:close/>
                <a:moveTo>
                  <a:pt x="1228" y="969"/>
                </a:moveTo>
                <a:cubicBezTo>
                  <a:pt x="1224" y="966"/>
                  <a:pt x="1221" y="963"/>
                  <a:pt x="1217" y="961"/>
                </a:cubicBezTo>
                <a:cubicBezTo>
                  <a:pt x="1267" y="844"/>
                  <a:pt x="1299" y="742"/>
                  <a:pt x="1313" y="656"/>
                </a:cubicBezTo>
                <a:cubicBezTo>
                  <a:pt x="1326" y="569"/>
                  <a:pt x="1320" y="502"/>
                  <a:pt x="1295" y="454"/>
                </a:cubicBezTo>
                <a:cubicBezTo>
                  <a:pt x="1304" y="448"/>
                  <a:pt x="1312" y="442"/>
                  <a:pt x="1319" y="436"/>
                </a:cubicBezTo>
                <a:cubicBezTo>
                  <a:pt x="1347" y="485"/>
                  <a:pt x="1353" y="556"/>
                  <a:pt x="1338" y="647"/>
                </a:cubicBezTo>
                <a:cubicBezTo>
                  <a:pt x="1322" y="737"/>
                  <a:pt x="1285" y="846"/>
                  <a:pt x="1228" y="969"/>
                </a:cubicBezTo>
                <a:close/>
                <a:moveTo>
                  <a:pt x="1319" y="435"/>
                </a:moveTo>
                <a:cubicBezTo>
                  <a:pt x="1318" y="434"/>
                  <a:pt x="1317" y="432"/>
                  <a:pt x="1316" y="431"/>
                </a:cubicBezTo>
                <a:cubicBezTo>
                  <a:pt x="1321" y="428"/>
                  <a:pt x="1327" y="425"/>
                  <a:pt x="1332" y="423"/>
                </a:cubicBezTo>
                <a:cubicBezTo>
                  <a:pt x="1328" y="427"/>
                  <a:pt x="1325" y="431"/>
                  <a:pt x="1320" y="434"/>
                </a:cubicBezTo>
                <a:cubicBezTo>
                  <a:pt x="1320" y="435"/>
                  <a:pt x="1319" y="435"/>
                  <a:pt x="1319" y="435"/>
                </a:cubicBezTo>
                <a:close/>
                <a:moveTo>
                  <a:pt x="1333" y="422"/>
                </a:moveTo>
                <a:cubicBezTo>
                  <a:pt x="1336" y="420"/>
                  <a:pt x="1340" y="419"/>
                  <a:pt x="1343" y="417"/>
                </a:cubicBezTo>
                <a:cubicBezTo>
                  <a:pt x="1343" y="417"/>
                  <a:pt x="1343" y="418"/>
                  <a:pt x="1344" y="418"/>
                </a:cubicBezTo>
                <a:cubicBezTo>
                  <a:pt x="1337" y="423"/>
                  <a:pt x="1330" y="428"/>
                  <a:pt x="1323" y="433"/>
                </a:cubicBezTo>
                <a:cubicBezTo>
                  <a:pt x="1326" y="430"/>
                  <a:pt x="1330" y="426"/>
                  <a:pt x="1333" y="422"/>
                </a:cubicBezTo>
                <a:close/>
                <a:moveTo>
                  <a:pt x="1334" y="421"/>
                </a:moveTo>
                <a:cubicBezTo>
                  <a:pt x="1336" y="418"/>
                  <a:pt x="1338" y="415"/>
                  <a:pt x="1340" y="412"/>
                </a:cubicBezTo>
                <a:cubicBezTo>
                  <a:pt x="1341" y="414"/>
                  <a:pt x="1342" y="415"/>
                  <a:pt x="1342" y="416"/>
                </a:cubicBezTo>
                <a:cubicBezTo>
                  <a:pt x="1340" y="418"/>
                  <a:pt x="1337" y="420"/>
                  <a:pt x="1334" y="421"/>
                </a:cubicBezTo>
                <a:close/>
                <a:moveTo>
                  <a:pt x="1339" y="411"/>
                </a:moveTo>
                <a:cubicBezTo>
                  <a:pt x="1339" y="410"/>
                  <a:pt x="1338" y="409"/>
                  <a:pt x="1337" y="408"/>
                </a:cubicBezTo>
                <a:cubicBezTo>
                  <a:pt x="1339" y="407"/>
                  <a:pt x="1341" y="407"/>
                  <a:pt x="1343" y="406"/>
                </a:cubicBezTo>
                <a:cubicBezTo>
                  <a:pt x="1342" y="407"/>
                  <a:pt x="1341" y="409"/>
                  <a:pt x="1340" y="410"/>
                </a:cubicBezTo>
                <a:lnTo>
                  <a:pt x="1339" y="411"/>
                </a:lnTo>
                <a:close/>
                <a:moveTo>
                  <a:pt x="1343" y="406"/>
                </a:moveTo>
                <a:cubicBezTo>
                  <a:pt x="1350" y="403"/>
                  <a:pt x="1357" y="400"/>
                  <a:pt x="1364" y="398"/>
                </a:cubicBezTo>
                <a:cubicBezTo>
                  <a:pt x="1363" y="399"/>
                  <a:pt x="1362" y="399"/>
                  <a:pt x="1362" y="400"/>
                </a:cubicBezTo>
                <a:cubicBezTo>
                  <a:pt x="1355" y="403"/>
                  <a:pt x="1349" y="407"/>
                  <a:pt x="1341" y="410"/>
                </a:cubicBezTo>
                <a:cubicBezTo>
                  <a:pt x="1342" y="409"/>
                  <a:pt x="1343" y="407"/>
                  <a:pt x="1343" y="406"/>
                </a:cubicBezTo>
                <a:close/>
                <a:moveTo>
                  <a:pt x="1344" y="405"/>
                </a:moveTo>
                <a:cubicBezTo>
                  <a:pt x="1346" y="400"/>
                  <a:pt x="1348" y="395"/>
                  <a:pt x="1349" y="390"/>
                </a:cubicBezTo>
                <a:cubicBezTo>
                  <a:pt x="1352" y="389"/>
                  <a:pt x="1355" y="388"/>
                  <a:pt x="1359" y="387"/>
                </a:cubicBezTo>
                <a:cubicBezTo>
                  <a:pt x="1361" y="390"/>
                  <a:pt x="1363" y="393"/>
                  <a:pt x="1365" y="396"/>
                </a:cubicBezTo>
                <a:cubicBezTo>
                  <a:pt x="1365" y="396"/>
                  <a:pt x="1364" y="397"/>
                  <a:pt x="1364" y="397"/>
                </a:cubicBezTo>
                <a:cubicBezTo>
                  <a:pt x="1358" y="400"/>
                  <a:pt x="1351" y="402"/>
                  <a:pt x="1344" y="405"/>
                </a:cubicBezTo>
                <a:close/>
                <a:moveTo>
                  <a:pt x="1349" y="390"/>
                </a:moveTo>
                <a:cubicBezTo>
                  <a:pt x="1350" y="386"/>
                  <a:pt x="1350" y="382"/>
                  <a:pt x="1350" y="377"/>
                </a:cubicBezTo>
                <a:cubicBezTo>
                  <a:pt x="1353" y="380"/>
                  <a:pt x="1356" y="383"/>
                  <a:pt x="1358" y="387"/>
                </a:cubicBezTo>
                <a:cubicBezTo>
                  <a:pt x="1355" y="388"/>
                  <a:pt x="1352" y="389"/>
                  <a:pt x="1349" y="390"/>
                </a:cubicBezTo>
                <a:close/>
                <a:moveTo>
                  <a:pt x="1348" y="362"/>
                </a:moveTo>
                <a:cubicBezTo>
                  <a:pt x="1356" y="360"/>
                  <a:pt x="1363" y="358"/>
                  <a:pt x="1369" y="356"/>
                </a:cubicBezTo>
                <a:cubicBezTo>
                  <a:pt x="1372" y="358"/>
                  <a:pt x="1375" y="361"/>
                  <a:pt x="1377" y="363"/>
                </a:cubicBezTo>
                <a:cubicBezTo>
                  <a:pt x="1377" y="364"/>
                  <a:pt x="1377" y="366"/>
                  <a:pt x="1377" y="367"/>
                </a:cubicBezTo>
                <a:cubicBezTo>
                  <a:pt x="1368" y="370"/>
                  <a:pt x="1360" y="373"/>
                  <a:pt x="1350" y="376"/>
                </a:cubicBezTo>
                <a:cubicBezTo>
                  <a:pt x="1350" y="371"/>
                  <a:pt x="1349" y="366"/>
                  <a:pt x="1348" y="362"/>
                </a:cubicBezTo>
                <a:close/>
                <a:moveTo>
                  <a:pt x="1370" y="355"/>
                </a:moveTo>
                <a:cubicBezTo>
                  <a:pt x="1365" y="351"/>
                  <a:pt x="1361" y="348"/>
                  <a:pt x="1356" y="344"/>
                </a:cubicBezTo>
                <a:cubicBezTo>
                  <a:pt x="1363" y="343"/>
                  <a:pt x="1369" y="341"/>
                  <a:pt x="1375" y="339"/>
                </a:cubicBezTo>
                <a:cubicBezTo>
                  <a:pt x="1376" y="344"/>
                  <a:pt x="1377" y="348"/>
                  <a:pt x="1377" y="353"/>
                </a:cubicBezTo>
                <a:cubicBezTo>
                  <a:pt x="1375" y="353"/>
                  <a:pt x="1372" y="354"/>
                  <a:pt x="1370" y="355"/>
                </a:cubicBezTo>
                <a:close/>
                <a:moveTo>
                  <a:pt x="1356" y="344"/>
                </a:moveTo>
                <a:cubicBezTo>
                  <a:pt x="1350" y="340"/>
                  <a:pt x="1344" y="337"/>
                  <a:pt x="1338" y="333"/>
                </a:cubicBezTo>
                <a:cubicBezTo>
                  <a:pt x="1348" y="331"/>
                  <a:pt x="1359" y="328"/>
                  <a:pt x="1370" y="325"/>
                </a:cubicBezTo>
                <a:cubicBezTo>
                  <a:pt x="1372" y="330"/>
                  <a:pt x="1374" y="334"/>
                  <a:pt x="1375" y="339"/>
                </a:cubicBezTo>
                <a:cubicBezTo>
                  <a:pt x="1369" y="340"/>
                  <a:pt x="1363" y="342"/>
                  <a:pt x="1356" y="344"/>
                </a:cubicBezTo>
                <a:close/>
                <a:moveTo>
                  <a:pt x="1355" y="344"/>
                </a:moveTo>
                <a:cubicBezTo>
                  <a:pt x="1351" y="345"/>
                  <a:pt x="1347" y="346"/>
                  <a:pt x="1344" y="347"/>
                </a:cubicBezTo>
                <a:cubicBezTo>
                  <a:pt x="1342" y="343"/>
                  <a:pt x="1340" y="338"/>
                  <a:pt x="1337" y="334"/>
                </a:cubicBezTo>
                <a:cubicBezTo>
                  <a:pt x="1338" y="333"/>
                  <a:pt x="1338" y="333"/>
                  <a:pt x="1338" y="333"/>
                </a:cubicBezTo>
                <a:cubicBezTo>
                  <a:pt x="1344" y="337"/>
                  <a:pt x="1350" y="340"/>
                  <a:pt x="1355" y="344"/>
                </a:cubicBezTo>
                <a:close/>
                <a:moveTo>
                  <a:pt x="1343" y="347"/>
                </a:moveTo>
                <a:cubicBezTo>
                  <a:pt x="1336" y="349"/>
                  <a:pt x="1328" y="351"/>
                  <a:pt x="1321" y="353"/>
                </a:cubicBezTo>
                <a:cubicBezTo>
                  <a:pt x="1316" y="350"/>
                  <a:pt x="1310" y="348"/>
                  <a:pt x="1305" y="345"/>
                </a:cubicBezTo>
                <a:cubicBezTo>
                  <a:pt x="1304" y="344"/>
                  <a:pt x="1304" y="343"/>
                  <a:pt x="1303" y="342"/>
                </a:cubicBezTo>
                <a:cubicBezTo>
                  <a:pt x="1313" y="340"/>
                  <a:pt x="1322" y="337"/>
                  <a:pt x="1332" y="335"/>
                </a:cubicBezTo>
                <a:cubicBezTo>
                  <a:pt x="1336" y="334"/>
                  <a:pt x="1336" y="334"/>
                  <a:pt x="1336" y="334"/>
                </a:cubicBezTo>
                <a:cubicBezTo>
                  <a:pt x="1339" y="338"/>
                  <a:pt x="1341" y="343"/>
                  <a:pt x="1343" y="347"/>
                </a:cubicBezTo>
                <a:close/>
                <a:moveTo>
                  <a:pt x="1332" y="335"/>
                </a:moveTo>
                <a:cubicBezTo>
                  <a:pt x="1322" y="337"/>
                  <a:pt x="1313" y="339"/>
                  <a:pt x="1303" y="342"/>
                </a:cubicBezTo>
                <a:cubicBezTo>
                  <a:pt x="1300" y="337"/>
                  <a:pt x="1297" y="332"/>
                  <a:pt x="1295" y="328"/>
                </a:cubicBezTo>
                <a:cubicBezTo>
                  <a:pt x="1301" y="326"/>
                  <a:pt x="1307" y="325"/>
                  <a:pt x="1313" y="323"/>
                </a:cubicBezTo>
                <a:cubicBezTo>
                  <a:pt x="1321" y="326"/>
                  <a:pt x="1329" y="329"/>
                  <a:pt x="1336" y="333"/>
                </a:cubicBezTo>
                <a:cubicBezTo>
                  <a:pt x="1336" y="333"/>
                  <a:pt x="1336" y="333"/>
                  <a:pt x="1336" y="333"/>
                </a:cubicBezTo>
                <a:lnTo>
                  <a:pt x="1332" y="335"/>
                </a:lnTo>
                <a:close/>
                <a:moveTo>
                  <a:pt x="1314" y="323"/>
                </a:moveTo>
                <a:cubicBezTo>
                  <a:pt x="1319" y="322"/>
                  <a:pt x="1323" y="320"/>
                  <a:pt x="1328" y="319"/>
                </a:cubicBezTo>
                <a:cubicBezTo>
                  <a:pt x="1329" y="322"/>
                  <a:pt x="1331" y="324"/>
                  <a:pt x="1332" y="327"/>
                </a:cubicBezTo>
                <a:cubicBezTo>
                  <a:pt x="1333" y="328"/>
                  <a:pt x="1334" y="330"/>
                  <a:pt x="1335" y="332"/>
                </a:cubicBezTo>
                <a:cubicBezTo>
                  <a:pt x="1329" y="328"/>
                  <a:pt x="1322" y="325"/>
                  <a:pt x="1314" y="323"/>
                </a:cubicBezTo>
                <a:close/>
                <a:moveTo>
                  <a:pt x="1316" y="299"/>
                </a:moveTo>
                <a:cubicBezTo>
                  <a:pt x="1329" y="303"/>
                  <a:pt x="1342" y="307"/>
                  <a:pt x="1353" y="312"/>
                </a:cubicBezTo>
                <a:cubicBezTo>
                  <a:pt x="1345" y="315"/>
                  <a:pt x="1336" y="317"/>
                  <a:pt x="1328" y="319"/>
                </a:cubicBezTo>
                <a:cubicBezTo>
                  <a:pt x="1324" y="312"/>
                  <a:pt x="1320" y="306"/>
                  <a:pt x="1316" y="299"/>
                </a:cubicBezTo>
                <a:close/>
                <a:moveTo>
                  <a:pt x="1327" y="319"/>
                </a:moveTo>
                <a:cubicBezTo>
                  <a:pt x="1323" y="320"/>
                  <a:pt x="1318" y="321"/>
                  <a:pt x="1313" y="322"/>
                </a:cubicBezTo>
                <a:cubicBezTo>
                  <a:pt x="1305" y="320"/>
                  <a:pt x="1296" y="317"/>
                  <a:pt x="1287" y="315"/>
                </a:cubicBezTo>
                <a:cubicBezTo>
                  <a:pt x="1283" y="308"/>
                  <a:pt x="1279" y="300"/>
                  <a:pt x="1275" y="293"/>
                </a:cubicBezTo>
                <a:cubicBezTo>
                  <a:pt x="1289" y="294"/>
                  <a:pt x="1303" y="296"/>
                  <a:pt x="1315" y="299"/>
                </a:cubicBezTo>
                <a:cubicBezTo>
                  <a:pt x="1319" y="306"/>
                  <a:pt x="1323" y="312"/>
                  <a:pt x="1327" y="319"/>
                </a:cubicBezTo>
                <a:close/>
                <a:moveTo>
                  <a:pt x="1275" y="292"/>
                </a:moveTo>
                <a:cubicBezTo>
                  <a:pt x="1272" y="286"/>
                  <a:pt x="1268" y="280"/>
                  <a:pt x="1265" y="274"/>
                </a:cubicBezTo>
                <a:cubicBezTo>
                  <a:pt x="1278" y="274"/>
                  <a:pt x="1290" y="274"/>
                  <a:pt x="1302" y="276"/>
                </a:cubicBezTo>
                <a:cubicBezTo>
                  <a:pt x="1306" y="283"/>
                  <a:pt x="1310" y="291"/>
                  <a:pt x="1315" y="299"/>
                </a:cubicBezTo>
                <a:cubicBezTo>
                  <a:pt x="1303" y="296"/>
                  <a:pt x="1289" y="294"/>
                  <a:pt x="1275" y="292"/>
                </a:cubicBezTo>
                <a:close/>
                <a:moveTo>
                  <a:pt x="1265" y="273"/>
                </a:moveTo>
                <a:cubicBezTo>
                  <a:pt x="1262" y="267"/>
                  <a:pt x="1259" y="261"/>
                  <a:pt x="1257" y="256"/>
                </a:cubicBezTo>
                <a:cubicBezTo>
                  <a:pt x="1264" y="256"/>
                  <a:pt x="1271" y="255"/>
                  <a:pt x="1279" y="255"/>
                </a:cubicBezTo>
                <a:cubicBezTo>
                  <a:pt x="1280" y="255"/>
                  <a:pt x="1281" y="255"/>
                  <a:pt x="1282" y="255"/>
                </a:cubicBezTo>
                <a:cubicBezTo>
                  <a:pt x="1285" y="255"/>
                  <a:pt x="1288" y="255"/>
                  <a:pt x="1291" y="255"/>
                </a:cubicBezTo>
                <a:cubicBezTo>
                  <a:pt x="1294" y="262"/>
                  <a:pt x="1298" y="268"/>
                  <a:pt x="1301" y="275"/>
                </a:cubicBezTo>
                <a:cubicBezTo>
                  <a:pt x="1290" y="274"/>
                  <a:pt x="1278" y="273"/>
                  <a:pt x="1265" y="273"/>
                </a:cubicBezTo>
                <a:close/>
                <a:moveTo>
                  <a:pt x="1282" y="255"/>
                </a:moveTo>
                <a:cubicBezTo>
                  <a:pt x="1281" y="255"/>
                  <a:pt x="1280" y="255"/>
                  <a:pt x="1279" y="255"/>
                </a:cubicBezTo>
                <a:cubicBezTo>
                  <a:pt x="1271" y="255"/>
                  <a:pt x="1264" y="255"/>
                  <a:pt x="1257" y="255"/>
                </a:cubicBezTo>
                <a:cubicBezTo>
                  <a:pt x="1254" y="250"/>
                  <a:pt x="1252" y="244"/>
                  <a:pt x="1249" y="238"/>
                </a:cubicBezTo>
                <a:cubicBezTo>
                  <a:pt x="1260" y="238"/>
                  <a:pt x="1271" y="238"/>
                  <a:pt x="1282" y="238"/>
                </a:cubicBezTo>
                <a:cubicBezTo>
                  <a:pt x="1285" y="243"/>
                  <a:pt x="1288" y="249"/>
                  <a:pt x="1291" y="255"/>
                </a:cubicBezTo>
                <a:cubicBezTo>
                  <a:pt x="1288" y="255"/>
                  <a:pt x="1285" y="255"/>
                  <a:pt x="1282" y="255"/>
                </a:cubicBezTo>
                <a:close/>
                <a:moveTo>
                  <a:pt x="1274" y="219"/>
                </a:moveTo>
                <a:cubicBezTo>
                  <a:pt x="1281" y="219"/>
                  <a:pt x="1288" y="218"/>
                  <a:pt x="1295" y="218"/>
                </a:cubicBezTo>
                <a:cubicBezTo>
                  <a:pt x="1299" y="218"/>
                  <a:pt x="1304" y="218"/>
                  <a:pt x="1308" y="219"/>
                </a:cubicBezTo>
                <a:cubicBezTo>
                  <a:pt x="1311" y="225"/>
                  <a:pt x="1314" y="231"/>
                  <a:pt x="1318" y="237"/>
                </a:cubicBezTo>
                <a:cubicBezTo>
                  <a:pt x="1314" y="237"/>
                  <a:pt x="1310" y="237"/>
                  <a:pt x="1306" y="237"/>
                </a:cubicBezTo>
                <a:cubicBezTo>
                  <a:pt x="1300" y="237"/>
                  <a:pt x="1294" y="237"/>
                  <a:pt x="1289" y="237"/>
                </a:cubicBezTo>
                <a:cubicBezTo>
                  <a:pt x="1287" y="237"/>
                  <a:pt x="1284" y="237"/>
                  <a:pt x="1282" y="237"/>
                </a:cubicBezTo>
                <a:cubicBezTo>
                  <a:pt x="1279" y="231"/>
                  <a:pt x="1277" y="225"/>
                  <a:pt x="1274" y="219"/>
                </a:cubicBezTo>
                <a:close/>
                <a:moveTo>
                  <a:pt x="1295" y="218"/>
                </a:moveTo>
                <a:cubicBezTo>
                  <a:pt x="1288" y="218"/>
                  <a:pt x="1281" y="218"/>
                  <a:pt x="1274" y="218"/>
                </a:cubicBezTo>
                <a:cubicBezTo>
                  <a:pt x="1270" y="211"/>
                  <a:pt x="1267" y="204"/>
                  <a:pt x="1265" y="197"/>
                </a:cubicBezTo>
                <a:cubicBezTo>
                  <a:pt x="1275" y="196"/>
                  <a:pt x="1286" y="196"/>
                  <a:pt x="1297" y="196"/>
                </a:cubicBezTo>
                <a:cubicBezTo>
                  <a:pt x="1300" y="203"/>
                  <a:pt x="1304" y="211"/>
                  <a:pt x="1308" y="218"/>
                </a:cubicBezTo>
                <a:cubicBezTo>
                  <a:pt x="1303" y="218"/>
                  <a:pt x="1299" y="218"/>
                  <a:pt x="1295" y="218"/>
                </a:cubicBezTo>
                <a:close/>
                <a:moveTo>
                  <a:pt x="1288" y="174"/>
                </a:moveTo>
                <a:cubicBezTo>
                  <a:pt x="1295" y="174"/>
                  <a:pt x="1303" y="174"/>
                  <a:pt x="1311" y="174"/>
                </a:cubicBezTo>
                <a:cubicBezTo>
                  <a:pt x="1314" y="174"/>
                  <a:pt x="1318" y="174"/>
                  <a:pt x="1321" y="174"/>
                </a:cubicBezTo>
                <a:cubicBezTo>
                  <a:pt x="1325" y="181"/>
                  <a:pt x="1328" y="188"/>
                  <a:pt x="1332" y="196"/>
                </a:cubicBezTo>
                <a:cubicBezTo>
                  <a:pt x="1323" y="196"/>
                  <a:pt x="1313" y="195"/>
                  <a:pt x="1304" y="195"/>
                </a:cubicBezTo>
                <a:cubicBezTo>
                  <a:pt x="1302" y="195"/>
                  <a:pt x="1299" y="195"/>
                  <a:pt x="1297" y="195"/>
                </a:cubicBezTo>
                <a:cubicBezTo>
                  <a:pt x="1294" y="188"/>
                  <a:pt x="1291" y="181"/>
                  <a:pt x="1288" y="174"/>
                </a:cubicBezTo>
                <a:close/>
                <a:moveTo>
                  <a:pt x="1311" y="173"/>
                </a:moveTo>
                <a:cubicBezTo>
                  <a:pt x="1303" y="173"/>
                  <a:pt x="1295" y="173"/>
                  <a:pt x="1288" y="173"/>
                </a:cubicBezTo>
                <a:cubicBezTo>
                  <a:pt x="1285" y="166"/>
                  <a:pt x="1282" y="159"/>
                  <a:pt x="1280" y="151"/>
                </a:cubicBezTo>
                <a:cubicBezTo>
                  <a:pt x="1290" y="151"/>
                  <a:pt x="1300" y="150"/>
                  <a:pt x="1311" y="150"/>
                </a:cubicBezTo>
                <a:cubicBezTo>
                  <a:pt x="1314" y="158"/>
                  <a:pt x="1317" y="165"/>
                  <a:pt x="1321" y="173"/>
                </a:cubicBezTo>
                <a:cubicBezTo>
                  <a:pt x="1317" y="173"/>
                  <a:pt x="1314" y="173"/>
                  <a:pt x="1311" y="173"/>
                </a:cubicBezTo>
                <a:close/>
                <a:moveTo>
                  <a:pt x="1301" y="122"/>
                </a:moveTo>
                <a:cubicBezTo>
                  <a:pt x="1305" y="122"/>
                  <a:pt x="1309" y="122"/>
                  <a:pt x="1313" y="122"/>
                </a:cubicBezTo>
                <a:cubicBezTo>
                  <a:pt x="1319" y="122"/>
                  <a:pt x="1325" y="122"/>
                  <a:pt x="1331" y="122"/>
                </a:cubicBezTo>
                <a:cubicBezTo>
                  <a:pt x="1335" y="131"/>
                  <a:pt x="1339" y="141"/>
                  <a:pt x="1344" y="150"/>
                </a:cubicBezTo>
                <a:cubicBezTo>
                  <a:pt x="1336" y="150"/>
                  <a:pt x="1328" y="150"/>
                  <a:pt x="1321" y="150"/>
                </a:cubicBezTo>
                <a:cubicBezTo>
                  <a:pt x="1318" y="150"/>
                  <a:pt x="1314" y="150"/>
                  <a:pt x="1311" y="150"/>
                </a:cubicBezTo>
                <a:cubicBezTo>
                  <a:pt x="1307" y="140"/>
                  <a:pt x="1304" y="131"/>
                  <a:pt x="1301" y="122"/>
                </a:cubicBezTo>
                <a:close/>
                <a:moveTo>
                  <a:pt x="1313" y="122"/>
                </a:moveTo>
                <a:cubicBezTo>
                  <a:pt x="1309" y="122"/>
                  <a:pt x="1305" y="122"/>
                  <a:pt x="1300" y="122"/>
                </a:cubicBezTo>
                <a:cubicBezTo>
                  <a:pt x="1298" y="114"/>
                  <a:pt x="1296" y="107"/>
                  <a:pt x="1294" y="99"/>
                </a:cubicBezTo>
                <a:cubicBezTo>
                  <a:pt x="1303" y="99"/>
                  <a:pt x="1312" y="98"/>
                  <a:pt x="1322" y="98"/>
                </a:cubicBezTo>
                <a:cubicBezTo>
                  <a:pt x="1325" y="106"/>
                  <a:pt x="1328" y="114"/>
                  <a:pt x="1331" y="122"/>
                </a:cubicBezTo>
                <a:cubicBezTo>
                  <a:pt x="1325" y="122"/>
                  <a:pt x="1319" y="122"/>
                  <a:pt x="1313" y="122"/>
                </a:cubicBezTo>
                <a:close/>
                <a:moveTo>
                  <a:pt x="1293" y="99"/>
                </a:moveTo>
                <a:cubicBezTo>
                  <a:pt x="1284" y="100"/>
                  <a:pt x="1275" y="100"/>
                  <a:pt x="1267" y="102"/>
                </a:cubicBezTo>
                <a:cubicBezTo>
                  <a:pt x="1266" y="95"/>
                  <a:pt x="1265" y="88"/>
                  <a:pt x="1265" y="82"/>
                </a:cubicBezTo>
                <a:cubicBezTo>
                  <a:pt x="1272" y="80"/>
                  <a:pt x="1280" y="79"/>
                  <a:pt x="1288" y="78"/>
                </a:cubicBezTo>
                <a:cubicBezTo>
                  <a:pt x="1290" y="84"/>
                  <a:pt x="1291" y="92"/>
                  <a:pt x="1293" y="99"/>
                </a:cubicBezTo>
                <a:close/>
                <a:moveTo>
                  <a:pt x="1267" y="102"/>
                </a:moveTo>
                <a:cubicBezTo>
                  <a:pt x="1259" y="103"/>
                  <a:pt x="1251" y="104"/>
                  <a:pt x="1244" y="106"/>
                </a:cubicBezTo>
                <a:cubicBezTo>
                  <a:pt x="1243" y="100"/>
                  <a:pt x="1243" y="93"/>
                  <a:pt x="1244" y="88"/>
                </a:cubicBezTo>
                <a:cubicBezTo>
                  <a:pt x="1250" y="85"/>
                  <a:pt x="1257" y="84"/>
                  <a:pt x="1264" y="82"/>
                </a:cubicBezTo>
                <a:cubicBezTo>
                  <a:pt x="1265" y="88"/>
                  <a:pt x="1265" y="95"/>
                  <a:pt x="1267" y="102"/>
                </a:cubicBezTo>
                <a:close/>
                <a:moveTo>
                  <a:pt x="1265" y="63"/>
                </a:moveTo>
                <a:cubicBezTo>
                  <a:pt x="1264" y="69"/>
                  <a:pt x="1264" y="75"/>
                  <a:pt x="1264" y="81"/>
                </a:cubicBezTo>
                <a:cubicBezTo>
                  <a:pt x="1257" y="83"/>
                  <a:pt x="1250" y="85"/>
                  <a:pt x="1244" y="87"/>
                </a:cubicBezTo>
                <a:cubicBezTo>
                  <a:pt x="1244" y="81"/>
                  <a:pt x="1245" y="75"/>
                  <a:pt x="1246" y="70"/>
                </a:cubicBezTo>
                <a:cubicBezTo>
                  <a:pt x="1252" y="67"/>
                  <a:pt x="1258" y="65"/>
                  <a:pt x="1265" y="63"/>
                </a:cubicBezTo>
                <a:close/>
                <a:moveTo>
                  <a:pt x="1243" y="87"/>
                </a:moveTo>
                <a:cubicBezTo>
                  <a:pt x="1237" y="89"/>
                  <a:pt x="1231" y="92"/>
                  <a:pt x="1225" y="94"/>
                </a:cubicBezTo>
                <a:cubicBezTo>
                  <a:pt x="1226" y="89"/>
                  <a:pt x="1228" y="84"/>
                  <a:pt x="1230" y="79"/>
                </a:cubicBezTo>
                <a:cubicBezTo>
                  <a:pt x="1230" y="79"/>
                  <a:pt x="1230" y="79"/>
                  <a:pt x="1230" y="79"/>
                </a:cubicBezTo>
                <a:cubicBezTo>
                  <a:pt x="1235" y="76"/>
                  <a:pt x="1240" y="73"/>
                  <a:pt x="1246" y="70"/>
                </a:cubicBezTo>
                <a:cubicBezTo>
                  <a:pt x="1245" y="76"/>
                  <a:pt x="1244" y="81"/>
                  <a:pt x="1243" y="87"/>
                </a:cubicBezTo>
                <a:close/>
                <a:moveTo>
                  <a:pt x="1243" y="88"/>
                </a:moveTo>
                <a:cubicBezTo>
                  <a:pt x="1243" y="94"/>
                  <a:pt x="1243" y="100"/>
                  <a:pt x="1243" y="106"/>
                </a:cubicBezTo>
                <a:cubicBezTo>
                  <a:pt x="1236" y="108"/>
                  <a:pt x="1229" y="110"/>
                  <a:pt x="1223" y="112"/>
                </a:cubicBezTo>
                <a:cubicBezTo>
                  <a:pt x="1223" y="106"/>
                  <a:pt x="1224" y="100"/>
                  <a:pt x="1225" y="95"/>
                </a:cubicBezTo>
                <a:cubicBezTo>
                  <a:pt x="1231" y="92"/>
                  <a:pt x="1237" y="90"/>
                  <a:pt x="1243" y="88"/>
                </a:cubicBezTo>
                <a:close/>
                <a:moveTo>
                  <a:pt x="1222" y="112"/>
                </a:moveTo>
                <a:cubicBezTo>
                  <a:pt x="1216" y="114"/>
                  <a:pt x="1210" y="117"/>
                  <a:pt x="1204" y="119"/>
                </a:cubicBezTo>
                <a:cubicBezTo>
                  <a:pt x="1205" y="114"/>
                  <a:pt x="1207" y="109"/>
                  <a:pt x="1209" y="104"/>
                </a:cubicBezTo>
                <a:cubicBezTo>
                  <a:pt x="1214" y="101"/>
                  <a:pt x="1219" y="98"/>
                  <a:pt x="1225" y="95"/>
                </a:cubicBezTo>
                <a:cubicBezTo>
                  <a:pt x="1223" y="101"/>
                  <a:pt x="1223" y="106"/>
                  <a:pt x="1222" y="112"/>
                </a:cubicBezTo>
                <a:close/>
                <a:moveTo>
                  <a:pt x="1222" y="113"/>
                </a:moveTo>
                <a:cubicBezTo>
                  <a:pt x="1222" y="118"/>
                  <a:pt x="1221" y="125"/>
                  <a:pt x="1222" y="131"/>
                </a:cubicBezTo>
                <a:cubicBezTo>
                  <a:pt x="1214" y="133"/>
                  <a:pt x="1208" y="135"/>
                  <a:pt x="1201" y="137"/>
                </a:cubicBezTo>
                <a:cubicBezTo>
                  <a:pt x="1202" y="131"/>
                  <a:pt x="1203" y="125"/>
                  <a:pt x="1204" y="120"/>
                </a:cubicBezTo>
                <a:cubicBezTo>
                  <a:pt x="1210" y="117"/>
                  <a:pt x="1216" y="115"/>
                  <a:pt x="1222" y="113"/>
                </a:cubicBezTo>
                <a:close/>
                <a:moveTo>
                  <a:pt x="1201" y="137"/>
                </a:moveTo>
                <a:cubicBezTo>
                  <a:pt x="1194" y="139"/>
                  <a:pt x="1188" y="142"/>
                  <a:pt x="1183" y="144"/>
                </a:cubicBezTo>
                <a:cubicBezTo>
                  <a:pt x="1184" y="139"/>
                  <a:pt x="1186" y="134"/>
                  <a:pt x="1188" y="129"/>
                </a:cubicBezTo>
                <a:cubicBezTo>
                  <a:pt x="1192" y="126"/>
                  <a:pt x="1198" y="123"/>
                  <a:pt x="1203" y="120"/>
                </a:cubicBezTo>
                <a:cubicBezTo>
                  <a:pt x="1202" y="126"/>
                  <a:pt x="1201" y="131"/>
                  <a:pt x="1201" y="137"/>
                </a:cubicBezTo>
                <a:close/>
                <a:moveTo>
                  <a:pt x="1201" y="138"/>
                </a:moveTo>
                <a:cubicBezTo>
                  <a:pt x="1200" y="145"/>
                  <a:pt x="1200" y="154"/>
                  <a:pt x="1200" y="162"/>
                </a:cubicBezTo>
                <a:cubicBezTo>
                  <a:pt x="1193" y="164"/>
                  <a:pt x="1186" y="166"/>
                  <a:pt x="1179" y="168"/>
                </a:cubicBezTo>
                <a:cubicBezTo>
                  <a:pt x="1180" y="160"/>
                  <a:pt x="1181" y="152"/>
                  <a:pt x="1182" y="145"/>
                </a:cubicBezTo>
                <a:cubicBezTo>
                  <a:pt x="1188" y="142"/>
                  <a:pt x="1194" y="140"/>
                  <a:pt x="1201" y="138"/>
                </a:cubicBezTo>
                <a:close/>
                <a:moveTo>
                  <a:pt x="1179" y="168"/>
                </a:moveTo>
                <a:cubicBezTo>
                  <a:pt x="1172" y="170"/>
                  <a:pt x="1166" y="172"/>
                  <a:pt x="1160" y="175"/>
                </a:cubicBezTo>
                <a:cubicBezTo>
                  <a:pt x="1162" y="167"/>
                  <a:pt x="1164" y="160"/>
                  <a:pt x="1166" y="154"/>
                </a:cubicBezTo>
                <a:cubicBezTo>
                  <a:pt x="1171" y="151"/>
                  <a:pt x="1176" y="148"/>
                  <a:pt x="1182" y="145"/>
                </a:cubicBezTo>
                <a:cubicBezTo>
                  <a:pt x="1180" y="152"/>
                  <a:pt x="1179" y="160"/>
                  <a:pt x="1179" y="168"/>
                </a:cubicBezTo>
                <a:close/>
                <a:moveTo>
                  <a:pt x="1179" y="168"/>
                </a:moveTo>
                <a:cubicBezTo>
                  <a:pt x="1178" y="174"/>
                  <a:pt x="1178" y="181"/>
                  <a:pt x="1178" y="187"/>
                </a:cubicBezTo>
                <a:cubicBezTo>
                  <a:pt x="1171" y="189"/>
                  <a:pt x="1164" y="191"/>
                  <a:pt x="1158" y="193"/>
                </a:cubicBezTo>
                <a:cubicBezTo>
                  <a:pt x="1158" y="187"/>
                  <a:pt x="1159" y="181"/>
                  <a:pt x="1160" y="175"/>
                </a:cubicBezTo>
                <a:cubicBezTo>
                  <a:pt x="1166" y="173"/>
                  <a:pt x="1172" y="171"/>
                  <a:pt x="1179" y="168"/>
                </a:cubicBezTo>
                <a:close/>
                <a:moveTo>
                  <a:pt x="1157" y="193"/>
                </a:moveTo>
                <a:cubicBezTo>
                  <a:pt x="1151" y="195"/>
                  <a:pt x="1144" y="197"/>
                  <a:pt x="1138" y="199"/>
                </a:cubicBezTo>
                <a:cubicBezTo>
                  <a:pt x="1140" y="194"/>
                  <a:pt x="1141" y="188"/>
                  <a:pt x="1143" y="183"/>
                </a:cubicBezTo>
                <a:cubicBezTo>
                  <a:pt x="1148" y="180"/>
                  <a:pt x="1154" y="178"/>
                  <a:pt x="1159" y="175"/>
                </a:cubicBezTo>
                <a:cubicBezTo>
                  <a:pt x="1158" y="181"/>
                  <a:pt x="1157" y="187"/>
                  <a:pt x="1157" y="193"/>
                </a:cubicBezTo>
                <a:close/>
                <a:moveTo>
                  <a:pt x="1157" y="193"/>
                </a:moveTo>
                <a:cubicBezTo>
                  <a:pt x="1157" y="199"/>
                  <a:pt x="1156" y="205"/>
                  <a:pt x="1157" y="211"/>
                </a:cubicBezTo>
                <a:cubicBezTo>
                  <a:pt x="1149" y="213"/>
                  <a:pt x="1142" y="215"/>
                  <a:pt x="1136" y="217"/>
                </a:cubicBezTo>
                <a:cubicBezTo>
                  <a:pt x="1136" y="211"/>
                  <a:pt x="1137" y="205"/>
                  <a:pt x="1138" y="200"/>
                </a:cubicBezTo>
                <a:cubicBezTo>
                  <a:pt x="1144" y="198"/>
                  <a:pt x="1150" y="195"/>
                  <a:pt x="1157" y="193"/>
                </a:cubicBezTo>
                <a:close/>
                <a:moveTo>
                  <a:pt x="1135" y="217"/>
                </a:moveTo>
                <a:cubicBezTo>
                  <a:pt x="1129" y="219"/>
                  <a:pt x="1123" y="222"/>
                  <a:pt x="1117" y="224"/>
                </a:cubicBezTo>
                <a:cubicBezTo>
                  <a:pt x="1118" y="218"/>
                  <a:pt x="1120" y="212"/>
                  <a:pt x="1122" y="207"/>
                </a:cubicBezTo>
                <a:cubicBezTo>
                  <a:pt x="1127" y="205"/>
                  <a:pt x="1132" y="202"/>
                  <a:pt x="1138" y="200"/>
                </a:cubicBezTo>
                <a:cubicBezTo>
                  <a:pt x="1136" y="206"/>
                  <a:pt x="1136" y="211"/>
                  <a:pt x="1135" y="217"/>
                </a:cubicBezTo>
                <a:close/>
                <a:moveTo>
                  <a:pt x="1135" y="218"/>
                </a:moveTo>
                <a:cubicBezTo>
                  <a:pt x="1135" y="223"/>
                  <a:pt x="1134" y="229"/>
                  <a:pt x="1134" y="235"/>
                </a:cubicBezTo>
                <a:cubicBezTo>
                  <a:pt x="1127" y="237"/>
                  <a:pt x="1121" y="239"/>
                  <a:pt x="1114" y="241"/>
                </a:cubicBezTo>
                <a:cubicBezTo>
                  <a:pt x="1115" y="235"/>
                  <a:pt x="1116" y="230"/>
                  <a:pt x="1117" y="224"/>
                </a:cubicBezTo>
                <a:cubicBezTo>
                  <a:pt x="1123" y="222"/>
                  <a:pt x="1129" y="220"/>
                  <a:pt x="1135" y="218"/>
                </a:cubicBezTo>
                <a:close/>
                <a:moveTo>
                  <a:pt x="1114" y="241"/>
                </a:moveTo>
                <a:cubicBezTo>
                  <a:pt x="1100" y="246"/>
                  <a:pt x="1087" y="251"/>
                  <a:pt x="1075" y="257"/>
                </a:cubicBezTo>
                <a:cubicBezTo>
                  <a:pt x="1077" y="252"/>
                  <a:pt x="1078" y="248"/>
                  <a:pt x="1080" y="243"/>
                </a:cubicBezTo>
                <a:cubicBezTo>
                  <a:pt x="1091" y="236"/>
                  <a:pt x="1103" y="230"/>
                  <a:pt x="1116" y="225"/>
                </a:cubicBezTo>
                <a:cubicBezTo>
                  <a:pt x="1115" y="230"/>
                  <a:pt x="1114" y="235"/>
                  <a:pt x="1114" y="241"/>
                </a:cubicBezTo>
                <a:close/>
                <a:moveTo>
                  <a:pt x="1114" y="242"/>
                </a:moveTo>
                <a:cubicBezTo>
                  <a:pt x="1113" y="246"/>
                  <a:pt x="1113" y="251"/>
                  <a:pt x="1113" y="256"/>
                </a:cubicBezTo>
                <a:cubicBezTo>
                  <a:pt x="1098" y="260"/>
                  <a:pt x="1085" y="264"/>
                  <a:pt x="1072" y="269"/>
                </a:cubicBezTo>
                <a:cubicBezTo>
                  <a:pt x="1073" y="265"/>
                  <a:pt x="1074" y="261"/>
                  <a:pt x="1075" y="258"/>
                </a:cubicBezTo>
                <a:cubicBezTo>
                  <a:pt x="1087" y="252"/>
                  <a:pt x="1100" y="246"/>
                  <a:pt x="1114" y="242"/>
                </a:cubicBezTo>
                <a:close/>
                <a:moveTo>
                  <a:pt x="1072" y="269"/>
                </a:moveTo>
                <a:cubicBezTo>
                  <a:pt x="1066" y="272"/>
                  <a:pt x="1060" y="274"/>
                  <a:pt x="1054" y="277"/>
                </a:cubicBezTo>
                <a:cubicBezTo>
                  <a:pt x="1055" y="274"/>
                  <a:pt x="1057" y="270"/>
                  <a:pt x="1058" y="267"/>
                </a:cubicBezTo>
                <a:cubicBezTo>
                  <a:pt x="1063" y="264"/>
                  <a:pt x="1069" y="261"/>
                  <a:pt x="1074" y="258"/>
                </a:cubicBezTo>
                <a:cubicBezTo>
                  <a:pt x="1073" y="261"/>
                  <a:pt x="1073" y="265"/>
                  <a:pt x="1072" y="269"/>
                </a:cubicBezTo>
                <a:close/>
                <a:moveTo>
                  <a:pt x="1072" y="270"/>
                </a:moveTo>
                <a:cubicBezTo>
                  <a:pt x="1071" y="274"/>
                  <a:pt x="1071" y="278"/>
                  <a:pt x="1070" y="282"/>
                </a:cubicBezTo>
                <a:cubicBezTo>
                  <a:pt x="1063" y="284"/>
                  <a:pt x="1057" y="287"/>
                  <a:pt x="1051" y="289"/>
                </a:cubicBezTo>
                <a:cubicBezTo>
                  <a:pt x="1052" y="285"/>
                  <a:pt x="1053" y="281"/>
                  <a:pt x="1054" y="278"/>
                </a:cubicBezTo>
                <a:cubicBezTo>
                  <a:pt x="1060" y="275"/>
                  <a:pt x="1066" y="272"/>
                  <a:pt x="1072" y="270"/>
                </a:cubicBezTo>
                <a:close/>
                <a:moveTo>
                  <a:pt x="1050" y="289"/>
                </a:moveTo>
                <a:cubicBezTo>
                  <a:pt x="1044" y="292"/>
                  <a:pt x="1039" y="294"/>
                  <a:pt x="1034" y="297"/>
                </a:cubicBezTo>
                <a:cubicBezTo>
                  <a:pt x="1035" y="293"/>
                  <a:pt x="1037" y="289"/>
                  <a:pt x="1039" y="286"/>
                </a:cubicBezTo>
                <a:cubicBezTo>
                  <a:pt x="1043" y="283"/>
                  <a:pt x="1048" y="281"/>
                  <a:pt x="1053" y="278"/>
                </a:cubicBezTo>
                <a:cubicBezTo>
                  <a:pt x="1052" y="282"/>
                  <a:pt x="1051" y="285"/>
                  <a:pt x="1050" y="289"/>
                </a:cubicBezTo>
                <a:close/>
                <a:moveTo>
                  <a:pt x="1050" y="290"/>
                </a:moveTo>
                <a:cubicBezTo>
                  <a:pt x="1049" y="294"/>
                  <a:pt x="1048" y="298"/>
                  <a:pt x="1048" y="303"/>
                </a:cubicBezTo>
                <a:cubicBezTo>
                  <a:pt x="1041" y="305"/>
                  <a:pt x="1035" y="307"/>
                  <a:pt x="1029" y="310"/>
                </a:cubicBezTo>
                <a:cubicBezTo>
                  <a:pt x="1030" y="305"/>
                  <a:pt x="1031" y="301"/>
                  <a:pt x="1033" y="297"/>
                </a:cubicBezTo>
                <a:cubicBezTo>
                  <a:pt x="1039" y="295"/>
                  <a:pt x="1044" y="292"/>
                  <a:pt x="1050" y="290"/>
                </a:cubicBezTo>
                <a:close/>
                <a:moveTo>
                  <a:pt x="1028" y="310"/>
                </a:moveTo>
                <a:cubicBezTo>
                  <a:pt x="1023" y="312"/>
                  <a:pt x="1017" y="314"/>
                  <a:pt x="1012" y="317"/>
                </a:cubicBezTo>
                <a:cubicBezTo>
                  <a:pt x="1014" y="313"/>
                  <a:pt x="1016" y="309"/>
                  <a:pt x="1019" y="305"/>
                </a:cubicBezTo>
                <a:cubicBezTo>
                  <a:pt x="1023" y="302"/>
                  <a:pt x="1028" y="300"/>
                  <a:pt x="1033" y="298"/>
                </a:cubicBezTo>
                <a:cubicBezTo>
                  <a:pt x="1031" y="301"/>
                  <a:pt x="1029" y="306"/>
                  <a:pt x="1028" y="310"/>
                </a:cubicBezTo>
                <a:close/>
                <a:moveTo>
                  <a:pt x="1028" y="310"/>
                </a:moveTo>
                <a:cubicBezTo>
                  <a:pt x="1027" y="314"/>
                  <a:pt x="1026" y="319"/>
                  <a:pt x="1025" y="323"/>
                </a:cubicBezTo>
                <a:cubicBezTo>
                  <a:pt x="1019" y="325"/>
                  <a:pt x="1012" y="327"/>
                  <a:pt x="1006" y="330"/>
                </a:cubicBezTo>
                <a:cubicBezTo>
                  <a:pt x="1008" y="326"/>
                  <a:pt x="1010" y="321"/>
                  <a:pt x="1012" y="318"/>
                </a:cubicBezTo>
                <a:cubicBezTo>
                  <a:pt x="1017" y="315"/>
                  <a:pt x="1022" y="313"/>
                  <a:pt x="1028" y="310"/>
                </a:cubicBezTo>
                <a:close/>
                <a:moveTo>
                  <a:pt x="1006" y="330"/>
                </a:moveTo>
                <a:cubicBezTo>
                  <a:pt x="999" y="332"/>
                  <a:pt x="993" y="335"/>
                  <a:pt x="987" y="338"/>
                </a:cubicBezTo>
                <a:cubicBezTo>
                  <a:pt x="989" y="334"/>
                  <a:pt x="992" y="330"/>
                  <a:pt x="994" y="326"/>
                </a:cubicBezTo>
                <a:cubicBezTo>
                  <a:pt x="999" y="324"/>
                  <a:pt x="1005" y="321"/>
                  <a:pt x="1011" y="318"/>
                </a:cubicBezTo>
                <a:cubicBezTo>
                  <a:pt x="1009" y="322"/>
                  <a:pt x="1007" y="326"/>
                  <a:pt x="1006" y="330"/>
                </a:cubicBezTo>
                <a:close/>
                <a:moveTo>
                  <a:pt x="1006" y="331"/>
                </a:moveTo>
                <a:cubicBezTo>
                  <a:pt x="1004" y="335"/>
                  <a:pt x="1003" y="339"/>
                  <a:pt x="1002" y="344"/>
                </a:cubicBezTo>
                <a:cubicBezTo>
                  <a:pt x="995" y="346"/>
                  <a:pt x="988" y="349"/>
                  <a:pt x="981" y="351"/>
                </a:cubicBezTo>
                <a:cubicBezTo>
                  <a:pt x="983" y="347"/>
                  <a:pt x="985" y="343"/>
                  <a:pt x="987" y="339"/>
                </a:cubicBezTo>
                <a:cubicBezTo>
                  <a:pt x="993" y="336"/>
                  <a:pt x="999" y="333"/>
                  <a:pt x="1006" y="331"/>
                </a:cubicBezTo>
                <a:close/>
                <a:moveTo>
                  <a:pt x="981" y="352"/>
                </a:moveTo>
                <a:cubicBezTo>
                  <a:pt x="974" y="354"/>
                  <a:pt x="968" y="357"/>
                  <a:pt x="962" y="360"/>
                </a:cubicBezTo>
                <a:cubicBezTo>
                  <a:pt x="964" y="356"/>
                  <a:pt x="967" y="352"/>
                  <a:pt x="970" y="348"/>
                </a:cubicBezTo>
                <a:cubicBezTo>
                  <a:pt x="970" y="348"/>
                  <a:pt x="970" y="348"/>
                  <a:pt x="970" y="348"/>
                </a:cubicBezTo>
                <a:cubicBezTo>
                  <a:pt x="975" y="345"/>
                  <a:pt x="980" y="342"/>
                  <a:pt x="986" y="339"/>
                </a:cubicBezTo>
                <a:cubicBezTo>
                  <a:pt x="984" y="343"/>
                  <a:pt x="982" y="347"/>
                  <a:pt x="981" y="352"/>
                </a:cubicBezTo>
                <a:close/>
                <a:moveTo>
                  <a:pt x="981" y="352"/>
                </a:moveTo>
                <a:cubicBezTo>
                  <a:pt x="979" y="356"/>
                  <a:pt x="978" y="360"/>
                  <a:pt x="977" y="364"/>
                </a:cubicBezTo>
                <a:cubicBezTo>
                  <a:pt x="970" y="367"/>
                  <a:pt x="963" y="369"/>
                  <a:pt x="956" y="372"/>
                </a:cubicBezTo>
                <a:cubicBezTo>
                  <a:pt x="958" y="368"/>
                  <a:pt x="960" y="364"/>
                  <a:pt x="962" y="360"/>
                </a:cubicBezTo>
                <a:cubicBezTo>
                  <a:pt x="968" y="358"/>
                  <a:pt x="974" y="355"/>
                  <a:pt x="981" y="352"/>
                </a:cubicBezTo>
                <a:close/>
                <a:moveTo>
                  <a:pt x="956" y="372"/>
                </a:moveTo>
                <a:cubicBezTo>
                  <a:pt x="949" y="375"/>
                  <a:pt x="943" y="378"/>
                  <a:pt x="937" y="381"/>
                </a:cubicBezTo>
                <a:cubicBezTo>
                  <a:pt x="940" y="377"/>
                  <a:pt x="942" y="373"/>
                  <a:pt x="944" y="370"/>
                </a:cubicBezTo>
                <a:cubicBezTo>
                  <a:pt x="950" y="367"/>
                  <a:pt x="955" y="364"/>
                  <a:pt x="961" y="361"/>
                </a:cubicBezTo>
                <a:cubicBezTo>
                  <a:pt x="959" y="365"/>
                  <a:pt x="957" y="368"/>
                  <a:pt x="956" y="372"/>
                </a:cubicBezTo>
                <a:close/>
                <a:moveTo>
                  <a:pt x="955" y="373"/>
                </a:moveTo>
                <a:cubicBezTo>
                  <a:pt x="954" y="377"/>
                  <a:pt x="953" y="381"/>
                  <a:pt x="952" y="385"/>
                </a:cubicBezTo>
                <a:cubicBezTo>
                  <a:pt x="945" y="388"/>
                  <a:pt x="938" y="390"/>
                  <a:pt x="931" y="393"/>
                </a:cubicBezTo>
                <a:cubicBezTo>
                  <a:pt x="933" y="389"/>
                  <a:pt x="935" y="385"/>
                  <a:pt x="937" y="381"/>
                </a:cubicBezTo>
                <a:cubicBezTo>
                  <a:pt x="943" y="378"/>
                  <a:pt x="949" y="376"/>
                  <a:pt x="955" y="373"/>
                </a:cubicBezTo>
                <a:close/>
                <a:moveTo>
                  <a:pt x="931" y="393"/>
                </a:moveTo>
                <a:cubicBezTo>
                  <a:pt x="924" y="396"/>
                  <a:pt x="918" y="399"/>
                  <a:pt x="912" y="402"/>
                </a:cubicBezTo>
                <a:cubicBezTo>
                  <a:pt x="915" y="398"/>
                  <a:pt x="917" y="394"/>
                  <a:pt x="920" y="391"/>
                </a:cubicBezTo>
                <a:cubicBezTo>
                  <a:pt x="925" y="388"/>
                  <a:pt x="930" y="385"/>
                  <a:pt x="936" y="382"/>
                </a:cubicBezTo>
                <a:cubicBezTo>
                  <a:pt x="934" y="385"/>
                  <a:pt x="932" y="389"/>
                  <a:pt x="931" y="393"/>
                </a:cubicBezTo>
                <a:close/>
                <a:moveTo>
                  <a:pt x="931" y="394"/>
                </a:moveTo>
                <a:cubicBezTo>
                  <a:pt x="929" y="398"/>
                  <a:pt x="928" y="402"/>
                  <a:pt x="926" y="406"/>
                </a:cubicBezTo>
                <a:cubicBezTo>
                  <a:pt x="919" y="409"/>
                  <a:pt x="913" y="411"/>
                  <a:pt x="906" y="414"/>
                </a:cubicBezTo>
                <a:cubicBezTo>
                  <a:pt x="908" y="410"/>
                  <a:pt x="910" y="406"/>
                  <a:pt x="912" y="402"/>
                </a:cubicBezTo>
                <a:cubicBezTo>
                  <a:pt x="918" y="399"/>
                  <a:pt x="924" y="397"/>
                  <a:pt x="931" y="394"/>
                </a:cubicBezTo>
                <a:close/>
                <a:moveTo>
                  <a:pt x="905" y="414"/>
                </a:moveTo>
                <a:cubicBezTo>
                  <a:pt x="899" y="417"/>
                  <a:pt x="893" y="420"/>
                  <a:pt x="887" y="423"/>
                </a:cubicBezTo>
                <a:cubicBezTo>
                  <a:pt x="890" y="419"/>
                  <a:pt x="892" y="415"/>
                  <a:pt x="895" y="412"/>
                </a:cubicBezTo>
                <a:cubicBezTo>
                  <a:pt x="900" y="409"/>
                  <a:pt x="905" y="406"/>
                  <a:pt x="911" y="403"/>
                </a:cubicBezTo>
                <a:cubicBezTo>
                  <a:pt x="909" y="407"/>
                  <a:pt x="907" y="410"/>
                  <a:pt x="905" y="414"/>
                </a:cubicBezTo>
                <a:close/>
                <a:moveTo>
                  <a:pt x="905" y="415"/>
                </a:moveTo>
                <a:cubicBezTo>
                  <a:pt x="904" y="419"/>
                  <a:pt x="902" y="423"/>
                  <a:pt x="901" y="427"/>
                </a:cubicBezTo>
                <a:cubicBezTo>
                  <a:pt x="894" y="429"/>
                  <a:pt x="887" y="432"/>
                  <a:pt x="881" y="435"/>
                </a:cubicBezTo>
                <a:cubicBezTo>
                  <a:pt x="883" y="431"/>
                  <a:pt x="885" y="427"/>
                  <a:pt x="887" y="424"/>
                </a:cubicBezTo>
                <a:cubicBezTo>
                  <a:pt x="893" y="421"/>
                  <a:pt x="899" y="418"/>
                  <a:pt x="905" y="415"/>
                </a:cubicBezTo>
                <a:close/>
                <a:moveTo>
                  <a:pt x="880" y="435"/>
                </a:moveTo>
                <a:cubicBezTo>
                  <a:pt x="874" y="438"/>
                  <a:pt x="868" y="441"/>
                  <a:pt x="862" y="444"/>
                </a:cubicBezTo>
                <a:cubicBezTo>
                  <a:pt x="864" y="440"/>
                  <a:pt x="867" y="437"/>
                  <a:pt x="869" y="433"/>
                </a:cubicBezTo>
                <a:cubicBezTo>
                  <a:pt x="875" y="430"/>
                  <a:pt x="880" y="427"/>
                  <a:pt x="886" y="424"/>
                </a:cubicBezTo>
                <a:cubicBezTo>
                  <a:pt x="884" y="428"/>
                  <a:pt x="882" y="432"/>
                  <a:pt x="880" y="435"/>
                </a:cubicBezTo>
                <a:close/>
                <a:moveTo>
                  <a:pt x="880" y="436"/>
                </a:moveTo>
                <a:cubicBezTo>
                  <a:pt x="878" y="440"/>
                  <a:pt x="877" y="443"/>
                  <a:pt x="875" y="447"/>
                </a:cubicBezTo>
                <a:cubicBezTo>
                  <a:pt x="869" y="450"/>
                  <a:pt x="862" y="453"/>
                  <a:pt x="856" y="456"/>
                </a:cubicBezTo>
                <a:cubicBezTo>
                  <a:pt x="857" y="452"/>
                  <a:pt x="859" y="448"/>
                  <a:pt x="861" y="445"/>
                </a:cubicBezTo>
                <a:cubicBezTo>
                  <a:pt x="867" y="442"/>
                  <a:pt x="873" y="439"/>
                  <a:pt x="880" y="436"/>
                </a:cubicBezTo>
                <a:close/>
                <a:moveTo>
                  <a:pt x="855" y="456"/>
                </a:moveTo>
                <a:cubicBezTo>
                  <a:pt x="849" y="459"/>
                  <a:pt x="843" y="462"/>
                  <a:pt x="837" y="465"/>
                </a:cubicBezTo>
                <a:cubicBezTo>
                  <a:pt x="839" y="461"/>
                  <a:pt x="842" y="458"/>
                  <a:pt x="844" y="455"/>
                </a:cubicBezTo>
                <a:cubicBezTo>
                  <a:pt x="844" y="455"/>
                  <a:pt x="844" y="455"/>
                  <a:pt x="844" y="455"/>
                </a:cubicBezTo>
                <a:cubicBezTo>
                  <a:pt x="849" y="451"/>
                  <a:pt x="855" y="448"/>
                  <a:pt x="861" y="445"/>
                </a:cubicBezTo>
                <a:cubicBezTo>
                  <a:pt x="858" y="449"/>
                  <a:pt x="857" y="452"/>
                  <a:pt x="855" y="456"/>
                </a:cubicBezTo>
                <a:close/>
                <a:moveTo>
                  <a:pt x="855" y="457"/>
                </a:moveTo>
                <a:cubicBezTo>
                  <a:pt x="853" y="460"/>
                  <a:pt x="851" y="464"/>
                  <a:pt x="850" y="468"/>
                </a:cubicBezTo>
                <a:cubicBezTo>
                  <a:pt x="843" y="470"/>
                  <a:pt x="837" y="473"/>
                  <a:pt x="830" y="476"/>
                </a:cubicBezTo>
                <a:cubicBezTo>
                  <a:pt x="832" y="473"/>
                  <a:pt x="834" y="469"/>
                  <a:pt x="836" y="466"/>
                </a:cubicBezTo>
                <a:cubicBezTo>
                  <a:pt x="842" y="463"/>
                  <a:pt x="848" y="460"/>
                  <a:pt x="855" y="457"/>
                </a:cubicBezTo>
                <a:close/>
                <a:moveTo>
                  <a:pt x="830" y="477"/>
                </a:moveTo>
                <a:cubicBezTo>
                  <a:pt x="824" y="480"/>
                  <a:pt x="818" y="483"/>
                  <a:pt x="812" y="486"/>
                </a:cubicBezTo>
                <a:cubicBezTo>
                  <a:pt x="815" y="482"/>
                  <a:pt x="817" y="478"/>
                  <a:pt x="820" y="475"/>
                </a:cubicBezTo>
                <a:cubicBezTo>
                  <a:pt x="825" y="472"/>
                  <a:pt x="830" y="469"/>
                  <a:pt x="836" y="466"/>
                </a:cubicBezTo>
                <a:cubicBezTo>
                  <a:pt x="833" y="470"/>
                  <a:pt x="831" y="473"/>
                  <a:pt x="830" y="477"/>
                </a:cubicBezTo>
                <a:close/>
                <a:moveTo>
                  <a:pt x="829" y="477"/>
                </a:moveTo>
                <a:cubicBezTo>
                  <a:pt x="828" y="481"/>
                  <a:pt x="826" y="484"/>
                  <a:pt x="825" y="488"/>
                </a:cubicBezTo>
                <a:cubicBezTo>
                  <a:pt x="818" y="490"/>
                  <a:pt x="812" y="493"/>
                  <a:pt x="806" y="496"/>
                </a:cubicBezTo>
                <a:cubicBezTo>
                  <a:pt x="808" y="493"/>
                  <a:pt x="809" y="490"/>
                  <a:pt x="812" y="486"/>
                </a:cubicBezTo>
                <a:cubicBezTo>
                  <a:pt x="817" y="483"/>
                  <a:pt x="823" y="480"/>
                  <a:pt x="829" y="477"/>
                </a:cubicBezTo>
                <a:close/>
                <a:moveTo>
                  <a:pt x="805" y="497"/>
                </a:moveTo>
                <a:cubicBezTo>
                  <a:pt x="799" y="500"/>
                  <a:pt x="793" y="503"/>
                  <a:pt x="787" y="506"/>
                </a:cubicBezTo>
                <a:cubicBezTo>
                  <a:pt x="790" y="503"/>
                  <a:pt x="792" y="499"/>
                  <a:pt x="794" y="496"/>
                </a:cubicBezTo>
                <a:cubicBezTo>
                  <a:pt x="800" y="493"/>
                  <a:pt x="805" y="490"/>
                  <a:pt x="811" y="487"/>
                </a:cubicBezTo>
                <a:cubicBezTo>
                  <a:pt x="809" y="490"/>
                  <a:pt x="807" y="493"/>
                  <a:pt x="805" y="497"/>
                </a:cubicBezTo>
                <a:close/>
                <a:moveTo>
                  <a:pt x="805" y="497"/>
                </a:moveTo>
                <a:cubicBezTo>
                  <a:pt x="803" y="501"/>
                  <a:pt x="801" y="504"/>
                  <a:pt x="800" y="507"/>
                </a:cubicBezTo>
                <a:cubicBezTo>
                  <a:pt x="793" y="510"/>
                  <a:pt x="787" y="513"/>
                  <a:pt x="781" y="516"/>
                </a:cubicBezTo>
                <a:cubicBezTo>
                  <a:pt x="783" y="513"/>
                  <a:pt x="785" y="510"/>
                  <a:pt x="787" y="507"/>
                </a:cubicBezTo>
                <a:cubicBezTo>
                  <a:pt x="792" y="504"/>
                  <a:pt x="798" y="500"/>
                  <a:pt x="805" y="497"/>
                </a:cubicBezTo>
                <a:close/>
                <a:moveTo>
                  <a:pt x="780" y="517"/>
                </a:moveTo>
                <a:cubicBezTo>
                  <a:pt x="774" y="520"/>
                  <a:pt x="768" y="523"/>
                  <a:pt x="763" y="526"/>
                </a:cubicBezTo>
                <a:cubicBezTo>
                  <a:pt x="765" y="523"/>
                  <a:pt x="768" y="519"/>
                  <a:pt x="770" y="516"/>
                </a:cubicBezTo>
                <a:cubicBezTo>
                  <a:pt x="775" y="513"/>
                  <a:pt x="780" y="510"/>
                  <a:pt x="786" y="507"/>
                </a:cubicBezTo>
                <a:cubicBezTo>
                  <a:pt x="784" y="510"/>
                  <a:pt x="782" y="514"/>
                  <a:pt x="780" y="517"/>
                </a:cubicBezTo>
                <a:close/>
                <a:moveTo>
                  <a:pt x="779" y="518"/>
                </a:moveTo>
                <a:cubicBezTo>
                  <a:pt x="778" y="521"/>
                  <a:pt x="776" y="524"/>
                  <a:pt x="774" y="528"/>
                </a:cubicBezTo>
                <a:cubicBezTo>
                  <a:pt x="768" y="531"/>
                  <a:pt x="761" y="534"/>
                  <a:pt x="755" y="537"/>
                </a:cubicBezTo>
                <a:cubicBezTo>
                  <a:pt x="757" y="534"/>
                  <a:pt x="760" y="530"/>
                  <a:pt x="762" y="527"/>
                </a:cubicBezTo>
                <a:cubicBezTo>
                  <a:pt x="768" y="524"/>
                  <a:pt x="773" y="521"/>
                  <a:pt x="779" y="518"/>
                </a:cubicBezTo>
                <a:close/>
                <a:moveTo>
                  <a:pt x="755" y="538"/>
                </a:moveTo>
                <a:cubicBezTo>
                  <a:pt x="749" y="540"/>
                  <a:pt x="743" y="543"/>
                  <a:pt x="738" y="546"/>
                </a:cubicBezTo>
                <a:cubicBezTo>
                  <a:pt x="741" y="543"/>
                  <a:pt x="744" y="539"/>
                  <a:pt x="747" y="536"/>
                </a:cubicBezTo>
                <a:cubicBezTo>
                  <a:pt x="747" y="536"/>
                  <a:pt x="747" y="536"/>
                  <a:pt x="747" y="536"/>
                </a:cubicBezTo>
                <a:cubicBezTo>
                  <a:pt x="751" y="533"/>
                  <a:pt x="756" y="530"/>
                  <a:pt x="761" y="527"/>
                </a:cubicBezTo>
                <a:cubicBezTo>
                  <a:pt x="759" y="531"/>
                  <a:pt x="757" y="534"/>
                  <a:pt x="755" y="538"/>
                </a:cubicBezTo>
                <a:close/>
                <a:moveTo>
                  <a:pt x="754" y="538"/>
                </a:moveTo>
                <a:cubicBezTo>
                  <a:pt x="752" y="541"/>
                  <a:pt x="751" y="544"/>
                  <a:pt x="749" y="548"/>
                </a:cubicBezTo>
                <a:cubicBezTo>
                  <a:pt x="743" y="550"/>
                  <a:pt x="737" y="553"/>
                  <a:pt x="731" y="556"/>
                </a:cubicBezTo>
                <a:cubicBezTo>
                  <a:pt x="733" y="553"/>
                  <a:pt x="735" y="550"/>
                  <a:pt x="737" y="547"/>
                </a:cubicBezTo>
                <a:cubicBezTo>
                  <a:pt x="743" y="544"/>
                  <a:pt x="748" y="541"/>
                  <a:pt x="754" y="538"/>
                </a:cubicBezTo>
                <a:close/>
                <a:moveTo>
                  <a:pt x="731" y="557"/>
                </a:moveTo>
                <a:cubicBezTo>
                  <a:pt x="725" y="560"/>
                  <a:pt x="719" y="563"/>
                  <a:pt x="713" y="566"/>
                </a:cubicBezTo>
                <a:cubicBezTo>
                  <a:pt x="715" y="563"/>
                  <a:pt x="718" y="561"/>
                  <a:pt x="720" y="558"/>
                </a:cubicBezTo>
                <a:cubicBezTo>
                  <a:pt x="725" y="555"/>
                  <a:pt x="731" y="551"/>
                  <a:pt x="736" y="548"/>
                </a:cubicBezTo>
                <a:cubicBezTo>
                  <a:pt x="734" y="551"/>
                  <a:pt x="732" y="554"/>
                  <a:pt x="731" y="557"/>
                </a:cubicBezTo>
                <a:close/>
                <a:moveTo>
                  <a:pt x="730" y="558"/>
                </a:moveTo>
                <a:cubicBezTo>
                  <a:pt x="728" y="561"/>
                  <a:pt x="727" y="564"/>
                  <a:pt x="725" y="567"/>
                </a:cubicBezTo>
                <a:cubicBezTo>
                  <a:pt x="719" y="570"/>
                  <a:pt x="712" y="573"/>
                  <a:pt x="706" y="576"/>
                </a:cubicBezTo>
                <a:cubicBezTo>
                  <a:pt x="708" y="573"/>
                  <a:pt x="710" y="570"/>
                  <a:pt x="712" y="567"/>
                </a:cubicBezTo>
                <a:cubicBezTo>
                  <a:pt x="718" y="564"/>
                  <a:pt x="724" y="561"/>
                  <a:pt x="730" y="558"/>
                </a:cubicBezTo>
                <a:close/>
                <a:moveTo>
                  <a:pt x="705" y="577"/>
                </a:moveTo>
                <a:cubicBezTo>
                  <a:pt x="700" y="580"/>
                  <a:pt x="694" y="583"/>
                  <a:pt x="689" y="586"/>
                </a:cubicBezTo>
                <a:cubicBezTo>
                  <a:pt x="691" y="583"/>
                  <a:pt x="694" y="580"/>
                  <a:pt x="696" y="577"/>
                </a:cubicBezTo>
                <a:cubicBezTo>
                  <a:pt x="701" y="574"/>
                  <a:pt x="706" y="571"/>
                  <a:pt x="711" y="568"/>
                </a:cubicBezTo>
                <a:cubicBezTo>
                  <a:pt x="709" y="571"/>
                  <a:pt x="707" y="574"/>
                  <a:pt x="705" y="577"/>
                </a:cubicBezTo>
                <a:close/>
                <a:moveTo>
                  <a:pt x="705" y="578"/>
                </a:moveTo>
                <a:cubicBezTo>
                  <a:pt x="703" y="580"/>
                  <a:pt x="702" y="582"/>
                  <a:pt x="701" y="585"/>
                </a:cubicBezTo>
                <a:cubicBezTo>
                  <a:pt x="694" y="588"/>
                  <a:pt x="688" y="591"/>
                  <a:pt x="683" y="595"/>
                </a:cubicBezTo>
                <a:cubicBezTo>
                  <a:pt x="684" y="592"/>
                  <a:pt x="686" y="590"/>
                  <a:pt x="688" y="587"/>
                </a:cubicBezTo>
                <a:cubicBezTo>
                  <a:pt x="693" y="584"/>
                  <a:pt x="699" y="581"/>
                  <a:pt x="705" y="578"/>
                </a:cubicBezTo>
                <a:close/>
                <a:moveTo>
                  <a:pt x="682" y="595"/>
                </a:moveTo>
                <a:cubicBezTo>
                  <a:pt x="682" y="595"/>
                  <a:pt x="682" y="595"/>
                  <a:pt x="682" y="595"/>
                </a:cubicBezTo>
                <a:cubicBezTo>
                  <a:pt x="676" y="598"/>
                  <a:pt x="671" y="601"/>
                  <a:pt x="666" y="604"/>
                </a:cubicBezTo>
                <a:cubicBezTo>
                  <a:pt x="668" y="602"/>
                  <a:pt x="670" y="599"/>
                  <a:pt x="672" y="597"/>
                </a:cubicBezTo>
                <a:cubicBezTo>
                  <a:pt x="677" y="594"/>
                  <a:pt x="682" y="591"/>
                  <a:pt x="687" y="588"/>
                </a:cubicBezTo>
                <a:cubicBezTo>
                  <a:pt x="685" y="590"/>
                  <a:pt x="683" y="593"/>
                  <a:pt x="682" y="595"/>
                </a:cubicBezTo>
                <a:close/>
                <a:moveTo>
                  <a:pt x="681" y="596"/>
                </a:moveTo>
                <a:cubicBezTo>
                  <a:pt x="679" y="599"/>
                  <a:pt x="678" y="601"/>
                  <a:pt x="676" y="604"/>
                </a:cubicBezTo>
                <a:cubicBezTo>
                  <a:pt x="670" y="607"/>
                  <a:pt x="664" y="610"/>
                  <a:pt x="659" y="614"/>
                </a:cubicBezTo>
                <a:cubicBezTo>
                  <a:pt x="661" y="611"/>
                  <a:pt x="663" y="608"/>
                  <a:pt x="665" y="605"/>
                </a:cubicBezTo>
                <a:cubicBezTo>
                  <a:pt x="670" y="602"/>
                  <a:pt x="675" y="599"/>
                  <a:pt x="681" y="596"/>
                </a:cubicBezTo>
                <a:close/>
                <a:moveTo>
                  <a:pt x="658" y="614"/>
                </a:moveTo>
                <a:cubicBezTo>
                  <a:pt x="652" y="617"/>
                  <a:pt x="647" y="621"/>
                  <a:pt x="641" y="624"/>
                </a:cubicBezTo>
                <a:cubicBezTo>
                  <a:pt x="644" y="621"/>
                  <a:pt x="646" y="619"/>
                  <a:pt x="649" y="616"/>
                </a:cubicBezTo>
                <a:cubicBezTo>
                  <a:pt x="653" y="613"/>
                  <a:pt x="658" y="609"/>
                  <a:pt x="664" y="606"/>
                </a:cubicBezTo>
                <a:cubicBezTo>
                  <a:pt x="662" y="609"/>
                  <a:pt x="659" y="612"/>
                  <a:pt x="658" y="614"/>
                </a:cubicBezTo>
                <a:close/>
                <a:moveTo>
                  <a:pt x="657" y="615"/>
                </a:moveTo>
                <a:cubicBezTo>
                  <a:pt x="655" y="618"/>
                  <a:pt x="654" y="620"/>
                  <a:pt x="652" y="622"/>
                </a:cubicBezTo>
                <a:cubicBezTo>
                  <a:pt x="646" y="626"/>
                  <a:pt x="640" y="629"/>
                  <a:pt x="635" y="632"/>
                </a:cubicBezTo>
                <a:cubicBezTo>
                  <a:pt x="636" y="630"/>
                  <a:pt x="638" y="628"/>
                  <a:pt x="640" y="625"/>
                </a:cubicBezTo>
                <a:cubicBezTo>
                  <a:pt x="646" y="622"/>
                  <a:pt x="651" y="619"/>
                  <a:pt x="657" y="615"/>
                </a:cubicBezTo>
                <a:close/>
                <a:moveTo>
                  <a:pt x="634" y="633"/>
                </a:moveTo>
                <a:cubicBezTo>
                  <a:pt x="629" y="636"/>
                  <a:pt x="624" y="639"/>
                  <a:pt x="619" y="642"/>
                </a:cubicBezTo>
                <a:cubicBezTo>
                  <a:pt x="621" y="639"/>
                  <a:pt x="623" y="637"/>
                  <a:pt x="626" y="635"/>
                </a:cubicBezTo>
                <a:cubicBezTo>
                  <a:pt x="630" y="632"/>
                  <a:pt x="634" y="629"/>
                  <a:pt x="639" y="626"/>
                </a:cubicBezTo>
                <a:cubicBezTo>
                  <a:pt x="637" y="628"/>
                  <a:pt x="635" y="631"/>
                  <a:pt x="634" y="633"/>
                </a:cubicBezTo>
                <a:close/>
                <a:moveTo>
                  <a:pt x="633" y="634"/>
                </a:moveTo>
                <a:cubicBezTo>
                  <a:pt x="631" y="636"/>
                  <a:pt x="629" y="639"/>
                  <a:pt x="628" y="641"/>
                </a:cubicBezTo>
                <a:cubicBezTo>
                  <a:pt x="622" y="644"/>
                  <a:pt x="617" y="647"/>
                  <a:pt x="612" y="650"/>
                </a:cubicBezTo>
                <a:cubicBezTo>
                  <a:pt x="614" y="648"/>
                  <a:pt x="616" y="645"/>
                  <a:pt x="618" y="643"/>
                </a:cubicBezTo>
                <a:cubicBezTo>
                  <a:pt x="623" y="640"/>
                  <a:pt x="628" y="637"/>
                  <a:pt x="633" y="634"/>
                </a:cubicBezTo>
                <a:close/>
                <a:moveTo>
                  <a:pt x="611" y="651"/>
                </a:moveTo>
                <a:cubicBezTo>
                  <a:pt x="611" y="651"/>
                  <a:pt x="611" y="651"/>
                  <a:pt x="611" y="651"/>
                </a:cubicBezTo>
                <a:cubicBezTo>
                  <a:pt x="606" y="654"/>
                  <a:pt x="601" y="657"/>
                  <a:pt x="596" y="660"/>
                </a:cubicBezTo>
                <a:cubicBezTo>
                  <a:pt x="598" y="658"/>
                  <a:pt x="601" y="655"/>
                  <a:pt x="603" y="653"/>
                </a:cubicBezTo>
                <a:cubicBezTo>
                  <a:pt x="607" y="650"/>
                  <a:pt x="612" y="647"/>
                  <a:pt x="617" y="644"/>
                </a:cubicBezTo>
                <a:cubicBezTo>
                  <a:pt x="615" y="646"/>
                  <a:pt x="613" y="649"/>
                  <a:pt x="611" y="651"/>
                </a:cubicBezTo>
                <a:close/>
                <a:moveTo>
                  <a:pt x="610" y="652"/>
                </a:moveTo>
                <a:cubicBezTo>
                  <a:pt x="608" y="654"/>
                  <a:pt x="607" y="656"/>
                  <a:pt x="605" y="659"/>
                </a:cubicBezTo>
                <a:cubicBezTo>
                  <a:pt x="600" y="662"/>
                  <a:pt x="594" y="665"/>
                  <a:pt x="589" y="668"/>
                </a:cubicBezTo>
                <a:cubicBezTo>
                  <a:pt x="591" y="666"/>
                  <a:pt x="593" y="664"/>
                  <a:pt x="595" y="662"/>
                </a:cubicBezTo>
                <a:cubicBezTo>
                  <a:pt x="600" y="659"/>
                  <a:pt x="605" y="655"/>
                  <a:pt x="610" y="652"/>
                </a:cubicBezTo>
                <a:close/>
                <a:moveTo>
                  <a:pt x="588" y="669"/>
                </a:moveTo>
                <a:cubicBezTo>
                  <a:pt x="583" y="672"/>
                  <a:pt x="579" y="675"/>
                  <a:pt x="574" y="678"/>
                </a:cubicBezTo>
                <a:cubicBezTo>
                  <a:pt x="576" y="676"/>
                  <a:pt x="578" y="674"/>
                  <a:pt x="580" y="671"/>
                </a:cubicBezTo>
                <a:cubicBezTo>
                  <a:pt x="585" y="669"/>
                  <a:pt x="589" y="666"/>
                  <a:pt x="593" y="663"/>
                </a:cubicBezTo>
                <a:cubicBezTo>
                  <a:pt x="591" y="665"/>
                  <a:pt x="590" y="667"/>
                  <a:pt x="588" y="669"/>
                </a:cubicBezTo>
                <a:close/>
                <a:moveTo>
                  <a:pt x="587" y="670"/>
                </a:moveTo>
                <a:cubicBezTo>
                  <a:pt x="586" y="672"/>
                  <a:pt x="584" y="674"/>
                  <a:pt x="583" y="675"/>
                </a:cubicBezTo>
                <a:cubicBezTo>
                  <a:pt x="578" y="678"/>
                  <a:pt x="573" y="682"/>
                  <a:pt x="568" y="685"/>
                </a:cubicBezTo>
                <a:cubicBezTo>
                  <a:pt x="570" y="683"/>
                  <a:pt x="571" y="681"/>
                  <a:pt x="573" y="679"/>
                </a:cubicBezTo>
                <a:cubicBezTo>
                  <a:pt x="577" y="676"/>
                  <a:pt x="582" y="673"/>
                  <a:pt x="587" y="670"/>
                </a:cubicBezTo>
                <a:close/>
                <a:moveTo>
                  <a:pt x="573" y="685"/>
                </a:moveTo>
                <a:cubicBezTo>
                  <a:pt x="570" y="686"/>
                  <a:pt x="567" y="687"/>
                  <a:pt x="565" y="689"/>
                </a:cubicBezTo>
                <a:cubicBezTo>
                  <a:pt x="565" y="688"/>
                  <a:pt x="566" y="687"/>
                  <a:pt x="567" y="686"/>
                </a:cubicBezTo>
                <a:cubicBezTo>
                  <a:pt x="572" y="683"/>
                  <a:pt x="577" y="680"/>
                  <a:pt x="582" y="676"/>
                </a:cubicBezTo>
                <a:cubicBezTo>
                  <a:pt x="581" y="678"/>
                  <a:pt x="580" y="679"/>
                  <a:pt x="579" y="681"/>
                </a:cubicBezTo>
                <a:cubicBezTo>
                  <a:pt x="577" y="682"/>
                  <a:pt x="575" y="683"/>
                  <a:pt x="573" y="685"/>
                </a:cubicBezTo>
                <a:close/>
                <a:moveTo>
                  <a:pt x="581" y="681"/>
                </a:moveTo>
                <a:cubicBezTo>
                  <a:pt x="582" y="680"/>
                  <a:pt x="583" y="680"/>
                  <a:pt x="584" y="680"/>
                </a:cubicBezTo>
                <a:cubicBezTo>
                  <a:pt x="582" y="681"/>
                  <a:pt x="580" y="682"/>
                  <a:pt x="578" y="684"/>
                </a:cubicBezTo>
                <a:cubicBezTo>
                  <a:pt x="578" y="683"/>
                  <a:pt x="578" y="683"/>
                  <a:pt x="579" y="682"/>
                </a:cubicBezTo>
                <a:cubicBezTo>
                  <a:pt x="579" y="682"/>
                  <a:pt x="580" y="681"/>
                  <a:pt x="581" y="681"/>
                </a:cubicBezTo>
                <a:close/>
                <a:moveTo>
                  <a:pt x="575" y="684"/>
                </a:moveTo>
                <a:cubicBezTo>
                  <a:pt x="571" y="686"/>
                  <a:pt x="566" y="689"/>
                  <a:pt x="562" y="692"/>
                </a:cubicBezTo>
                <a:cubicBezTo>
                  <a:pt x="562" y="692"/>
                  <a:pt x="563" y="691"/>
                  <a:pt x="563" y="691"/>
                </a:cubicBezTo>
                <a:cubicBezTo>
                  <a:pt x="566" y="689"/>
                  <a:pt x="570" y="687"/>
                  <a:pt x="573" y="685"/>
                </a:cubicBezTo>
                <a:cubicBezTo>
                  <a:pt x="574" y="685"/>
                  <a:pt x="574" y="684"/>
                  <a:pt x="575" y="684"/>
                </a:cubicBezTo>
                <a:close/>
                <a:moveTo>
                  <a:pt x="567" y="685"/>
                </a:moveTo>
                <a:cubicBezTo>
                  <a:pt x="562" y="689"/>
                  <a:pt x="557" y="692"/>
                  <a:pt x="553" y="695"/>
                </a:cubicBezTo>
                <a:cubicBezTo>
                  <a:pt x="554" y="693"/>
                  <a:pt x="556" y="692"/>
                  <a:pt x="557" y="690"/>
                </a:cubicBezTo>
                <a:cubicBezTo>
                  <a:pt x="562" y="687"/>
                  <a:pt x="566" y="684"/>
                  <a:pt x="571" y="681"/>
                </a:cubicBezTo>
                <a:cubicBezTo>
                  <a:pt x="570" y="682"/>
                  <a:pt x="568" y="684"/>
                  <a:pt x="567" y="685"/>
                </a:cubicBezTo>
                <a:close/>
                <a:moveTo>
                  <a:pt x="566" y="687"/>
                </a:moveTo>
                <a:cubicBezTo>
                  <a:pt x="565" y="688"/>
                  <a:pt x="564" y="688"/>
                  <a:pt x="563" y="689"/>
                </a:cubicBezTo>
                <a:cubicBezTo>
                  <a:pt x="559" y="692"/>
                  <a:pt x="555" y="694"/>
                  <a:pt x="551" y="697"/>
                </a:cubicBezTo>
                <a:cubicBezTo>
                  <a:pt x="551" y="696"/>
                  <a:pt x="551" y="696"/>
                  <a:pt x="551" y="696"/>
                </a:cubicBezTo>
                <a:cubicBezTo>
                  <a:pt x="556" y="693"/>
                  <a:pt x="561" y="690"/>
                  <a:pt x="566" y="687"/>
                </a:cubicBezTo>
                <a:close/>
                <a:moveTo>
                  <a:pt x="563" y="690"/>
                </a:moveTo>
                <a:cubicBezTo>
                  <a:pt x="563" y="690"/>
                  <a:pt x="563" y="690"/>
                  <a:pt x="562" y="691"/>
                </a:cubicBezTo>
                <a:cubicBezTo>
                  <a:pt x="558" y="693"/>
                  <a:pt x="553" y="697"/>
                  <a:pt x="548" y="700"/>
                </a:cubicBezTo>
                <a:cubicBezTo>
                  <a:pt x="548" y="699"/>
                  <a:pt x="549" y="699"/>
                  <a:pt x="549" y="698"/>
                </a:cubicBezTo>
                <a:cubicBezTo>
                  <a:pt x="554" y="695"/>
                  <a:pt x="558" y="693"/>
                  <a:pt x="563" y="690"/>
                </a:cubicBezTo>
                <a:close/>
                <a:moveTo>
                  <a:pt x="545" y="703"/>
                </a:moveTo>
                <a:cubicBezTo>
                  <a:pt x="546" y="702"/>
                  <a:pt x="546" y="702"/>
                  <a:pt x="546" y="701"/>
                </a:cubicBezTo>
                <a:cubicBezTo>
                  <a:pt x="551" y="698"/>
                  <a:pt x="557" y="695"/>
                  <a:pt x="562" y="692"/>
                </a:cubicBezTo>
                <a:cubicBezTo>
                  <a:pt x="561" y="692"/>
                  <a:pt x="561" y="692"/>
                  <a:pt x="561" y="693"/>
                </a:cubicBezTo>
                <a:cubicBezTo>
                  <a:pt x="555" y="696"/>
                  <a:pt x="550" y="699"/>
                  <a:pt x="545" y="703"/>
                </a:cubicBezTo>
                <a:close/>
                <a:moveTo>
                  <a:pt x="560" y="694"/>
                </a:moveTo>
                <a:cubicBezTo>
                  <a:pt x="560" y="694"/>
                  <a:pt x="560" y="694"/>
                  <a:pt x="560" y="694"/>
                </a:cubicBezTo>
                <a:cubicBezTo>
                  <a:pt x="554" y="698"/>
                  <a:pt x="548" y="702"/>
                  <a:pt x="542" y="706"/>
                </a:cubicBezTo>
                <a:cubicBezTo>
                  <a:pt x="543" y="705"/>
                  <a:pt x="543" y="705"/>
                  <a:pt x="544" y="704"/>
                </a:cubicBezTo>
                <a:cubicBezTo>
                  <a:pt x="549" y="701"/>
                  <a:pt x="554" y="697"/>
                  <a:pt x="560" y="694"/>
                </a:cubicBezTo>
                <a:close/>
                <a:moveTo>
                  <a:pt x="546" y="701"/>
                </a:moveTo>
                <a:cubicBezTo>
                  <a:pt x="543" y="703"/>
                  <a:pt x="539" y="706"/>
                  <a:pt x="535" y="708"/>
                </a:cubicBezTo>
                <a:cubicBezTo>
                  <a:pt x="537" y="707"/>
                  <a:pt x="538" y="705"/>
                  <a:pt x="540" y="704"/>
                </a:cubicBezTo>
                <a:cubicBezTo>
                  <a:pt x="540" y="704"/>
                  <a:pt x="541" y="703"/>
                  <a:pt x="541" y="703"/>
                </a:cubicBezTo>
                <a:cubicBezTo>
                  <a:pt x="544" y="701"/>
                  <a:pt x="546" y="700"/>
                  <a:pt x="548" y="699"/>
                </a:cubicBezTo>
                <a:cubicBezTo>
                  <a:pt x="547" y="700"/>
                  <a:pt x="547" y="700"/>
                  <a:pt x="546" y="701"/>
                </a:cubicBezTo>
                <a:close/>
                <a:moveTo>
                  <a:pt x="545" y="702"/>
                </a:moveTo>
                <a:cubicBezTo>
                  <a:pt x="544" y="703"/>
                  <a:pt x="544" y="703"/>
                  <a:pt x="544" y="704"/>
                </a:cubicBezTo>
                <a:cubicBezTo>
                  <a:pt x="544" y="704"/>
                  <a:pt x="544" y="704"/>
                  <a:pt x="544" y="704"/>
                </a:cubicBezTo>
                <a:cubicBezTo>
                  <a:pt x="540" y="706"/>
                  <a:pt x="536" y="709"/>
                  <a:pt x="532" y="711"/>
                </a:cubicBezTo>
                <a:cubicBezTo>
                  <a:pt x="533" y="711"/>
                  <a:pt x="533" y="710"/>
                  <a:pt x="533" y="710"/>
                </a:cubicBezTo>
                <a:cubicBezTo>
                  <a:pt x="537" y="708"/>
                  <a:pt x="541" y="705"/>
                  <a:pt x="545" y="702"/>
                </a:cubicBezTo>
                <a:close/>
                <a:moveTo>
                  <a:pt x="536" y="711"/>
                </a:moveTo>
                <a:cubicBezTo>
                  <a:pt x="537" y="710"/>
                  <a:pt x="538" y="709"/>
                  <a:pt x="540" y="708"/>
                </a:cubicBezTo>
                <a:cubicBezTo>
                  <a:pt x="539" y="709"/>
                  <a:pt x="539" y="709"/>
                  <a:pt x="539" y="709"/>
                </a:cubicBezTo>
                <a:cubicBezTo>
                  <a:pt x="537" y="710"/>
                  <a:pt x="535" y="712"/>
                  <a:pt x="533" y="713"/>
                </a:cubicBezTo>
                <a:cubicBezTo>
                  <a:pt x="534" y="712"/>
                  <a:pt x="535" y="711"/>
                  <a:pt x="536" y="711"/>
                </a:cubicBezTo>
                <a:close/>
                <a:moveTo>
                  <a:pt x="539" y="710"/>
                </a:moveTo>
                <a:cubicBezTo>
                  <a:pt x="542" y="708"/>
                  <a:pt x="544" y="707"/>
                  <a:pt x="546" y="705"/>
                </a:cubicBezTo>
                <a:cubicBezTo>
                  <a:pt x="544" y="707"/>
                  <a:pt x="541" y="709"/>
                  <a:pt x="538" y="711"/>
                </a:cubicBezTo>
                <a:cubicBezTo>
                  <a:pt x="539" y="710"/>
                  <a:pt x="539" y="710"/>
                  <a:pt x="539" y="710"/>
                </a:cubicBezTo>
                <a:close/>
                <a:moveTo>
                  <a:pt x="540" y="708"/>
                </a:moveTo>
                <a:cubicBezTo>
                  <a:pt x="540" y="708"/>
                  <a:pt x="541" y="708"/>
                  <a:pt x="541" y="707"/>
                </a:cubicBezTo>
                <a:cubicBezTo>
                  <a:pt x="547" y="703"/>
                  <a:pt x="553" y="699"/>
                  <a:pt x="559" y="695"/>
                </a:cubicBezTo>
                <a:cubicBezTo>
                  <a:pt x="558" y="696"/>
                  <a:pt x="558" y="697"/>
                  <a:pt x="557" y="698"/>
                </a:cubicBezTo>
                <a:cubicBezTo>
                  <a:pt x="555" y="699"/>
                  <a:pt x="555" y="699"/>
                  <a:pt x="555" y="699"/>
                </a:cubicBezTo>
                <a:cubicBezTo>
                  <a:pt x="550" y="702"/>
                  <a:pt x="545" y="705"/>
                  <a:pt x="540" y="708"/>
                </a:cubicBezTo>
                <a:close/>
                <a:moveTo>
                  <a:pt x="560" y="694"/>
                </a:moveTo>
                <a:cubicBezTo>
                  <a:pt x="566" y="690"/>
                  <a:pt x="572" y="687"/>
                  <a:pt x="578" y="683"/>
                </a:cubicBezTo>
                <a:cubicBezTo>
                  <a:pt x="577" y="683"/>
                  <a:pt x="577" y="684"/>
                  <a:pt x="577" y="684"/>
                </a:cubicBezTo>
                <a:cubicBezTo>
                  <a:pt x="572" y="687"/>
                  <a:pt x="567" y="691"/>
                  <a:pt x="562" y="694"/>
                </a:cubicBezTo>
                <a:cubicBezTo>
                  <a:pt x="561" y="695"/>
                  <a:pt x="560" y="696"/>
                  <a:pt x="558" y="697"/>
                </a:cubicBezTo>
                <a:cubicBezTo>
                  <a:pt x="559" y="696"/>
                  <a:pt x="560" y="695"/>
                  <a:pt x="560" y="694"/>
                </a:cubicBezTo>
                <a:close/>
                <a:moveTo>
                  <a:pt x="591" y="677"/>
                </a:moveTo>
                <a:cubicBezTo>
                  <a:pt x="592" y="676"/>
                  <a:pt x="594" y="675"/>
                  <a:pt x="595" y="675"/>
                </a:cubicBezTo>
                <a:cubicBezTo>
                  <a:pt x="589" y="679"/>
                  <a:pt x="582" y="682"/>
                  <a:pt x="577" y="686"/>
                </a:cubicBezTo>
                <a:cubicBezTo>
                  <a:pt x="581" y="683"/>
                  <a:pt x="586" y="680"/>
                  <a:pt x="591" y="677"/>
                </a:cubicBezTo>
                <a:close/>
                <a:moveTo>
                  <a:pt x="585" y="679"/>
                </a:moveTo>
                <a:cubicBezTo>
                  <a:pt x="587" y="677"/>
                  <a:pt x="589" y="676"/>
                  <a:pt x="591" y="675"/>
                </a:cubicBezTo>
                <a:cubicBezTo>
                  <a:pt x="591" y="675"/>
                  <a:pt x="592" y="675"/>
                  <a:pt x="592" y="675"/>
                </a:cubicBezTo>
                <a:cubicBezTo>
                  <a:pt x="590" y="676"/>
                  <a:pt x="589" y="677"/>
                  <a:pt x="587" y="678"/>
                </a:cubicBezTo>
                <a:cubicBezTo>
                  <a:pt x="586" y="678"/>
                  <a:pt x="586" y="678"/>
                  <a:pt x="585" y="679"/>
                </a:cubicBezTo>
                <a:close/>
                <a:moveTo>
                  <a:pt x="593" y="675"/>
                </a:moveTo>
                <a:cubicBezTo>
                  <a:pt x="594" y="674"/>
                  <a:pt x="595" y="674"/>
                  <a:pt x="596" y="673"/>
                </a:cubicBezTo>
                <a:cubicBezTo>
                  <a:pt x="596" y="674"/>
                  <a:pt x="596" y="674"/>
                  <a:pt x="595" y="674"/>
                </a:cubicBezTo>
                <a:cubicBezTo>
                  <a:pt x="595" y="674"/>
                  <a:pt x="594" y="675"/>
                  <a:pt x="593" y="675"/>
                </a:cubicBezTo>
                <a:close/>
                <a:moveTo>
                  <a:pt x="589" y="676"/>
                </a:moveTo>
                <a:cubicBezTo>
                  <a:pt x="586" y="677"/>
                  <a:pt x="583" y="679"/>
                  <a:pt x="580" y="680"/>
                </a:cubicBezTo>
                <a:cubicBezTo>
                  <a:pt x="581" y="679"/>
                  <a:pt x="582" y="677"/>
                  <a:pt x="583" y="676"/>
                </a:cubicBezTo>
                <a:cubicBezTo>
                  <a:pt x="589" y="672"/>
                  <a:pt x="595" y="669"/>
                  <a:pt x="601" y="666"/>
                </a:cubicBezTo>
                <a:cubicBezTo>
                  <a:pt x="599" y="667"/>
                  <a:pt x="598" y="669"/>
                  <a:pt x="597" y="671"/>
                </a:cubicBezTo>
                <a:cubicBezTo>
                  <a:pt x="595" y="672"/>
                  <a:pt x="592" y="674"/>
                  <a:pt x="589" y="676"/>
                </a:cubicBezTo>
                <a:close/>
                <a:moveTo>
                  <a:pt x="597" y="673"/>
                </a:moveTo>
                <a:cubicBezTo>
                  <a:pt x="598" y="672"/>
                  <a:pt x="599" y="671"/>
                  <a:pt x="601" y="670"/>
                </a:cubicBezTo>
                <a:cubicBezTo>
                  <a:pt x="604" y="669"/>
                  <a:pt x="607" y="668"/>
                  <a:pt x="609" y="666"/>
                </a:cubicBezTo>
                <a:cubicBezTo>
                  <a:pt x="605" y="669"/>
                  <a:pt x="601" y="671"/>
                  <a:pt x="598" y="673"/>
                </a:cubicBezTo>
                <a:cubicBezTo>
                  <a:pt x="597" y="674"/>
                  <a:pt x="597" y="674"/>
                  <a:pt x="596" y="674"/>
                </a:cubicBezTo>
                <a:cubicBezTo>
                  <a:pt x="596" y="674"/>
                  <a:pt x="597" y="673"/>
                  <a:pt x="597" y="673"/>
                </a:cubicBezTo>
                <a:close/>
                <a:moveTo>
                  <a:pt x="604" y="668"/>
                </a:moveTo>
                <a:cubicBezTo>
                  <a:pt x="605" y="668"/>
                  <a:pt x="606" y="667"/>
                  <a:pt x="607" y="666"/>
                </a:cubicBezTo>
                <a:cubicBezTo>
                  <a:pt x="610" y="665"/>
                  <a:pt x="613" y="663"/>
                  <a:pt x="616" y="662"/>
                </a:cubicBezTo>
                <a:cubicBezTo>
                  <a:pt x="616" y="662"/>
                  <a:pt x="616" y="662"/>
                  <a:pt x="616" y="663"/>
                </a:cubicBezTo>
                <a:cubicBezTo>
                  <a:pt x="613" y="664"/>
                  <a:pt x="613" y="664"/>
                  <a:pt x="613" y="664"/>
                </a:cubicBezTo>
                <a:cubicBezTo>
                  <a:pt x="610" y="666"/>
                  <a:pt x="607" y="667"/>
                  <a:pt x="604" y="668"/>
                </a:cubicBezTo>
                <a:close/>
                <a:moveTo>
                  <a:pt x="616" y="664"/>
                </a:moveTo>
                <a:cubicBezTo>
                  <a:pt x="616" y="664"/>
                  <a:pt x="616" y="664"/>
                  <a:pt x="616" y="664"/>
                </a:cubicBezTo>
                <a:cubicBezTo>
                  <a:pt x="617" y="663"/>
                  <a:pt x="619" y="663"/>
                  <a:pt x="620" y="662"/>
                </a:cubicBezTo>
                <a:cubicBezTo>
                  <a:pt x="618" y="663"/>
                  <a:pt x="617" y="664"/>
                  <a:pt x="615" y="665"/>
                </a:cubicBezTo>
                <a:cubicBezTo>
                  <a:pt x="616" y="665"/>
                  <a:pt x="616" y="664"/>
                  <a:pt x="616" y="664"/>
                </a:cubicBezTo>
                <a:close/>
                <a:moveTo>
                  <a:pt x="622" y="661"/>
                </a:moveTo>
                <a:cubicBezTo>
                  <a:pt x="627" y="660"/>
                  <a:pt x="632" y="658"/>
                  <a:pt x="636" y="657"/>
                </a:cubicBezTo>
                <a:cubicBezTo>
                  <a:pt x="635" y="659"/>
                  <a:pt x="635" y="661"/>
                  <a:pt x="634" y="664"/>
                </a:cubicBezTo>
                <a:cubicBezTo>
                  <a:pt x="628" y="665"/>
                  <a:pt x="621" y="666"/>
                  <a:pt x="614" y="668"/>
                </a:cubicBezTo>
                <a:cubicBezTo>
                  <a:pt x="614" y="667"/>
                  <a:pt x="615" y="666"/>
                  <a:pt x="615" y="666"/>
                </a:cubicBezTo>
                <a:cubicBezTo>
                  <a:pt x="617" y="664"/>
                  <a:pt x="620" y="663"/>
                  <a:pt x="622" y="661"/>
                </a:cubicBezTo>
                <a:close/>
                <a:moveTo>
                  <a:pt x="787" y="1544"/>
                </a:moveTo>
                <a:cubicBezTo>
                  <a:pt x="792" y="1547"/>
                  <a:pt x="797" y="1550"/>
                  <a:pt x="802" y="1553"/>
                </a:cubicBezTo>
                <a:cubicBezTo>
                  <a:pt x="802" y="1560"/>
                  <a:pt x="803" y="1568"/>
                  <a:pt x="803" y="1575"/>
                </a:cubicBezTo>
                <a:cubicBezTo>
                  <a:pt x="798" y="1572"/>
                  <a:pt x="794" y="1569"/>
                  <a:pt x="789" y="1566"/>
                </a:cubicBezTo>
                <a:cubicBezTo>
                  <a:pt x="788" y="1559"/>
                  <a:pt x="788" y="1551"/>
                  <a:pt x="787" y="1544"/>
                </a:cubicBezTo>
                <a:close/>
                <a:moveTo>
                  <a:pt x="802" y="1553"/>
                </a:moveTo>
                <a:cubicBezTo>
                  <a:pt x="807" y="1556"/>
                  <a:pt x="812" y="1558"/>
                  <a:pt x="816" y="1561"/>
                </a:cubicBezTo>
                <a:cubicBezTo>
                  <a:pt x="817" y="1569"/>
                  <a:pt x="817" y="1576"/>
                  <a:pt x="817" y="1584"/>
                </a:cubicBezTo>
                <a:cubicBezTo>
                  <a:pt x="813" y="1581"/>
                  <a:pt x="808" y="1578"/>
                  <a:pt x="804" y="1576"/>
                </a:cubicBezTo>
                <a:cubicBezTo>
                  <a:pt x="803" y="1568"/>
                  <a:pt x="803" y="1560"/>
                  <a:pt x="802" y="1553"/>
                </a:cubicBezTo>
                <a:close/>
                <a:moveTo>
                  <a:pt x="817" y="1562"/>
                </a:moveTo>
                <a:cubicBezTo>
                  <a:pt x="821" y="1564"/>
                  <a:pt x="826" y="1567"/>
                  <a:pt x="831" y="1570"/>
                </a:cubicBezTo>
                <a:cubicBezTo>
                  <a:pt x="831" y="1578"/>
                  <a:pt x="832" y="1585"/>
                  <a:pt x="832" y="1593"/>
                </a:cubicBezTo>
                <a:cubicBezTo>
                  <a:pt x="827" y="1590"/>
                  <a:pt x="823" y="1587"/>
                  <a:pt x="818" y="1584"/>
                </a:cubicBezTo>
                <a:cubicBezTo>
                  <a:pt x="818" y="1577"/>
                  <a:pt x="817" y="1569"/>
                  <a:pt x="817" y="1562"/>
                </a:cubicBezTo>
                <a:close/>
                <a:moveTo>
                  <a:pt x="830" y="1547"/>
                </a:moveTo>
                <a:cubicBezTo>
                  <a:pt x="835" y="1550"/>
                  <a:pt x="839" y="1552"/>
                  <a:pt x="844" y="1555"/>
                </a:cubicBezTo>
                <a:cubicBezTo>
                  <a:pt x="844" y="1563"/>
                  <a:pt x="845" y="1570"/>
                  <a:pt x="845" y="1578"/>
                </a:cubicBezTo>
                <a:cubicBezTo>
                  <a:pt x="841" y="1575"/>
                  <a:pt x="836" y="1573"/>
                  <a:pt x="831" y="1570"/>
                </a:cubicBezTo>
                <a:cubicBezTo>
                  <a:pt x="831" y="1562"/>
                  <a:pt x="831" y="1554"/>
                  <a:pt x="830" y="1547"/>
                </a:cubicBezTo>
                <a:close/>
                <a:moveTo>
                  <a:pt x="845" y="1555"/>
                </a:moveTo>
                <a:cubicBezTo>
                  <a:pt x="849" y="1558"/>
                  <a:pt x="854" y="1561"/>
                  <a:pt x="859" y="1564"/>
                </a:cubicBezTo>
                <a:cubicBezTo>
                  <a:pt x="859" y="1571"/>
                  <a:pt x="860" y="1579"/>
                  <a:pt x="860" y="1587"/>
                </a:cubicBezTo>
                <a:cubicBezTo>
                  <a:pt x="855" y="1584"/>
                  <a:pt x="851" y="1581"/>
                  <a:pt x="846" y="1578"/>
                </a:cubicBezTo>
                <a:cubicBezTo>
                  <a:pt x="845" y="1571"/>
                  <a:pt x="845" y="1563"/>
                  <a:pt x="845" y="1555"/>
                </a:cubicBezTo>
                <a:close/>
                <a:moveTo>
                  <a:pt x="858" y="1540"/>
                </a:moveTo>
                <a:cubicBezTo>
                  <a:pt x="863" y="1543"/>
                  <a:pt x="869" y="1546"/>
                  <a:pt x="875" y="1550"/>
                </a:cubicBezTo>
                <a:cubicBezTo>
                  <a:pt x="875" y="1557"/>
                  <a:pt x="876" y="1565"/>
                  <a:pt x="876" y="1573"/>
                </a:cubicBezTo>
                <a:cubicBezTo>
                  <a:pt x="870" y="1570"/>
                  <a:pt x="865" y="1567"/>
                  <a:pt x="859" y="1563"/>
                </a:cubicBezTo>
                <a:cubicBezTo>
                  <a:pt x="859" y="1556"/>
                  <a:pt x="858" y="1548"/>
                  <a:pt x="858" y="1540"/>
                </a:cubicBezTo>
                <a:close/>
                <a:moveTo>
                  <a:pt x="875" y="1550"/>
                </a:moveTo>
                <a:cubicBezTo>
                  <a:pt x="880" y="1553"/>
                  <a:pt x="885" y="1555"/>
                  <a:pt x="889" y="1558"/>
                </a:cubicBezTo>
                <a:cubicBezTo>
                  <a:pt x="890" y="1566"/>
                  <a:pt x="891" y="1574"/>
                  <a:pt x="891" y="1582"/>
                </a:cubicBezTo>
                <a:cubicBezTo>
                  <a:pt x="886" y="1579"/>
                  <a:pt x="881" y="1576"/>
                  <a:pt x="877" y="1573"/>
                </a:cubicBezTo>
                <a:cubicBezTo>
                  <a:pt x="876" y="1566"/>
                  <a:pt x="876" y="1558"/>
                  <a:pt x="875" y="1550"/>
                </a:cubicBezTo>
                <a:close/>
                <a:moveTo>
                  <a:pt x="890" y="1558"/>
                </a:moveTo>
                <a:cubicBezTo>
                  <a:pt x="895" y="1561"/>
                  <a:pt x="900" y="1564"/>
                  <a:pt x="905" y="1567"/>
                </a:cubicBezTo>
                <a:cubicBezTo>
                  <a:pt x="906" y="1575"/>
                  <a:pt x="906" y="1583"/>
                  <a:pt x="907" y="1591"/>
                </a:cubicBezTo>
                <a:cubicBezTo>
                  <a:pt x="902" y="1588"/>
                  <a:pt x="897" y="1585"/>
                  <a:pt x="892" y="1582"/>
                </a:cubicBezTo>
                <a:cubicBezTo>
                  <a:pt x="891" y="1574"/>
                  <a:pt x="890" y="1566"/>
                  <a:pt x="890" y="1558"/>
                </a:cubicBezTo>
                <a:close/>
                <a:moveTo>
                  <a:pt x="904" y="1543"/>
                </a:moveTo>
                <a:cubicBezTo>
                  <a:pt x="909" y="1546"/>
                  <a:pt x="914" y="1549"/>
                  <a:pt x="919" y="1551"/>
                </a:cubicBezTo>
                <a:cubicBezTo>
                  <a:pt x="919" y="1559"/>
                  <a:pt x="920" y="1567"/>
                  <a:pt x="921" y="1575"/>
                </a:cubicBezTo>
                <a:cubicBezTo>
                  <a:pt x="916" y="1572"/>
                  <a:pt x="911" y="1569"/>
                  <a:pt x="905" y="1566"/>
                </a:cubicBezTo>
                <a:cubicBezTo>
                  <a:pt x="905" y="1559"/>
                  <a:pt x="904" y="1551"/>
                  <a:pt x="904" y="1543"/>
                </a:cubicBezTo>
                <a:close/>
                <a:moveTo>
                  <a:pt x="919" y="1552"/>
                </a:moveTo>
                <a:cubicBezTo>
                  <a:pt x="924" y="1554"/>
                  <a:pt x="929" y="1557"/>
                  <a:pt x="935" y="1560"/>
                </a:cubicBezTo>
                <a:cubicBezTo>
                  <a:pt x="936" y="1568"/>
                  <a:pt x="937" y="1576"/>
                  <a:pt x="938" y="1584"/>
                </a:cubicBezTo>
                <a:cubicBezTo>
                  <a:pt x="932" y="1581"/>
                  <a:pt x="927" y="1578"/>
                  <a:pt x="921" y="1575"/>
                </a:cubicBezTo>
                <a:cubicBezTo>
                  <a:pt x="921" y="1567"/>
                  <a:pt x="920" y="1559"/>
                  <a:pt x="919" y="1552"/>
                </a:cubicBezTo>
                <a:close/>
                <a:moveTo>
                  <a:pt x="935" y="1560"/>
                </a:moveTo>
                <a:cubicBezTo>
                  <a:pt x="941" y="1563"/>
                  <a:pt x="946" y="1566"/>
                  <a:pt x="952" y="1569"/>
                </a:cubicBezTo>
                <a:cubicBezTo>
                  <a:pt x="953" y="1577"/>
                  <a:pt x="954" y="1585"/>
                  <a:pt x="956" y="1594"/>
                </a:cubicBezTo>
                <a:cubicBezTo>
                  <a:pt x="950" y="1591"/>
                  <a:pt x="944" y="1587"/>
                  <a:pt x="938" y="1584"/>
                </a:cubicBezTo>
                <a:cubicBezTo>
                  <a:pt x="937" y="1576"/>
                  <a:pt x="936" y="1568"/>
                  <a:pt x="935" y="1560"/>
                </a:cubicBezTo>
                <a:close/>
                <a:moveTo>
                  <a:pt x="949" y="1544"/>
                </a:moveTo>
                <a:cubicBezTo>
                  <a:pt x="954" y="1546"/>
                  <a:pt x="958" y="1548"/>
                  <a:pt x="963" y="1551"/>
                </a:cubicBezTo>
                <a:cubicBezTo>
                  <a:pt x="964" y="1559"/>
                  <a:pt x="966" y="1568"/>
                  <a:pt x="967" y="1577"/>
                </a:cubicBezTo>
                <a:cubicBezTo>
                  <a:pt x="962" y="1574"/>
                  <a:pt x="957" y="1571"/>
                  <a:pt x="952" y="1569"/>
                </a:cubicBezTo>
                <a:cubicBezTo>
                  <a:pt x="951" y="1560"/>
                  <a:pt x="950" y="1552"/>
                  <a:pt x="949" y="1544"/>
                </a:cubicBezTo>
                <a:close/>
                <a:moveTo>
                  <a:pt x="964" y="1551"/>
                </a:moveTo>
                <a:cubicBezTo>
                  <a:pt x="969" y="1554"/>
                  <a:pt x="975" y="1557"/>
                  <a:pt x="981" y="1560"/>
                </a:cubicBezTo>
                <a:cubicBezTo>
                  <a:pt x="982" y="1568"/>
                  <a:pt x="984" y="1577"/>
                  <a:pt x="985" y="1586"/>
                </a:cubicBezTo>
                <a:cubicBezTo>
                  <a:pt x="983" y="1584"/>
                  <a:pt x="980" y="1583"/>
                  <a:pt x="977" y="1582"/>
                </a:cubicBezTo>
                <a:cubicBezTo>
                  <a:pt x="974" y="1580"/>
                  <a:pt x="971" y="1578"/>
                  <a:pt x="968" y="1577"/>
                </a:cubicBezTo>
                <a:cubicBezTo>
                  <a:pt x="966" y="1568"/>
                  <a:pt x="965" y="1560"/>
                  <a:pt x="964" y="1551"/>
                </a:cubicBezTo>
                <a:close/>
                <a:moveTo>
                  <a:pt x="977" y="1534"/>
                </a:moveTo>
                <a:cubicBezTo>
                  <a:pt x="982" y="1537"/>
                  <a:pt x="988" y="1540"/>
                  <a:pt x="993" y="1542"/>
                </a:cubicBezTo>
                <a:cubicBezTo>
                  <a:pt x="994" y="1542"/>
                  <a:pt x="994" y="1542"/>
                  <a:pt x="994" y="1542"/>
                </a:cubicBezTo>
                <a:cubicBezTo>
                  <a:pt x="995" y="1551"/>
                  <a:pt x="997" y="1560"/>
                  <a:pt x="999" y="1569"/>
                </a:cubicBezTo>
                <a:cubicBezTo>
                  <a:pt x="994" y="1566"/>
                  <a:pt x="990" y="1564"/>
                  <a:pt x="986" y="1562"/>
                </a:cubicBezTo>
                <a:cubicBezTo>
                  <a:pt x="984" y="1561"/>
                  <a:pt x="983" y="1560"/>
                  <a:pt x="981" y="1559"/>
                </a:cubicBezTo>
                <a:cubicBezTo>
                  <a:pt x="980" y="1551"/>
                  <a:pt x="978" y="1543"/>
                  <a:pt x="977" y="1534"/>
                </a:cubicBezTo>
                <a:close/>
                <a:moveTo>
                  <a:pt x="994" y="1543"/>
                </a:moveTo>
                <a:cubicBezTo>
                  <a:pt x="999" y="1545"/>
                  <a:pt x="1006" y="1549"/>
                  <a:pt x="1012" y="1553"/>
                </a:cubicBezTo>
                <a:cubicBezTo>
                  <a:pt x="1014" y="1562"/>
                  <a:pt x="1016" y="1572"/>
                  <a:pt x="1019" y="1582"/>
                </a:cubicBezTo>
                <a:cubicBezTo>
                  <a:pt x="1017" y="1581"/>
                  <a:pt x="1016" y="1580"/>
                  <a:pt x="1014" y="1579"/>
                </a:cubicBezTo>
                <a:cubicBezTo>
                  <a:pt x="1009" y="1575"/>
                  <a:pt x="1004" y="1572"/>
                  <a:pt x="999" y="1569"/>
                </a:cubicBezTo>
                <a:cubicBezTo>
                  <a:pt x="997" y="1560"/>
                  <a:pt x="996" y="1551"/>
                  <a:pt x="994" y="1543"/>
                </a:cubicBezTo>
                <a:close/>
                <a:moveTo>
                  <a:pt x="1007" y="1525"/>
                </a:moveTo>
                <a:cubicBezTo>
                  <a:pt x="1013" y="1528"/>
                  <a:pt x="1019" y="1532"/>
                  <a:pt x="1025" y="1536"/>
                </a:cubicBezTo>
                <a:cubicBezTo>
                  <a:pt x="1027" y="1546"/>
                  <a:pt x="1030" y="1556"/>
                  <a:pt x="1032" y="1566"/>
                </a:cubicBezTo>
                <a:cubicBezTo>
                  <a:pt x="1029" y="1564"/>
                  <a:pt x="1025" y="1561"/>
                  <a:pt x="1022" y="1559"/>
                </a:cubicBezTo>
                <a:cubicBezTo>
                  <a:pt x="1019" y="1557"/>
                  <a:pt x="1016" y="1554"/>
                  <a:pt x="1012" y="1552"/>
                </a:cubicBezTo>
                <a:cubicBezTo>
                  <a:pt x="1011" y="1543"/>
                  <a:pt x="1009" y="1534"/>
                  <a:pt x="1007" y="1525"/>
                </a:cubicBezTo>
                <a:close/>
                <a:moveTo>
                  <a:pt x="1026" y="1536"/>
                </a:moveTo>
                <a:cubicBezTo>
                  <a:pt x="1027" y="1537"/>
                  <a:pt x="1028" y="1538"/>
                  <a:pt x="1029" y="1538"/>
                </a:cubicBezTo>
                <a:cubicBezTo>
                  <a:pt x="1036" y="1543"/>
                  <a:pt x="1042" y="1547"/>
                  <a:pt x="1049" y="1552"/>
                </a:cubicBezTo>
                <a:cubicBezTo>
                  <a:pt x="1052" y="1563"/>
                  <a:pt x="1055" y="1574"/>
                  <a:pt x="1058" y="1585"/>
                </a:cubicBezTo>
                <a:cubicBezTo>
                  <a:pt x="1050" y="1579"/>
                  <a:pt x="1041" y="1572"/>
                  <a:pt x="1033" y="1567"/>
                </a:cubicBezTo>
                <a:cubicBezTo>
                  <a:pt x="1030" y="1556"/>
                  <a:pt x="1028" y="1546"/>
                  <a:pt x="1026" y="1536"/>
                </a:cubicBezTo>
                <a:close/>
                <a:moveTo>
                  <a:pt x="1042" y="1521"/>
                </a:moveTo>
                <a:cubicBezTo>
                  <a:pt x="1049" y="1526"/>
                  <a:pt x="1057" y="1532"/>
                  <a:pt x="1065" y="1537"/>
                </a:cubicBezTo>
                <a:cubicBezTo>
                  <a:pt x="1068" y="1548"/>
                  <a:pt x="1071" y="1559"/>
                  <a:pt x="1074" y="1571"/>
                </a:cubicBezTo>
                <a:cubicBezTo>
                  <a:pt x="1066" y="1564"/>
                  <a:pt x="1058" y="1558"/>
                  <a:pt x="1049" y="1552"/>
                </a:cubicBezTo>
                <a:cubicBezTo>
                  <a:pt x="1047" y="1542"/>
                  <a:pt x="1044" y="1531"/>
                  <a:pt x="1042" y="1521"/>
                </a:cubicBezTo>
                <a:close/>
                <a:moveTo>
                  <a:pt x="1057" y="1506"/>
                </a:moveTo>
                <a:cubicBezTo>
                  <a:pt x="1065" y="1511"/>
                  <a:pt x="1073" y="1517"/>
                  <a:pt x="1081" y="1523"/>
                </a:cubicBezTo>
                <a:cubicBezTo>
                  <a:pt x="1084" y="1534"/>
                  <a:pt x="1088" y="1545"/>
                  <a:pt x="1091" y="1557"/>
                </a:cubicBezTo>
                <a:cubicBezTo>
                  <a:pt x="1083" y="1550"/>
                  <a:pt x="1074" y="1543"/>
                  <a:pt x="1065" y="1537"/>
                </a:cubicBezTo>
                <a:cubicBezTo>
                  <a:pt x="1062" y="1526"/>
                  <a:pt x="1060" y="1516"/>
                  <a:pt x="1057" y="1506"/>
                </a:cubicBezTo>
                <a:close/>
                <a:moveTo>
                  <a:pt x="1073" y="1491"/>
                </a:moveTo>
                <a:cubicBezTo>
                  <a:pt x="1081" y="1497"/>
                  <a:pt x="1090" y="1503"/>
                  <a:pt x="1098" y="1509"/>
                </a:cubicBezTo>
                <a:cubicBezTo>
                  <a:pt x="1101" y="1520"/>
                  <a:pt x="1105" y="1532"/>
                  <a:pt x="1109" y="1543"/>
                </a:cubicBezTo>
                <a:cubicBezTo>
                  <a:pt x="1100" y="1536"/>
                  <a:pt x="1090" y="1529"/>
                  <a:pt x="1081" y="1523"/>
                </a:cubicBezTo>
                <a:cubicBezTo>
                  <a:pt x="1078" y="1512"/>
                  <a:pt x="1076" y="1501"/>
                  <a:pt x="1073" y="1491"/>
                </a:cubicBezTo>
                <a:close/>
                <a:moveTo>
                  <a:pt x="1098" y="1510"/>
                </a:moveTo>
                <a:cubicBezTo>
                  <a:pt x="1108" y="1517"/>
                  <a:pt x="1117" y="1524"/>
                  <a:pt x="1127" y="1532"/>
                </a:cubicBezTo>
                <a:cubicBezTo>
                  <a:pt x="1131" y="1544"/>
                  <a:pt x="1136" y="1557"/>
                  <a:pt x="1141" y="1570"/>
                </a:cubicBezTo>
                <a:cubicBezTo>
                  <a:pt x="1130" y="1561"/>
                  <a:pt x="1120" y="1552"/>
                  <a:pt x="1109" y="1544"/>
                </a:cubicBezTo>
                <a:cubicBezTo>
                  <a:pt x="1105" y="1532"/>
                  <a:pt x="1102" y="1521"/>
                  <a:pt x="1098" y="1510"/>
                </a:cubicBezTo>
                <a:close/>
                <a:moveTo>
                  <a:pt x="1115" y="1495"/>
                </a:moveTo>
                <a:cubicBezTo>
                  <a:pt x="1125" y="1503"/>
                  <a:pt x="1135" y="1511"/>
                  <a:pt x="1145" y="1519"/>
                </a:cubicBezTo>
                <a:cubicBezTo>
                  <a:pt x="1150" y="1533"/>
                  <a:pt x="1155" y="1546"/>
                  <a:pt x="1161" y="1560"/>
                </a:cubicBezTo>
                <a:cubicBezTo>
                  <a:pt x="1150" y="1550"/>
                  <a:pt x="1138" y="1541"/>
                  <a:pt x="1127" y="1532"/>
                </a:cubicBezTo>
                <a:cubicBezTo>
                  <a:pt x="1123" y="1519"/>
                  <a:pt x="1119" y="1507"/>
                  <a:pt x="1115" y="1495"/>
                </a:cubicBezTo>
                <a:close/>
                <a:moveTo>
                  <a:pt x="1133" y="1483"/>
                </a:moveTo>
                <a:cubicBezTo>
                  <a:pt x="1143" y="1491"/>
                  <a:pt x="1153" y="1499"/>
                  <a:pt x="1164" y="1508"/>
                </a:cubicBezTo>
                <a:cubicBezTo>
                  <a:pt x="1169" y="1522"/>
                  <a:pt x="1174" y="1535"/>
                  <a:pt x="1180" y="1549"/>
                </a:cubicBezTo>
                <a:cubicBezTo>
                  <a:pt x="1169" y="1539"/>
                  <a:pt x="1157" y="1529"/>
                  <a:pt x="1145" y="1519"/>
                </a:cubicBezTo>
                <a:cubicBezTo>
                  <a:pt x="1141" y="1507"/>
                  <a:pt x="1137" y="1495"/>
                  <a:pt x="1133" y="1483"/>
                </a:cubicBezTo>
                <a:close/>
                <a:moveTo>
                  <a:pt x="1150" y="1469"/>
                </a:moveTo>
                <a:cubicBezTo>
                  <a:pt x="1161" y="1478"/>
                  <a:pt x="1172" y="1487"/>
                  <a:pt x="1182" y="1497"/>
                </a:cubicBezTo>
                <a:cubicBezTo>
                  <a:pt x="1188" y="1511"/>
                  <a:pt x="1195" y="1526"/>
                  <a:pt x="1201" y="1541"/>
                </a:cubicBezTo>
                <a:cubicBezTo>
                  <a:pt x="1189" y="1530"/>
                  <a:pt x="1176" y="1518"/>
                  <a:pt x="1164" y="1508"/>
                </a:cubicBezTo>
                <a:cubicBezTo>
                  <a:pt x="1159" y="1495"/>
                  <a:pt x="1154" y="1482"/>
                  <a:pt x="1150" y="1469"/>
                </a:cubicBezTo>
                <a:close/>
                <a:moveTo>
                  <a:pt x="1167" y="1455"/>
                </a:moveTo>
                <a:cubicBezTo>
                  <a:pt x="1178" y="1464"/>
                  <a:pt x="1190" y="1474"/>
                  <a:pt x="1201" y="1485"/>
                </a:cubicBezTo>
                <a:cubicBezTo>
                  <a:pt x="1208" y="1501"/>
                  <a:pt x="1215" y="1517"/>
                  <a:pt x="1223" y="1534"/>
                </a:cubicBezTo>
                <a:cubicBezTo>
                  <a:pt x="1210" y="1521"/>
                  <a:pt x="1196" y="1508"/>
                  <a:pt x="1183" y="1496"/>
                </a:cubicBezTo>
                <a:cubicBezTo>
                  <a:pt x="1177" y="1482"/>
                  <a:pt x="1172" y="1468"/>
                  <a:pt x="1167" y="1455"/>
                </a:cubicBezTo>
                <a:close/>
                <a:moveTo>
                  <a:pt x="1185" y="1441"/>
                </a:moveTo>
                <a:cubicBezTo>
                  <a:pt x="1197" y="1452"/>
                  <a:pt x="1209" y="1463"/>
                  <a:pt x="1221" y="1475"/>
                </a:cubicBezTo>
                <a:cubicBezTo>
                  <a:pt x="1221" y="1475"/>
                  <a:pt x="1221" y="1475"/>
                  <a:pt x="1221" y="1475"/>
                </a:cubicBezTo>
                <a:cubicBezTo>
                  <a:pt x="1229" y="1491"/>
                  <a:pt x="1237" y="1508"/>
                  <a:pt x="1245" y="1526"/>
                </a:cubicBezTo>
                <a:cubicBezTo>
                  <a:pt x="1245" y="1526"/>
                  <a:pt x="1245" y="1526"/>
                  <a:pt x="1245" y="1526"/>
                </a:cubicBezTo>
                <a:cubicBezTo>
                  <a:pt x="1231" y="1511"/>
                  <a:pt x="1216" y="1498"/>
                  <a:pt x="1202" y="1485"/>
                </a:cubicBezTo>
                <a:cubicBezTo>
                  <a:pt x="1196" y="1470"/>
                  <a:pt x="1190" y="1455"/>
                  <a:pt x="1185" y="1441"/>
                </a:cubicBezTo>
                <a:close/>
                <a:moveTo>
                  <a:pt x="1203" y="1429"/>
                </a:moveTo>
                <a:cubicBezTo>
                  <a:pt x="1216" y="1440"/>
                  <a:pt x="1229" y="1453"/>
                  <a:pt x="1242" y="1466"/>
                </a:cubicBezTo>
                <a:cubicBezTo>
                  <a:pt x="1250" y="1483"/>
                  <a:pt x="1259" y="1502"/>
                  <a:pt x="1269" y="1521"/>
                </a:cubicBezTo>
                <a:cubicBezTo>
                  <a:pt x="1253" y="1504"/>
                  <a:pt x="1237" y="1489"/>
                  <a:pt x="1222" y="1474"/>
                </a:cubicBezTo>
                <a:cubicBezTo>
                  <a:pt x="1215" y="1459"/>
                  <a:pt x="1209" y="1444"/>
                  <a:pt x="1203" y="1429"/>
                </a:cubicBezTo>
                <a:close/>
                <a:moveTo>
                  <a:pt x="1222" y="1418"/>
                </a:moveTo>
                <a:cubicBezTo>
                  <a:pt x="1236" y="1431"/>
                  <a:pt x="1250" y="1445"/>
                  <a:pt x="1265" y="1460"/>
                </a:cubicBezTo>
                <a:cubicBezTo>
                  <a:pt x="1274" y="1479"/>
                  <a:pt x="1284" y="1499"/>
                  <a:pt x="1296" y="1520"/>
                </a:cubicBezTo>
                <a:cubicBezTo>
                  <a:pt x="1296" y="1520"/>
                  <a:pt x="1296" y="1520"/>
                  <a:pt x="1296" y="1520"/>
                </a:cubicBezTo>
                <a:cubicBezTo>
                  <a:pt x="1278" y="1501"/>
                  <a:pt x="1260" y="1482"/>
                  <a:pt x="1242" y="1465"/>
                </a:cubicBezTo>
                <a:cubicBezTo>
                  <a:pt x="1235" y="1449"/>
                  <a:pt x="1228" y="1433"/>
                  <a:pt x="1222" y="1418"/>
                </a:cubicBezTo>
                <a:close/>
                <a:moveTo>
                  <a:pt x="1221" y="1417"/>
                </a:moveTo>
                <a:cubicBezTo>
                  <a:pt x="1215" y="1402"/>
                  <a:pt x="1210" y="1387"/>
                  <a:pt x="1205" y="1373"/>
                </a:cubicBezTo>
                <a:cubicBezTo>
                  <a:pt x="1216" y="1384"/>
                  <a:pt x="1228" y="1394"/>
                  <a:pt x="1240" y="1406"/>
                </a:cubicBezTo>
                <a:cubicBezTo>
                  <a:pt x="1247" y="1423"/>
                  <a:pt x="1255" y="1440"/>
                  <a:pt x="1264" y="1458"/>
                </a:cubicBezTo>
                <a:cubicBezTo>
                  <a:pt x="1249" y="1443"/>
                  <a:pt x="1235" y="1429"/>
                  <a:pt x="1221" y="1417"/>
                </a:cubicBezTo>
                <a:close/>
                <a:moveTo>
                  <a:pt x="1223" y="1361"/>
                </a:moveTo>
                <a:cubicBezTo>
                  <a:pt x="1235" y="1372"/>
                  <a:pt x="1248" y="1384"/>
                  <a:pt x="1261" y="1397"/>
                </a:cubicBezTo>
                <a:cubicBezTo>
                  <a:pt x="1269" y="1415"/>
                  <a:pt x="1278" y="1434"/>
                  <a:pt x="1287" y="1453"/>
                </a:cubicBezTo>
                <a:cubicBezTo>
                  <a:pt x="1271" y="1436"/>
                  <a:pt x="1256" y="1420"/>
                  <a:pt x="1240" y="1406"/>
                </a:cubicBezTo>
                <a:cubicBezTo>
                  <a:pt x="1234" y="1390"/>
                  <a:pt x="1228" y="1375"/>
                  <a:pt x="1223" y="1361"/>
                </a:cubicBezTo>
                <a:close/>
                <a:moveTo>
                  <a:pt x="1241" y="1349"/>
                </a:moveTo>
                <a:cubicBezTo>
                  <a:pt x="1254" y="1361"/>
                  <a:pt x="1267" y="1375"/>
                  <a:pt x="1281" y="1389"/>
                </a:cubicBezTo>
                <a:cubicBezTo>
                  <a:pt x="1290" y="1409"/>
                  <a:pt x="1301" y="1430"/>
                  <a:pt x="1313" y="1451"/>
                </a:cubicBezTo>
                <a:cubicBezTo>
                  <a:pt x="1295" y="1432"/>
                  <a:pt x="1278" y="1414"/>
                  <a:pt x="1261" y="1397"/>
                </a:cubicBezTo>
                <a:cubicBezTo>
                  <a:pt x="1254" y="1380"/>
                  <a:pt x="1247" y="1364"/>
                  <a:pt x="1241" y="1349"/>
                </a:cubicBezTo>
                <a:close/>
                <a:moveTo>
                  <a:pt x="1240" y="1348"/>
                </a:moveTo>
                <a:cubicBezTo>
                  <a:pt x="1235" y="1334"/>
                  <a:pt x="1230" y="1320"/>
                  <a:pt x="1226" y="1307"/>
                </a:cubicBezTo>
                <a:cubicBezTo>
                  <a:pt x="1236" y="1316"/>
                  <a:pt x="1248" y="1327"/>
                  <a:pt x="1259" y="1338"/>
                </a:cubicBezTo>
                <a:cubicBezTo>
                  <a:pt x="1265" y="1354"/>
                  <a:pt x="1272" y="1370"/>
                  <a:pt x="1281" y="1388"/>
                </a:cubicBezTo>
                <a:cubicBezTo>
                  <a:pt x="1267" y="1373"/>
                  <a:pt x="1253" y="1360"/>
                  <a:pt x="1240" y="1348"/>
                </a:cubicBezTo>
                <a:close/>
                <a:moveTo>
                  <a:pt x="1243" y="1293"/>
                </a:moveTo>
                <a:cubicBezTo>
                  <a:pt x="1254" y="1304"/>
                  <a:pt x="1266" y="1316"/>
                  <a:pt x="1278" y="1328"/>
                </a:cubicBezTo>
                <a:cubicBezTo>
                  <a:pt x="1286" y="1346"/>
                  <a:pt x="1295" y="1365"/>
                  <a:pt x="1304" y="1384"/>
                </a:cubicBezTo>
                <a:cubicBezTo>
                  <a:pt x="1289" y="1368"/>
                  <a:pt x="1274" y="1352"/>
                  <a:pt x="1259" y="1338"/>
                </a:cubicBezTo>
                <a:cubicBezTo>
                  <a:pt x="1253" y="1322"/>
                  <a:pt x="1247" y="1307"/>
                  <a:pt x="1243" y="1293"/>
                </a:cubicBezTo>
                <a:close/>
                <a:moveTo>
                  <a:pt x="1261" y="1282"/>
                </a:moveTo>
                <a:cubicBezTo>
                  <a:pt x="1273" y="1295"/>
                  <a:pt x="1286" y="1308"/>
                  <a:pt x="1300" y="1322"/>
                </a:cubicBezTo>
                <a:cubicBezTo>
                  <a:pt x="1308" y="1341"/>
                  <a:pt x="1318" y="1362"/>
                  <a:pt x="1330" y="1382"/>
                </a:cubicBezTo>
                <a:cubicBezTo>
                  <a:pt x="1312" y="1363"/>
                  <a:pt x="1295" y="1345"/>
                  <a:pt x="1279" y="1328"/>
                </a:cubicBezTo>
                <a:cubicBezTo>
                  <a:pt x="1272" y="1312"/>
                  <a:pt x="1266" y="1297"/>
                  <a:pt x="1261" y="1282"/>
                </a:cubicBezTo>
                <a:close/>
                <a:moveTo>
                  <a:pt x="1260" y="1281"/>
                </a:moveTo>
                <a:cubicBezTo>
                  <a:pt x="1255" y="1268"/>
                  <a:pt x="1251" y="1254"/>
                  <a:pt x="1247" y="1241"/>
                </a:cubicBezTo>
                <a:cubicBezTo>
                  <a:pt x="1257" y="1250"/>
                  <a:pt x="1267" y="1260"/>
                  <a:pt x="1278" y="1271"/>
                </a:cubicBezTo>
                <a:cubicBezTo>
                  <a:pt x="1284" y="1287"/>
                  <a:pt x="1291" y="1304"/>
                  <a:pt x="1299" y="1321"/>
                </a:cubicBezTo>
                <a:cubicBezTo>
                  <a:pt x="1286" y="1307"/>
                  <a:pt x="1273" y="1294"/>
                  <a:pt x="1260" y="1281"/>
                </a:cubicBezTo>
                <a:close/>
                <a:moveTo>
                  <a:pt x="1263" y="1227"/>
                </a:moveTo>
                <a:cubicBezTo>
                  <a:pt x="1273" y="1237"/>
                  <a:pt x="1283" y="1247"/>
                  <a:pt x="1294" y="1258"/>
                </a:cubicBezTo>
                <a:cubicBezTo>
                  <a:pt x="1301" y="1275"/>
                  <a:pt x="1309" y="1294"/>
                  <a:pt x="1319" y="1313"/>
                </a:cubicBezTo>
                <a:cubicBezTo>
                  <a:pt x="1305" y="1298"/>
                  <a:pt x="1291" y="1283"/>
                  <a:pt x="1278" y="1270"/>
                </a:cubicBezTo>
                <a:cubicBezTo>
                  <a:pt x="1273" y="1256"/>
                  <a:pt x="1267" y="1241"/>
                  <a:pt x="1263" y="1227"/>
                </a:cubicBezTo>
                <a:close/>
                <a:moveTo>
                  <a:pt x="1263" y="1226"/>
                </a:moveTo>
                <a:cubicBezTo>
                  <a:pt x="1259" y="1213"/>
                  <a:pt x="1256" y="1201"/>
                  <a:pt x="1253" y="1189"/>
                </a:cubicBezTo>
                <a:cubicBezTo>
                  <a:pt x="1261" y="1197"/>
                  <a:pt x="1269" y="1204"/>
                  <a:pt x="1277" y="1213"/>
                </a:cubicBezTo>
                <a:cubicBezTo>
                  <a:pt x="1282" y="1227"/>
                  <a:pt x="1287" y="1241"/>
                  <a:pt x="1293" y="1257"/>
                </a:cubicBezTo>
                <a:cubicBezTo>
                  <a:pt x="1283" y="1246"/>
                  <a:pt x="1273" y="1235"/>
                  <a:pt x="1263" y="1226"/>
                </a:cubicBezTo>
                <a:close/>
                <a:moveTo>
                  <a:pt x="1267" y="1174"/>
                </a:moveTo>
                <a:cubicBezTo>
                  <a:pt x="1275" y="1183"/>
                  <a:pt x="1284" y="1191"/>
                  <a:pt x="1293" y="1201"/>
                </a:cubicBezTo>
                <a:cubicBezTo>
                  <a:pt x="1299" y="1216"/>
                  <a:pt x="1305" y="1232"/>
                  <a:pt x="1312" y="1248"/>
                </a:cubicBezTo>
                <a:cubicBezTo>
                  <a:pt x="1312" y="1248"/>
                  <a:pt x="1312" y="1248"/>
                  <a:pt x="1312" y="1248"/>
                </a:cubicBezTo>
                <a:cubicBezTo>
                  <a:pt x="1300" y="1235"/>
                  <a:pt x="1289" y="1223"/>
                  <a:pt x="1278" y="1212"/>
                </a:cubicBezTo>
                <a:cubicBezTo>
                  <a:pt x="1273" y="1199"/>
                  <a:pt x="1270" y="1187"/>
                  <a:pt x="1267" y="1174"/>
                </a:cubicBezTo>
                <a:close/>
                <a:moveTo>
                  <a:pt x="1281" y="1160"/>
                </a:moveTo>
                <a:cubicBezTo>
                  <a:pt x="1290" y="1168"/>
                  <a:pt x="1299" y="1178"/>
                  <a:pt x="1308" y="1188"/>
                </a:cubicBezTo>
                <a:cubicBezTo>
                  <a:pt x="1314" y="1204"/>
                  <a:pt x="1322" y="1221"/>
                  <a:pt x="1330" y="1239"/>
                </a:cubicBezTo>
                <a:cubicBezTo>
                  <a:pt x="1318" y="1225"/>
                  <a:pt x="1305" y="1212"/>
                  <a:pt x="1294" y="1200"/>
                </a:cubicBezTo>
                <a:cubicBezTo>
                  <a:pt x="1289" y="1186"/>
                  <a:pt x="1284" y="1173"/>
                  <a:pt x="1281" y="1160"/>
                </a:cubicBezTo>
                <a:close/>
                <a:moveTo>
                  <a:pt x="1281" y="1159"/>
                </a:moveTo>
                <a:cubicBezTo>
                  <a:pt x="1277" y="1146"/>
                  <a:pt x="1275" y="1134"/>
                  <a:pt x="1273" y="1123"/>
                </a:cubicBezTo>
                <a:cubicBezTo>
                  <a:pt x="1279" y="1129"/>
                  <a:pt x="1286" y="1136"/>
                  <a:pt x="1293" y="1143"/>
                </a:cubicBezTo>
                <a:cubicBezTo>
                  <a:pt x="1297" y="1157"/>
                  <a:pt x="1302" y="1172"/>
                  <a:pt x="1308" y="1186"/>
                </a:cubicBezTo>
                <a:cubicBezTo>
                  <a:pt x="1298" y="1177"/>
                  <a:pt x="1289" y="1167"/>
                  <a:pt x="1281" y="1159"/>
                </a:cubicBezTo>
                <a:close/>
                <a:moveTo>
                  <a:pt x="1284" y="1106"/>
                </a:moveTo>
                <a:cubicBezTo>
                  <a:pt x="1292" y="1114"/>
                  <a:pt x="1300" y="1122"/>
                  <a:pt x="1308" y="1131"/>
                </a:cubicBezTo>
                <a:cubicBezTo>
                  <a:pt x="1313" y="1145"/>
                  <a:pt x="1319" y="1161"/>
                  <a:pt x="1325" y="1177"/>
                </a:cubicBezTo>
                <a:cubicBezTo>
                  <a:pt x="1314" y="1165"/>
                  <a:pt x="1304" y="1153"/>
                  <a:pt x="1293" y="1143"/>
                </a:cubicBezTo>
                <a:cubicBezTo>
                  <a:pt x="1290" y="1130"/>
                  <a:pt x="1287" y="1118"/>
                  <a:pt x="1284" y="1106"/>
                </a:cubicBezTo>
                <a:close/>
                <a:moveTo>
                  <a:pt x="1298" y="1091"/>
                </a:moveTo>
                <a:cubicBezTo>
                  <a:pt x="1306" y="1100"/>
                  <a:pt x="1315" y="1109"/>
                  <a:pt x="1324" y="1119"/>
                </a:cubicBezTo>
                <a:cubicBezTo>
                  <a:pt x="1330" y="1134"/>
                  <a:pt x="1337" y="1151"/>
                  <a:pt x="1344" y="1169"/>
                </a:cubicBezTo>
                <a:cubicBezTo>
                  <a:pt x="1332" y="1155"/>
                  <a:pt x="1320" y="1142"/>
                  <a:pt x="1309" y="1130"/>
                </a:cubicBezTo>
                <a:cubicBezTo>
                  <a:pt x="1305" y="1117"/>
                  <a:pt x="1301" y="1104"/>
                  <a:pt x="1298" y="1091"/>
                </a:cubicBezTo>
                <a:close/>
                <a:moveTo>
                  <a:pt x="1324" y="1117"/>
                </a:moveTo>
                <a:cubicBezTo>
                  <a:pt x="1315" y="1108"/>
                  <a:pt x="1306" y="1099"/>
                  <a:pt x="1298" y="1090"/>
                </a:cubicBezTo>
                <a:cubicBezTo>
                  <a:pt x="1295" y="1079"/>
                  <a:pt x="1294" y="1067"/>
                  <a:pt x="1292" y="1057"/>
                </a:cubicBezTo>
                <a:cubicBezTo>
                  <a:pt x="1298" y="1063"/>
                  <a:pt x="1305" y="1070"/>
                  <a:pt x="1311" y="1076"/>
                </a:cubicBezTo>
                <a:cubicBezTo>
                  <a:pt x="1315" y="1090"/>
                  <a:pt x="1319" y="1103"/>
                  <a:pt x="1324" y="1117"/>
                </a:cubicBezTo>
                <a:close/>
                <a:moveTo>
                  <a:pt x="1305" y="1042"/>
                </a:moveTo>
                <a:cubicBezTo>
                  <a:pt x="1312" y="1049"/>
                  <a:pt x="1319" y="1056"/>
                  <a:pt x="1326" y="1064"/>
                </a:cubicBezTo>
                <a:cubicBezTo>
                  <a:pt x="1330" y="1078"/>
                  <a:pt x="1335" y="1092"/>
                  <a:pt x="1341" y="1107"/>
                </a:cubicBezTo>
                <a:cubicBezTo>
                  <a:pt x="1330" y="1096"/>
                  <a:pt x="1321" y="1086"/>
                  <a:pt x="1312" y="1076"/>
                </a:cubicBezTo>
                <a:cubicBezTo>
                  <a:pt x="1309" y="1064"/>
                  <a:pt x="1307" y="1053"/>
                  <a:pt x="1305" y="1042"/>
                </a:cubicBezTo>
                <a:close/>
                <a:moveTo>
                  <a:pt x="1317" y="953"/>
                </a:moveTo>
                <a:cubicBezTo>
                  <a:pt x="1320" y="948"/>
                  <a:pt x="1324" y="944"/>
                  <a:pt x="1327" y="940"/>
                </a:cubicBezTo>
                <a:cubicBezTo>
                  <a:pt x="1327" y="940"/>
                  <a:pt x="1327" y="940"/>
                  <a:pt x="1327" y="940"/>
                </a:cubicBezTo>
                <a:cubicBezTo>
                  <a:pt x="1322" y="985"/>
                  <a:pt x="1333" y="1037"/>
                  <a:pt x="1359" y="1099"/>
                </a:cubicBezTo>
                <a:cubicBezTo>
                  <a:pt x="1359" y="1099"/>
                  <a:pt x="1359" y="1099"/>
                  <a:pt x="1359" y="1099"/>
                </a:cubicBezTo>
                <a:cubicBezTo>
                  <a:pt x="1347" y="1086"/>
                  <a:pt x="1337" y="1075"/>
                  <a:pt x="1327" y="1064"/>
                </a:cubicBezTo>
                <a:cubicBezTo>
                  <a:pt x="1315" y="1022"/>
                  <a:pt x="1312" y="985"/>
                  <a:pt x="1317" y="953"/>
                </a:cubicBezTo>
                <a:close/>
                <a:moveTo>
                  <a:pt x="1317" y="952"/>
                </a:moveTo>
                <a:cubicBezTo>
                  <a:pt x="1317" y="951"/>
                  <a:pt x="1317" y="950"/>
                  <a:pt x="1318" y="950"/>
                </a:cubicBezTo>
                <a:cubicBezTo>
                  <a:pt x="1320" y="947"/>
                  <a:pt x="1322" y="944"/>
                  <a:pt x="1323" y="941"/>
                </a:cubicBezTo>
                <a:cubicBezTo>
                  <a:pt x="1325" y="940"/>
                  <a:pt x="1326" y="938"/>
                  <a:pt x="1328" y="937"/>
                </a:cubicBezTo>
                <a:cubicBezTo>
                  <a:pt x="1328" y="937"/>
                  <a:pt x="1327" y="938"/>
                  <a:pt x="1327" y="939"/>
                </a:cubicBezTo>
                <a:cubicBezTo>
                  <a:pt x="1324" y="943"/>
                  <a:pt x="1321" y="947"/>
                  <a:pt x="1317" y="952"/>
                </a:cubicBezTo>
                <a:close/>
                <a:moveTo>
                  <a:pt x="1326" y="937"/>
                </a:moveTo>
                <a:cubicBezTo>
                  <a:pt x="1327" y="937"/>
                  <a:pt x="1327" y="936"/>
                  <a:pt x="1328" y="935"/>
                </a:cubicBezTo>
                <a:cubicBezTo>
                  <a:pt x="1328" y="935"/>
                  <a:pt x="1328" y="935"/>
                  <a:pt x="1328" y="935"/>
                </a:cubicBezTo>
                <a:cubicBezTo>
                  <a:pt x="1328" y="935"/>
                  <a:pt x="1328" y="936"/>
                  <a:pt x="1328" y="936"/>
                </a:cubicBezTo>
                <a:cubicBezTo>
                  <a:pt x="1327" y="936"/>
                  <a:pt x="1327" y="937"/>
                  <a:pt x="1326" y="937"/>
                </a:cubicBezTo>
                <a:close/>
                <a:moveTo>
                  <a:pt x="1323" y="941"/>
                </a:moveTo>
                <a:cubicBezTo>
                  <a:pt x="1321" y="943"/>
                  <a:pt x="1320" y="945"/>
                  <a:pt x="1318" y="947"/>
                </a:cubicBezTo>
                <a:cubicBezTo>
                  <a:pt x="1319" y="945"/>
                  <a:pt x="1319" y="942"/>
                  <a:pt x="1320" y="940"/>
                </a:cubicBezTo>
                <a:cubicBezTo>
                  <a:pt x="1323" y="937"/>
                  <a:pt x="1326" y="934"/>
                  <a:pt x="1329" y="930"/>
                </a:cubicBezTo>
                <a:cubicBezTo>
                  <a:pt x="1328" y="932"/>
                  <a:pt x="1328" y="933"/>
                  <a:pt x="1328" y="934"/>
                </a:cubicBezTo>
                <a:cubicBezTo>
                  <a:pt x="1326" y="937"/>
                  <a:pt x="1325" y="939"/>
                  <a:pt x="1323" y="941"/>
                </a:cubicBezTo>
                <a:close/>
                <a:moveTo>
                  <a:pt x="1320" y="939"/>
                </a:moveTo>
                <a:cubicBezTo>
                  <a:pt x="1320" y="938"/>
                  <a:pt x="1320" y="937"/>
                  <a:pt x="1320" y="936"/>
                </a:cubicBezTo>
                <a:cubicBezTo>
                  <a:pt x="1324" y="931"/>
                  <a:pt x="1324" y="931"/>
                  <a:pt x="1324" y="931"/>
                </a:cubicBezTo>
                <a:cubicBezTo>
                  <a:pt x="1326" y="928"/>
                  <a:pt x="1328" y="924"/>
                  <a:pt x="1330" y="921"/>
                </a:cubicBezTo>
                <a:cubicBezTo>
                  <a:pt x="1330" y="924"/>
                  <a:pt x="1329" y="927"/>
                  <a:pt x="1329" y="930"/>
                </a:cubicBezTo>
                <a:cubicBezTo>
                  <a:pt x="1326" y="933"/>
                  <a:pt x="1323" y="936"/>
                  <a:pt x="1320" y="939"/>
                </a:cubicBezTo>
                <a:close/>
                <a:moveTo>
                  <a:pt x="1321" y="935"/>
                </a:moveTo>
                <a:cubicBezTo>
                  <a:pt x="1322" y="931"/>
                  <a:pt x="1323" y="928"/>
                  <a:pt x="1324" y="924"/>
                </a:cubicBezTo>
                <a:cubicBezTo>
                  <a:pt x="1326" y="922"/>
                  <a:pt x="1329" y="919"/>
                  <a:pt x="1331" y="917"/>
                </a:cubicBezTo>
                <a:cubicBezTo>
                  <a:pt x="1331" y="917"/>
                  <a:pt x="1331" y="917"/>
                  <a:pt x="1331" y="917"/>
                </a:cubicBezTo>
                <a:cubicBezTo>
                  <a:pt x="1331" y="918"/>
                  <a:pt x="1331" y="919"/>
                  <a:pt x="1331" y="920"/>
                </a:cubicBezTo>
                <a:cubicBezTo>
                  <a:pt x="1328" y="923"/>
                  <a:pt x="1326" y="927"/>
                  <a:pt x="1323" y="931"/>
                </a:cubicBezTo>
                <a:lnTo>
                  <a:pt x="1321" y="935"/>
                </a:lnTo>
                <a:close/>
                <a:moveTo>
                  <a:pt x="1329" y="930"/>
                </a:moveTo>
                <a:cubicBezTo>
                  <a:pt x="1332" y="927"/>
                  <a:pt x="1334" y="924"/>
                  <a:pt x="1337" y="921"/>
                </a:cubicBezTo>
                <a:cubicBezTo>
                  <a:pt x="1334" y="925"/>
                  <a:pt x="1332" y="929"/>
                  <a:pt x="1329" y="933"/>
                </a:cubicBezTo>
                <a:cubicBezTo>
                  <a:pt x="1329" y="932"/>
                  <a:pt x="1329" y="931"/>
                  <a:pt x="1329" y="930"/>
                </a:cubicBezTo>
                <a:close/>
                <a:moveTo>
                  <a:pt x="1329" y="929"/>
                </a:moveTo>
                <a:cubicBezTo>
                  <a:pt x="1330" y="926"/>
                  <a:pt x="1330" y="923"/>
                  <a:pt x="1331" y="920"/>
                </a:cubicBezTo>
                <a:cubicBezTo>
                  <a:pt x="1333" y="917"/>
                  <a:pt x="1335" y="914"/>
                  <a:pt x="1337" y="911"/>
                </a:cubicBezTo>
                <a:cubicBezTo>
                  <a:pt x="1339" y="909"/>
                  <a:pt x="1340" y="908"/>
                  <a:pt x="1341" y="907"/>
                </a:cubicBezTo>
                <a:cubicBezTo>
                  <a:pt x="1340" y="910"/>
                  <a:pt x="1340" y="914"/>
                  <a:pt x="1339" y="918"/>
                </a:cubicBezTo>
                <a:cubicBezTo>
                  <a:pt x="1339" y="918"/>
                  <a:pt x="1339" y="918"/>
                  <a:pt x="1339" y="918"/>
                </a:cubicBezTo>
                <a:cubicBezTo>
                  <a:pt x="1336" y="922"/>
                  <a:pt x="1333" y="925"/>
                  <a:pt x="1329" y="929"/>
                </a:cubicBezTo>
                <a:close/>
                <a:moveTo>
                  <a:pt x="1331" y="919"/>
                </a:moveTo>
                <a:cubicBezTo>
                  <a:pt x="1332" y="918"/>
                  <a:pt x="1332" y="917"/>
                  <a:pt x="1332" y="916"/>
                </a:cubicBezTo>
                <a:cubicBezTo>
                  <a:pt x="1333" y="915"/>
                  <a:pt x="1334" y="914"/>
                  <a:pt x="1335" y="913"/>
                </a:cubicBezTo>
                <a:cubicBezTo>
                  <a:pt x="1334" y="915"/>
                  <a:pt x="1333" y="917"/>
                  <a:pt x="1331" y="919"/>
                </a:cubicBezTo>
                <a:close/>
                <a:moveTo>
                  <a:pt x="1339" y="908"/>
                </a:moveTo>
                <a:cubicBezTo>
                  <a:pt x="1340" y="907"/>
                  <a:pt x="1341" y="906"/>
                  <a:pt x="1341" y="904"/>
                </a:cubicBezTo>
                <a:cubicBezTo>
                  <a:pt x="1341" y="905"/>
                  <a:pt x="1341" y="905"/>
                  <a:pt x="1341" y="906"/>
                </a:cubicBezTo>
                <a:cubicBezTo>
                  <a:pt x="1340" y="907"/>
                  <a:pt x="1340" y="908"/>
                  <a:pt x="1339" y="908"/>
                </a:cubicBezTo>
                <a:close/>
                <a:moveTo>
                  <a:pt x="1335" y="905"/>
                </a:moveTo>
                <a:cubicBezTo>
                  <a:pt x="1334" y="906"/>
                  <a:pt x="1334" y="906"/>
                  <a:pt x="1333" y="907"/>
                </a:cubicBezTo>
                <a:cubicBezTo>
                  <a:pt x="1335" y="904"/>
                  <a:pt x="1335" y="904"/>
                  <a:pt x="1335" y="904"/>
                </a:cubicBezTo>
                <a:cubicBezTo>
                  <a:pt x="1335" y="904"/>
                  <a:pt x="1335" y="905"/>
                  <a:pt x="1335" y="905"/>
                </a:cubicBezTo>
                <a:close/>
                <a:moveTo>
                  <a:pt x="1324" y="924"/>
                </a:moveTo>
                <a:cubicBezTo>
                  <a:pt x="1322" y="926"/>
                  <a:pt x="1321" y="927"/>
                  <a:pt x="1319" y="929"/>
                </a:cubicBezTo>
                <a:cubicBezTo>
                  <a:pt x="1321" y="926"/>
                  <a:pt x="1323" y="923"/>
                  <a:pt x="1325" y="920"/>
                </a:cubicBezTo>
                <a:cubicBezTo>
                  <a:pt x="1325" y="921"/>
                  <a:pt x="1324" y="923"/>
                  <a:pt x="1324" y="924"/>
                </a:cubicBezTo>
                <a:close/>
                <a:moveTo>
                  <a:pt x="1323" y="925"/>
                </a:moveTo>
                <a:cubicBezTo>
                  <a:pt x="1322" y="929"/>
                  <a:pt x="1321" y="932"/>
                  <a:pt x="1320" y="936"/>
                </a:cubicBezTo>
                <a:cubicBezTo>
                  <a:pt x="1318" y="939"/>
                  <a:pt x="1316" y="942"/>
                  <a:pt x="1314" y="946"/>
                </a:cubicBezTo>
                <a:cubicBezTo>
                  <a:pt x="1312" y="947"/>
                  <a:pt x="1311" y="948"/>
                  <a:pt x="1310" y="949"/>
                </a:cubicBezTo>
                <a:cubicBezTo>
                  <a:pt x="1312" y="944"/>
                  <a:pt x="1314" y="940"/>
                  <a:pt x="1315" y="935"/>
                </a:cubicBezTo>
                <a:cubicBezTo>
                  <a:pt x="1317" y="933"/>
                  <a:pt x="1317" y="933"/>
                  <a:pt x="1317" y="933"/>
                </a:cubicBezTo>
                <a:cubicBezTo>
                  <a:pt x="1319" y="930"/>
                  <a:pt x="1321" y="928"/>
                  <a:pt x="1323" y="925"/>
                </a:cubicBezTo>
                <a:close/>
                <a:moveTo>
                  <a:pt x="1310" y="950"/>
                </a:moveTo>
                <a:cubicBezTo>
                  <a:pt x="1307" y="954"/>
                  <a:pt x="1304" y="957"/>
                  <a:pt x="1302" y="960"/>
                </a:cubicBezTo>
                <a:cubicBezTo>
                  <a:pt x="1303" y="956"/>
                  <a:pt x="1305" y="952"/>
                  <a:pt x="1307" y="949"/>
                </a:cubicBezTo>
                <a:cubicBezTo>
                  <a:pt x="1309" y="945"/>
                  <a:pt x="1311" y="941"/>
                  <a:pt x="1314" y="937"/>
                </a:cubicBezTo>
                <a:cubicBezTo>
                  <a:pt x="1312" y="941"/>
                  <a:pt x="1311" y="946"/>
                  <a:pt x="1310" y="950"/>
                </a:cubicBezTo>
                <a:close/>
                <a:moveTo>
                  <a:pt x="1309" y="952"/>
                </a:moveTo>
                <a:cubicBezTo>
                  <a:pt x="1309" y="952"/>
                  <a:pt x="1309" y="952"/>
                  <a:pt x="1309" y="953"/>
                </a:cubicBezTo>
                <a:cubicBezTo>
                  <a:pt x="1306" y="958"/>
                  <a:pt x="1303" y="962"/>
                  <a:pt x="1300" y="966"/>
                </a:cubicBezTo>
                <a:cubicBezTo>
                  <a:pt x="1300" y="965"/>
                  <a:pt x="1301" y="963"/>
                  <a:pt x="1301" y="962"/>
                </a:cubicBezTo>
                <a:cubicBezTo>
                  <a:pt x="1304" y="958"/>
                  <a:pt x="1306" y="955"/>
                  <a:pt x="1309" y="952"/>
                </a:cubicBezTo>
                <a:close/>
                <a:moveTo>
                  <a:pt x="1299" y="968"/>
                </a:moveTo>
                <a:cubicBezTo>
                  <a:pt x="1297" y="970"/>
                  <a:pt x="1296" y="972"/>
                  <a:pt x="1295" y="973"/>
                </a:cubicBezTo>
                <a:cubicBezTo>
                  <a:pt x="1293" y="976"/>
                  <a:pt x="1292" y="978"/>
                  <a:pt x="1290" y="980"/>
                </a:cubicBezTo>
                <a:cubicBezTo>
                  <a:pt x="1290" y="980"/>
                  <a:pt x="1290" y="980"/>
                  <a:pt x="1290" y="980"/>
                </a:cubicBezTo>
                <a:cubicBezTo>
                  <a:pt x="1293" y="974"/>
                  <a:pt x="1297" y="969"/>
                  <a:pt x="1300" y="963"/>
                </a:cubicBezTo>
                <a:cubicBezTo>
                  <a:pt x="1300" y="965"/>
                  <a:pt x="1299" y="966"/>
                  <a:pt x="1299" y="968"/>
                </a:cubicBezTo>
                <a:close/>
                <a:moveTo>
                  <a:pt x="1295" y="974"/>
                </a:moveTo>
                <a:cubicBezTo>
                  <a:pt x="1296" y="973"/>
                  <a:pt x="1297" y="972"/>
                  <a:pt x="1298" y="970"/>
                </a:cubicBezTo>
                <a:cubicBezTo>
                  <a:pt x="1297" y="973"/>
                  <a:pt x="1297" y="975"/>
                  <a:pt x="1296" y="977"/>
                </a:cubicBezTo>
                <a:cubicBezTo>
                  <a:pt x="1294" y="979"/>
                  <a:pt x="1293" y="981"/>
                  <a:pt x="1291" y="983"/>
                </a:cubicBezTo>
                <a:cubicBezTo>
                  <a:pt x="1290" y="985"/>
                  <a:pt x="1289" y="986"/>
                  <a:pt x="1288" y="987"/>
                </a:cubicBezTo>
                <a:cubicBezTo>
                  <a:pt x="1288" y="986"/>
                  <a:pt x="1289" y="984"/>
                  <a:pt x="1289" y="983"/>
                </a:cubicBezTo>
                <a:cubicBezTo>
                  <a:pt x="1291" y="980"/>
                  <a:pt x="1293" y="977"/>
                  <a:pt x="1295" y="974"/>
                </a:cubicBezTo>
                <a:close/>
                <a:moveTo>
                  <a:pt x="1283" y="992"/>
                </a:moveTo>
                <a:cubicBezTo>
                  <a:pt x="1282" y="994"/>
                  <a:pt x="1281" y="996"/>
                  <a:pt x="1280" y="998"/>
                </a:cubicBezTo>
                <a:cubicBezTo>
                  <a:pt x="1281" y="995"/>
                  <a:pt x="1283" y="992"/>
                  <a:pt x="1284" y="990"/>
                </a:cubicBezTo>
                <a:cubicBezTo>
                  <a:pt x="1285" y="989"/>
                  <a:pt x="1285" y="988"/>
                  <a:pt x="1285" y="988"/>
                </a:cubicBezTo>
                <a:cubicBezTo>
                  <a:pt x="1285" y="989"/>
                  <a:pt x="1284" y="991"/>
                  <a:pt x="1283" y="992"/>
                </a:cubicBezTo>
                <a:close/>
                <a:moveTo>
                  <a:pt x="1277" y="1001"/>
                </a:moveTo>
                <a:cubicBezTo>
                  <a:pt x="1276" y="1003"/>
                  <a:pt x="1275" y="1004"/>
                  <a:pt x="1274" y="1006"/>
                </a:cubicBezTo>
                <a:cubicBezTo>
                  <a:pt x="1273" y="1007"/>
                  <a:pt x="1273" y="1007"/>
                  <a:pt x="1272" y="1008"/>
                </a:cubicBezTo>
                <a:cubicBezTo>
                  <a:pt x="1272" y="1007"/>
                  <a:pt x="1272" y="1007"/>
                  <a:pt x="1272" y="1007"/>
                </a:cubicBezTo>
                <a:cubicBezTo>
                  <a:pt x="1275" y="1003"/>
                  <a:pt x="1278" y="999"/>
                  <a:pt x="1281" y="995"/>
                </a:cubicBezTo>
                <a:cubicBezTo>
                  <a:pt x="1280" y="997"/>
                  <a:pt x="1278" y="999"/>
                  <a:pt x="1277" y="1001"/>
                </a:cubicBezTo>
                <a:close/>
                <a:moveTo>
                  <a:pt x="1272" y="1008"/>
                </a:moveTo>
                <a:cubicBezTo>
                  <a:pt x="1268" y="1014"/>
                  <a:pt x="1264" y="1019"/>
                  <a:pt x="1261" y="1025"/>
                </a:cubicBezTo>
                <a:cubicBezTo>
                  <a:pt x="1260" y="1025"/>
                  <a:pt x="1260" y="1024"/>
                  <a:pt x="1259" y="1024"/>
                </a:cubicBezTo>
                <a:cubicBezTo>
                  <a:pt x="1260" y="1023"/>
                  <a:pt x="1260" y="1023"/>
                  <a:pt x="1260" y="1023"/>
                </a:cubicBezTo>
                <a:cubicBezTo>
                  <a:pt x="1263" y="1018"/>
                  <a:pt x="1267" y="1013"/>
                  <a:pt x="1271" y="1008"/>
                </a:cubicBezTo>
                <a:lnTo>
                  <a:pt x="1272" y="1008"/>
                </a:lnTo>
                <a:close/>
                <a:moveTo>
                  <a:pt x="1260" y="1025"/>
                </a:moveTo>
                <a:cubicBezTo>
                  <a:pt x="1257" y="1031"/>
                  <a:pt x="1253" y="1038"/>
                  <a:pt x="1250" y="1044"/>
                </a:cubicBezTo>
                <a:cubicBezTo>
                  <a:pt x="1250" y="1044"/>
                  <a:pt x="1250" y="1044"/>
                  <a:pt x="1250" y="1044"/>
                </a:cubicBezTo>
                <a:cubicBezTo>
                  <a:pt x="1249" y="1043"/>
                  <a:pt x="1248" y="1042"/>
                  <a:pt x="1247" y="1041"/>
                </a:cubicBezTo>
                <a:cubicBezTo>
                  <a:pt x="1251" y="1035"/>
                  <a:pt x="1255" y="1030"/>
                  <a:pt x="1259" y="1024"/>
                </a:cubicBezTo>
                <a:cubicBezTo>
                  <a:pt x="1259" y="1024"/>
                  <a:pt x="1260" y="1025"/>
                  <a:pt x="1260" y="1025"/>
                </a:cubicBezTo>
                <a:close/>
                <a:moveTo>
                  <a:pt x="1247" y="1041"/>
                </a:moveTo>
                <a:cubicBezTo>
                  <a:pt x="1246" y="1040"/>
                  <a:pt x="1245" y="1040"/>
                  <a:pt x="1244" y="1039"/>
                </a:cubicBezTo>
                <a:cubicBezTo>
                  <a:pt x="1249" y="1034"/>
                  <a:pt x="1253" y="1028"/>
                  <a:pt x="1257" y="1022"/>
                </a:cubicBezTo>
                <a:cubicBezTo>
                  <a:pt x="1257" y="1023"/>
                  <a:pt x="1258" y="1023"/>
                  <a:pt x="1258" y="1024"/>
                </a:cubicBezTo>
                <a:cubicBezTo>
                  <a:pt x="1254" y="1029"/>
                  <a:pt x="1250" y="1035"/>
                  <a:pt x="1247" y="1041"/>
                </a:cubicBezTo>
                <a:close/>
                <a:moveTo>
                  <a:pt x="1244" y="1039"/>
                </a:moveTo>
                <a:cubicBezTo>
                  <a:pt x="1243" y="1038"/>
                  <a:pt x="1243" y="1037"/>
                  <a:pt x="1242" y="1037"/>
                </a:cubicBezTo>
                <a:cubicBezTo>
                  <a:pt x="1246" y="1031"/>
                  <a:pt x="1250" y="1025"/>
                  <a:pt x="1253" y="1019"/>
                </a:cubicBezTo>
                <a:cubicBezTo>
                  <a:pt x="1254" y="1020"/>
                  <a:pt x="1255" y="1021"/>
                  <a:pt x="1256" y="1022"/>
                </a:cubicBezTo>
                <a:cubicBezTo>
                  <a:pt x="1252" y="1028"/>
                  <a:pt x="1248" y="1033"/>
                  <a:pt x="1244" y="1039"/>
                </a:cubicBezTo>
                <a:close/>
                <a:moveTo>
                  <a:pt x="1242" y="1036"/>
                </a:moveTo>
                <a:cubicBezTo>
                  <a:pt x="1240" y="1035"/>
                  <a:pt x="1239" y="1034"/>
                  <a:pt x="1238" y="1033"/>
                </a:cubicBezTo>
                <a:cubicBezTo>
                  <a:pt x="1241" y="1027"/>
                  <a:pt x="1245" y="1021"/>
                  <a:pt x="1249" y="1015"/>
                </a:cubicBezTo>
                <a:cubicBezTo>
                  <a:pt x="1250" y="1016"/>
                  <a:pt x="1252" y="1018"/>
                  <a:pt x="1253" y="1019"/>
                </a:cubicBezTo>
                <a:cubicBezTo>
                  <a:pt x="1249" y="1025"/>
                  <a:pt x="1245" y="1031"/>
                  <a:pt x="1242" y="1036"/>
                </a:cubicBezTo>
                <a:close/>
                <a:moveTo>
                  <a:pt x="1237" y="1033"/>
                </a:moveTo>
                <a:cubicBezTo>
                  <a:pt x="1236" y="1031"/>
                  <a:pt x="1234" y="1030"/>
                  <a:pt x="1232" y="1029"/>
                </a:cubicBezTo>
                <a:cubicBezTo>
                  <a:pt x="1236" y="1023"/>
                  <a:pt x="1239" y="1016"/>
                  <a:pt x="1243" y="1010"/>
                </a:cubicBezTo>
                <a:cubicBezTo>
                  <a:pt x="1245" y="1011"/>
                  <a:pt x="1247" y="1013"/>
                  <a:pt x="1248" y="1015"/>
                </a:cubicBezTo>
                <a:cubicBezTo>
                  <a:pt x="1245" y="1021"/>
                  <a:pt x="1241" y="1027"/>
                  <a:pt x="1237" y="1033"/>
                </a:cubicBezTo>
                <a:close/>
                <a:moveTo>
                  <a:pt x="1232" y="1028"/>
                </a:moveTo>
                <a:cubicBezTo>
                  <a:pt x="1230" y="1027"/>
                  <a:pt x="1228" y="1025"/>
                  <a:pt x="1226" y="1023"/>
                </a:cubicBezTo>
                <a:cubicBezTo>
                  <a:pt x="1229" y="1017"/>
                  <a:pt x="1232" y="1011"/>
                  <a:pt x="1236" y="1004"/>
                </a:cubicBezTo>
                <a:cubicBezTo>
                  <a:pt x="1238" y="1006"/>
                  <a:pt x="1240" y="1007"/>
                  <a:pt x="1242" y="1009"/>
                </a:cubicBezTo>
                <a:cubicBezTo>
                  <a:pt x="1239" y="1016"/>
                  <a:pt x="1235" y="1022"/>
                  <a:pt x="1232" y="1028"/>
                </a:cubicBezTo>
                <a:close/>
                <a:moveTo>
                  <a:pt x="1236" y="1003"/>
                </a:moveTo>
                <a:cubicBezTo>
                  <a:pt x="1233" y="1001"/>
                  <a:pt x="1230" y="999"/>
                  <a:pt x="1228" y="996"/>
                </a:cubicBezTo>
                <a:cubicBezTo>
                  <a:pt x="1231" y="990"/>
                  <a:pt x="1234" y="983"/>
                  <a:pt x="1237" y="977"/>
                </a:cubicBezTo>
                <a:cubicBezTo>
                  <a:pt x="1240" y="979"/>
                  <a:pt x="1243" y="982"/>
                  <a:pt x="1245" y="984"/>
                </a:cubicBezTo>
                <a:cubicBezTo>
                  <a:pt x="1242" y="990"/>
                  <a:pt x="1239" y="997"/>
                  <a:pt x="1236" y="1003"/>
                </a:cubicBezTo>
                <a:close/>
                <a:moveTo>
                  <a:pt x="1237" y="976"/>
                </a:moveTo>
                <a:cubicBezTo>
                  <a:pt x="1234" y="974"/>
                  <a:pt x="1231" y="971"/>
                  <a:pt x="1228" y="969"/>
                </a:cubicBezTo>
                <a:cubicBezTo>
                  <a:pt x="1286" y="846"/>
                  <a:pt x="1323" y="737"/>
                  <a:pt x="1338" y="647"/>
                </a:cubicBezTo>
                <a:cubicBezTo>
                  <a:pt x="1354" y="556"/>
                  <a:pt x="1347" y="485"/>
                  <a:pt x="1319" y="436"/>
                </a:cubicBezTo>
                <a:cubicBezTo>
                  <a:pt x="1320" y="436"/>
                  <a:pt x="1320" y="435"/>
                  <a:pt x="1321" y="435"/>
                </a:cubicBezTo>
                <a:cubicBezTo>
                  <a:pt x="1329" y="430"/>
                  <a:pt x="1337" y="424"/>
                  <a:pt x="1344" y="419"/>
                </a:cubicBezTo>
                <a:cubicBezTo>
                  <a:pt x="1404" y="518"/>
                  <a:pt x="1370" y="708"/>
                  <a:pt x="1248" y="954"/>
                </a:cubicBezTo>
                <a:cubicBezTo>
                  <a:pt x="1244" y="961"/>
                  <a:pt x="1241" y="968"/>
                  <a:pt x="1237" y="976"/>
                </a:cubicBezTo>
                <a:close/>
                <a:moveTo>
                  <a:pt x="1343" y="417"/>
                </a:moveTo>
                <a:cubicBezTo>
                  <a:pt x="1346" y="415"/>
                  <a:pt x="1348" y="414"/>
                  <a:pt x="1350" y="412"/>
                </a:cubicBezTo>
                <a:cubicBezTo>
                  <a:pt x="1348" y="414"/>
                  <a:pt x="1346" y="416"/>
                  <a:pt x="1344" y="418"/>
                </a:cubicBezTo>
                <a:cubicBezTo>
                  <a:pt x="1344" y="417"/>
                  <a:pt x="1343" y="417"/>
                  <a:pt x="1343" y="417"/>
                </a:cubicBezTo>
                <a:close/>
                <a:moveTo>
                  <a:pt x="1343" y="416"/>
                </a:moveTo>
                <a:cubicBezTo>
                  <a:pt x="1342" y="415"/>
                  <a:pt x="1341" y="413"/>
                  <a:pt x="1340" y="412"/>
                </a:cubicBezTo>
                <a:cubicBezTo>
                  <a:pt x="1340" y="412"/>
                  <a:pt x="1341" y="411"/>
                  <a:pt x="1341" y="411"/>
                </a:cubicBezTo>
                <a:cubicBezTo>
                  <a:pt x="1348" y="407"/>
                  <a:pt x="1355" y="404"/>
                  <a:pt x="1361" y="401"/>
                </a:cubicBezTo>
                <a:cubicBezTo>
                  <a:pt x="1358" y="404"/>
                  <a:pt x="1355" y="408"/>
                  <a:pt x="1352" y="411"/>
                </a:cubicBezTo>
                <a:cubicBezTo>
                  <a:pt x="1349" y="413"/>
                  <a:pt x="1346" y="414"/>
                  <a:pt x="1343" y="416"/>
                </a:cubicBezTo>
                <a:close/>
                <a:moveTo>
                  <a:pt x="1362" y="400"/>
                </a:moveTo>
                <a:cubicBezTo>
                  <a:pt x="1364" y="400"/>
                  <a:pt x="1365" y="399"/>
                  <a:pt x="1367" y="398"/>
                </a:cubicBezTo>
                <a:cubicBezTo>
                  <a:pt x="1367" y="399"/>
                  <a:pt x="1368" y="399"/>
                  <a:pt x="1368" y="400"/>
                </a:cubicBezTo>
                <a:cubicBezTo>
                  <a:pt x="1364" y="403"/>
                  <a:pt x="1359" y="406"/>
                  <a:pt x="1354" y="410"/>
                </a:cubicBezTo>
                <a:cubicBezTo>
                  <a:pt x="1357" y="407"/>
                  <a:pt x="1360" y="403"/>
                  <a:pt x="1362" y="400"/>
                </a:cubicBezTo>
                <a:close/>
                <a:moveTo>
                  <a:pt x="1366" y="397"/>
                </a:moveTo>
                <a:cubicBezTo>
                  <a:pt x="1369" y="395"/>
                  <a:pt x="1372" y="394"/>
                  <a:pt x="1374" y="393"/>
                </a:cubicBezTo>
                <a:cubicBezTo>
                  <a:pt x="1372" y="395"/>
                  <a:pt x="1369" y="396"/>
                  <a:pt x="1367" y="397"/>
                </a:cubicBezTo>
                <a:cubicBezTo>
                  <a:pt x="1367" y="397"/>
                  <a:pt x="1367" y="397"/>
                  <a:pt x="1366" y="397"/>
                </a:cubicBezTo>
                <a:close/>
                <a:moveTo>
                  <a:pt x="1366" y="398"/>
                </a:moveTo>
                <a:cubicBezTo>
                  <a:pt x="1365" y="398"/>
                  <a:pt x="1364" y="399"/>
                  <a:pt x="1363" y="399"/>
                </a:cubicBezTo>
                <a:cubicBezTo>
                  <a:pt x="1363" y="399"/>
                  <a:pt x="1364" y="398"/>
                  <a:pt x="1364" y="397"/>
                </a:cubicBezTo>
                <a:cubicBezTo>
                  <a:pt x="1365" y="397"/>
                  <a:pt x="1365" y="397"/>
                  <a:pt x="1366" y="397"/>
                </a:cubicBezTo>
                <a:cubicBezTo>
                  <a:pt x="1366" y="397"/>
                  <a:pt x="1366" y="397"/>
                  <a:pt x="1366" y="398"/>
                </a:cubicBezTo>
                <a:close/>
                <a:moveTo>
                  <a:pt x="1359" y="387"/>
                </a:moveTo>
                <a:cubicBezTo>
                  <a:pt x="1364" y="385"/>
                  <a:pt x="1368" y="383"/>
                  <a:pt x="1373" y="382"/>
                </a:cubicBezTo>
                <a:cubicBezTo>
                  <a:pt x="1371" y="386"/>
                  <a:pt x="1368" y="391"/>
                  <a:pt x="1365" y="395"/>
                </a:cubicBezTo>
                <a:cubicBezTo>
                  <a:pt x="1363" y="392"/>
                  <a:pt x="1361" y="390"/>
                  <a:pt x="1359" y="387"/>
                </a:cubicBezTo>
                <a:close/>
                <a:moveTo>
                  <a:pt x="1359" y="386"/>
                </a:moveTo>
                <a:cubicBezTo>
                  <a:pt x="1356" y="383"/>
                  <a:pt x="1353" y="380"/>
                  <a:pt x="1350" y="377"/>
                </a:cubicBezTo>
                <a:cubicBezTo>
                  <a:pt x="1350" y="376"/>
                  <a:pt x="1350" y="376"/>
                  <a:pt x="1350" y="376"/>
                </a:cubicBezTo>
                <a:cubicBezTo>
                  <a:pt x="1360" y="373"/>
                  <a:pt x="1368" y="370"/>
                  <a:pt x="1377" y="367"/>
                </a:cubicBezTo>
                <a:cubicBezTo>
                  <a:pt x="1376" y="372"/>
                  <a:pt x="1375" y="377"/>
                  <a:pt x="1373" y="381"/>
                </a:cubicBezTo>
                <a:cubicBezTo>
                  <a:pt x="1368" y="383"/>
                  <a:pt x="1364" y="385"/>
                  <a:pt x="1359" y="386"/>
                </a:cubicBezTo>
                <a:close/>
                <a:moveTo>
                  <a:pt x="1377" y="367"/>
                </a:moveTo>
                <a:cubicBezTo>
                  <a:pt x="1378" y="367"/>
                  <a:pt x="1379" y="367"/>
                  <a:pt x="1380" y="366"/>
                </a:cubicBezTo>
                <a:cubicBezTo>
                  <a:pt x="1383" y="369"/>
                  <a:pt x="1385" y="372"/>
                  <a:pt x="1388" y="375"/>
                </a:cubicBezTo>
                <a:cubicBezTo>
                  <a:pt x="1383" y="377"/>
                  <a:pt x="1379" y="379"/>
                  <a:pt x="1374" y="381"/>
                </a:cubicBezTo>
                <a:cubicBezTo>
                  <a:pt x="1375" y="376"/>
                  <a:pt x="1377" y="372"/>
                  <a:pt x="1377" y="367"/>
                </a:cubicBezTo>
                <a:close/>
                <a:moveTo>
                  <a:pt x="1380" y="366"/>
                </a:moveTo>
                <a:cubicBezTo>
                  <a:pt x="1380" y="365"/>
                  <a:pt x="1379" y="364"/>
                  <a:pt x="1378" y="363"/>
                </a:cubicBezTo>
                <a:cubicBezTo>
                  <a:pt x="1378" y="360"/>
                  <a:pt x="1378" y="356"/>
                  <a:pt x="1378" y="353"/>
                </a:cubicBezTo>
                <a:cubicBezTo>
                  <a:pt x="1386" y="350"/>
                  <a:pt x="1394" y="348"/>
                  <a:pt x="1401" y="346"/>
                </a:cubicBezTo>
                <a:cubicBezTo>
                  <a:pt x="1402" y="347"/>
                  <a:pt x="1403" y="348"/>
                  <a:pt x="1404" y="349"/>
                </a:cubicBezTo>
                <a:cubicBezTo>
                  <a:pt x="1404" y="352"/>
                  <a:pt x="1403" y="355"/>
                  <a:pt x="1402" y="358"/>
                </a:cubicBezTo>
                <a:cubicBezTo>
                  <a:pt x="1395" y="361"/>
                  <a:pt x="1388" y="363"/>
                  <a:pt x="1380" y="366"/>
                </a:cubicBezTo>
                <a:close/>
                <a:moveTo>
                  <a:pt x="1378" y="353"/>
                </a:moveTo>
                <a:cubicBezTo>
                  <a:pt x="1377" y="348"/>
                  <a:pt x="1377" y="344"/>
                  <a:pt x="1375" y="339"/>
                </a:cubicBezTo>
                <a:cubicBezTo>
                  <a:pt x="1380" y="338"/>
                  <a:pt x="1385" y="336"/>
                  <a:pt x="1390" y="335"/>
                </a:cubicBezTo>
                <a:cubicBezTo>
                  <a:pt x="1394" y="338"/>
                  <a:pt x="1398" y="342"/>
                  <a:pt x="1401" y="345"/>
                </a:cubicBezTo>
                <a:cubicBezTo>
                  <a:pt x="1394" y="348"/>
                  <a:pt x="1386" y="350"/>
                  <a:pt x="1378" y="353"/>
                </a:cubicBezTo>
                <a:close/>
                <a:moveTo>
                  <a:pt x="1375" y="324"/>
                </a:moveTo>
                <a:cubicBezTo>
                  <a:pt x="1375" y="324"/>
                  <a:pt x="1375" y="324"/>
                  <a:pt x="1375" y="324"/>
                </a:cubicBezTo>
                <a:cubicBezTo>
                  <a:pt x="1385" y="321"/>
                  <a:pt x="1394" y="319"/>
                  <a:pt x="1402" y="316"/>
                </a:cubicBezTo>
                <a:cubicBezTo>
                  <a:pt x="1404" y="321"/>
                  <a:pt x="1405" y="326"/>
                  <a:pt x="1405" y="330"/>
                </a:cubicBezTo>
                <a:cubicBezTo>
                  <a:pt x="1400" y="331"/>
                  <a:pt x="1395" y="333"/>
                  <a:pt x="1390" y="334"/>
                </a:cubicBezTo>
                <a:cubicBezTo>
                  <a:pt x="1385" y="331"/>
                  <a:pt x="1380" y="327"/>
                  <a:pt x="1375" y="324"/>
                </a:cubicBezTo>
                <a:close/>
                <a:moveTo>
                  <a:pt x="1389" y="335"/>
                </a:moveTo>
                <a:cubicBezTo>
                  <a:pt x="1385" y="336"/>
                  <a:pt x="1380" y="337"/>
                  <a:pt x="1375" y="339"/>
                </a:cubicBezTo>
                <a:cubicBezTo>
                  <a:pt x="1374" y="334"/>
                  <a:pt x="1372" y="330"/>
                  <a:pt x="1370" y="325"/>
                </a:cubicBezTo>
                <a:cubicBezTo>
                  <a:pt x="1374" y="324"/>
                  <a:pt x="1374" y="324"/>
                  <a:pt x="1374" y="324"/>
                </a:cubicBezTo>
                <a:cubicBezTo>
                  <a:pt x="1380" y="327"/>
                  <a:pt x="1385" y="331"/>
                  <a:pt x="1389" y="335"/>
                </a:cubicBezTo>
                <a:close/>
                <a:moveTo>
                  <a:pt x="1370" y="325"/>
                </a:moveTo>
                <a:cubicBezTo>
                  <a:pt x="1369" y="323"/>
                  <a:pt x="1369" y="321"/>
                  <a:pt x="1368" y="320"/>
                </a:cubicBezTo>
                <a:cubicBezTo>
                  <a:pt x="1370" y="321"/>
                  <a:pt x="1372" y="322"/>
                  <a:pt x="1374" y="324"/>
                </a:cubicBezTo>
                <a:lnTo>
                  <a:pt x="1370" y="325"/>
                </a:lnTo>
                <a:close/>
                <a:moveTo>
                  <a:pt x="1370" y="325"/>
                </a:moveTo>
                <a:cubicBezTo>
                  <a:pt x="1359" y="328"/>
                  <a:pt x="1347" y="330"/>
                  <a:pt x="1338" y="333"/>
                </a:cubicBezTo>
                <a:cubicBezTo>
                  <a:pt x="1337" y="333"/>
                  <a:pt x="1337" y="332"/>
                  <a:pt x="1336" y="332"/>
                </a:cubicBezTo>
                <a:cubicBezTo>
                  <a:pt x="1335" y="330"/>
                  <a:pt x="1334" y="328"/>
                  <a:pt x="1333" y="327"/>
                </a:cubicBezTo>
                <a:cubicBezTo>
                  <a:pt x="1331" y="324"/>
                  <a:pt x="1330" y="322"/>
                  <a:pt x="1328" y="319"/>
                </a:cubicBezTo>
                <a:cubicBezTo>
                  <a:pt x="1337" y="317"/>
                  <a:pt x="1346" y="315"/>
                  <a:pt x="1354" y="313"/>
                </a:cubicBezTo>
                <a:cubicBezTo>
                  <a:pt x="1359" y="315"/>
                  <a:pt x="1363" y="317"/>
                  <a:pt x="1367" y="319"/>
                </a:cubicBezTo>
                <a:cubicBezTo>
                  <a:pt x="1368" y="321"/>
                  <a:pt x="1369" y="323"/>
                  <a:pt x="1370" y="325"/>
                </a:cubicBezTo>
                <a:close/>
                <a:moveTo>
                  <a:pt x="1355" y="313"/>
                </a:moveTo>
                <a:cubicBezTo>
                  <a:pt x="1362" y="311"/>
                  <a:pt x="1362" y="311"/>
                  <a:pt x="1362" y="311"/>
                </a:cubicBezTo>
                <a:cubicBezTo>
                  <a:pt x="1364" y="313"/>
                  <a:pt x="1365" y="316"/>
                  <a:pt x="1367" y="319"/>
                </a:cubicBezTo>
                <a:cubicBezTo>
                  <a:pt x="1363" y="317"/>
                  <a:pt x="1359" y="314"/>
                  <a:pt x="1355" y="313"/>
                </a:cubicBezTo>
                <a:close/>
                <a:moveTo>
                  <a:pt x="1360" y="306"/>
                </a:moveTo>
                <a:cubicBezTo>
                  <a:pt x="1355" y="298"/>
                  <a:pt x="1350" y="291"/>
                  <a:pt x="1346" y="284"/>
                </a:cubicBezTo>
                <a:cubicBezTo>
                  <a:pt x="1362" y="289"/>
                  <a:pt x="1378" y="295"/>
                  <a:pt x="1392" y="303"/>
                </a:cubicBezTo>
                <a:cubicBezTo>
                  <a:pt x="1383" y="305"/>
                  <a:pt x="1373" y="307"/>
                  <a:pt x="1362" y="310"/>
                </a:cubicBezTo>
                <a:cubicBezTo>
                  <a:pt x="1362" y="309"/>
                  <a:pt x="1361" y="307"/>
                  <a:pt x="1360" y="306"/>
                </a:cubicBezTo>
                <a:close/>
                <a:moveTo>
                  <a:pt x="1359" y="306"/>
                </a:moveTo>
                <a:cubicBezTo>
                  <a:pt x="1360" y="307"/>
                  <a:pt x="1361" y="309"/>
                  <a:pt x="1362" y="310"/>
                </a:cubicBezTo>
                <a:cubicBezTo>
                  <a:pt x="1354" y="312"/>
                  <a:pt x="1354" y="312"/>
                  <a:pt x="1354" y="312"/>
                </a:cubicBezTo>
                <a:cubicBezTo>
                  <a:pt x="1342" y="307"/>
                  <a:pt x="1329" y="302"/>
                  <a:pt x="1316" y="299"/>
                </a:cubicBezTo>
                <a:cubicBezTo>
                  <a:pt x="1311" y="291"/>
                  <a:pt x="1307" y="283"/>
                  <a:pt x="1302" y="276"/>
                </a:cubicBezTo>
                <a:cubicBezTo>
                  <a:pt x="1317" y="277"/>
                  <a:pt x="1332" y="280"/>
                  <a:pt x="1345" y="284"/>
                </a:cubicBezTo>
                <a:cubicBezTo>
                  <a:pt x="1349" y="291"/>
                  <a:pt x="1354" y="298"/>
                  <a:pt x="1359" y="306"/>
                </a:cubicBezTo>
                <a:close/>
                <a:moveTo>
                  <a:pt x="1345" y="283"/>
                </a:moveTo>
                <a:cubicBezTo>
                  <a:pt x="1331" y="279"/>
                  <a:pt x="1317" y="277"/>
                  <a:pt x="1302" y="275"/>
                </a:cubicBezTo>
                <a:cubicBezTo>
                  <a:pt x="1298" y="268"/>
                  <a:pt x="1295" y="262"/>
                  <a:pt x="1292" y="255"/>
                </a:cubicBezTo>
                <a:cubicBezTo>
                  <a:pt x="1305" y="256"/>
                  <a:pt x="1318" y="257"/>
                  <a:pt x="1330" y="258"/>
                </a:cubicBezTo>
                <a:cubicBezTo>
                  <a:pt x="1334" y="266"/>
                  <a:pt x="1339" y="275"/>
                  <a:pt x="1345" y="283"/>
                </a:cubicBezTo>
                <a:close/>
                <a:moveTo>
                  <a:pt x="1291" y="255"/>
                </a:moveTo>
                <a:cubicBezTo>
                  <a:pt x="1288" y="249"/>
                  <a:pt x="1285" y="243"/>
                  <a:pt x="1283" y="238"/>
                </a:cubicBezTo>
                <a:cubicBezTo>
                  <a:pt x="1285" y="238"/>
                  <a:pt x="1287" y="238"/>
                  <a:pt x="1289" y="238"/>
                </a:cubicBezTo>
                <a:cubicBezTo>
                  <a:pt x="1294" y="238"/>
                  <a:pt x="1300" y="238"/>
                  <a:pt x="1306" y="238"/>
                </a:cubicBezTo>
                <a:cubicBezTo>
                  <a:pt x="1310" y="238"/>
                  <a:pt x="1314" y="238"/>
                  <a:pt x="1318" y="238"/>
                </a:cubicBezTo>
                <a:cubicBezTo>
                  <a:pt x="1322" y="244"/>
                  <a:pt x="1325" y="251"/>
                  <a:pt x="1329" y="258"/>
                </a:cubicBezTo>
                <a:cubicBezTo>
                  <a:pt x="1317" y="256"/>
                  <a:pt x="1304" y="255"/>
                  <a:pt x="1291" y="255"/>
                </a:cubicBezTo>
                <a:close/>
                <a:moveTo>
                  <a:pt x="1308" y="219"/>
                </a:moveTo>
                <a:cubicBezTo>
                  <a:pt x="1317" y="219"/>
                  <a:pt x="1326" y="219"/>
                  <a:pt x="1335" y="219"/>
                </a:cubicBezTo>
                <a:cubicBezTo>
                  <a:pt x="1338" y="219"/>
                  <a:pt x="1342" y="219"/>
                  <a:pt x="1345" y="220"/>
                </a:cubicBezTo>
                <a:cubicBezTo>
                  <a:pt x="1350" y="227"/>
                  <a:pt x="1354" y="234"/>
                  <a:pt x="1358" y="242"/>
                </a:cubicBezTo>
                <a:cubicBezTo>
                  <a:pt x="1346" y="239"/>
                  <a:pt x="1332" y="238"/>
                  <a:pt x="1318" y="237"/>
                </a:cubicBezTo>
                <a:cubicBezTo>
                  <a:pt x="1315" y="231"/>
                  <a:pt x="1312" y="225"/>
                  <a:pt x="1308" y="219"/>
                </a:cubicBezTo>
                <a:close/>
                <a:moveTo>
                  <a:pt x="1335" y="219"/>
                </a:moveTo>
                <a:cubicBezTo>
                  <a:pt x="1326" y="218"/>
                  <a:pt x="1317" y="218"/>
                  <a:pt x="1308" y="218"/>
                </a:cubicBezTo>
                <a:cubicBezTo>
                  <a:pt x="1304" y="211"/>
                  <a:pt x="1301" y="203"/>
                  <a:pt x="1297" y="196"/>
                </a:cubicBezTo>
                <a:cubicBezTo>
                  <a:pt x="1300" y="196"/>
                  <a:pt x="1302" y="196"/>
                  <a:pt x="1304" y="196"/>
                </a:cubicBezTo>
                <a:cubicBezTo>
                  <a:pt x="1313" y="196"/>
                  <a:pt x="1323" y="196"/>
                  <a:pt x="1333" y="196"/>
                </a:cubicBezTo>
                <a:cubicBezTo>
                  <a:pt x="1336" y="204"/>
                  <a:pt x="1341" y="211"/>
                  <a:pt x="1345" y="219"/>
                </a:cubicBezTo>
                <a:cubicBezTo>
                  <a:pt x="1342" y="219"/>
                  <a:pt x="1338" y="219"/>
                  <a:pt x="1335" y="219"/>
                </a:cubicBezTo>
                <a:close/>
                <a:moveTo>
                  <a:pt x="1322" y="174"/>
                </a:moveTo>
                <a:cubicBezTo>
                  <a:pt x="1333" y="174"/>
                  <a:pt x="1345" y="174"/>
                  <a:pt x="1357" y="175"/>
                </a:cubicBezTo>
                <a:cubicBezTo>
                  <a:pt x="1361" y="182"/>
                  <a:pt x="1365" y="190"/>
                  <a:pt x="1370" y="198"/>
                </a:cubicBezTo>
                <a:cubicBezTo>
                  <a:pt x="1367" y="198"/>
                  <a:pt x="1365" y="197"/>
                  <a:pt x="1362" y="197"/>
                </a:cubicBezTo>
                <a:cubicBezTo>
                  <a:pt x="1352" y="197"/>
                  <a:pt x="1342" y="196"/>
                  <a:pt x="1333" y="196"/>
                </a:cubicBezTo>
                <a:cubicBezTo>
                  <a:pt x="1329" y="188"/>
                  <a:pt x="1325" y="181"/>
                  <a:pt x="1322" y="174"/>
                </a:cubicBezTo>
                <a:close/>
                <a:moveTo>
                  <a:pt x="1321" y="173"/>
                </a:moveTo>
                <a:cubicBezTo>
                  <a:pt x="1318" y="165"/>
                  <a:pt x="1314" y="158"/>
                  <a:pt x="1311" y="150"/>
                </a:cubicBezTo>
                <a:cubicBezTo>
                  <a:pt x="1314" y="150"/>
                  <a:pt x="1318" y="150"/>
                  <a:pt x="1321" y="150"/>
                </a:cubicBezTo>
                <a:cubicBezTo>
                  <a:pt x="1329" y="150"/>
                  <a:pt x="1336" y="150"/>
                  <a:pt x="1344" y="151"/>
                </a:cubicBezTo>
                <a:cubicBezTo>
                  <a:pt x="1348" y="158"/>
                  <a:pt x="1352" y="166"/>
                  <a:pt x="1357" y="174"/>
                </a:cubicBezTo>
                <a:cubicBezTo>
                  <a:pt x="1345" y="174"/>
                  <a:pt x="1333" y="173"/>
                  <a:pt x="1321" y="173"/>
                </a:cubicBezTo>
                <a:close/>
                <a:moveTo>
                  <a:pt x="1332" y="122"/>
                </a:moveTo>
                <a:cubicBezTo>
                  <a:pt x="1343" y="123"/>
                  <a:pt x="1355" y="123"/>
                  <a:pt x="1368" y="124"/>
                </a:cubicBezTo>
                <a:cubicBezTo>
                  <a:pt x="1372" y="133"/>
                  <a:pt x="1377" y="143"/>
                  <a:pt x="1382" y="152"/>
                </a:cubicBezTo>
                <a:cubicBezTo>
                  <a:pt x="1369" y="151"/>
                  <a:pt x="1357" y="150"/>
                  <a:pt x="1344" y="150"/>
                </a:cubicBezTo>
                <a:cubicBezTo>
                  <a:pt x="1340" y="141"/>
                  <a:pt x="1336" y="131"/>
                  <a:pt x="1332" y="122"/>
                </a:cubicBezTo>
                <a:close/>
                <a:moveTo>
                  <a:pt x="1332" y="122"/>
                </a:moveTo>
                <a:cubicBezTo>
                  <a:pt x="1328" y="114"/>
                  <a:pt x="1325" y="106"/>
                  <a:pt x="1322" y="98"/>
                </a:cubicBezTo>
                <a:cubicBezTo>
                  <a:pt x="1324" y="98"/>
                  <a:pt x="1326" y="98"/>
                  <a:pt x="1328" y="98"/>
                </a:cubicBezTo>
                <a:cubicBezTo>
                  <a:pt x="1337" y="98"/>
                  <a:pt x="1346" y="98"/>
                  <a:pt x="1356" y="99"/>
                </a:cubicBezTo>
                <a:cubicBezTo>
                  <a:pt x="1359" y="107"/>
                  <a:pt x="1363" y="115"/>
                  <a:pt x="1367" y="124"/>
                </a:cubicBezTo>
                <a:cubicBezTo>
                  <a:pt x="1355" y="123"/>
                  <a:pt x="1343" y="122"/>
                  <a:pt x="1332" y="122"/>
                </a:cubicBezTo>
                <a:close/>
                <a:moveTo>
                  <a:pt x="1328" y="98"/>
                </a:moveTo>
                <a:cubicBezTo>
                  <a:pt x="1326" y="98"/>
                  <a:pt x="1324" y="98"/>
                  <a:pt x="1322" y="98"/>
                </a:cubicBezTo>
                <a:cubicBezTo>
                  <a:pt x="1319" y="90"/>
                  <a:pt x="1317" y="82"/>
                  <a:pt x="1315" y="75"/>
                </a:cubicBezTo>
                <a:cubicBezTo>
                  <a:pt x="1325" y="74"/>
                  <a:pt x="1336" y="74"/>
                  <a:pt x="1346" y="74"/>
                </a:cubicBezTo>
                <a:cubicBezTo>
                  <a:pt x="1349" y="82"/>
                  <a:pt x="1352" y="90"/>
                  <a:pt x="1356" y="98"/>
                </a:cubicBezTo>
                <a:cubicBezTo>
                  <a:pt x="1346" y="98"/>
                  <a:pt x="1337" y="98"/>
                  <a:pt x="1328" y="98"/>
                </a:cubicBezTo>
                <a:close/>
                <a:moveTo>
                  <a:pt x="1340" y="50"/>
                </a:moveTo>
                <a:cubicBezTo>
                  <a:pt x="1347" y="50"/>
                  <a:pt x="1354" y="50"/>
                  <a:pt x="1361" y="50"/>
                </a:cubicBezTo>
                <a:cubicBezTo>
                  <a:pt x="1363" y="50"/>
                  <a:pt x="1366" y="50"/>
                  <a:pt x="1368" y="50"/>
                </a:cubicBezTo>
                <a:cubicBezTo>
                  <a:pt x="1371" y="58"/>
                  <a:pt x="1374" y="66"/>
                  <a:pt x="1378" y="74"/>
                </a:cubicBezTo>
                <a:cubicBezTo>
                  <a:pt x="1367" y="74"/>
                  <a:pt x="1357" y="74"/>
                  <a:pt x="1347" y="73"/>
                </a:cubicBezTo>
                <a:cubicBezTo>
                  <a:pt x="1344" y="66"/>
                  <a:pt x="1342" y="58"/>
                  <a:pt x="1340" y="50"/>
                </a:cubicBezTo>
                <a:close/>
                <a:moveTo>
                  <a:pt x="1361" y="49"/>
                </a:moveTo>
                <a:cubicBezTo>
                  <a:pt x="1354" y="49"/>
                  <a:pt x="1347" y="49"/>
                  <a:pt x="1340" y="50"/>
                </a:cubicBezTo>
                <a:cubicBezTo>
                  <a:pt x="1338" y="42"/>
                  <a:pt x="1336" y="34"/>
                  <a:pt x="1335" y="27"/>
                </a:cubicBezTo>
                <a:cubicBezTo>
                  <a:pt x="1343" y="26"/>
                  <a:pt x="1351" y="26"/>
                  <a:pt x="1360" y="25"/>
                </a:cubicBezTo>
                <a:cubicBezTo>
                  <a:pt x="1362" y="33"/>
                  <a:pt x="1365" y="41"/>
                  <a:pt x="1368" y="49"/>
                </a:cubicBezTo>
                <a:cubicBezTo>
                  <a:pt x="1365" y="49"/>
                  <a:pt x="1363" y="49"/>
                  <a:pt x="1361" y="49"/>
                </a:cubicBezTo>
                <a:close/>
                <a:moveTo>
                  <a:pt x="1339" y="50"/>
                </a:moveTo>
                <a:cubicBezTo>
                  <a:pt x="1329" y="50"/>
                  <a:pt x="1319" y="51"/>
                  <a:pt x="1310" y="52"/>
                </a:cubicBezTo>
                <a:cubicBezTo>
                  <a:pt x="1309" y="45"/>
                  <a:pt x="1308" y="38"/>
                  <a:pt x="1308" y="32"/>
                </a:cubicBezTo>
                <a:cubicBezTo>
                  <a:pt x="1316" y="30"/>
                  <a:pt x="1325" y="28"/>
                  <a:pt x="1334" y="27"/>
                </a:cubicBezTo>
                <a:cubicBezTo>
                  <a:pt x="1336" y="35"/>
                  <a:pt x="1337" y="42"/>
                  <a:pt x="1339" y="50"/>
                </a:cubicBezTo>
                <a:close/>
                <a:moveTo>
                  <a:pt x="1314" y="74"/>
                </a:moveTo>
                <a:cubicBezTo>
                  <a:pt x="1306" y="75"/>
                  <a:pt x="1297" y="76"/>
                  <a:pt x="1289" y="77"/>
                </a:cubicBezTo>
                <a:cubicBezTo>
                  <a:pt x="1288" y="70"/>
                  <a:pt x="1287" y="63"/>
                  <a:pt x="1287" y="57"/>
                </a:cubicBezTo>
                <a:cubicBezTo>
                  <a:pt x="1294" y="55"/>
                  <a:pt x="1302" y="54"/>
                  <a:pt x="1310" y="53"/>
                </a:cubicBezTo>
                <a:cubicBezTo>
                  <a:pt x="1311" y="60"/>
                  <a:pt x="1312" y="67"/>
                  <a:pt x="1314" y="74"/>
                </a:cubicBezTo>
                <a:close/>
                <a:moveTo>
                  <a:pt x="1288" y="77"/>
                </a:moveTo>
                <a:cubicBezTo>
                  <a:pt x="1280" y="78"/>
                  <a:pt x="1272" y="80"/>
                  <a:pt x="1265" y="81"/>
                </a:cubicBezTo>
                <a:cubicBezTo>
                  <a:pt x="1265" y="75"/>
                  <a:pt x="1265" y="69"/>
                  <a:pt x="1265" y="63"/>
                </a:cubicBezTo>
                <a:cubicBezTo>
                  <a:pt x="1272" y="60"/>
                  <a:pt x="1279" y="59"/>
                  <a:pt x="1286" y="57"/>
                </a:cubicBezTo>
                <a:cubicBezTo>
                  <a:pt x="1286" y="63"/>
                  <a:pt x="1287" y="70"/>
                  <a:pt x="1288" y="77"/>
                </a:cubicBezTo>
                <a:close/>
                <a:moveTo>
                  <a:pt x="1286" y="37"/>
                </a:moveTo>
                <a:cubicBezTo>
                  <a:pt x="1280" y="39"/>
                  <a:pt x="1273" y="41"/>
                  <a:pt x="1268" y="44"/>
                </a:cubicBezTo>
                <a:cubicBezTo>
                  <a:pt x="1269" y="38"/>
                  <a:pt x="1270" y="33"/>
                  <a:pt x="1272" y="28"/>
                </a:cubicBezTo>
                <a:cubicBezTo>
                  <a:pt x="1277" y="25"/>
                  <a:pt x="1283" y="22"/>
                  <a:pt x="1288" y="19"/>
                </a:cubicBezTo>
                <a:cubicBezTo>
                  <a:pt x="1287" y="25"/>
                  <a:pt x="1286" y="31"/>
                  <a:pt x="1286" y="37"/>
                </a:cubicBezTo>
                <a:close/>
                <a:moveTo>
                  <a:pt x="1259" y="38"/>
                </a:moveTo>
                <a:cubicBezTo>
                  <a:pt x="1263" y="35"/>
                  <a:pt x="1267" y="31"/>
                  <a:pt x="1272" y="28"/>
                </a:cubicBezTo>
                <a:cubicBezTo>
                  <a:pt x="1270" y="33"/>
                  <a:pt x="1268" y="39"/>
                  <a:pt x="1267" y="44"/>
                </a:cubicBezTo>
                <a:cubicBezTo>
                  <a:pt x="1262" y="47"/>
                  <a:pt x="1256" y="49"/>
                  <a:pt x="1252" y="52"/>
                </a:cubicBezTo>
                <a:cubicBezTo>
                  <a:pt x="1254" y="47"/>
                  <a:pt x="1256" y="42"/>
                  <a:pt x="1259" y="38"/>
                </a:cubicBezTo>
                <a:close/>
                <a:moveTo>
                  <a:pt x="1258" y="39"/>
                </a:moveTo>
                <a:cubicBezTo>
                  <a:pt x="1255" y="43"/>
                  <a:pt x="1253" y="48"/>
                  <a:pt x="1251" y="53"/>
                </a:cubicBezTo>
                <a:cubicBezTo>
                  <a:pt x="1246" y="56"/>
                  <a:pt x="1242" y="59"/>
                  <a:pt x="1238" y="62"/>
                </a:cubicBezTo>
                <a:cubicBezTo>
                  <a:pt x="1243" y="54"/>
                  <a:pt x="1250" y="46"/>
                  <a:pt x="1258" y="39"/>
                </a:cubicBezTo>
                <a:close/>
                <a:moveTo>
                  <a:pt x="1237" y="64"/>
                </a:moveTo>
                <a:cubicBezTo>
                  <a:pt x="1241" y="60"/>
                  <a:pt x="1246" y="57"/>
                  <a:pt x="1251" y="54"/>
                </a:cubicBezTo>
                <a:cubicBezTo>
                  <a:pt x="1249" y="59"/>
                  <a:pt x="1247" y="64"/>
                  <a:pt x="1246" y="70"/>
                </a:cubicBezTo>
                <a:cubicBezTo>
                  <a:pt x="1240" y="72"/>
                  <a:pt x="1235" y="75"/>
                  <a:pt x="1230" y="78"/>
                </a:cubicBezTo>
                <a:cubicBezTo>
                  <a:pt x="1232" y="73"/>
                  <a:pt x="1234" y="68"/>
                  <a:pt x="1237" y="64"/>
                </a:cubicBezTo>
                <a:close/>
                <a:moveTo>
                  <a:pt x="1236" y="65"/>
                </a:moveTo>
                <a:cubicBezTo>
                  <a:pt x="1233" y="69"/>
                  <a:pt x="1231" y="74"/>
                  <a:pt x="1229" y="78"/>
                </a:cubicBezTo>
                <a:cubicBezTo>
                  <a:pt x="1225" y="81"/>
                  <a:pt x="1220" y="85"/>
                  <a:pt x="1216" y="88"/>
                </a:cubicBezTo>
                <a:cubicBezTo>
                  <a:pt x="1222" y="79"/>
                  <a:pt x="1228" y="72"/>
                  <a:pt x="1236" y="65"/>
                </a:cubicBezTo>
                <a:close/>
                <a:moveTo>
                  <a:pt x="1216" y="89"/>
                </a:moveTo>
                <a:cubicBezTo>
                  <a:pt x="1220" y="86"/>
                  <a:pt x="1224" y="82"/>
                  <a:pt x="1229" y="79"/>
                </a:cubicBezTo>
                <a:cubicBezTo>
                  <a:pt x="1227" y="84"/>
                  <a:pt x="1226" y="89"/>
                  <a:pt x="1225" y="95"/>
                </a:cubicBezTo>
                <a:cubicBezTo>
                  <a:pt x="1219" y="97"/>
                  <a:pt x="1214" y="100"/>
                  <a:pt x="1209" y="103"/>
                </a:cubicBezTo>
                <a:cubicBezTo>
                  <a:pt x="1211" y="98"/>
                  <a:pt x="1213" y="94"/>
                  <a:pt x="1216" y="89"/>
                </a:cubicBezTo>
                <a:close/>
                <a:moveTo>
                  <a:pt x="1215" y="90"/>
                </a:moveTo>
                <a:cubicBezTo>
                  <a:pt x="1212" y="95"/>
                  <a:pt x="1210" y="99"/>
                  <a:pt x="1208" y="104"/>
                </a:cubicBezTo>
                <a:cubicBezTo>
                  <a:pt x="1204" y="106"/>
                  <a:pt x="1199" y="110"/>
                  <a:pt x="1196" y="113"/>
                </a:cubicBezTo>
                <a:cubicBezTo>
                  <a:pt x="1201" y="105"/>
                  <a:pt x="1207" y="97"/>
                  <a:pt x="1215" y="90"/>
                </a:cubicBezTo>
                <a:close/>
                <a:moveTo>
                  <a:pt x="1195" y="114"/>
                </a:moveTo>
                <a:cubicBezTo>
                  <a:pt x="1199" y="111"/>
                  <a:pt x="1203" y="107"/>
                  <a:pt x="1208" y="104"/>
                </a:cubicBezTo>
                <a:cubicBezTo>
                  <a:pt x="1206" y="109"/>
                  <a:pt x="1205" y="114"/>
                  <a:pt x="1203" y="120"/>
                </a:cubicBezTo>
                <a:cubicBezTo>
                  <a:pt x="1198" y="122"/>
                  <a:pt x="1193" y="125"/>
                  <a:pt x="1188" y="128"/>
                </a:cubicBezTo>
                <a:cubicBezTo>
                  <a:pt x="1190" y="123"/>
                  <a:pt x="1192" y="119"/>
                  <a:pt x="1195" y="114"/>
                </a:cubicBezTo>
                <a:close/>
                <a:moveTo>
                  <a:pt x="1194" y="115"/>
                </a:moveTo>
                <a:cubicBezTo>
                  <a:pt x="1191" y="120"/>
                  <a:pt x="1189" y="124"/>
                  <a:pt x="1187" y="128"/>
                </a:cubicBezTo>
                <a:cubicBezTo>
                  <a:pt x="1183" y="131"/>
                  <a:pt x="1179" y="134"/>
                  <a:pt x="1175" y="138"/>
                </a:cubicBezTo>
                <a:cubicBezTo>
                  <a:pt x="1180" y="129"/>
                  <a:pt x="1186" y="122"/>
                  <a:pt x="1194" y="115"/>
                </a:cubicBezTo>
                <a:close/>
                <a:moveTo>
                  <a:pt x="1174" y="139"/>
                </a:moveTo>
                <a:cubicBezTo>
                  <a:pt x="1178" y="136"/>
                  <a:pt x="1182" y="132"/>
                  <a:pt x="1187" y="129"/>
                </a:cubicBezTo>
                <a:cubicBezTo>
                  <a:pt x="1185" y="134"/>
                  <a:pt x="1183" y="139"/>
                  <a:pt x="1182" y="145"/>
                </a:cubicBezTo>
                <a:cubicBezTo>
                  <a:pt x="1177" y="147"/>
                  <a:pt x="1171" y="150"/>
                  <a:pt x="1167" y="153"/>
                </a:cubicBezTo>
                <a:cubicBezTo>
                  <a:pt x="1169" y="148"/>
                  <a:pt x="1171" y="143"/>
                  <a:pt x="1174" y="139"/>
                </a:cubicBezTo>
                <a:close/>
                <a:moveTo>
                  <a:pt x="1173" y="140"/>
                </a:moveTo>
                <a:cubicBezTo>
                  <a:pt x="1170" y="144"/>
                  <a:pt x="1168" y="149"/>
                  <a:pt x="1166" y="154"/>
                </a:cubicBezTo>
                <a:cubicBezTo>
                  <a:pt x="1161" y="157"/>
                  <a:pt x="1157" y="160"/>
                  <a:pt x="1153" y="163"/>
                </a:cubicBezTo>
                <a:cubicBezTo>
                  <a:pt x="1158" y="155"/>
                  <a:pt x="1165" y="147"/>
                  <a:pt x="1173" y="140"/>
                </a:cubicBezTo>
                <a:close/>
                <a:moveTo>
                  <a:pt x="1152" y="165"/>
                </a:moveTo>
                <a:cubicBezTo>
                  <a:pt x="1156" y="161"/>
                  <a:pt x="1161" y="158"/>
                  <a:pt x="1166" y="154"/>
                </a:cubicBezTo>
                <a:cubicBezTo>
                  <a:pt x="1163" y="161"/>
                  <a:pt x="1161" y="168"/>
                  <a:pt x="1160" y="175"/>
                </a:cubicBezTo>
                <a:cubicBezTo>
                  <a:pt x="1154" y="177"/>
                  <a:pt x="1149" y="179"/>
                  <a:pt x="1144" y="182"/>
                </a:cubicBezTo>
                <a:cubicBezTo>
                  <a:pt x="1146" y="176"/>
                  <a:pt x="1149" y="170"/>
                  <a:pt x="1152" y="165"/>
                </a:cubicBezTo>
                <a:close/>
                <a:moveTo>
                  <a:pt x="1151" y="166"/>
                </a:moveTo>
                <a:cubicBezTo>
                  <a:pt x="1148" y="171"/>
                  <a:pt x="1145" y="176"/>
                  <a:pt x="1143" y="182"/>
                </a:cubicBezTo>
                <a:cubicBezTo>
                  <a:pt x="1143" y="182"/>
                  <a:pt x="1143" y="182"/>
                  <a:pt x="1143" y="182"/>
                </a:cubicBezTo>
                <a:cubicBezTo>
                  <a:pt x="1139" y="184"/>
                  <a:pt x="1135" y="186"/>
                  <a:pt x="1132" y="188"/>
                </a:cubicBezTo>
                <a:cubicBezTo>
                  <a:pt x="1137" y="180"/>
                  <a:pt x="1143" y="173"/>
                  <a:pt x="1151" y="166"/>
                </a:cubicBezTo>
                <a:close/>
                <a:moveTo>
                  <a:pt x="1131" y="189"/>
                </a:moveTo>
                <a:cubicBezTo>
                  <a:pt x="1135" y="187"/>
                  <a:pt x="1139" y="185"/>
                  <a:pt x="1143" y="183"/>
                </a:cubicBezTo>
                <a:cubicBezTo>
                  <a:pt x="1141" y="188"/>
                  <a:pt x="1139" y="194"/>
                  <a:pt x="1138" y="200"/>
                </a:cubicBezTo>
                <a:cubicBezTo>
                  <a:pt x="1132" y="202"/>
                  <a:pt x="1127" y="204"/>
                  <a:pt x="1122" y="207"/>
                </a:cubicBezTo>
                <a:cubicBezTo>
                  <a:pt x="1125" y="200"/>
                  <a:pt x="1128" y="195"/>
                  <a:pt x="1131" y="189"/>
                </a:cubicBezTo>
                <a:close/>
                <a:moveTo>
                  <a:pt x="1130" y="190"/>
                </a:moveTo>
                <a:cubicBezTo>
                  <a:pt x="1127" y="195"/>
                  <a:pt x="1124" y="201"/>
                  <a:pt x="1122" y="207"/>
                </a:cubicBezTo>
                <a:cubicBezTo>
                  <a:pt x="1109" y="213"/>
                  <a:pt x="1098" y="220"/>
                  <a:pt x="1089" y="228"/>
                </a:cubicBezTo>
                <a:cubicBezTo>
                  <a:pt x="1099" y="213"/>
                  <a:pt x="1113" y="200"/>
                  <a:pt x="1130" y="190"/>
                </a:cubicBezTo>
                <a:close/>
                <a:moveTo>
                  <a:pt x="1088" y="229"/>
                </a:moveTo>
                <a:cubicBezTo>
                  <a:pt x="1097" y="221"/>
                  <a:pt x="1109" y="214"/>
                  <a:pt x="1121" y="208"/>
                </a:cubicBezTo>
                <a:cubicBezTo>
                  <a:pt x="1119" y="213"/>
                  <a:pt x="1118" y="218"/>
                  <a:pt x="1116" y="224"/>
                </a:cubicBezTo>
                <a:cubicBezTo>
                  <a:pt x="1103" y="229"/>
                  <a:pt x="1091" y="236"/>
                  <a:pt x="1081" y="242"/>
                </a:cubicBezTo>
                <a:cubicBezTo>
                  <a:pt x="1083" y="238"/>
                  <a:pt x="1085" y="234"/>
                  <a:pt x="1088" y="229"/>
                </a:cubicBezTo>
                <a:close/>
                <a:moveTo>
                  <a:pt x="1087" y="230"/>
                </a:moveTo>
                <a:cubicBezTo>
                  <a:pt x="1084" y="234"/>
                  <a:pt x="1082" y="239"/>
                  <a:pt x="1080" y="243"/>
                </a:cubicBezTo>
                <a:cubicBezTo>
                  <a:pt x="1075" y="246"/>
                  <a:pt x="1071" y="249"/>
                  <a:pt x="1067" y="253"/>
                </a:cubicBezTo>
                <a:cubicBezTo>
                  <a:pt x="1072" y="245"/>
                  <a:pt x="1079" y="237"/>
                  <a:pt x="1087" y="230"/>
                </a:cubicBezTo>
                <a:close/>
                <a:moveTo>
                  <a:pt x="1066" y="254"/>
                </a:moveTo>
                <a:cubicBezTo>
                  <a:pt x="1070" y="251"/>
                  <a:pt x="1075" y="247"/>
                  <a:pt x="1080" y="244"/>
                </a:cubicBezTo>
                <a:cubicBezTo>
                  <a:pt x="1078" y="248"/>
                  <a:pt x="1076" y="253"/>
                  <a:pt x="1075" y="257"/>
                </a:cubicBezTo>
                <a:cubicBezTo>
                  <a:pt x="1069" y="260"/>
                  <a:pt x="1064" y="263"/>
                  <a:pt x="1059" y="266"/>
                </a:cubicBezTo>
                <a:cubicBezTo>
                  <a:pt x="1061" y="262"/>
                  <a:pt x="1063" y="258"/>
                  <a:pt x="1066" y="254"/>
                </a:cubicBezTo>
                <a:close/>
                <a:moveTo>
                  <a:pt x="1064" y="256"/>
                </a:moveTo>
                <a:cubicBezTo>
                  <a:pt x="1062" y="259"/>
                  <a:pt x="1060" y="263"/>
                  <a:pt x="1058" y="267"/>
                </a:cubicBezTo>
                <a:cubicBezTo>
                  <a:pt x="1058" y="267"/>
                  <a:pt x="1058" y="267"/>
                  <a:pt x="1058" y="267"/>
                </a:cubicBezTo>
                <a:cubicBezTo>
                  <a:pt x="1053" y="270"/>
                  <a:pt x="1049" y="273"/>
                  <a:pt x="1045" y="276"/>
                </a:cubicBezTo>
                <a:cubicBezTo>
                  <a:pt x="1051" y="269"/>
                  <a:pt x="1057" y="262"/>
                  <a:pt x="1064" y="256"/>
                </a:cubicBezTo>
                <a:close/>
                <a:moveTo>
                  <a:pt x="1044" y="277"/>
                </a:moveTo>
                <a:cubicBezTo>
                  <a:pt x="1048" y="274"/>
                  <a:pt x="1053" y="271"/>
                  <a:pt x="1057" y="268"/>
                </a:cubicBezTo>
                <a:cubicBezTo>
                  <a:pt x="1056" y="271"/>
                  <a:pt x="1055" y="274"/>
                  <a:pt x="1054" y="277"/>
                </a:cubicBezTo>
                <a:cubicBezTo>
                  <a:pt x="1049" y="280"/>
                  <a:pt x="1044" y="282"/>
                  <a:pt x="1039" y="285"/>
                </a:cubicBezTo>
                <a:cubicBezTo>
                  <a:pt x="1041" y="282"/>
                  <a:pt x="1043" y="280"/>
                  <a:pt x="1044" y="277"/>
                </a:cubicBezTo>
                <a:close/>
                <a:moveTo>
                  <a:pt x="1043" y="279"/>
                </a:moveTo>
                <a:cubicBezTo>
                  <a:pt x="1041" y="281"/>
                  <a:pt x="1040" y="283"/>
                  <a:pt x="1038" y="286"/>
                </a:cubicBezTo>
                <a:cubicBezTo>
                  <a:pt x="1035" y="288"/>
                  <a:pt x="1032" y="289"/>
                  <a:pt x="1029" y="292"/>
                </a:cubicBezTo>
                <a:cubicBezTo>
                  <a:pt x="1033" y="287"/>
                  <a:pt x="1038" y="283"/>
                  <a:pt x="1043" y="279"/>
                </a:cubicBezTo>
                <a:close/>
                <a:moveTo>
                  <a:pt x="1028" y="293"/>
                </a:moveTo>
                <a:cubicBezTo>
                  <a:pt x="1031" y="291"/>
                  <a:pt x="1034" y="289"/>
                  <a:pt x="1038" y="286"/>
                </a:cubicBezTo>
                <a:cubicBezTo>
                  <a:pt x="1036" y="290"/>
                  <a:pt x="1034" y="293"/>
                  <a:pt x="1033" y="297"/>
                </a:cubicBezTo>
                <a:cubicBezTo>
                  <a:pt x="1028" y="299"/>
                  <a:pt x="1024" y="301"/>
                  <a:pt x="1020" y="304"/>
                </a:cubicBezTo>
                <a:cubicBezTo>
                  <a:pt x="1022" y="300"/>
                  <a:pt x="1025" y="297"/>
                  <a:pt x="1028" y="293"/>
                </a:cubicBezTo>
                <a:close/>
                <a:moveTo>
                  <a:pt x="1026" y="294"/>
                </a:moveTo>
                <a:cubicBezTo>
                  <a:pt x="1023" y="298"/>
                  <a:pt x="1021" y="301"/>
                  <a:pt x="1019" y="304"/>
                </a:cubicBezTo>
                <a:cubicBezTo>
                  <a:pt x="1014" y="307"/>
                  <a:pt x="1010" y="310"/>
                  <a:pt x="1006" y="312"/>
                </a:cubicBezTo>
                <a:cubicBezTo>
                  <a:pt x="1012" y="306"/>
                  <a:pt x="1019" y="300"/>
                  <a:pt x="1026" y="294"/>
                </a:cubicBezTo>
                <a:close/>
                <a:moveTo>
                  <a:pt x="1004" y="314"/>
                </a:moveTo>
                <a:cubicBezTo>
                  <a:pt x="1009" y="311"/>
                  <a:pt x="1013" y="308"/>
                  <a:pt x="1018" y="305"/>
                </a:cubicBezTo>
                <a:cubicBezTo>
                  <a:pt x="1016" y="309"/>
                  <a:pt x="1013" y="313"/>
                  <a:pt x="1011" y="317"/>
                </a:cubicBezTo>
                <a:cubicBezTo>
                  <a:pt x="1006" y="320"/>
                  <a:pt x="1000" y="323"/>
                  <a:pt x="995" y="326"/>
                </a:cubicBezTo>
                <a:cubicBezTo>
                  <a:pt x="998" y="322"/>
                  <a:pt x="1001" y="318"/>
                  <a:pt x="1004" y="314"/>
                </a:cubicBezTo>
                <a:close/>
                <a:moveTo>
                  <a:pt x="1002" y="315"/>
                </a:moveTo>
                <a:cubicBezTo>
                  <a:pt x="999" y="319"/>
                  <a:pt x="997" y="322"/>
                  <a:pt x="994" y="326"/>
                </a:cubicBezTo>
                <a:cubicBezTo>
                  <a:pt x="989" y="329"/>
                  <a:pt x="984" y="332"/>
                  <a:pt x="980" y="335"/>
                </a:cubicBezTo>
                <a:cubicBezTo>
                  <a:pt x="986" y="328"/>
                  <a:pt x="994" y="321"/>
                  <a:pt x="1002" y="315"/>
                </a:cubicBezTo>
                <a:close/>
                <a:moveTo>
                  <a:pt x="978" y="337"/>
                </a:moveTo>
                <a:cubicBezTo>
                  <a:pt x="983" y="333"/>
                  <a:pt x="988" y="330"/>
                  <a:pt x="993" y="327"/>
                </a:cubicBezTo>
                <a:cubicBezTo>
                  <a:pt x="991" y="331"/>
                  <a:pt x="989" y="334"/>
                  <a:pt x="987" y="338"/>
                </a:cubicBezTo>
                <a:cubicBezTo>
                  <a:pt x="981" y="341"/>
                  <a:pt x="975" y="344"/>
                  <a:pt x="970" y="347"/>
                </a:cubicBezTo>
                <a:cubicBezTo>
                  <a:pt x="973" y="343"/>
                  <a:pt x="975" y="340"/>
                  <a:pt x="978" y="337"/>
                </a:cubicBezTo>
                <a:close/>
                <a:moveTo>
                  <a:pt x="976" y="338"/>
                </a:moveTo>
                <a:cubicBezTo>
                  <a:pt x="974" y="341"/>
                  <a:pt x="971" y="344"/>
                  <a:pt x="969" y="347"/>
                </a:cubicBezTo>
                <a:cubicBezTo>
                  <a:pt x="965" y="350"/>
                  <a:pt x="961" y="353"/>
                  <a:pt x="957" y="355"/>
                </a:cubicBezTo>
                <a:cubicBezTo>
                  <a:pt x="962" y="349"/>
                  <a:pt x="969" y="343"/>
                  <a:pt x="976" y="338"/>
                </a:cubicBezTo>
                <a:close/>
                <a:moveTo>
                  <a:pt x="955" y="357"/>
                </a:moveTo>
                <a:cubicBezTo>
                  <a:pt x="959" y="354"/>
                  <a:pt x="964" y="351"/>
                  <a:pt x="969" y="348"/>
                </a:cubicBezTo>
                <a:cubicBezTo>
                  <a:pt x="966" y="352"/>
                  <a:pt x="963" y="356"/>
                  <a:pt x="961" y="360"/>
                </a:cubicBezTo>
                <a:cubicBezTo>
                  <a:pt x="956" y="363"/>
                  <a:pt x="950" y="366"/>
                  <a:pt x="945" y="369"/>
                </a:cubicBezTo>
                <a:cubicBezTo>
                  <a:pt x="948" y="365"/>
                  <a:pt x="951" y="361"/>
                  <a:pt x="955" y="357"/>
                </a:cubicBezTo>
                <a:close/>
                <a:moveTo>
                  <a:pt x="953" y="358"/>
                </a:moveTo>
                <a:cubicBezTo>
                  <a:pt x="950" y="362"/>
                  <a:pt x="947" y="366"/>
                  <a:pt x="944" y="369"/>
                </a:cubicBezTo>
                <a:cubicBezTo>
                  <a:pt x="944" y="369"/>
                  <a:pt x="944" y="369"/>
                  <a:pt x="944" y="369"/>
                </a:cubicBezTo>
                <a:cubicBezTo>
                  <a:pt x="939" y="372"/>
                  <a:pt x="934" y="375"/>
                  <a:pt x="930" y="378"/>
                </a:cubicBezTo>
                <a:cubicBezTo>
                  <a:pt x="937" y="371"/>
                  <a:pt x="944" y="365"/>
                  <a:pt x="953" y="358"/>
                </a:cubicBezTo>
                <a:close/>
                <a:moveTo>
                  <a:pt x="928" y="380"/>
                </a:moveTo>
                <a:cubicBezTo>
                  <a:pt x="933" y="377"/>
                  <a:pt x="938" y="373"/>
                  <a:pt x="943" y="370"/>
                </a:cubicBezTo>
                <a:cubicBezTo>
                  <a:pt x="941" y="374"/>
                  <a:pt x="939" y="377"/>
                  <a:pt x="937" y="381"/>
                </a:cubicBezTo>
                <a:cubicBezTo>
                  <a:pt x="931" y="384"/>
                  <a:pt x="925" y="387"/>
                  <a:pt x="920" y="390"/>
                </a:cubicBezTo>
                <a:cubicBezTo>
                  <a:pt x="923" y="386"/>
                  <a:pt x="926" y="383"/>
                  <a:pt x="928" y="380"/>
                </a:cubicBezTo>
                <a:close/>
                <a:moveTo>
                  <a:pt x="927" y="381"/>
                </a:moveTo>
                <a:cubicBezTo>
                  <a:pt x="924" y="384"/>
                  <a:pt x="921" y="387"/>
                  <a:pt x="919" y="390"/>
                </a:cubicBezTo>
                <a:cubicBezTo>
                  <a:pt x="915" y="393"/>
                  <a:pt x="911" y="396"/>
                  <a:pt x="906" y="398"/>
                </a:cubicBezTo>
                <a:cubicBezTo>
                  <a:pt x="912" y="392"/>
                  <a:pt x="919" y="387"/>
                  <a:pt x="927" y="381"/>
                </a:cubicBezTo>
                <a:close/>
                <a:moveTo>
                  <a:pt x="905" y="400"/>
                </a:moveTo>
                <a:cubicBezTo>
                  <a:pt x="909" y="397"/>
                  <a:pt x="914" y="394"/>
                  <a:pt x="918" y="391"/>
                </a:cubicBezTo>
                <a:cubicBezTo>
                  <a:pt x="916" y="395"/>
                  <a:pt x="914" y="398"/>
                  <a:pt x="912" y="402"/>
                </a:cubicBezTo>
                <a:cubicBezTo>
                  <a:pt x="906" y="405"/>
                  <a:pt x="901" y="408"/>
                  <a:pt x="896" y="411"/>
                </a:cubicBezTo>
                <a:cubicBezTo>
                  <a:pt x="898" y="407"/>
                  <a:pt x="901" y="404"/>
                  <a:pt x="905" y="400"/>
                </a:cubicBezTo>
                <a:close/>
                <a:moveTo>
                  <a:pt x="903" y="402"/>
                </a:moveTo>
                <a:cubicBezTo>
                  <a:pt x="900" y="405"/>
                  <a:pt x="897" y="408"/>
                  <a:pt x="895" y="411"/>
                </a:cubicBezTo>
                <a:cubicBezTo>
                  <a:pt x="890" y="414"/>
                  <a:pt x="886" y="417"/>
                  <a:pt x="881" y="420"/>
                </a:cubicBezTo>
                <a:cubicBezTo>
                  <a:pt x="888" y="413"/>
                  <a:pt x="895" y="407"/>
                  <a:pt x="903" y="402"/>
                </a:cubicBezTo>
                <a:close/>
                <a:moveTo>
                  <a:pt x="879" y="422"/>
                </a:moveTo>
                <a:cubicBezTo>
                  <a:pt x="884" y="418"/>
                  <a:pt x="889" y="415"/>
                  <a:pt x="894" y="412"/>
                </a:cubicBezTo>
                <a:cubicBezTo>
                  <a:pt x="891" y="416"/>
                  <a:pt x="889" y="420"/>
                  <a:pt x="886" y="423"/>
                </a:cubicBezTo>
                <a:cubicBezTo>
                  <a:pt x="881" y="426"/>
                  <a:pt x="875" y="429"/>
                  <a:pt x="870" y="432"/>
                </a:cubicBezTo>
                <a:cubicBezTo>
                  <a:pt x="873" y="429"/>
                  <a:pt x="876" y="425"/>
                  <a:pt x="879" y="422"/>
                </a:cubicBezTo>
                <a:close/>
                <a:moveTo>
                  <a:pt x="877" y="423"/>
                </a:moveTo>
                <a:cubicBezTo>
                  <a:pt x="874" y="426"/>
                  <a:pt x="872" y="430"/>
                  <a:pt x="869" y="433"/>
                </a:cubicBezTo>
                <a:cubicBezTo>
                  <a:pt x="864" y="436"/>
                  <a:pt x="860" y="439"/>
                  <a:pt x="855" y="442"/>
                </a:cubicBezTo>
                <a:cubicBezTo>
                  <a:pt x="862" y="435"/>
                  <a:pt x="869" y="429"/>
                  <a:pt x="877" y="423"/>
                </a:cubicBezTo>
                <a:close/>
                <a:moveTo>
                  <a:pt x="854" y="444"/>
                </a:moveTo>
                <a:cubicBezTo>
                  <a:pt x="858" y="440"/>
                  <a:pt x="863" y="437"/>
                  <a:pt x="868" y="434"/>
                </a:cubicBezTo>
                <a:cubicBezTo>
                  <a:pt x="866" y="437"/>
                  <a:pt x="863" y="441"/>
                  <a:pt x="861" y="445"/>
                </a:cubicBezTo>
                <a:cubicBezTo>
                  <a:pt x="855" y="447"/>
                  <a:pt x="850" y="450"/>
                  <a:pt x="845" y="453"/>
                </a:cubicBezTo>
                <a:cubicBezTo>
                  <a:pt x="848" y="450"/>
                  <a:pt x="851" y="447"/>
                  <a:pt x="854" y="444"/>
                </a:cubicBezTo>
                <a:close/>
                <a:moveTo>
                  <a:pt x="851" y="445"/>
                </a:moveTo>
                <a:cubicBezTo>
                  <a:pt x="849" y="448"/>
                  <a:pt x="846" y="451"/>
                  <a:pt x="844" y="454"/>
                </a:cubicBezTo>
                <a:cubicBezTo>
                  <a:pt x="840" y="457"/>
                  <a:pt x="835" y="460"/>
                  <a:pt x="831" y="462"/>
                </a:cubicBezTo>
                <a:cubicBezTo>
                  <a:pt x="837" y="456"/>
                  <a:pt x="844" y="451"/>
                  <a:pt x="851" y="445"/>
                </a:cubicBezTo>
                <a:close/>
                <a:moveTo>
                  <a:pt x="829" y="464"/>
                </a:moveTo>
                <a:cubicBezTo>
                  <a:pt x="834" y="461"/>
                  <a:pt x="838" y="458"/>
                  <a:pt x="843" y="455"/>
                </a:cubicBezTo>
                <a:cubicBezTo>
                  <a:pt x="841" y="459"/>
                  <a:pt x="838" y="462"/>
                  <a:pt x="836" y="465"/>
                </a:cubicBezTo>
                <a:cubicBezTo>
                  <a:pt x="831" y="468"/>
                  <a:pt x="826" y="471"/>
                  <a:pt x="821" y="474"/>
                </a:cubicBezTo>
                <a:cubicBezTo>
                  <a:pt x="823" y="471"/>
                  <a:pt x="826" y="467"/>
                  <a:pt x="829" y="464"/>
                </a:cubicBezTo>
                <a:close/>
                <a:moveTo>
                  <a:pt x="827" y="466"/>
                </a:moveTo>
                <a:cubicBezTo>
                  <a:pt x="824" y="469"/>
                  <a:pt x="822" y="472"/>
                  <a:pt x="819" y="475"/>
                </a:cubicBezTo>
                <a:cubicBezTo>
                  <a:pt x="815" y="477"/>
                  <a:pt x="811" y="480"/>
                  <a:pt x="807" y="483"/>
                </a:cubicBezTo>
                <a:cubicBezTo>
                  <a:pt x="813" y="477"/>
                  <a:pt x="820" y="471"/>
                  <a:pt x="827" y="466"/>
                </a:cubicBezTo>
                <a:close/>
                <a:moveTo>
                  <a:pt x="805" y="485"/>
                </a:moveTo>
                <a:cubicBezTo>
                  <a:pt x="809" y="482"/>
                  <a:pt x="814" y="479"/>
                  <a:pt x="819" y="476"/>
                </a:cubicBezTo>
                <a:cubicBezTo>
                  <a:pt x="816" y="479"/>
                  <a:pt x="813" y="483"/>
                  <a:pt x="811" y="486"/>
                </a:cubicBezTo>
                <a:cubicBezTo>
                  <a:pt x="806" y="489"/>
                  <a:pt x="800" y="492"/>
                  <a:pt x="795" y="495"/>
                </a:cubicBezTo>
                <a:cubicBezTo>
                  <a:pt x="798" y="492"/>
                  <a:pt x="801" y="488"/>
                  <a:pt x="805" y="485"/>
                </a:cubicBezTo>
                <a:close/>
                <a:moveTo>
                  <a:pt x="802" y="487"/>
                </a:moveTo>
                <a:cubicBezTo>
                  <a:pt x="799" y="490"/>
                  <a:pt x="797" y="493"/>
                  <a:pt x="794" y="496"/>
                </a:cubicBezTo>
                <a:cubicBezTo>
                  <a:pt x="790" y="499"/>
                  <a:pt x="785" y="502"/>
                  <a:pt x="781" y="505"/>
                </a:cubicBezTo>
                <a:cubicBezTo>
                  <a:pt x="787" y="498"/>
                  <a:pt x="795" y="493"/>
                  <a:pt x="802" y="487"/>
                </a:cubicBezTo>
                <a:close/>
                <a:moveTo>
                  <a:pt x="779" y="507"/>
                </a:moveTo>
                <a:cubicBezTo>
                  <a:pt x="783" y="504"/>
                  <a:pt x="788" y="500"/>
                  <a:pt x="793" y="497"/>
                </a:cubicBezTo>
                <a:cubicBezTo>
                  <a:pt x="791" y="500"/>
                  <a:pt x="789" y="503"/>
                  <a:pt x="786" y="506"/>
                </a:cubicBezTo>
                <a:cubicBezTo>
                  <a:pt x="781" y="509"/>
                  <a:pt x="776" y="512"/>
                  <a:pt x="771" y="515"/>
                </a:cubicBezTo>
                <a:cubicBezTo>
                  <a:pt x="774" y="512"/>
                  <a:pt x="776" y="510"/>
                  <a:pt x="779" y="507"/>
                </a:cubicBezTo>
                <a:close/>
                <a:moveTo>
                  <a:pt x="776" y="509"/>
                </a:moveTo>
                <a:cubicBezTo>
                  <a:pt x="774" y="511"/>
                  <a:pt x="772" y="514"/>
                  <a:pt x="770" y="516"/>
                </a:cubicBezTo>
                <a:cubicBezTo>
                  <a:pt x="766" y="518"/>
                  <a:pt x="763" y="521"/>
                  <a:pt x="759" y="523"/>
                </a:cubicBezTo>
                <a:cubicBezTo>
                  <a:pt x="765" y="518"/>
                  <a:pt x="770" y="513"/>
                  <a:pt x="776" y="509"/>
                </a:cubicBezTo>
                <a:close/>
                <a:moveTo>
                  <a:pt x="757" y="525"/>
                </a:moveTo>
                <a:cubicBezTo>
                  <a:pt x="761" y="523"/>
                  <a:pt x="765" y="520"/>
                  <a:pt x="769" y="517"/>
                </a:cubicBezTo>
                <a:cubicBezTo>
                  <a:pt x="766" y="520"/>
                  <a:pt x="764" y="523"/>
                  <a:pt x="762" y="526"/>
                </a:cubicBezTo>
                <a:cubicBezTo>
                  <a:pt x="757" y="529"/>
                  <a:pt x="752" y="532"/>
                  <a:pt x="748" y="535"/>
                </a:cubicBezTo>
                <a:cubicBezTo>
                  <a:pt x="751" y="531"/>
                  <a:pt x="754" y="528"/>
                  <a:pt x="757" y="525"/>
                </a:cubicBezTo>
                <a:close/>
                <a:moveTo>
                  <a:pt x="754" y="527"/>
                </a:moveTo>
                <a:cubicBezTo>
                  <a:pt x="751" y="530"/>
                  <a:pt x="749" y="533"/>
                  <a:pt x="746" y="536"/>
                </a:cubicBezTo>
                <a:cubicBezTo>
                  <a:pt x="742" y="538"/>
                  <a:pt x="738" y="541"/>
                  <a:pt x="734" y="544"/>
                </a:cubicBezTo>
                <a:cubicBezTo>
                  <a:pt x="740" y="538"/>
                  <a:pt x="747" y="533"/>
                  <a:pt x="754" y="527"/>
                </a:cubicBezTo>
                <a:close/>
                <a:moveTo>
                  <a:pt x="731" y="546"/>
                </a:moveTo>
                <a:cubicBezTo>
                  <a:pt x="736" y="543"/>
                  <a:pt x="740" y="540"/>
                  <a:pt x="745" y="537"/>
                </a:cubicBezTo>
                <a:cubicBezTo>
                  <a:pt x="742" y="540"/>
                  <a:pt x="740" y="544"/>
                  <a:pt x="737" y="547"/>
                </a:cubicBezTo>
                <a:cubicBezTo>
                  <a:pt x="732" y="550"/>
                  <a:pt x="726" y="553"/>
                  <a:pt x="721" y="556"/>
                </a:cubicBezTo>
                <a:cubicBezTo>
                  <a:pt x="724" y="553"/>
                  <a:pt x="728" y="550"/>
                  <a:pt x="731" y="546"/>
                </a:cubicBezTo>
                <a:close/>
                <a:moveTo>
                  <a:pt x="728" y="548"/>
                </a:moveTo>
                <a:cubicBezTo>
                  <a:pt x="725" y="551"/>
                  <a:pt x="723" y="554"/>
                  <a:pt x="720" y="557"/>
                </a:cubicBezTo>
                <a:cubicBezTo>
                  <a:pt x="715" y="560"/>
                  <a:pt x="711" y="563"/>
                  <a:pt x="707" y="566"/>
                </a:cubicBezTo>
                <a:cubicBezTo>
                  <a:pt x="713" y="560"/>
                  <a:pt x="721" y="554"/>
                  <a:pt x="728" y="548"/>
                </a:cubicBezTo>
                <a:close/>
                <a:moveTo>
                  <a:pt x="704" y="569"/>
                </a:moveTo>
                <a:cubicBezTo>
                  <a:pt x="709" y="565"/>
                  <a:pt x="714" y="562"/>
                  <a:pt x="719" y="559"/>
                </a:cubicBezTo>
                <a:cubicBezTo>
                  <a:pt x="716" y="561"/>
                  <a:pt x="714" y="564"/>
                  <a:pt x="712" y="567"/>
                </a:cubicBezTo>
                <a:cubicBezTo>
                  <a:pt x="707" y="570"/>
                  <a:pt x="702" y="573"/>
                  <a:pt x="697" y="576"/>
                </a:cubicBezTo>
                <a:cubicBezTo>
                  <a:pt x="700" y="574"/>
                  <a:pt x="702" y="571"/>
                  <a:pt x="704" y="569"/>
                </a:cubicBezTo>
                <a:close/>
                <a:moveTo>
                  <a:pt x="702" y="571"/>
                </a:moveTo>
                <a:cubicBezTo>
                  <a:pt x="700" y="573"/>
                  <a:pt x="698" y="575"/>
                  <a:pt x="696" y="577"/>
                </a:cubicBezTo>
                <a:cubicBezTo>
                  <a:pt x="692" y="579"/>
                  <a:pt x="689" y="581"/>
                  <a:pt x="686" y="584"/>
                </a:cubicBezTo>
                <a:cubicBezTo>
                  <a:pt x="691" y="579"/>
                  <a:pt x="696" y="575"/>
                  <a:pt x="702" y="571"/>
                </a:cubicBezTo>
                <a:close/>
                <a:moveTo>
                  <a:pt x="683" y="586"/>
                </a:moveTo>
                <a:cubicBezTo>
                  <a:pt x="687" y="584"/>
                  <a:pt x="690" y="581"/>
                  <a:pt x="694" y="579"/>
                </a:cubicBezTo>
                <a:cubicBezTo>
                  <a:pt x="692" y="581"/>
                  <a:pt x="690" y="584"/>
                  <a:pt x="688" y="587"/>
                </a:cubicBezTo>
                <a:cubicBezTo>
                  <a:pt x="683" y="590"/>
                  <a:pt x="678" y="592"/>
                  <a:pt x="674" y="595"/>
                </a:cubicBezTo>
                <a:cubicBezTo>
                  <a:pt x="677" y="592"/>
                  <a:pt x="680" y="589"/>
                  <a:pt x="683" y="586"/>
                </a:cubicBezTo>
                <a:close/>
                <a:moveTo>
                  <a:pt x="680" y="589"/>
                </a:moveTo>
                <a:cubicBezTo>
                  <a:pt x="677" y="591"/>
                  <a:pt x="675" y="594"/>
                  <a:pt x="672" y="596"/>
                </a:cubicBezTo>
                <a:cubicBezTo>
                  <a:pt x="668" y="599"/>
                  <a:pt x="664" y="602"/>
                  <a:pt x="660" y="605"/>
                </a:cubicBezTo>
                <a:cubicBezTo>
                  <a:pt x="666" y="599"/>
                  <a:pt x="673" y="594"/>
                  <a:pt x="680" y="589"/>
                </a:cubicBezTo>
                <a:close/>
                <a:moveTo>
                  <a:pt x="657" y="608"/>
                </a:moveTo>
                <a:cubicBezTo>
                  <a:pt x="661" y="604"/>
                  <a:pt x="666" y="601"/>
                  <a:pt x="671" y="598"/>
                </a:cubicBezTo>
                <a:cubicBezTo>
                  <a:pt x="669" y="600"/>
                  <a:pt x="667" y="603"/>
                  <a:pt x="665" y="605"/>
                </a:cubicBezTo>
                <a:cubicBezTo>
                  <a:pt x="660" y="608"/>
                  <a:pt x="655" y="611"/>
                  <a:pt x="650" y="614"/>
                </a:cubicBezTo>
                <a:cubicBezTo>
                  <a:pt x="652" y="612"/>
                  <a:pt x="655" y="610"/>
                  <a:pt x="657" y="608"/>
                </a:cubicBezTo>
                <a:close/>
                <a:moveTo>
                  <a:pt x="654" y="610"/>
                </a:moveTo>
                <a:cubicBezTo>
                  <a:pt x="652" y="612"/>
                  <a:pt x="650" y="614"/>
                  <a:pt x="648" y="615"/>
                </a:cubicBezTo>
                <a:cubicBezTo>
                  <a:pt x="646" y="617"/>
                  <a:pt x="643" y="619"/>
                  <a:pt x="640" y="621"/>
                </a:cubicBezTo>
                <a:cubicBezTo>
                  <a:pt x="644" y="618"/>
                  <a:pt x="649" y="614"/>
                  <a:pt x="654" y="610"/>
                </a:cubicBezTo>
                <a:close/>
                <a:moveTo>
                  <a:pt x="636" y="625"/>
                </a:moveTo>
                <a:cubicBezTo>
                  <a:pt x="640" y="622"/>
                  <a:pt x="643" y="620"/>
                  <a:pt x="647" y="617"/>
                </a:cubicBezTo>
                <a:cubicBezTo>
                  <a:pt x="644" y="620"/>
                  <a:pt x="642" y="622"/>
                  <a:pt x="640" y="625"/>
                </a:cubicBezTo>
                <a:cubicBezTo>
                  <a:pt x="636" y="627"/>
                  <a:pt x="632" y="630"/>
                  <a:pt x="627" y="633"/>
                </a:cubicBezTo>
                <a:cubicBezTo>
                  <a:pt x="630" y="630"/>
                  <a:pt x="633" y="627"/>
                  <a:pt x="636" y="625"/>
                </a:cubicBezTo>
                <a:close/>
                <a:moveTo>
                  <a:pt x="632" y="628"/>
                </a:moveTo>
                <a:cubicBezTo>
                  <a:pt x="630" y="630"/>
                  <a:pt x="628" y="632"/>
                  <a:pt x="625" y="634"/>
                </a:cubicBezTo>
                <a:cubicBezTo>
                  <a:pt x="622" y="637"/>
                  <a:pt x="618" y="639"/>
                  <a:pt x="615" y="642"/>
                </a:cubicBezTo>
                <a:cubicBezTo>
                  <a:pt x="621" y="637"/>
                  <a:pt x="626" y="632"/>
                  <a:pt x="632" y="628"/>
                </a:cubicBezTo>
                <a:close/>
                <a:moveTo>
                  <a:pt x="611" y="645"/>
                </a:moveTo>
                <a:cubicBezTo>
                  <a:pt x="615" y="642"/>
                  <a:pt x="619" y="639"/>
                  <a:pt x="624" y="636"/>
                </a:cubicBezTo>
                <a:cubicBezTo>
                  <a:pt x="622" y="638"/>
                  <a:pt x="620" y="640"/>
                  <a:pt x="618" y="643"/>
                </a:cubicBezTo>
                <a:cubicBezTo>
                  <a:pt x="613" y="645"/>
                  <a:pt x="609" y="648"/>
                  <a:pt x="605" y="651"/>
                </a:cubicBezTo>
                <a:cubicBezTo>
                  <a:pt x="607" y="649"/>
                  <a:pt x="609" y="647"/>
                  <a:pt x="611" y="645"/>
                </a:cubicBezTo>
                <a:close/>
                <a:moveTo>
                  <a:pt x="607" y="648"/>
                </a:moveTo>
                <a:cubicBezTo>
                  <a:pt x="606" y="649"/>
                  <a:pt x="604" y="651"/>
                  <a:pt x="603" y="652"/>
                </a:cubicBezTo>
                <a:cubicBezTo>
                  <a:pt x="601" y="654"/>
                  <a:pt x="598" y="656"/>
                  <a:pt x="596" y="657"/>
                </a:cubicBezTo>
                <a:cubicBezTo>
                  <a:pt x="600" y="654"/>
                  <a:pt x="603" y="651"/>
                  <a:pt x="607" y="648"/>
                </a:cubicBezTo>
                <a:close/>
                <a:moveTo>
                  <a:pt x="591" y="661"/>
                </a:moveTo>
                <a:cubicBezTo>
                  <a:pt x="594" y="659"/>
                  <a:pt x="598" y="657"/>
                  <a:pt x="601" y="654"/>
                </a:cubicBezTo>
                <a:cubicBezTo>
                  <a:pt x="599" y="657"/>
                  <a:pt x="597" y="659"/>
                  <a:pt x="594" y="661"/>
                </a:cubicBezTo>
                <a:cubicBezTo>
                  <a:pt x="590" y="664"/>
                  <a:pt x="586" y="667"/>
                  <a:pt x="583" y="669"/>
                </a:cubicBezTo>
                <a:cubicBezTo>
                  <a:pt x="585" y="667"/>
                  <a:pt x="588" y="664"/>
                  <a:pt x="591" y="661"/>
                </a:cubicBezTo>
                <a:close/>
                <a:moveTo>
                  <a:pt x="587" y="665"/>
                </a:moveTo>
                <a:cubicBezTo>
                  <a:pt x="585" y="667"/>
                  <a:pt x="582" y="669"/>
                  <a:pt x="580" y="671"/>
                </a:cubicBezTo>
                <a:cubicBezTo>
                  <a:pt x="577" y="674"/>
                  <a:pt x="573" y="676"/>
                  <a:pt x="569" y="679"/>
                </a:cubicBezTo>
                <a:cubicBezTo>
                  <a:pt x="575" y="674"/>
                  <a:pt x="581" y="669"/>
                  <a:pt x="587" y="665"/>
                </a:cubicBezTo>
                <a:close/>
                <a:moveTo>
                  <a:pt x="565" y="683"/>
                </a:moveTo>
                <a:cubicBezTo>
                  <a:pt x="569" y="680"/>
                  <a:pt x="573" y="676"/>
                  <a:pt x="578" y="673"/>
                </a:cubicBezTo>
                <a:cubicBezTo>
                  <a:pt x="576" y="675"/>
                  <a:pt x="574" y="677"/>
                  <a:pt x="572" y="679"/>
                </a:cubicBezTo>
                <a:cubicBezTo>
                  <a:pt x="568" y="682"/>
                  <a:pt x="564" y="685"/>
                  <a:pt x="560" y="688"/>
                </a:cubicBezTo>
                <a:cubicBezTo>
                  <a:pt x="561" y="686"/>
                  <a:pt x="563" y="685"/>
                  <a:pt x="565" y="683"/>
                </a:cubicBezTo>
                <a:close/>
                <a:moveTo>
                  <a:pt x="560" y="687"/>
                </a:moveTo>
                <a:cubicBezTo>
                  <a:pt x="559" y="688"/>
                  <a:pt x="558" y="689"/>
                  <a:pt x="557" y="690"/>
                </a:cubicBezTo>
                <a:cubicBezTo>
                  <a:pt x="555" y="691"/>
                  <a:pt x="554" y="692"/>
                  <a:pt x="552" y="693"/>
                </a:cubicBezTo>
                <a:cubicBezTo>
                  <a:pt x="555" y="691"/>
                  <a:pt x="557" y="689"/>
                  <a:pt x="560" y="687"/>
                </a:cubicBezTo>
                <a:close/>
                <a:moveTo>
                  <a:pt x="547" y="698"/>
                </a:moveTo>
                <a:cubicBezTo>
                  <a:pt x="549" y="696"/>
                  <a:pt x="552" y="694"/>
                  <a:pt x="555" y="692"/>
                </a:cubicBezTo>
                <a:cubicBezTo>
                  <a:pt x="553" y="693"/>
                  <a:pt x="552" y="695"/>
                  <a:pt x="551" y="696"/>
                </a:cubicBezTo>
                <a:cubicBezTo>
                  <a:pt x="548" y="698"/>
                  <a:pt x="545" y="700"/>
                  <a:pt x="542" y="702"/>
                </a:cubicBezTo>
                <a:cubicBezTo>
                  <a:pt x="544" y="700"/>
                  <a:pt x="545" y="699"/>
                  <a:pt x="547" y="698"/>
                </a:cubicBezTo>
                <a:close/>
                <a:moveTo>
                  <a:pt x="542" y="701"/>
                </a:moveTo>
                <a:cubicBezTo>
                  <a:pt x="541" y="702"/>
                  <a:pt x="540" y="703"/>
                  <a:pt x="540" y="703"/>
                </a:cubicBezTo>
                <a:cubicBezTo>
                  <a:pt x="539" y="704"/>
                  <a:pt x="539" y="704"/>
                  <a:pt x="538" y="704"/>
                </a:cubicBezTo>
                <a:cubicBezTo>
                  <a:pt x="539" y="703"/>
                  <a:pt x="541" y="702"/>
                  <a:pt x="542" y="701"/>
                </a:cubicBezTo>
                <a:close/>
                <a:moveTo>
                  <a:pt x="529" y="712"/>
                </a:moveTo>
                <a:cubicBezTo>
                  <a:pt x="531" y="710"/>
                  <a:pt x="534" y="708"/>
                  <a:pt x="537" y="706"/>
                </a:cubicBezTo>
                <a:cubicBezTo>
                  <a:pt x="536" y="707"/>
                  <a:pt x="534" y="709"/>
                  <a:pt x="533" y="710"/>
                </a:cubicBezTo>
                <a:cubicBezTo>
                  <a:pt x="530" y="712"/>
                  <a:pt x="527" y="714"/>
                  <a:pt x="523" y="717"/>
                </a:cubicBezTo>
                <a:cubicBezTo>
                  <a:pt x="525" y="715"/>
                  <a:pt x="527" y="713"/>
                  <a:pt x="529" y="712"/>
                </a:cubicBezTo>
                <a:close/>
                <a:moveTo>
                  <a:pt x="523" y="716"/>
                </a:moveTo>
                <a:cubicBezTo>
                  <a:pt x="522" y="717"/>
                  <a:pt x="520" y="719"/>
                  <a:pt x="519" y="720"/>
                </a:cubicBezTo>
                <a:cubicBezTo>
                  <a:pt x="517" y="721"/>
                  <a:pt x="514" y="723"/>
                  <a:pt x="511" y="725"/>
                </a:cubicBezTo>
                <a:cubicBezTo>
                  <a:pt x="515" y="722"/>
                  <a:pt x="519" y="719"/>
                  <a:pt x="523" y="716"/>
                </a:cubicBezTo>
                <a:close/>
                <a:moveTo>
                  <a:pt x="499" y="736"/>
                </a:moveTo>
                <a:cubicBezTo>
                  <a:pt x="503" y="732"/>
                  <a:pt x="508" y="729"/>
                  <a:pt x="513" y="725"/>
                </a:cubicBezTo>
                <a:cubicBezTo>
                  <a:pt x="512" y="726"/>
                  <a:pt x="510" y="728"/>
                  <a:pt x="509" y="729"/>
                </a:cubicBezTo>
                <a:cubicBezTo>
                  <a:pt x="505" y="732"/>
                  <a:pt x="500" y="735"/>
                  <a:pt x="496" y="738"/>
                </a:cubicBezTo>
                <a:cubicBezTo>
                  <a:pt x="497" y="737"/>
                  <a:pt x="498" y="737"/>
                  <a:pt x="499" y="736"/>
                </a:cubicBezTo>
                <a:close/>
                <a:moveTo>
                  <a:pt x="511" y="728"/>
                </a:moveTo>
                <a:cubicBezTo>
                  <a:pt x="511" y="729"/>
                  <a:pt x="510" y="729"/>
                  <a:pt x="509" y="730"/>
                </a:cubicBezTo>
                <a:cubicBezTo>
                  <a:pt x="509" y="730"/>
                  <a:pt x="509" y="730"/>
                  <a:pt x="509" y="730"/>
                </a:cubicBezTo>
                <a:cubicBezTo>
                  <a:pt x="510" y="729"/>
                  <a:pt x="511" y="729"/>
                  <a:pt x="511" y="728"/>
                </a:cubicBezTo>
                <a:close/>
                <a:moveTo>
                  <a:pt x="493" y="741"/>
                </a:moveTo>
                <a:cubicBezTo>
                  <a:pt x="497" y="738"/>
                  <a:pt x="502" y="735"/>
                  <a:pt x="507" y="731"/>
                </a:cubicBezTo>
                <a:cubicBezTo>
                  <a:pt x="507" y="731"/>
                  <a:pt x="506" y="732"/>
                  <a:pt x="506" y="732"/>
                </a:cubicBezTo>
                <a:cubicBezTo>
                  <a:pt x="501" y="736"/>
                  <a:pt x="495" y="740"/>
                  <a:pt x="490" y="744"/>
                </a:cubicBezTo>
                <a:cubicBezTo>
                  <a:pt x="491" y="743"/>
                  <a:pt x="492" y="742"/>
                  <a:pt x="493" y="741"/>
                </a:cubicBezTo>
                <a:close/>
                <a:moveTo>
                  <a:pt x="483" y="748"/>
                </a:moveTo>
                <a:cubicBezTo>
                  <a:pt x="485" y="747"/>
                  <a:pt x="487" y="745"/>
                  <a:pt x="489" y="744"/>
                </a:cubicBezTo>
                <a:cubicBezTo>
                  <a:pt x="488" y="745"/>
                  <a:pt x="487" y="745"/>
                  <a:pt x="487" y="746"/>
                </a:cubicBezTo>
                <a:cubicBezTo>
                  <a:pt x="484" y="748"/>
                  <a:pt x="481" y="750"/>
                  <a:pt x="478" y="753"/>
                </a:cubicBezTo>
                <a:cubicBezTo>
                  <a:pt x="480" y="751"/>
                  <a:pt x="482" y="750"/>
                  <a:pt x="483" y="748"/>
                </a:cubicBezTo>
                <a:close/>
                <a:moveTo>
                  <a:pt x="476" y="754"/>
                </a:moveTo>
                <a:cubicBezTo>
                  <a:pt x="475" y="755"/>
                  <a:pt x="474" y="756"/>
                  <a:pt x="473" y="757"/>
                </a:cubicBezTo>
                <a:cubicBezTo>
                  <a:pt x="471" y="758"/>
                  <a:pt x="468" y="760"/>
                  <a:pt x="466" y="761"/>
                </a:cubicBezTo>
                <a:cubicBezTo>
                  <a:pt x="469" y="759"/>
                  <a:pt x="473" y="757"/>
                  <a:pt x="476" y="754"/>
                </a:cubicBezTo>
                <a:close/>
                <a:moveTo>
                  <a:pt x="447" y="777"/>
                </a:moveTo>
                <a:cubicBezTo>
                  <a:pt x="446" y="778"/>
                  <a:pt x="445" y="779"/>
                  <a:pt x="444" y="780"/>
                </a:cubicBezTo>
                <a:cubicBezTo>
                  <a:pt x="442" y="782"/>
                  <a:pt x="440" y="783"/>
                  <a:pt x="437" y="785"/>
                </a:cubicBezTo>
                <a:cubicBezTo>
                  <a:pt x="440" y="783"/>
                  <a:pt x="444" y="780"/>
                  <a:pt x="447" y="777"/>
                </a:cubicBezTo>
                <a:close/>
                <a:moveTo>
                  <a:pt x="452" y="775"/>
                </a:moveTo>
                <a:cubicBezTo>
                  <a:pt x="449" y="777"/>
                  <a:pt x="446" y="779"/>
                  <a:pt x="443" y="781"/>
                </a:cubicBezTo>
                <a:cubicBezTo>
                  <a:pt x="443" y="781"/>
                  <a:pt x="444" y="781"/>
                  <a:pt x="444" y="780"/>
                </a:cubicBezTo>
                <a:cubicBezTo>
                  <a:pt x="447" y="778"/>
                  <a:pt x="449" y="777"/>
                  <a:pt x="452" y="775"/>
                </a:cubicBezTo>
                <a:close/>
                <a:moveTo>
                  <a:pt x="427" y="794"/>
                </a:moveTo>
                <a:cubicBezTo>
                  <a:pt x="431" y="791"/>
                  <a:pt x="435" y="787"/>
                  <a:pt x="439" y="784"/>
                </a:cubicBezTo>
                <a:cubicBezTo>
                  <a:pt x="439" y="785"/>
                  <a:pt x="438" y="785"/>
                  <a:pt x="438" y="786"/>
                </a:cubicBezTo>
                <a:cubicBezTo>
                  <a:pt x="431" y="791"/>
                  <a:pt x="424" y="797"/>
                  <a:pt x="418" y="802"/>
                </a:cubicBezTo>
                <a:cubicBezTo>
                  <a:pt x="421" y="799"/>
                  <a:pt x="424" y="797"/>
                  <a:pt x="427" y="794"/>
                </a:cubicBezTo>
                <a:close/>
                <a:moveTo>
                  <a:pt x="428" y="796"/>
                </a:moveTo>
                <a:cubicBezTo>
                  <a:pt x="413" y="808"/>
                  <a:pt x="399" y="821"/>
                  <a:pt x="387" y="834"/>
                </a:cubicBezTo>
                <a:cubicBezTo>
                  <a:pt x="394" y="826"/>
                  <a:pt x="402" y="817"/>
                  <a:pt x="410" y="809"/>
                </a:cubicBezTo>
                <a:cubicBezTo>
                  <a:pt x="418" y="803"/>
                  <a:pt x="425" y="796"/>
                  <a:pt x="433" y="790"/>
                </a:cubicBezTo>
                <a:cubicBezTo>
                  <a:pt x="431" y="792"/>
                  <a:pt x="429" y="794"/>
                  <a:pt x="428" y="796"/>
                </a:cubicBezTo>
                <a:close/>
                <a:moveTo>
                  <a:pt x="433" y="791"/>
                </a:moveTo>
                <a:cubicBezTo>
                  <a:pt x="435" y="789"/>
                  <a:pt x="436" y="788"/>
                  <a:pt x="438" y="786"/>
                </a:cubicBezTo>
                <a:cubicBezTo>
                  <a:pt x="444" y="781"/>
                  <a:pt x="450" y="776"/>
                  <a:pt x="456" y="772"/>
                </a:cubicBezTo>
                <a:cubicBezTo>
                  <a:pt x="448" y="778"/>
                  <a:pt x="440" y="785"/>
                  <a:pt x="433" y="791"/>
                </a:cubicBezTo>
                <a:close/>
                <a:moveTo>
                  <a:pt x="464" y="765"/>
                </a:moveTo>
                <a:cubicBezTo>
                  <a:pt x="459" y="768"/>
                  <a:pt x="454" y="772"/>
                  <a:pt x="449" y="776"/>
                </a:cubicBezTo>
                <a:cubicBezTo>
                  <a:pt x="451" y="774"/>
                  <a:pt x="453" y="773"/>
                  <a:pt x="455" y="771"/>
                </a:cubicBezTo>
                <a:cubicBezTo>
                  <a:pt x="459" y="768"/>
                  <a:pt x="463" y="765"/>
                  <a:pt x="467" y="762"/>
                </a:cubicBezTo>
                <a:cubicBezTo>
                  <a:pt x="466" y="763"/>
                  <a:pt x="465" y="764"/>
                  <a:pt x="464" y="765"/>
                </a:cubicBezTo>
                <a:close/>
                <a:moveTo>
                  <a:pt x="480" y="752"/>
                </a:moveTo>
                <a:cubicBezTo>
                  <a:pt x="476" y="755"/>
                  <a:pt x="472" y="759"/>
                  <a:pt x="468" y="762"/>
                </a:cubicBezTo>
                <a:cubicBezTo>
                  <a:pt x="469" y="761"/>
                  <a:pt x="470" y="760"/>
                  <a:pt x="471" y="759"/>
                </a:cubicBezTo>
                <a:cubicBezTo>
                  <a:pt x="475" y="756"/>
                  <a:pt x="478" y="754"/>
                  <a:pt x="482" y="751"/>
                </a:cubicBezTo>
                <a:cubicBezTo>
                  <a:pt x="481" y="752"/>
                  <a:pt x="481" y="752"/>
                  <a:pt x="480" y="752"/>
                </a:cubicBezTo>
                <a:close/>
                <a:moveTo>
                  <a:pt x="483" y="750"/>
                </a:moveTo>
                <a:cubicBezTo>
                  <a:pt x="484" y="750"/>
                  <a:pt x="484" y="750"/>
                  <a:pt x="484" y="749"/>
                </a:cubicBezTo>
                <a:cubicBezTo>
                  <a:pt x="487" y="747"/>
                  <a:pt x="490" y="745"/>
                  <a:pt x="493" y="743"/>
                </a:cubicBezTo>
                <a:cubicBezTo>
                  <a:pt x="489" y="746"/>
                  <a:pt x="486" y="748"/>
                  <a:pt x="483" y="750"/>
                </a:cubicBezTo>
                <a:close/>
                <a:moveTo>
                  <a:pt x="487" y="747"/>
                </a:moveTo>
                <a:cubicBezTo>
                  <a:pt x="487" y="747"/>
                  <a:pt x="487" y="747"/>
                  <a:pt x="487" y="747"/>
                </a:cubicBezTo>
                <a:cubicBezTo>
                  <a:pt x="492" y="743"/>
                  <a:pt x="498" y="738"/>
                  <a:pt x="504" y="734"/>
                </a:cubicBezTo>
                <a:cubicBezTo>
                  <a:pt x="503" y="735"/>
                  <a:pt x="502" y="736"/>
                  <a:pt x="502" y="737"/>
                </a:cubicBezTo>
                <a:cubicBezTo>
                  <a:pt x="497" y="740"/>
                  <a:pt x="491" y="743"/>
                  <a:pt x="487" y="747"/>
                </a:cubicBezTo>
                <a:close/>
                <a:moveTo>
                  <a:pt x="507" y="733"/>
                </a:moveTo>
                <a:cubicBezTo>
                  <a:pt x="506" y="734"/>
                  <a:pt x="505" y="734"/>
                  <a:pt x="504" y="735"/>
                </a:cubicBezTo>
                <a:cubicBezTo>
                  <a:pt x="505" y="734"/>
                  <a:pt x="506" y="733"/>
                  <a:pt x="507" y="732"/>
                </a:cubicBezTo>
                <a:cubicBezTo>
                  <a:pt x="512" y="728"/>
                  <a:pt x="517" y="724"/>
                  <a:pt x="523" y="720"/>
                </a:cubicBezTo>
                <a:cubicBezTo>
                  <a:pt x="522" y="722"/>
                  <a:pt x="521" y="723"/>
                  <a:pt x="520" y="724"/>
                </a:cubicBezTo>
                <a:cubicBezTo>
                  <a:pt x="516" y="727"/>
                  <a:pt x="511" y="730"/>
                  <a:pt x="507" y="733"/>
                </a:cubicBezTo>
                <a:close/>
                <a:moveTo>
                  <a:pt x="525" y="719"/>
                </a:moveTo>
                <a:cubicBezTo>
                  <a:pt x="529" y="716"/>
                  <a:pt x="533" y="713"/>
                  <a:pt x="538" y="711"/>
                </a:cubicBezTo>
                <a:cubicBezTo>
                  <a:pt x="537" y="711"/>
                  <a:pt x="537" y="711"/>
                  <a:pt x="537" y="712"/>
                </a:cubicBezTo>
                <a:cubicBezTo>
                  <a:pt x="532" y="715"/>
                  <a:pt x="527" y="719"/>
                  <a:pt x="522" y="722"/>
                </a:cubicBezTo>
                <a:cubicBezTo>
                  <a:pt x="523" y="721"/>
                  <a:pt x="524" y="720"/>
                  <a:pt x="525" y="719"/>
                </a:cubicBezTo>
                <a:close/>
                <a:moveTo>
                  <a:pt x="534" y="715"/>
                </a:moveTo>
                <a:cubicBezTo>
                  <a:pt x="531" y="717"/>
                  <a:pt x="527" y="720"/>
                  <a:pt x="523" y="722"/>
                </a:cubicBezTo>
                <a:cubicBezTo>
                  <a:pt x="527" y="719"/>
                  <a:pt x="531" y="716"/>
                  <a:pt x="535" y="714"/>
                </a:cubicBezTo>
                <a:cubicBezTo>
                  <a:pt x="535" y="714"/>
                  <a:pt x="535" y="714"/>
                  <a:pt x="534" y="715"/>
                </a:cubicBezTo>
                <a:close/>
                <a:moveTo>
                  <a:pt x="553" y="703"/>
                </a:moveTo>
                <a:cubicBezTo>
                  <a:pt x="547" y="707"/>
                  <a:pt x="541" y="710"/>
                  <a:pt x="536" y="714"/>
                </a:cubicBezTo>
                <a:cubicBezTo>
                  <a:pt x="536" y="714"/>
                  <a:pt x="536" y="713"/>
                  <a:pt x="537" y="713"/>
                </a:cubicBezTo>
                <a:cubicBezTo>
                  <a:pt x="541" y="710"/>
                  <a:pt x="545" y="707"/>
                  <a:pt x="549" y="704"/>
                </a:cubicBezTo>
                <a:cubicBezTo>
                  <a:pt x="549" y="704"/>
                  <a:pt x="549" y="704"/>
                  <a:pt x="549" y="704"/>
                </a:cubicBezTo>
                <a:cubicBezTo>
                  <a:pt x="551" y="703"/>
                  <a:pt x="553" y="701"/>
                  <a:pt x="555" y="700"/>
                </a:cubicBezTo>
                <a:cubicBezTo>
                  <a:pt x="555" y="701"/>
                  <a:pt x="554" y="702"/>
                  <a:pt x="553" y="703"/>
                </a:cubicBezTo>
                <a:close/>
                <a:moveTo>
                  <a:pt x="573" y="691"/>
                </a:moveTo>
                <a:cubicBezTo>
                  <a:pt x="573" y="691"/>
                  <a:pt x="573" y="691"/>
                  <a:pt x="573" y="691"/>
                </a:cubicBezTo>
                <a:cubicBezTo>
                  <a:pt x="566" y="695"/>
                  <a:pt x="560" y="699"/>
                  <a:pt x="554" y="702"/>
                </a:cubicBezTo>
                <a:cubicBezTo>
                  <a:pt x="555" y="701"/>
                  <a:pt x="556" y="700"/>
                  <a:pt x="557" y="699"/>
                </a:cubicBezTo>
                <a:cubicBezTo>
                  <a:pt x="559" y="697"/>
                  <a:pt x="562" y="695"/>
                  <a:pt x="565" y="693"/>
                </a:cubicBezTo>
                <a:cubicBezTo>
                  <a:pt x="568" y="691"/>
                  <a:pt x="572" y="689"/>
                  <a:pt x="575" y="688"/>
                </a:cubicBezTo>
                <a:cubicBezTo>
                  <a:pt x="574" y="689"/>
                  <a:pt x="573" y="690"/>
                  <a:pt x="573" y="691"/>
                </a:cubicBezTo>
                <a:close/>
                <a:moveTo>
                  <a:pt x="593" y="678"/>
                </a:moveTo>
                <a:cubicBezTo>
                  <a:pt x="586" y="683"/>
                  <a:pt x="580" y="686"/>
                  <a:pt x="574" y="690"/>
                </a:cubicBezTo>
                <a:cubicBezTo>
                  <a:pt x="574" y="689"/>
                  <a:pt x="575" y="688"/>
                  <a:pt x="576" y="687"/>
                </a:cubicBezTo>
                <a:cubicBezTo>
                  <a:pt x="582" y="683"/>
                  <a:pt x="588" y="680"/>
                  <a:pt x="595" y="676"/>
                </a:cubicBezTo>
                <a:cubicBezTo>
                  <a:pt x="594" y="677"/>
                  <a:pt x="594" y="677"/>
                  <a:pt x="593" y="678"/>
                </a:cubicBezTo>
                <a:close/>
                <a:moveTo>
                  <a:pt x="594" y="678"/>
                </a:moveTo>
                <a:cubicBezTo>
                  <a:pt x="595" y="677"/>
                  <a:pt x="595" y="676"/>
                  <a:pt x="595" y="675"/>
                </a:cubicBezTo>
                <a:cubicBezTo>
                  <a:pt x="598" y="674"/>
                  <a:pt x="598" y="674"/>
                  <a:pt x="598" y="674"/>
                </a:cubicBezTo>
                <a:cubicBezTo>
                  <a:pt x="600" y="673"/>
                  <a:pt x="603" y="672"/>
                  <a:pt x="605" y="671"/>
                </a:cubicBezTo>
                <a:cubicBezTo>
                  <a:pt x="601" y="673"/>
                  <a:pt x="598" y="676"/>
                  <a:pt x="594" y="678"/>
                </a:cubicBezTo>
                <a:close/>
                <a:moveTo>
                  <a:pt x="607" y="670"/>
                </a:moveTo>
                <a:cubicBezTo>
                  <a:pt x="605" y="671"/>
                  <a:pt x="603" y="672"/>
                  <a:pt x="600" y="672"/>
                </a:cubicBezTo>
                <a:cubicBezTo>
                  <a:pt x="604" y="670"/>
                  <a:pt x="609" y="667"/>
                  <a:pt x="613" y="665"/>
                </a:cubicBezTo>
                <a:cubicBezTo>
                  <a:pt x="614" y="665"/>
                  <a:pt x="615" y="664"/>
                  <a:pt x="615" y="664"/>
                </a:cubicBezTo>
                <a:cubicBezTo>
                  <a:pt x="615" y="664"/>
                  <a:pt x="615" y="665"/>
                  <a:pt x="615" y="665"/>
                </a:cubicBezTo>
                <a:cubicBezTo>
                  <a:pt x="612" y="667"/>
                  <a:pt x="609" y="669"/>
                  <a:pt x="607" y="670"/>
                </a:cubicBezTo>
                <a:close/>
                <a:moveTo>
                  <a:pt x="609" y="669"/>
                </a:moveTo>
                <a:cubicBezTo>
                  <a:pt x="611" y="668"/>
                  <a:pt x="613" y="667"/>
                  <a:pt x="614" y="666"/>
                </a:cubicBezTo>
                <a:cubicBezTo>
                  <a:pt x="614" y="666"/>
                  <a:pt x="614" y="666"/>
                  <a:pt x="614" y="666"/>
                </a:cubicBezTo>
                <a:cubicBezTo>
                  <a:pt x="614" y="667"/>
                  <a:pt x="614" y="667"/>
                  <a:pt x="614" y="668"/>
                </a:cubicBezTo>
                <a:cubicBezTo>
                  <a:pt x="612" y="668"/>
                  <a:pt x="610" y="669"/>
                  <a:pt x="609" y="669"/>
                </a:cubicBezTo>
                <a:close/>
                <a:moveTo>
                  <a:pt x="792" y="1614"/>
                </a:moveTo>
                <a:cubicBezTo>
                  <a:pt x="646" y="1523"/>
                  <a:pt x="551" y="1456"/>
                  <a:pt x="483" y="1394"/>
                </a:cubicBezTo>
                <a:cubicBezTo>
                  <a:pt x="402" y="1321"/>
                  <a:pt x="358" y="1253"/>
                  <a:pt x="347" y="1187"/>
                </a:cubicBezTo>
                <a:cubicBezTo>
                  <a:pt x="336" y="1116"/>
                  <a:pt x="391" y="1063"/>
                  <a:pt x="455" y="1000"/>
                </a:cubicBezTo>
                <a:cubicBezTo>
                  <a:pt x="513" y="943"/>
                  <a:pt x="579" y="879"/>
                  <a:pt x="613" y="787"/>
                </a:cubicBezTo>
                <a:cubicBezTo>
                  <a:pt x="613" y="787"/>
                  <a:pt x="613" y="787"/>
                  <a:pt x="613" y="787"/>
                </a:cubicBezTo>
                <a:cubicBezTo>
                  <a:pt x="613" y="787"/>
                  <a:pt x="613" y="787"/>
                  <a:pt x="613" y="787"/>
                </a:cubicBezTo>
                <a:cubicBezTo>
                  <a:pt x="600" y="743"/>
                  <a:pt x="600" y="703"/>
                  <a:pt x="614" y="668"/>
                </a:cubicBezTo>
                <a:cubicBezTo>
                  <a:pt x="621" y="666"/>
                  <a:pt x="628" y="665"/>
                  <a:pt x="634" y="664"/>
                </a:cubicBezTo>
                <a:cubicBezTo>
                  <a:pt x="626" y="696"/>
                  <a:pt x="629" y="731"/>
                  <a:pt x="642" y="770"/>
                </a:cubicBezTo>
                <a:cubicBezTo>
                  <a:pt x="611" y="865"/>
                  <a:pt x="541" y="930"/>
                  <a:pt x="479" y="987"/>
                </a:cubicBezTo>
                <a:cubicBezTo>
                  <a:pt x="414" y="1047"/>
                  <a:pt x="357" y="1100"/>
                  <a:pt x="366" y="1170"/>
                </a:cubicBezTo>
                <a:cubicBezTo>
                  <a:pt x="374" y="1235"/>
                  <a:pt x="415" y="1303"/>
                  <a:pt x="492" y="1375"/>
                </a:cubicBezTo>
                <a:cubicBezTo>
                  <a:pt x="558" y="1438"/>
                  <a:pt x="653" y="1506"/>
                  <a:pt x="790" y="1591"/>
                </a:cubicBezTo>
                <a:cubicBezTo>
                  <a:pt x="791" y="1598"/>
                  <a:pt x="791" y="1606"/>
                  <a:pt x="792" y="1614"/>
                </a:cubicBezTo>
                <a:close/>
                <a:moveTo>
                  <a:pt x="790" y="1590"/>
                </a:moveTo>
                <a:cubicBezTo>
                  <a:pt x="790" y="1583"/>
                  <a:pt x="789" y="1575"/>
                  <a:pt x="789" y="1567"/>
                </a:cubicBezTo>
                <a:cubicBezTo>
                  <a:pt x="794" y="1570"/>
                  <a:pt x="798" y="1573"/>
                  <a:pt x="803" y="1576"/>
                </a:cubicBezTo>
                <a:cubicBezTo>
                  <a:pt x="804" y="1584"/>
                  <a:pt x="804" y="1591"/>
                  <a:pt x="805" y="1599"/>
                </a:cubicBezTo>
                <a:cubicBezTo>
                  <a:pt x="800" y="1596"/>
                  <a:pt x="795" y="1593"/>
                  <a:pt x="790" y="1590"/>
                </a:cubicBezTo>
                <a:close/>
                <a:moveTo>
                  <a:pt x="805" y="1599"/>
                </a:moveTo>
                <a:cubicBezTo>
                  <a:pt x="805" y="1592"/>
                  <a:pt x="804" y="1584"/>
                  <a:pt x="804" y="1576"/>
                </a:cubicBezTo>
                <a:cubicBezTo>
                  <a:pt x="808" y="1579"/>
                  <a:pt x="813" y="1582"/>
                  <a:pt x="818" y="1585"/>
                </a:cubicBezTo>
                <a:cubicBezTo>
                  <a:pt x="818" y="1592"/>
                  <a:pt x="819" y="1600"/>
                  <a:pt x="819" y="1608"/>
                </a:cubicBezTo>
                <a:cubicBezTo>
                  <a:pt x="815" y="1605"/>
                  <a:pt x="810" y="1602"/>
                  <a:pt x="805" y="1599"/>
                </a:cubicBezTo>
                <a:close/>
                <a:moveTo>
                  <a:pt x="834" y="1617"/>
                </a:moveTo>
                <a:cubicBezTo>
                  <a:pt x="829" y="1614"/>
                  <a:pt x="824" y="1611"/>
                  <a:pt x="820" y="1608"/>
                </a:cubicBezTo>
                <a:cubicBezTo>
                  <a:pt x="819" y="1600"/>
                  <a:pt x="819" y="1593"/>
                  <a:pt x="818" y="1585"/>
                </a:cubicBezTo>
                <a:cubicBezTo>
                  <a:pt x="823" y="1588"/>
                  <a:pt x="828" y="1591"/>
                  <a:pt x="832" y="1593"/>
                </a:cubicBezTo>
                <a:cubicBezTo>
                  <a:pt x="833" y="1601"/>
                  <a:pt x="833" y="1609"/>
                  <a:pt x="834" y="1617"/>
                </a:cubicBezTo>
                <a:close/>
                <a:moveTo>
                  <a:pt x="833" y="1593"/>
                </a:moveTo>
                <a:cubicBezTo>
                  <a:pt x="832" y="1586"/>
                  <a:pt x="832" y="1578"/>
                  <a:pt x="831" y="1570"/>
                </a:cubicBezTo>
                <a:cubicBezTo>
                  <a:pt x="836" y="1573"/>
                  <a:pt x="841" y="1576"/>
                  <a:pt x="845" y="1579"/>
                </a:cubicBezTo>
                <a:cubicBezTo>
                  <a:pt x="846" y="1586"/>
                  <a:pt x="846" y="1594"/>
                  <a:pt x="847" y="1602"/>
                </a:cubicBezTo>
                <a:cubicBezTo>
                  <a:pt x="842" y="1599"/>
                  <a:pt x="837" y="1596"/>
                  <a:pt x="833" y="1593"/>
                </a:cubicBezTo>
                <a:close/>
                <a:moveTo>
                  <a:pt x="862" y="1611"/>
                </a:moveTo>
                <a:cubicBezTo>
                  <a:pt x="857" y="1608"/>
                  <a:pt x="852" y="1605"/>
                  <a:pt x="847" y="1602"/>
                </a:cubicBezTo>
                <a:cubicBezTo>
                  <a:pt x="847" y="1594"/>
                  <a:pt x="846" y="1587"/>
                  <a:pt x="846" y="1579"/>
                </a:cubicBezTo>
                <a:cubicBezTo>
                  <a:pt x="851" y="1582"/>
                  <a:pt x="855" y="1585"/>
                  <a:pt x="860" y="1587"/>
                </a:cubicBezTo>
                <a:cubicBezTo>
                  <a:pt x="861" y="1595"/>
                  <a:pt x="861" y="1603"/>
                  <a:pt x="862" y="1611"/>
                </a:cubicBezTo>
                <a:close/>
                <a:moveTo>
                  <a:pt x="861" y="1587"/>
                </a:moveTo>
                <a:cubicBezTo>
                  <a:pt x="860" y="1579"/>
                  <a:pt x="860" y="1572"/>
                  <a:pt x="859" y="1564"/>
                </a:cubicBezTo>
                <a:cubicBezTo>
                  <a:pt x="865" y="1567"/>
                  <a:pt x="870" y="1570"/>
                  <a:pt x="876" y="1574"/>
                </a:cubicBezTo>
                <a:cubicBezTo>
                  <a:pt x="877" y="1581"/>
                  <a:pt x="877" y="1589"/>
                  <a:pt x="878" y="1597"/>
                </a:cubicBezTo>
                <a:cubicBezTo>
                  <a:pt x="872" y="1594"/>
                  <a:pt x="866" y="1590"/>
                  <a:pt x="861" y="1587"/>
                </a:cubicBezTo>
                <a:close/>
                <a:moveTo>
                  <a:pt x="878" y="1597"/>
                </a:moveTo>
                <a:cubicBezTo>
                  <a:pt x="878" y="1590"/>
                  <a:pt x="877" y="1582"/>
                  <a:pt x="877" y="1574"/>
                </a:cubicBezTo>
                <a:cubicBezTo>
                  <a:pt x="881" y="1577"/>
                  <a:pt x="886" y="1580"/>
                  <a:pt x="891" y="1582"/>
                </a:cubicBezTo>
                <a:cubicBezTo>
                  <a:pt x="892" y="1590"/>
                  <a:pt x="893" y="1598"/>
                  <a:pt x="894" y="1606"/>
                </a:cubicBezTo>
                <a:cubicBezTo>
                  <a:pt x="889" y="1603"/>
                  <a:pt x="883" y="1600"/>
                  <a:pt x="878" y="1597"/>
                </a:cubicBezTo>
                <a:close/>
                <a:moveTo>
                  <a:pt x="910" y="1616"/>
                </a:moveTo>
                <a:cubicBezTo>
                  <a:pt x="905" y="1613"/>
                  <a:pt x="900" y="1610"/>
                  <a:pt x="894" y="1606"/>
                </a:cubicBezTo>
                <a:cubicBezTo>
                  <a:pt x="893" y="1599"/>
                  <a:pt x="893" y="1591"/>
                  <a:pt x="892" y="1583"/>
                </a:cubicBezTo>
                <a:cubicBezTo>
                  <a:pt x="897" y="1586"/>
                  <a:pt x="902" y="1589"/>
                  <a:pt x="907" y="1592"/>
                </a:cubicBezTo>
                <a:cubicBezTo>
                  <a:pt x="908" y="1600"/>
                  <a:pt x="909" y="1608"/>
                  <a:pt x="910" y="1616"/>
                </a:cubicBezTo>
                <a:close/>
                <a:moveTo>
                  <a:pt x="908" y="1591"/>
                </a:moveTo>
                <a:cubicBezTo>
                  <a:pt x="907" y="1583"/>
                  <a:pt x="906" y="1575"/>
                  <a:pt x="906" y="1567"/>
                </a:cubicBezTo>
                <a:cubicBezTo>
                  <a:pt x="911" y="1570"/>
                  <a:pt x="916" y="1573"/>
                  <a:pt x="921" y="1575"/>
                </a:cubicBezTo>
                <a:cubicBezTo>
                  <a:pt x="922" y="1584"/>
                  <a:pt x="923" y="1592"/>
                  <a:pt x="924" y="1600"/>
                </a:cubicBezTo>
                <a:cubicBezTo>
                  <a:pt x="919" y="1597"/>
                  <a:pt x="913" y="1594"/>
                  <a:pt x="908" y="1591"/>
                </a:cubicBezTo>
                <a:close/>
                <a:moveTo>
                  <a:pt x="925" y="1601"/>
                </a:moveTo>
                <a:cubicBezTo>
                  <a:pt x="923" y="1592"/>
                  <a:pt x="922" y="1584"/>
                  <a:pt x="921" y="1576"/>
                </a:cubicBezTo>
                <a:cubicBezTo>
                  <a:pt x="927" y="1579"/>
                  <a:pt x="932" y="1582"/>
                  <a:pt x="938" y="1585"/>
                </a:cubicBezTo>
                <a:cubicBezTo>
                  <a:pt x="939" y="1593"/>
                  <a:pt x="940" y="1602"/>
                  <a:pt x="942" y="1610"/>
                </a:cubicBezTo>
                <a:cubicBezTo>
                  <a:pt x="936" y="1607"/>
                  <a:pt x="930" y="1604"/>
                  <a:pt x="925" y="1601"/>
                </a:cubicBezTo>
                <a:close/>
                <a:moveTo>
                  <a:pt x="960" y="1620"/>
                </a:moveTo>
                <a:cubicBezTo>
                  <a:pt x="954" y="1617"/>
                  <a:pt x="948" y="1614"/>
                  <a:pt x="942" y="1610"/>
                </a:cubicBezTo>
                <a:cubicBezTo>
                  <a:pt x="941" y="1602"/>
                  <a:pt x="940" y="1593"/>
                  <a:pt x="938" y="1585"/>
                </a:cubicBezTo>
                <a:cubicBezTo>
                  <a:pt x="944" y="1588"/>
                  <a:pt x="950" y="1591"/>
                  <a:pt x="956" y="1594"/>
                </a:cubicBezTo>
                <a:cubicBezTo>
                  <a:pt x="957" y="1603"/>
                  <a:pt x="959" y="1612"/>
                  <a:pt x="960" y="1620"/>
                </a:cubicBezTo>
                <a:close/>
                <a:moveTo>
                  <a:pt x="969" y="1601"/>
                </a:moveTo>
                <a:cubicBezTo>
                  <a:pt x="965" y="1599"/>
                  <a:pt x="961" y="1596"/>
                  <a:pt x="956" y="1594"/>
                </a:cubicBezTo>
                <a:cubicBezTo>
                  <a:pt x="955" y="1586"/>
                  <a:pt x="954" y="1577"/>
                  <a:pt x="952" y="1569"/>
                </a:cubicBezTo>
                <a:cubicBezTo>
                  <a:pt x="957" y="1572"/>
                  <a:pt x="962" y="1575"/>
                  <a:pt x="967" y="1577"/>
                </a:cubicBezTo>
                <a:cubicBezTo>
                  <a:pt x="968" y="1585"/>
                  <a:pt x="970" y="1594"/>
                  <a:pt x="972" y="1602"/>
                </a:cubicBezTo>
                <a:cubicBezTo>
                  <a:pt x="971" y="1602"/>
                  <a:pt x="970" y="1601"/>
                  <a:pt x="969" y="1601"/>
                </a:cubicBezTo>
                <a:close/>
                <a:moveTo>
                  <a:pt x="991" y="1614"/>
                </a:moveTo>
                <a:cubicBezTo>
                  <a:pt x="986" y="1610"/>
                  <a:pt x="980" y="1607"/>
                  <a:pt x="975" y="1604"/>
                </a:cubicBezTo>
                <a:cubicBezTo>
                  <a:pt x="972" y="1603"/>
                  <a:pt x="972" y="1603"/>
                  <a:pt x="972" y="1603"/>
                </a:cubicBezTo>
                <a:cubicBezTo>
                  <a:pt x="971" y="1594"/>
                  <a:pt x="969" y="1586"/>
                  <a:pt x="968" y="1577"/>
                </a:cubicBezTo>
                <a:cubicBezTo>
                  <a:pt x="971" y="1579"/>
                  <a:pt x="974" y="1581"/>
                  <a:pt x="977" y="1582"/>
                </a:cubicBezTo>
                <a:cubicBezTo>
                  <a:pt x="980" y="1584"/>
                  <a:pt x="983" y="1585"/>
                  <a:pt x="985" y="1586"/>
                </a:cubicBezTo>
                <a:cubicBezTo>
                  <a:pt x="987" y="1596"/>
                  <a:pt x="989" y="1605"/>
                  <a:pt x="991" y="1614"/>
                </a:cubicBezTo>
                <a:close/>
                <a:moveTo>
                  <a:pt x="1005" y="1598"/>
                </a:moveTo>
                <a:cubicBezTo>
                  <a:pt x="998" y="1593"/>
                  <a:pt x="992" y="1589"/>
                  <a:pt x="986" y="1586"/>
                </a:cubicBezTo>
                <a:cubicBezTo>
                  <a:pt x="984" y="1577"/>
                  <a:pt x="983" y="1569"/>
                  <a:pt x="981" y="1560"/>
                </a:cubicBezTo>
                <a:cubicBezTo>
                  <a:pt x="983" y="1561"/>
                  <a:pt x="984" y="1562"/>
                  <a:pt x="985" y="1562"/>
                </a:cubicBezTo>
                <a:cubicBezTo>
                  <a:pt x="990" y="1565"/>
                  <a:pt x="994" y="1567"/>
                  <a:pt x="999" y="1569"/>
                </a:cubicBezTo>
                <a:cubicBezTo>
                  <a:pt x="1001" y="1579"/>
                  <a:pt x="1003" y="1588"/>
                  <a:pt x="1005" y="1598"/>
                </a:cubicBezTo>
                <a:close/>
                <a:moveTo>
                  <a:pt x="1027" y="1614"/>
                </a:moveTo>
                <a:cubicBezTo>
                  <a:pt x="1020" y="1608"/>
                  <a:pt x="1013" y="1604"/>
                  <a:pt x="1006" y="1599"/>
                </a:cubicBezTo>
                <a:cubicBezTo>
                  <a:pt x="1005" y="1598"/>
                  <a:pt x="1005" y="1598"/>
                  <a:pt x="1005" y="1598"/>
                </a:cubicBezTo>
                <a:cubicBezTo>
                  <a:pt x="1003" y="1589"/>
                  <a:pt x="1001" y="1579"/>
                  <a:pt x="999" y="1570"/>
                </a:cubicBezTo>
                <a:cubicBezTo>
                  <a:pt x="1004" y="1573"/>
                  <a:pt x="1009" y="1576"/>
                  <a:pt x="1014" y="1579"/>
                </a:cubicBezTo>
                <a:cubicBezTo>
                  <a:pt x="1016" y="1580"/>
                  <a:pt x="1017" y="1582"/>
                  <a:pt x="1019" y="1583"/>
                </a:cubicBezTo>
                <a:cubicBezTo>
                  <a:pt x="1021" y="1593"/>
                  <a:pt x="1024" y="1603"/>
                  <a:pt x="1027" y="1614"/>
                </a:cubicBezTo>
                <a:close/>
                <a:moveTo>
                  <a:pt x="1019" y="1582"/>
                </a:moveTo>
                <a:cubicBezTo>
                  <a:pt x="1017" y="1573"/>
                  <a:pt x="1015" y="1563"/>
                  <a:pt x="1013" y="1553"/>
                </a:cubicBezTo>
                <a:cubicBezTo>
                  <a:pt x="1016" y="1555"/>
                  <a:pt x="1019" y="1557"/>
                  <a:pt x="1022" y="1559"/>
                </a:cubicBezTo>
                <a:cubicBezTo>
                  <a:pt x="1025" y="1562"/>
                  <a:pt x="1029" y="1564"/>
                  <a:pt x="1032" y="1567"/>
                </a:cubicBezTo>
                <a:cubicBezTo>
                  <a:pt x="1035" y="1577"/>
                  <a:pt x="1038" y="1587"/>
                  <a:pt x="1041" y="1598"/>
                </a:cubicBezTo>
                <a:cubicBezTo>
                  <a:pt x="1034" y="1593"/>
                  <a:pt x="1026" y="1587"/>
                  <a:pt x="1019" y="1582"/>
                </a:cubicBezTo>
                <a:close/>
                <a:moveTo>
                  <a:pt x="1069" y="1619"/>
                </a:moveTo>
                <a:cubicBezTo>
                  <a:pt x="1060" y="1612"/>
                  <a:pt x="1051" y="1605"/>
                  <a:pt x="1041" y="1598"/>
                </a:cubicBezTo>
                <a:cubicBezTo>
                  <a:pt x="1038" y="1588"/>
                  <a:pt x="1036" y="1577"/>
                  <a:pt x="1033" y="1567"/>
                </a:cubicBezTo>
                <a:cubicBezTo>
                  <a:pt x="1041" y="1573"/>
                  <a:pt x="1050" y="1579"/>
                  <a:pt x="1058" y="1586"/>
                </a:cubicBezTo>
                <a:cubicBezTo>
                  <a:pt x="1062" y="1597"/>
                  <a:pt x="1065" y="1608"/>
                  <a:pt x="1069" y="1619"/>
                </a:cubicBezTo>
                <a:close/>
                <a:moveTo>
                  <a:pt x="1086" y="1607"/>
                </a:moveTo>
                <a:cubicBezTo>
                  <a:pt x="1086" y="1607"/>
                  <a:pt x="1086" y="1607"/>
                  <a:pt x="1086" y="1607"/>
                </a:cubicBezTo>
                <a:cubicBezTo>
                  <a:pt x="1077" y="1600"/>
                  <a:pt x="1068" y="1592"/>
                  <a:pt x="1059" y="1585"/>
                </a:cubicBezTo>
                <a:cubicBezTo>
                  <a:pt x="1059" y="1585"/>
                  <a:pt x="1059" y="1585"/>
                  <a:pt x="1059" y="1585"/>
                </a:cubicBezTo>
                <a:cubicBezTo>
                  <a:pt x="1055" y="1574"/>
                  <a:pt x="1052" y="1563"/>
                  <a:pt x="1050" y="1553"/>
                </a:cubicBezTo>
                <a:cubicBezTo>
                  <a:pt x="1058" y="1559"/>
                  <a:pt x="1066" y="1565"/>
                  <a:pt x="1075" y="1571"/>
                </a:cubicBezTo>
                <a:cubicBezTo>
                  <a:pt x="1078" y="1583"/>
                  <a:pt x="1082" y="1595"/>
                  <a:pt x="1086" y="1607"/>
                </a:cubicBezTo>
                <a:close/>
                <a:moveTo>
                  <a:pt x="1104" y="1594"/>
                </a:moveTo>
                <a:cubicBezTo>
                  <a:pt x="1104" y="1594"/>
                  <a:pt x="1104" y="1594"/>
                  <a:pt x="1104" y="1594"/>
                </a:cubicBezTo>
                <a:cubicBezTo>
                  <a:pt x="1095" y="1586"/>
                  <a:pt x="1085" y="1578"/>
                  <a:pt x="1075" y="1571"/>
                </a:cubicBezTo>
                <a:cubicBezTo>
                  <a:pt x="1072" y="1560"/>
                  <a:pt x="1068" y="1549"/>
                  <a:pt x="1065" y="1538"/>
                </a:cubicBezTo>
                <a:cubicBezTo>
                  <a:pt x="1074" y="1544"/>
                  <a:pt x="1083" y="1551"/>
                  <a:pt x="1092" y="1558"/>
                </a:cubicBezTo>
                <a:cubicBezTo>
                  <a:pt x="1096" y="1570"/>
                  <a:pt x="1100" y="1582"/>
                  <a:pt x="1104" y="1594"/>
                </a:cubicBezTo>
                <a:close/>
                <a:moveTo>
                  <a:pt x="1092" y="1557"/>
                </a:moveTo>
                <a:cubicBezTo>
                  <a:pt x="1088" y="1546"/>
                  <a:pt x="1085" y="1534"/>
                  <a:pt x="1082" y="1523"/>
                </a:cubicBezTo>
                <a:cubicBezTo>
                  <a:pt x="1091" y="1530"/>
                  <a:pt x="1100" y="1537"/>
                  <a:pt x="1109" y="1544"/>
                </a:cubicBezTo>
                <a:cubicBezTo>
                  <a:pt x="1113" y="1557"/>
                  <a:pt x="1118" y="1569"/>
                  <a:pt x="1122" y="1582"/>
                </a:cubicBezTo>
                <a:cubicBezTo>
                  <a:pt x="1112" y="1573"/>
                  <a:pt x="1102" y="1565"/>
                  <a:pt x="1092" y="1557"/>
                </a:cubicBezTo>
                <a:close/>
                <a:moveTo>
                  <a:pt x="1159" y="1613"/>
                </a:moveTo>
                <a:cubicBezTo>
                  <a:pt x="1147" y="1603"/>
                  <a:pt x="1135" y="1592"/>
                  <a:pt x="1123" y="1583"/>
                </a:cubicBezTo>
                <a:cubicBezTo>
                  <a:pt x="1118" y="1570"/>
                  <a:pt x="1114" y="1557"/>
                  <a:pt x="1110" y="1545"/>
                </a:cubicBezTo>
                <a:cubicBezTo>
                  <a:pt x="1120" y="1553"/>
                  <a:pt x="1131" y="1562"/>
                  <a:pt x="1141" y="1571"/>
                </a:cubicBezTo>
                <a:cubicBezTo>
                  <a:pt x="1147" y="1585"/>
                  <a:pt x="1152" y="1599"/>
                  <a:pt x="1159" y="1613"/>
                </a:cubicBezTo>
                <a:close/>
                <a:moveTo>
                  <a:pt x="1180" y="1605"/>
                </a:moveTo>
                <a:cubicBezTo>
                  <a:pt x="1167" y="1593"/>
                  <a:pt x="1154" y="1582"/>
                  <a:pt x="1142" y="1571"/>
                </a:cubicBezTo>
                <a:cubicBezTo>
                  <a:pt x="1137" y="1558"/>
                  <a:pt x="1132" y="1545"/>
                  <a:pt x="1127" y="1532"/>
                </a:cubicBezTo>
                <a:cubicBezTo>
                  <a:pt x="1139" y="1542"/>
                  <a:pt x="1150" y="1551"/>
                  <a:pt x="1161" y="1561"/>
                </a:cubicBezTo>
                <a:cubicBezTo>
                  <a:pt x="1167" y="1575"/>
                  <a:pt x="1173" y="1590"/>
                  <a:pt x="1180" y="1605"/>
                </a:cubicBezTo>
                <a:close/>
                <a:moveTo>
                  <a:pt x="1202" y="1598"/>
                </a:moveTo>
                <a:cubicBezTo>
                  <a:pt x="1188" y="1585"/>
                  <a:pt x="1175" y="1573"/>
                  <a:pt x="1162" y="1561"/>
                </a:cubicBezTo>
                <a:cubicBezTo>
                  <a:pt x="1156" y="1547"/>
                  <a:pt x="1151" y="1533"/>
                  <a:pt x="1146" y="1520"/>
                </a:cubicBezTo>
                <a:cubicBezTo>
                  <a:pt x="1157" y="1530"/>
                  <a:pt x="1169" y="1540"/>
                  <a:pt x="1181" y="1550"/>
                </a:cubicBezTo>
                <a:cubicBezTo>
                  <a:pt x="1187" y="1566"/>
                  <a:pt x="1194" y="1581"/>
                  <a:pt x="1202" y="1598"/>
                </a:cubicBezTo>
                <a:close/>
                <a:moveTo>
                  <a:pt x="1225" y="1591"/>
                </a:moveTo>
                <a:cubicBezTo>
                  <a:pt x="1210" y="1577"/>
                  <a:pt x="1195" y="1563"/>
                  <a:pt x="1181" y="1550"/>
                </a:cubicBezTo>
                <a:cubicBezTo>
                  <a:pt x="1175" y="1536"/>
                  <a:pt x="1170" y="1522"/>
                  <a:pt x="1164" y="1509"/>
                </a:cubicBezTo>
                <a:cubicBezTo>
                  <a:pt x="1177" y="1520"/>
                  <a:pt x="1189" y="1531"/>
                  <a:pt x="1202" y="1542"/>
                </a:cubicBezTo>
                <a:cubicBezTo>
                  <a:pt x="1209" y="1558"/>
                  <a:pt x="1216" y="1574"/>
                  <a:pt x="1225" y="1591"/>
                </a:cubicBezTo>
                <a:close/>
                <a:moveTo>
                  <a:pt x="1250" y="1589"/>
                </a:moveTo>
                <a:cubicBezTo>
                  <a:pt x="1234" y="1573"/>
                  <a:pt x="1218" y="1557"/>
                  <a:pt x="1202" y="1542"/>
                </a:cubicBezTo>
                <a:cubicBezTo>
                  <a:pt x="1195" y="1527"/>
                  <a:pt x="1189" y="1512"/>
                  <a:pt x="1183" y="1498"/>
                </a:cubicBezTo>
                <a:cubicBezTo>
                  <a:pt x="1196" y="1509"/>
                  <a:pt x="1210" y="1522"/>
                  <a:pt x="1224" y="1535"/>
                </a:cubicBezTo>
                <a:cubicBezTo>
                  <a:pt x="1232" y="1552"/>
                  <a:pt x="1241" y="1570"/>
                  <a:pt x="1250" y="1589"/>
                </a:cubicBezTo>
                <a:close/>
                <a:moveTo>
                  <a:pt x="1278" y="1589"/>
                </a:moveTo>
                <a:cubicBezTo>
                  <a:pt x="1260" y="1570"/>
                  <a:pt x="1242" y="1551"/>
                  <a:pt x="1224" y="1535"/>
                </a:cubicBezTo>
                <a:cubicBezTo>
                  <a:pt x="1216" y="1518"/>
                  <a:pt x="1209" y="1501"/>
                  <a:pt x="1202" y="1486"/>
                </a:cubicBezTo>
                <a:cubicBezTo>
                  <a:pt x="1217" y="1499"/>
                  <a:pt x="1231" y="1513"/>
                  <a:pt x="1246" y="1527"/>
                </a:cubicBezTo>
                <a:cubicBezTo>
                  <a:pt x="1256" y="1547"/>
                  <a:pt x="1266" y="1568"/>
                  <a:pt x="1278" y="1589"/>
                </a:cubicBezTo>
                <a:close/>
                <a:moveTo>
                  <a:pt x="1305" y="1588"/>
                </a:moveTo>
                <a:cubicBezTo>
                  <a:pt x="1285" y="1567"/>
                  <a:pt x="1265" y="1546"/>
                  <a:pt x="1247" y="1527"/>
                </a:cubicBezTo>
                <a:cubicBezTo>
                  <a:pt x="1238" y="1509"/>
                  <a:pt x="1230" y="1492"/>
                  <a:pt x="1222" y="1475"/>
                </a:cubicBezTo>
                <a:cubicBezTo>
                  <a:pt x="1238" y="1490"/>
                  <a:pt x="1254" y="1506"/>
                  <a:pt x="1270" y="1522"/>
                </a:cubicBezTo>
                <a:cubicBezTo>
                  <a:pt x="1280" y="1543"/>
                  <a:pt x="1292" y="1565"/>
                  <a:pt x="1305" y="1588"/>
                </a:cubicBezTo>
                <a:close/>
                <a:moveTo>
                  <a:pt x="1325" y="1574"/>
                </a:moveTo>
                <a:cubicBezTo>
                  <a:pt x="1332" y="1586"/>
                  <a:pt x="1332" y="1586"/>
                  <a:pt x="1332" y="1586"/>
                </a:cubicBezTo>
                <a:cubicBezTo>
                  <a:pt x="1335" y="1590"/>
                  <a:pt x="1337" y="1594"/>
                  <a:pt x="1340" y="1599"/>
                </a:cubicBezTo>
                <a:cubicBezTo>
                  <a:pt x="1316" y="1571"/>
                  <a:pt x="1292" y="1545"/>
                  <a:pt x="1270" y="1522"/>
                </a:cubicBezTo>
                <a:cubicBezTo>
                  <a:pt x="1260" y="1503"/>
                  <a:pt x="1251" y="1484"/>
                  <a:pt x="1243" y="1467"/>
                </a:cubicBezTo>
                <a:cubicBezTo>
                  <a:pt x="1260" y="1484"/>
                  <a:pt x="1278" y="1502"/>
                  <a:pt x="1297" y="1522"/>
                </a:cubicBezTo>
                <a:cubicBezTo>
                  <a:pt x="1305" y="1538"/>
                  <a:pt x="1315" y="1556"/>
                  <a:pt x="1325" y="1574"/>
                </a:cubicBezTo>
                <a:close/>
                <a:moveTo>
                  <a:pt x="1343" y="1554"/>
                </a:moveTo>
                <a:cubicBezTo>
                  <a:pt x="1345" y="1558"/>
                  <a:pt x="1345" y="1558"/>
                  <a:pt x="1345" y="1558"/>
                </a:cubicBezTo>
                <a:cubicBezTo>
                  <a:pt x="1356" y="1577"/>
                  <a:pt x="1367" y="1596"/>
                  <a:pt x="1379" y="1616"/>
                </a:cubicBezTo>
                <a:cubicBezTo>
                  <a:pt x="1350" y="1581"/>
                  <a:pt x="1323" y="1550"/>
                  <a:pt x="1297" y="1522"/>
                </a:cubicBezTo>
                <a:cubicBezTo>
                  <a:pt x="1286" y="1501"/>
                  <a:pt x="1275" y="1480"/>
                  <a:pt x="1266" y="1461"/>
                </a:cubicBezTo>
                <a:cubicBezTo>
                  <a:pt x="1286" y="1481"/>
                  <a:pt x="1306" y="1503"/>
                  <a:pt x="1327" y="1527"/>
                </a:cubicBezTo>
                <a:cubicBezTo>
                  <a:pt x="1332" y="1536"/>
                  <a:pt x="1338" y="1545"/>
                  <a:pt x="1343" y="1554"/>
                </a:cubicBezTo>
                <a:close/>
                <a:moveTo>
                  <a:pt x="1326" y="1525"/>
                </a:moveTo>
                <a:cubicBezTo>
                  <a:pt x="1305" y="1502"/>
                  <a:pt x="1285" y="1479"/>
                  <a:pt x="1265" y="1459"/>
                </a:cubicBezTo>
                <a:cubicBezTo>
                  <a:pt x="1256" y="1441"/>
                  <a:pt x="1248" y="1424"/>
                  <a:pt x="1241" y="1407"/>
                </a:cubicBezTo>
                <a:cubicBezTo>
                  <a:pt x="1256" y="1422"/>
                  <a:pt x="1272" y="1438"/>
                  <a:pt x="1288" y="1455"/>
                </a:cubicBezTo>
                <a:cubicBezTo>
                  <a:pt x="1300" y="1477"/>
                  <a:pt x="1312" y="1500"/>
                  <a:pt x="1326" y="1525"/>
                </a:cubicBezTo>
                <a:close/>
                <a:moveTo>
                  <a:pt x="1358" y="1532"/>
                </a:moveTo>
                <a:cubicBezTo>
                  <a:pt x="1334" y="1504"/>
                  <a:pt x="1311" y="1478"/>
                  <a:pt x="1289" y="1454"/>
                </a:cubicBezTo>
                <a:cubicBezTo>
                  <a:pt x="1279" y="1435"/>
                  <a:pt x="1270" y="1416"/>
                  <a:pt x="1262" y="1398"/>
                </a:cubicBezTo>
                <a:cubicBezTo>
                  <a:pt x="1278" y="1415"/>
                  <a:pt x="1296" y="1434"/>
                  <a:pt x="1314" y="1453"/>
                </a:cubicBezTo>
                <a:cubicBezTo>
                  <a:pt x="1327" y="1478"/>
                  <a:pt x="1341" y="1504"/>
                  <a:pt x="1358" y="1532"/>
                </a:cubicBezTo>
                <a:close/>
                <a:moveTo>
                  <a:pt x="1378" y="1515"/>
                </a:moveTo>
                <a:cubicBezTo>
                  <a:pt x="1386" y="1529"/>
                  <a:pt x="1394" y="1542"/>
                  <a:pt x="1402" y="1556"/>
                </a:cubicBezTo>
                <a:cubicBezTo>
                  <a:pt x="1370" y="1517"/>
                  <a:pt x="1341" y="1483"/>
                  <a:pt x="1314" y="1453"/>
                </a:cubicBezTo>
                <a:cubicBezTo>
                  <a:pt x="1302" y="1431"/>
                  <a:pt x="1292" y="1410"/>
                  <a:pt x="1282" y="1390"/>
                </a:cubicBezTo>
                <a:cubicBezTo>
                  <a:pt x="1302" y="1410"/>
                  <a:pt x="1322" y="1433"/>
                  <a:pt x="1343" y="1457"/>
                </a:cubicBezTo>
                <a:cubicBezTo>
                  <a:pt x="1354" y="1475"/>
                  <a:pt x="1365" y="1495"/>
                  <a:pt x="1378" y="1515"/>
                </a:cubicBezTo>
                <a:close/>
                <a:moveTo>
                  <a:pt x="1342" y="1455"/>
                </a:moveTo>
                <a:cubicBezTo>
                  <a:pt x="1321" y="1431"/>
                  <a:pt x="1301" y="1409"/>
                  <a:pt x="1282" y="1389"/>
                </a:cubicBezTo>
                <a:cubicBezTo>
                  <a:pt x="1273" y="1371"/>
                  <a:pt x="1266" y="1355"/>
                  <a:pt x="1260" y="1339"/>
                </a:cubicBezTo>
                <a:cubicBezTo>
                  <a:pt x="1274" y="1353"/>
                  <a:pt x="1290" y="1369"/>
                  <a:pt x="1305" y="1386"/>
                </a:cubicBezTo>
                <a:cubicBezTo>
                  <a:pt x="1316" y="1407"/>
                  <a:pt x="1328" y="1431"/>
                  <a:pt x="1342" y="1455"/>
                </a:cubicBezTo>
                <a:close/>
                <a:moveTo>
                  <a:pt x="1377" y="1467"/>
                </a:moveTo>
                <a:cubicBezTo>
                  <a:pt x="1352" y="1436"/>
                  <a:pt x="1328" y="1410"/>
                  <a:pt x="1306" y="1386"/>
                </a:cubicBezTo>
                <a:cubicBezTo>
                  <a:pt x="1296" y="1366"/>
                  <a:pt x="1287" y="1347"/>
                  <a:pt x="1279" y="1329"/>
                </a:cubicBezTo>
                <a:cubicBezTo>
                  <a:pt x="1296" y="1346"/>
                  <a:pt x="1313" y="1364"/>
                  <a:pt x="1330" y="1384"/>
                </a:cubicBezTo>
                <a:cubicBezTo>
                  <a:pt x="1344" y="1410"/>
                  <a:pt x="1360" y="1437"/>
                  <a:pt x="1377" y="1467"/>
                </a:cubicBezTo>
                <a:close/>
                <a:moveTo>
                  <a:pt x="1408" y="1470"/>
                </a:moveTo>
                <a:cubicBezTo>
                  <a:pt x="1411" y="1475"/>
                  <a:pt x="1415" y="1481"/>
                  <a:pt x="1418" y="1487"/>
                </a:cubicBezTo>
                <a:cubicBezTo>
                  <a:pt x="1386" y="1447"/>
                  <a:pt x="1357" y="1413"/>
                  <a:pt x="1331" y="1384"/>
                </a:cubicBezTo>
                <a:cubicBezTo>
                  <a:pt x="1320" y="1363"/>
                  <a:pt x="1310" y="1343"/>
                  <a:pt x="1301" y="1323"/>
                </a:cubicBezTo>
                <a:cubicBezTo>
                  <a:pt x="1319" y="1343"/>
                  <a:pt x="1337" y="1363"/>
                  <a:pt x="1358" y="1386"/>
                </a:cubicBezTo>
                <a:cubicBezTo>
                  <a:pt x="1372" y="1412"/>
                  <a:pt x="1389" y="1440"/>
                  <a:pt x="1408" y="1470"/>
                </a:cubicBezTo>
                <a:close/>
                <a:moveTo>
                  <a:pt x="1356" y="1384"/>
                </a:moveTo>
                <a:cubicBezTo>
                  <a:pt x="1336" y="1361"/>
                  <a:pt x="1318" y="1341"/>
                  <a:pt x="1300" y="1322"/>
                </a:cubicBezTo>
                <a:cubicBezTo>
                  <a:pt x="1292" y="1305"/>
                  <a:pt x="1285" y="1288"/>
                  <a:pt x="1279" y="1272"/>
                </a:cubicBezTo>
                <a:cubicBezTo>
                  <a:pt x="1292" y="1285"/>
                  <a:pt x="1305" y="1299"/>
                  <a:pt x="1319" y="1314"/>
                </a:cubicBezTo>
                <a:cubicBezTo>
                  <a:pt x="1330" y="1336"/>
                  <a:pt x="1343" y="1360"/>
                  <a:pt x="1356" y="1384"/>
                </a:cubicBezTo>
                <a:close/>
                <a:moveTo>
                  <a:pt x="1390" y="1394"/>
                </a:moveTo>
                <a:cubicBezTo>
                  <a:pt x="1364" y="1364"/>
                  <a:pt x="1341" y="1338"/>
                  <a:pt x="1320" y="1314"/>
                </a:cubicBezTo>
                <a:cubicBezTo>
                  <a:pt x="1310" y="1295"/>
                  <a:pt x="1302" y="1276"/>
                  <a:pt x="1295" y="1259"/>
                </a:cubicBezTo>
                <a:cubicBezTo>
                  <a:pt x="1310" y="1274"/>
                  <a:pt x="1326" y="1292"/>
                  <a:pt x="1342" y="1310"/>
                </a:cubicBezTo>
                <a:cubicBezTo>
                  <a:pt x="1356" y="1337"/>
                  <a:pt x="1372" y="1364"/>
                  <a:pt x="1390" y="1394"/>
                </a:cubicBezTo>
                <a:close/>
                <a:moveTo>
                  <a:pt x="1341" y="1309"/>
                </a:moveTo>
                <a:cubicBezTo>
                  <a:pt x="1325" y="1290"/>
                  <a:pt x="1309" y="1273"/>
                  <a:pt x="1294" y="1258"/>
                </a:cubicBezTo>
                <a:cubicBezTo>
                  <a:pt x="1288" y="1242"/>
                  <a:pt x="1283" y="1227"/>
                  <a:pt x="1278" y="1213"/>
                </a:cubicBezTo>
                <a:cubicBezTo>
                  <a:pt x="1289" y="1224"/>
                  <a:pt x="1301" y="1237"/>
                  <a:pt x="1313" y="1250"/>
                </a:cubicBezTo>
                <a:cubicBezTo>
                  <a:pt x="1321" y="1268"/>
                  <a:pt x="1331" y="1288"/>
                  <a:pt x="1341" y="1309"/>
                </a:cubicBezTo>
                <a:close/>
                <a:moveTo>
                  <a:pt x="1366" y="1308"/>
                </a:moveTo>
                <a:cubicBezTo>
                  <a:pt x="1347" y="1286"/>
                  <a:pt x="1330" y="1267"/>
                  <a:pt x="1313" y="1249"/>
                </a:cubicBezTo>
                <a:cubicBezTo>
                  <a:pt x="1306" y="1233"/>
                  <a:pt x="1299" y="1217"/>
                  <a:pt x="1294" y="1201"/>
                </a:cubicBezTo>
                <a:cubicBezTo>
                  <a:pt x="1306" y="1213"/>
                  <a:pt x="1318" y="1227"/>
                  <a:pt x="1331" y="1241"/>
                </a:cubicBezTo>
                <a:cubicBezTo>
                  <a:pt x="1341" y="1262"/>
                  <a:pt x="1353" y="1284"/>
                  <a:pt x="1366" y="1308"/>
                </a:cubicBezTo>
                <a:close/>
                <a:moveTo>
                  <a:pt x="1396" y="1313"/>
                </a:moveTo>
                <a:cubicBezTo>
                  <a:pt x="1372" y="1285"/>
                  <a:pt x="1351" y="1262"/>
                  <a:pt x="1331" y="1240"/>
                </a:cubicBezTo>
                <a:cubicBezTo>
                  <a:pt x="1323" y="1222"/>
                  <a:pt x="1315" y="1205"/>
                  <a:pt x="1309" y="1189"/>
                </a:cubicBezTo>
                <a:cubicBezTo>
                  <a:pt x="1323" y="1203"/>
                  <a:pt x="1338" y="1219"/>
                  <a:pt x="1353" y="1237"/>
                </a:cubicBezTo>
                <a:cubicBezTo>
                  <a:pt x="1366" y="1261"/>
                  <a:pt x="1380" y="1286"/>
                  <a:pt x="1396" y="1313"/>
                </a:cubicBezTo>
                <a:close/>
                <a:moveTo>
                  <a:pt x="1352" y="1235"/>
                </a:moveTo>
                <a:cubicBezTo>
                  <a:pt x="1352" y="1235"/>
                  <a:pt x="1352" y="1235"/>
                  <a:pt x="1352" y="1235"/>
                </a:cubicBezTo>
                <a:cubicBezTo>
                  <a:pt x="1337" y="1218"/>
                  <a:pt x="1322" y="1202"/>
                  <a:pt x="1309" y="1187"/>
                </a:cubicBezTo>
                <a:cubicBezTo>
                  <a:pt x="1303" y="1172"/>
                  <a:pt x="1298" y="1158"/>
                  <a:pt x="1294" y="1144"/>
                </a:cubicBezTo>
                <a:cubicBezTo>
                  <a:pt x="1304" y="1154"/>
                  <a:pt x="1315" y="1166"/>
                  <a:pt x="1326" y="1178"/>
                </a:cubicBezTo>
                <a:cubicBezTo>
                  <a:pt x="1334" y="1196"/>
                  <a:pt x="1342" y="1215"/>
                  <a:pt x="1352" y="1235"/>
                </a:cubicBezTo>
                <a:close/>
                <a:moveTo>
                  <a:pt x="1377" y="1235"/>
                </a:moveTo>
                <a:cubicBezTo>
                  <a:pt x="1359" y="1213"/>
                  <a:pt x="1342" y="1195"/>
                  <a:pt x="1326" y="1178"/>
                </a:cubicBezTo>
                <a:cubicBezTo>
                  <a:pt x="1326" y="1178"/>
                  <a:pt x="1326" y="1178"/>
                  <a:pt x="1326" y="1178"/>
                </a:cubicBezTo>
                <a:cubicBezTo>
                  <a:pt x="1320" y="1162"/>
                  <a:pt x="1314" y="1146"/>
                  <a:pt x="1309" y="1131"/>
                </a:cubicBezTo>
                <a:cubicBezTo>
                  <a:pt x="1321" y="1143"/>
                  <a:pt x="1332" y="1156"/>
                  <a:pt x="1345" y="1170"/>
                </a:cubicBezTo>
                <a:cubicBezTo>
                  <a:pt x="1354" y="1190"/>
                  <a:pt x="1365" y="1212"/>
                  <a:pt x="1377" y="1235"/>
                </a:cubicBezTo>
                <a:close/>
                <a:moveTo>
                  <a:pt x="1406" y="1238"/>
                </a:moveTo>
                <a:cubicBezTo>
                  <a:pt x="1382" y="1211"/>
                  <a:pt x="1363" y="1189"/>
                  <a:pt x="1345" y="1170"/>
                </a:cubicBezTo>
                <a:cubicBezTo>
                  <a:pt x="1338" y="1152"/>
                  <a:pt x="1331" y="1135"/>
                  <a:pt x="1325" y="1119"/>
                </a:cubicBezTo>
                <a:cubicBezTo>
                  <a:pt x="1338" y="1133"/>
                  <a:pt x="1351" y="1148"/>
                  <a:pt x="1366" y="1164"/>
                </a:cubicBezTo>
                <a:cubicBezTo>
                  <a:pt x="1377" y="1187"/>
                  <a:pt x="1390" y="1212"/>
                  <a:pt x="1406" y="1238"/>
                </a:cubicBezTo>
                <a:close/>
                <a:moveTo>
                  <a:pt x="1365" y="1163"/>
                </a:moveTo>
                <a:cubicBezTo>
                  <a:pt x="1350" y="1146"/>
                  <a:pt x="1337" y="1132"/>
                  <a:pt x="1325" y="1118"/>
                </a:cubicBezTo>
                <a:cubicBezTo>
                  <a:pt x="1320" y="1104"/>
                  <a:pt x="1315" y="1090"/>
                  <a:pt x="1312" y="1077"/>
                </a:cubicBezTo>
                <a:cubicBezTo>
                  <a:pt x="1321" y="1087"/>
                  <a:pt x="1331" y="1097"/>
                  <a:pt x="1341" y="1108"/>
                </a:cubicBezTo>
                <a:cubicBezTo>
                  <a:pt x="1348" y="1126"/>
                  <a:pt x="1356" y="1144"/>
                  <a:pt x="1365" y="1163"/>
                </a:cubicBezTo>
                <a:close/>
                <a:moveTo>
                  <a:pt x="1388" y="1161"/>
                </a:moveTo>
                <a:cubicBezTo>
                  <a:pt x="1371" y="1141"/>
                  <a:pt x="1355" y="1123"/>
                  <a:pt x="1342" y="1108"/>
                </a:cubicBezTo>
                <a:cubicBezTo>
                  <a:pt x="1336" y="1093"/>
                  <a:pt x="1331" y="1079"/>
                  <a:pt x="1327" y="1065"/>
                </a:cubicBezTo>
                <a:cubicBezTo>
                  <a:pt x="1337" y="1076"/>
                  <a:pt x="1348" y="1087"/>
                  <a:pt x="1359" y="1100"/>
                </a:cubicBezTo>
                <a:cubicBezTo>
                  <a:pt x="1367" y="1119"/>
                  <a:pt x="1377" y="1140"/>
                  <a:pt x="1388" y="1161"/>
                </a:cubicBezTo>
                <a:close/>
                <a:moveTo>
                  <a:pt x="1416" y="1164"/>
                </a:moveTo>
                <a:cubicBezTo>
                  <a:pt x="1399" y="1144"/>
                  <a:pt x="1379" y="1122"/>
                  <a:pt x="1360" y="1100"/>
                </a:cubicBezTo>
                <a:cubicBezTo>
                  <a:pt x="1333" y="1037"/>
                  <a:pt x="1323" y="984"/>
                  <a:pt x="1328" y="939"/>
                </a:cubicBezTo>
                <a:cubicBezTo>
                  <a:pt x="1331" y="935"/>
                  <a:pt x="1335" y="930"/>
                  <a:pt x="1339" y="925"/>
                </a:cubicBezTo>
                <a:cubicBezTo>
                  <a:pt x="1334" y="988"/>
                  <a:pt x="1359" y="1066"/>
                  <a:pt x="1416" y="1164"/>
                </a:cubicBezTo>
                <a:close/>
                <a:moveTo>
                  <a:pt x="1339" y="924"/>
                </a:moveTo>
                <a:cubicBezTo>
                  <a:pt x="1335" y="929"/>
                  <a:pt x="1332" y="934"/>
                  <a:pt x="1328" y="938"/>
                </a:cubicBezTo>
                <a:cubicBezTo>
                  <a:pt x="1328" y="937"/>
                  <a:pt x="1328" y="937"/>
                  <a:pt x="1328" y="936"/>
                </a:cubicBezTo>
                <a:cubicBezTo>
                  <a:pt x="1332" y="932"/>
                  <a:pt x="1335" y="928"/>
                  <a:pt x="1339" y="923"/>
                </a:cubicBezTo>
                <a:cubicBezTo>
                  <a:pt x="1339" y="924"/>
                  <a:pt x="1339" y="924"/>
                  <a:pt x="1339" y="924"/>
                </a:cubicBezTo>
                <a:close/>
                <a:moveTo>
                  <a:pt x="1339" y="923"/>
                </a:moveTo>
                <a:cubicBezTo>
                  <a:pt x="1335" y="927"/>
                  <a:pt x="1332" y="931"/>
                  <a:pt x="1328" y="935"/>
                </a:cubicBezTo>
                <a:cubicBezTo>
                  <a:pt x="1328" y="935"/>
                  <a:pt x="1328" y="935"/>
                  <a:pt x="1328" y="934"/>
                </a:cubicBezTo>
                <a:cubicBezTo>
                  <a:pt x="1332" y="929"/>
                  <a:pt x="1336" y="923"/>
                  <a:pt x="1339" y="919"/>
                </a:cubicBezTo>
                <a:cubicBezTo>
                  <a:pt x="1339" y="919"/>
                  <a:pt x="1339" y="919"/>
                  <a:pt x="1339" y="919"/>
                </a:cubicBezTo>
                <a:cubicBezTo>
                  <a:pt x="1339" y="920"/>
                  <a:pt x="1339" y="921"/>
                  <a:pt x="1339" y="923"/>
                </a:cubicBezTo>
                <a:close/>
                <a:moveTo>
                  <a:pt x="1339" y="924"/>
                </a:moveTo>
                <a:cubicBezTo>
                  <a:pt x="1339" y="923"/>
                  <a:pt x="1339" y="923"/>
                  <a:pt x="1339" y="923"/>
                </a:cubicBezTo>
                <a:cubicBezTo>
                  <a:pt x="1342" y="920"/>
                  <a:pt x="1344" y="918"/>
                  <a:pt x="1346" y="915"/>
                </a:cubicBezTo>
                <a:cubicBezTo>
                  <a:pt x="1344" y="918"/>
                  <a:pt x="1342" y="921"/>
                  <a:pt x="1339" y="924"/>
                </a:cubicBezTo>
                <a:close/>
                <a:moveTo>
                  <a:pt x="1350" y="909"/>
                </a:moveTo>
                <a:cubicBezTo>
                  <a:pt x="1350" y="909"/>
                  <a:pt x="1350" y="909"/>
                  <a:pt x="1350" y="909"/>
                </a:cubicBezTo>
                <a:cubicBezTo>
                  <a:pt x="1347" y="914"/>
                  <a:pt x="1343" y="918"/>
                  <a:pt x="1340" y="922"/>
                </a:cubicBezTo>
                <a:cubicBezTo>
                  <a:pt x="1340" y="921"/>
                  <a:pt x="1340" y="919"/>
                  <a:pt x="1340" y="918"/>
                </a:cubicBezTo>
                <a:cubicBezTo>
                  <a:pt x="1343" y="914"/>
                  <a:pt x="1347" y="910"/>
                  <a:pt x="1350" y="907"/>
                </a:cubicBezTo>
                <a:cubicBezTo>
                  <a:pt x="1350" y="907"/>
                  <a:pt x="1350" y="908"/>
                  <a:pt x="1350" y="909"/>
                </a:cubicBezTo>
                <a:close/>
                <a:moveTo>
                  <a:pt x="1350" y="906"/>
                </a:moveTo>
                <a:cubicBezTo>
                  <a:pt x="1347" y="909"/>
                  <a:pt x="1345" y="912"/>
                  <a:pt x="1342" y="915"/>
                </a:cubicBezTo>
                <a:cubicBezTo>
                  <a:pt x="1343" y="913"/>
                  <a:pt x="1343" y="913"/>
                  <a:pt x="1343" y="913"/>
                </a:cubicBezTo>
                <a:cubicBezTo>
                  <a:pt x="1346" y="910"/>
                  <a:pt x="1348" y="906"/>
                  <a:pt x="1350" y="903"/>
                </a:cubicBezTo>
                <a:cubicBezTo>
                  <a:pt x="1350" y="904"/>
                  <a:pt x="1350" y="905"/>
                  <a:pt x="1350" y="906"/>
                </a:cubicBezTo>
                <a:close/>
                <a:moveTo>
                  <a:pt x="1351" y="902"/>
                </a:moveTo>
                <a:cubicBezTo>
                  <a:pt x="1348" y="905"/>
                  <a:pt x="1345" y="909"/>
                  <a:pt x="1343" y="913"/>
                </a:cubicBezTo>
                <a:cubicBezTo>
                  <a:pt x="1340" y="917"/>
                  <a:pt x="1340" y="917"/>
                  <a:pt x="1340" y="917"/>
                </a:cubicBezTo>
                <a:cubicBezTo>
                  <a:pt x="1340" y="913"/>
                  <a:pt x="1341" y="910"/>
                  <a:pt x="1342" y="906"/>
                </a:cubicBezTo>
                <a:cubicBezTo>
                  <a:pt x="1345" y="903"/>
                  <a:pt x="1348" y="900"/>
                  <a:pt x="1351" y="897"/>
                </a:cubicBezTo>
                <a:cubicBezTo>
                  <a:pt x="1351" y="897"/>
                  <a:pt x="1351" y="897"/>
                  <a:pt x="1351" y="897"/>
                </a:cubicBezTo>
                <a:cubicBezTo>
                  <a:pt x="1351" y="898"/>
                  <a:pt x="1351" y="900"/>
                  <a:pt x="1351" y="902"/>
                </a:cubicBezTo>
                <a:close/>
                <a:moveTo>
                  <a:pt x="1362" y="894"/>
                </a:moveTo>
                <a:cubicBezTo>
                  <a:pt x="1359" y="898"/>
                  <a:pt x="1357" y="901"/>
                  <a:pt x="1354" y="904"/>
                </a:cubicBezTo>
                <a:cubicBezTo>
                  <a:pt x="1353" y="906"/>
                  <a:pt x="1352" y="907"/>
                  <a:pt x="1351" y="909"/>
                </a:cubicBezTo>
                <a:cubicBezTo>
                  <a:pt x="1351" y="908"/>
                  <a:pt x="1351" y="907"/>
                  <a:pt x="1351" y="906"/>
                </a:cubicBezTo>
                <a:cubicBezTo>
                  <a:pt x="1354" y="902"/>
                  <a:pt x="1358" y="898"/>
                  <a:pt x="1362" y="893"/>
                </a:cubicBezTo>
                <a:cubicBezTo>
                  <a:pt x="1362" y="894"/>
                  <a:pt x="1362" y="894"/>
                  <a:pt x="1362" y="894"/>
                </a:cubicBezTo>
                <a:close/>
                <a:moveTo>
                  <a:pt x="1362" y="893"/>
                </a:moveTo>
                <a:cubicBezTo>
                  <a:pt x="1358" y="897"/>
                  <a:pt x="1354" y="901"/>
                  <a:pt x="1351" y="905"/>
                </a:cubicBezTo>
                <a:cubicBezTo>
                  <a:pt x="1351" y="904"/>
                  <a:pt x="1351" y="903"/>
                  <a:pt x="1351" y="902"/>
                </a:cubicBezTo>
                <a:cubicBezTo>
                  <a:pt x="1355" y="896"/>
                  <a:pt x="1359" y="891"/>
                  <a:pt x="1362" y="886"/>
                </a:cubicBezTo>
                <a:cubicBezTo>
                  <a:pt x="1362" y="888"/>
                  <a:pt x="1362" y="891"/>
                  <a:pt x="1362" y="893"/>
                </a:cubicBezTo>
                <a:close/>
                <a:moveTo>
                  <a:pt x="1362" y="885"/>
                </a:moveTo>
                <a:cubicBezTo>
                  <a:pt x="1359" y="890"/>
                  <a:pt x="1355" y="895"/>
                  <a:pt x="1351" y="901"/>
                </a:cubicBezTo>
                <a:cubicBezTo>
                  <a:pt x="1351" y="899"/>
                  <a:pt x="1351" y="898"/>
                  <a:pt x="1352" y="896"/>
                </a:cubicBezTo>
                <a:cubicBezTo>
                  <a:pt x="1355" y="892"/>
                  <a:pt x="1359" y="889"/>
                  <a:pt x="1362" y="885"/>
                </a:cubicBezTo>
                <a:cubicBezTo>
                  <a:pt x="1362" y="885"/>
                  <a:pt x="1362" y="885"/>
                  <a:pt x="1362" y="885"/>
                </a:cubicBezTo>
                <a:close/>
                <a:moveTo>
                  <a:pt x="1362" y="884"/>
                </a:moveTo>
                <a:cubicBezTo>
                  <a:pt x="1359" y="888"/>
                  <a:pt x="1355" y="892"/>
                  <a:pt x="1352" y="895"/>
                </a:cubicBezTo>
                <a:cubicBezTo>
                  <a:pt x="1352" y="893"/>
                  <a:pt x="1352" y="890"/>
                  <a:pt x="1353" y="888"/>
                </a:cubicBezTo>
                <a:cubicBezTo>
                  <a:pt x="1356" y="885"/>
                  <a:pt x="1359" y="881"/>
                  <a:pt x="1362" y="878"/>
                </a:cubicBezTo>
                <a:cubicBezTo>
                  <a:pt x="1362" y="880"/>
                  <a:pt x="1362" y="882"/>
                  <a:pt x="1362" y="884"/>
                </a:cubicBezTo>
                <a:close/>
                <a:moveTo>
                  <a:pt x="1362" y="893"/>
                </a:moveTo>
                <a:cubicBezTo>
                  <a:pt x="1363" y="892"/>
                  <a:pt x="1364" y="890"/>
                  <a:pt x="1365" y="889"/>
                </a:cubicBezTo>
                <a:cubicBezTo>
                  <a:pt x="1364" y="891"/>
                  <a:pt x="1363" y="892"/>
                  <a:pt x="1362" y="894"/>
                </a:cubicBezTo>
                <a:cubicBezTo>
                  <a:pt x="1362" y="893"/>
                  <a:pt x="1362" y="893"/>
                  <a:pt x="1362" y="893"/>
                </a:cubicBezTo>
                <a:close/>
                <a:moveTo>
                  <a:pt x="1363" y="894"/>
                </a:moveTo>
                <a:cubicBezTo>
                  <a:pt x="1365" y="890"/>
                  <a:pt x="1368" y="887"/>
                  <a:pt x="1370" y="884"/>
                </a:cubicBezTo>
                <a:cubicBezTo>
                  <a:pt x="1371" y="883"/>
                  <a:pt x="1372" y="881"/>
                  <a:pt x="1373" y="880"/>
                </a:cubicBezTo>
                <a:cubicBezTo>
                  <a:pt x="1373" y="880"/>
                  <a:pt x="1373" y="880"/>
                  <a:pt x="1373" y="880"/>
                </a:cubicBezTo>
                <a:cubicBezTo>
                  <a:pt x="1370" y="885"/>
                  <a:pt x="1366" y="889"/>
                  <a:pt x="1363" y="894"/>
                </a:cubicBezTo>
                <a:close/>
                <a:moveTo>
                  <a:pt x="1373" y="867"/>
                </a:moveTo>
                <a:cubicBezTo>
                  <a:pt x="1370" y="870"/>
                  <a:pt x="1366" y="874"/>
                  <a:pt x="1363" y="877"/>
                </a:cubicBezTo>
                <a:cubicBezTo>
                  <a:pt x="1363" y="875"/>
                  <a:pt x="1363" y="874"/>
                  <a:pt x="1364" y="872"/>
                </a:cubicBezTo>
                <a:cubicBezTo>
                  <a:pt x="1366" y="869"/>
                  <a:pt x="1368" y="866"/>
                  <a:pt x="1370" y="863"/>
                </a:cubicBezTo>
                <a:cubicBezTo>
                  <a:pt x="1371" y="862"/>
                  <a:pt x="1372" y="861"/>
                  <a:pt x="1374" y="860"/>
                </a:cubicBezTo>
                <a:cubicBezTo>
                  <a:pt x="1374" y="860"/>
                  <a:pt x="1374" y="860"/>
                  <a:pt x="1374" y="860"/>
                </a:cubicBezTo>
                <a:cubicBezTo>
                  <a:pt x="1373" y="862"/>
                  <a:pt x="1373" y="865"/>
                  <a:pt x="1373" y="867"/>
                </a:cubicBezTo>
                <a:close/>
                <a:moveTo>
                  <a:pt x="1372" y="861"/>
                </a:moveTo>
                <a:cubicBezTo>
                  <a:pt x="1372" y="861"/>
                  <a:pt x="1372" y="860"/>
                  <a:pt x="1373" y="860"/>
                </a:cubicBezTo>
                <a:cubicBezTo>
                  <a:pt x="1374" y="859"/>
                  <a:pt x="1374" y="859"/>
                  <a:pt x="1374" y="859"/>
                </a:cubicBezTo>
                <a:cubicBezTo>
                  <a:pt x="1374" y="859"/>
                  <a:pt x="1374" y="859"/>
                  <a:pt x="1374" y="859"/>
                </a:cubicBezTo>
                <a:cubicBezTo>
                  <a:pt x="1373" y="860"/>
                  <a:pt x="1372" y="860"/>
                  <a:pt x="1372" y="861"/>
                </a:cubicBezTo>
                <a:close/>
                <a:moveTo>
                  <a:pt x="1374" y="872"/>
                </a:moveTo>
                <a:cubicBezTo>
                  <a:pt x="1377" y="868"/>
                  <a:pt x="1381" y="864"/>
                  <a:pt x="1385" y="860"/>
                </a:cubicBezTo>
                <a:cubicBezTo>
                  <a:pt x="1385" y="861"/>
                  <a:pt x="1385" y="861"/>
                  <a:pt x="1385" y="862"/>
                </a:cubicBezTo>
                <a:cubicBezTo>
                  <a:pt x="1381" y="868"/>
                  <a:pt x="1377" y="873"/>
                  <a:pt x="1374" y="878"/>
                </a:cubicBezTo>
                <a:cubicBezTo>
                  <a:pt x="1374" y="876"/>
                  <a:pt x="1374" y="874"/>
                  <a:pt x="1374" y="872"/>
                </a:cubicBezTo>
                <a:close/>
                <a:moveTo>
                  <a:pt x="1374" y="880"/>
                </a:moveTo>
                <a:cubicBezTo>
                  <a:pt x="1374" y="880"/>
                  <a:pt x="1374" y="880"/>
                  <a:pt x="1374" y="880"/>
                </a:cubicBezTo>
                <a:cubicBezTo>
                  <a:pt x="1375" y="878"/>
                  <a:pt x="1376" y="877"/>
                  <a:pt x="1377" y="875"/>
                </a:cubicBezTo>
                <a:cubicBezTo>
                  <a:pt x="1376" y="877"/>
                  <a:pt x="1375" y="878"/>
                  <a:pt x="1374" y="880"/>
                </a:cubicBezTo>
                <a:close/>
                <a:moveTo>
                  <a:pt x="1374" y="878"/>
                </a:moveTo>
                <a:cubicBezTo>
                  <a:pt x="1378" y="873"/>
                  <a:pt x="1381" y="868"/>
                  <a:pt x="1385" y="863"/>
                </a:cubicBezTo>
                <a:cubicBezTo>
                  <a:pt x="1385" y="864"/>
                  <a:pt x="1385" y="864"/>
                  <a:pt x="1386" y="865"/>
                </a:cubicBezTo>
                <a:cubicBezTo>
                  <a:pt x="1382" y="869"/>
                  <a:pt x="1378" y="874"/>
                  <a:pt x="1374" y="878"/>
                </a:cubicBezTo>
                <a:close/>
                <a:moveTo>
                  <a:pt x="1386" y="855"/>
                </a:moveTo>
                <a:cubicBezTo>
                  <a:pt x="1390" y="850"/>
                  <a:pt x="1396" y="845"/>
                  <a:pt x="1401" y="839"/>
                </a:cubicBezTo>
                <a:cubicBezTo>
                  <a:pt x="1401" y="840"/>
                  <a:pt x="1401" y="840"/>
                  <a:pt x="1401" y="841"/>
                </a:cubicBezTo>
                <a:cubicBezTo>
                  <a:pt x="1399" y="844"/>
                  <a:pt x="1399" y="844"/>
                  <a:pt x="1399" y="844"/>
                </a:cubicBezTo>
                <a:cubicBezTo>
                  <a:pt x="1394" y="849"/>
                  <a:pt x="1390" y="854"/>
                  <a:pt x="1386" y="858"/>
                </a:cubicBezTo>
                <a:cubicBezTo>
                  <a:pt x="1386" y="857"/>
                  <a:pt x="1386" y="856"/>
                  <a:pt x="1386" y="855"/>
                </a:cubicBezTo>
                <a:close/>
                <a:moveTo>
                  <a:pt x="1386" y="859"/>
                </a:moveTo>
                <a:cubicBezTo>
                  <a:pt x="1389" y="856"/>
                  <a:pt x="1392" y="852"/>
                  <a:pt x="1396" y="848"/>
                </a:cubicBezTo>
                <a:cubicBezTo>
                  <a:pt x="1392" y="852"/>
                  <a:pt x="1389" y="857"/>
                  <a:pt x="1386" y="862"/>
                </a:cubicBezTo>
                <a:cubicBezTo>
                  <a:pt x="1386" y="861"/>
                  <a:pt x="1386" y="860"/>
                  <a:pt x="1386" y="859"/>
                </a:cubicBezTo>
                <a:close/>
                <a:moveTo>
                  <a:pt x="1386" y="864"/>
                </a:moveTo>
                <a:cubicBezTo>
                  <a:pt x="1386" y="864"/>
                  <a:pt x="1386" y="864"/>
                  <a:pt x="1386" y="864"/>
                </a:cubicBezTo>
                <a:cubicBezTo>
                  <a:pt x="1386" y="864"/>
                  <a:pt x="1386" y="863"/>
                  <a:pt x="1386" y="862"/>
                </a:cubicBezTo>
                <a:cubicBezTo>
                  <a:pt x="1390" y="856"/>
                  <a:pt x="1395" y="850"/>
                  <a:pt x="1399" y="844"/>
                </a:cubicBezTo>
                <a:cubicBezTo>
                  <a:pt x="1401" y="842"/>
                  <a:pt x="1401" y="842"/>
                  <a:pt x="1401" y="842"/>
                </a:cubicBezTo>
                <a:cubicBezTo>
                  <a:pt x="1401" y="842"/>
                  <a:pt x="1401" y="842"/>
                  <a:pt x="1401" y="842"/>
                </a:cubicBezTo>
                <a:cubicBezTo>
                  <a:pt x="1401" y="843"/>
                  <a:pt x="1401" y="844"/>
                  <a:pt x="1401" y="845"/>
                </a:cubicBezTo>
                <a:cubicBezTo>
                  <a:pt x="1396" y="852"/>
                  <a:pt x="1391" y="858"/>
                  <a:pt x="1386" y="864"/>
                </a:cubicBezTo>
                <a:close/>
                <a:moveTo>
                  <a:pt x="1396" y="852"/>
                </a:moveTo>
                <a:cubicBezTo>
                  <a:pt x="1398" y="850"/>
                  <a:pt x="1399" y="848"/>
                  <a:pt x="1401" y="846"/>
                </a:cubicBezTo>
                <a:cubicBezTo>
                  <a:pt x="1401" y="846"/>
                  <a:pt x="1401" y="846"/>
                  <a:pt x="1401" y="846"/>
                </a:cubicBezTo>
                <a:cubicBezTo>
                  <a:pt x="1399" y="848"/>
                  <a:pt x="1398" y="850"/>
                  <a:pt x="1396" y="852"/>
                </a:cubicBezTo>
                <a:close/>
                <a:moveTo>
                  <a:pt x="1401" y="834"/>
                </a:moveTo>
                <a:cubicBezTo>
                  <a:pt x="1402" y="833"/>
                  <a:pt x="1402" y="832"/>
                  <a:pt x="1403" y="831"/>
                </a:cubicBezTo>
                <a:cubicBezTo>
                  <a:pt x="1406" y="829"/>
                  <a:pt x="1409" y="826"/>
                  <a:pt x="1412" y="823"/>
                </a:cubicBezTo>
                <a:cubicBezTo>
                  <a:pt x="1412" y="823"/>
                  <a:pt x="1412" y="823"/>
                  <a:pt x="1412" y="823"/>
                </a:cubicBezTo>
                <a:cubicBezTo>
                  <a:pt x="1412" y="824"/>
                  <a:pt x="1412" y="824"/>
                  <a:pt x="1412" y="825"/>
                </a:cubicBezTo>
                <a:cubicBezTo>
                  <a:pt x="1409" y="829"/>
                  <a:pt x="1409" y="829"/>
                  <a:pt x="1409" y="829"/>
                </a:cubicBezTo>
                <a:cubicBezTo>
                  <a:pt x="1406" y="832"/>
                  <a:pt x="1404" y="835"/>
                  <a:pt x="1401" y="838"/>
                </a:cubicBezTo>
                <a:cubicBezTo>
                  <a:pt x="1401" y="837"/>
                  <a:pt x="1401" y="836"/>
                  <a:pt x="1401" y="834"/>
                </a:cubicBezTo>
                <a:close/>
                <a:moveTo>
                  <a:pt x="1412" y="817"/>
                </a:moveTo>
                <a:cubicBezTo>
                  <a:pt x="1414" y="816"/>
                  <a:pt x="1415" y="814"/>
                  <a:pt x="1417" y="813"/>
                </a:cubicBezTo>
                <a:cubicBezTo>
                  <a:pt x="1415" y="815"/>
                  <a:pt x="1414" y="817"/>
                  <a:pt x="1412" y="819"/>
                </a:cubicBezTo>
                <a:cubicBezTo>
                  <a:pt x="1412" y="819"/>
                  <a:pt x="1412" y="818"/>
                  <a:pt x="1412" y="817"/>
                </a:cubicBezTo>
                <a:close/>
                <a:moveTo>
                  <a:pt x="1412" y="827"/>
                </a:moveTo>
                <a:cubicBezTo>
                  <a:pt x="1412" y="827"/>
                  <a:pt x="1412" y="828"/>
                  <a:pt x="1412" y="828"/>
                </a:cubicBezTo>
                <a:cubicBezTo>
                  <a:pt x="1409" y="832"/>
                  <a:pt x="1406" y="836"/>
                  <a:pt x="1402" y="840"/>
                </a:cubicBezTo>
                <a:cubicBezTo>
                  <a:pt x="1405" y="837"/>
                  <a:pt x="1407" y="833"/>
                  <a:pt x="1409" y="830"/>
                </a:cubicBezTo>
                <a:cubicBezTo>
                  <a:pt x="1409" y="830"/>
                  <a:pt x="1409" y="830"/>
                  <a:pt x="1409" y="830"/>
                </a:cubicBezTo>
                <a:cubicBezTo>
                  <a:pt x="1410" y="829"/>
                  <a:pt x="1411" y="828"/>
                  <a:pt x="1412" y="827"/>
                </a:cubicBezTo>
                <a:close/>
                <a:moveTo>
                  <a:pt x="1401" y="839"/>
                </a:moveTo>
                <a:cubicBezTo>
                  <a:pt x="1403" y="837"/>
                  <a:pt x="1405" y="835"/>
                  <a:pt x="1407" y="833"/>
                </a:cubicBezTo>
                <a:cubicBezTo>
                  <a:pt x="1405" y="835"/>
                  <a:pt x="1403" y="838"/>
                  <a:pt x="1401" y="840"/>
                </a:cubicBezTo>
                <a:cubicBezTo>
                  <a:pt x="1401" y="840"/>
                  <a:pt x="1401" y="839"/>
                  <a:pt x="1401" y="839"/>
                </a:cubicBezTo>
                <a:close/>
                <a:moveTo>
                  <a:pt x="1401" y="842"/>
                </a:moveTo>
                <a:cubicBezTo>
                  <a:pt x="1405" y="838"/>
                  <a:pt x="1409" y="833"/>
                  <a:pt x="1412" y="829"/>
                </a:cubicBezTo>
                <a:cubicBezTo>
                  <a:pt x="1412" y="829"/>
                  <a:pt x="1412" y="829"/>
                  <a:pt x="1412" y="830"/>
                </a:cubicBezTo>
                <a:cubicBezTo>
                  <a:pt x="1409" y="835"/>
                  <a:pt x="1405" y="839"/>
                  <a:pt x="1401" y="844"/>
                </a:cubicBezTo>
                <a:cubicBezTo>
                  <a:pt x="1401" y="843"/>
                  <a:pt x="1401" y="843"/>
                  <a:pt x="1401" y="842"/>
                </a:cubicBezTo>
                <a:close/>
                <a:moveTo>
                  <a:pt x="1413" y="831"/>
                </a:moveTo>
                <a:cubicBezTo>
                  <a:pt x="1409" y="836"/>
                  <a:pt x="1405" y="841"/>
                  <a:pt x="1401" y="845"/>
                </a:cubicBezTo>
                <a:cubicBezTo>
                  <a:pt x="1401" y="845"/>
                  <a:pt x="1401" y="845"/>
                  <a:pt x="1401" y="845"/>
                </a:cubicBezTo>
                <a:cubicBezTo>
                  <a:pt x="1405" y="840"/>
                  <a:pt x="1409" y="835"/>
                  <a:pt x="1413" y="830"/>
                </a:cubicBezTo>
                <a:cubicBezTo>
                  <a:pt x="1413" y="831"/>
                  <a:pt x="1413" y="831"/>
                  <a:pt x="1413" y="831"/>
                </a:cubicBezTo>
                <a:close/>
                <a:moveTo>
                  <a:pt x="1413" y="825"/>
                </a:moveTo>
                <a:cubicBezTo>
                  <a:pt x="1412" y="824"/>
                  <a:pt x="1412" y="823"/>
                  <a:pt x="1412" y="822"/>
                </a:cubicBezTo>
                <a:cubicBezTo>
                  <a:pt x="1415" y="820"/>
                  <a:pt x="1417" y="818"/>
                  <a:pt x="1419" y="815"/>
                </a:cubicBezTo>
                <a:cubicBezTo>
                  <a:pt x="1417" y="818"/>
                  <a:pt x="1415" y="822"/>
                  <a:pt x="1413" y="825"/>
                </a:cubicBezTo>
                <a:close/>
                <a:moveTo>
                  <a:pt x="1424" y="809"/>
                </a:moveTo>
                <a:cubicBezTo>
                  <a:pt x="1423" y="810"/>
                  <a:pt x="1422" y="812"/>
                  <a:pt x="1421" y="813"/>
                </a:cubicBezTo>
                <a:cubicBezTo>
                  <a:pt x="1418" y="816"/>
                  <a:pt x="1415" y="819"/>
                  <a:pt x="1412" y="822"/>
                </a:cubicBezTo>
                <a:cubicBezTo>
                  <a:pt x="1412" y="821"/>
                  <a:pt x="1412" y="821"/>
                  <a:pt x="1412" y="820"/>
                </a:cubicBezTo>
                <a:cubicBezTo>
                  <a:pt x="1414" y="817"/>
                  <a:pt x="1417" y="814"/>
                  <a:pt x="1419" y="811"/>
                </a:cubicBezTo>
                <a:cubicBezTo>
                  <a:pt x="1420" y="810"/>
                  <a:pt x="1422" y="808"/>
                  <a:pt x="1423" y="807"/>
                </a:cubicBezTo>
                <a:cubicBezTo>
                  <a:pt x="1423" y="808"/>
                  <a:pt x="1423" y="809"/>
                  <a:pt x="1424" y="809"/>
                </a:cubicBezTo>
                <a:close/>
                <a:moveTo>
                  <a:pt x="1423" y="805"/>
                </a:moveTo>
                <a:cubicBezTo>
                  <a:pt x="1423" y="806"/>
                  <a:pt x="1423" y="806"/>
                  <a:pt x="1423" y="806"/>
                </a:cubicBezTo>
                <a:cubicBezTo>
                  <a:pt x="1422" y="807"/>
                  <a:pt x="1422" y="808"/>
                  <a:pt x="1421" y="808"/>
                </a:cubicBezTo>
                <a:cubicBezTo>
                  <a:pt x="1422" y="807"/>
                  <a:pt x="1422" y="806"/>
                  <a:pt x="1423" y="805"/>
                </a:cubicBezTo>
                <a:close/>
                <a:moveTo>
                  <a:pt x="1423" y="800"/>
                </a:moveTo>
                <a:cubicBezTo>
                  <a:pt x="1423" y="802"/>
                  <a:pt x="1423" y="803"/>
                  <a:pt x="1423" y="805"/>
                </a:cubicBezTo>
                <a:cubicBezTo>
                  <a:pt x="1422" y="807"/>
                  <a:pt x="1420" y="809"/>
                  <a:pt x="1419" y="810"/>
                </a:cubicBezTo>
                <a:cubicBezTo>
                  <a:pt x="1416" y="813"/>
                  <a:pt x="1414" y="815"/>
                  <a:pt x="1412" y="817"/>
                </a:cubicBezTo>
                <a:cubicBezTo>
                  <a:pt x="1412" y="814"/>
                  <a:pt x="1412" y="812"/>
                  <a:pt x="1412" y="810"/>
                </a:cubicBezTo>
                <a:cubicBezTo>
                  <a:pt x="1415" y="807"/>
                  <a:pt x="1419" y="803"/>
                  <a:pt x="1423" y="800"/>
                </a:cubicBezTo>
                <a:close/>
                <a:moveTo>
                  <a:pt x="1423" y="799"/>
                </a:moveTo>
                <a:cubicBezTo>
                  <a:pt x="1419" y="803"/>
                  <a:pt x="1415" y="806"/>
                  <a:pt x="1412" y="809"/>
                </a:cubicBezTo>
                <a:cubicBezTo>
                  <a:pt x="1412" y="808"/>
                  <a:pt x="1412" y="807"/>
                  <a:pt x="1412" y="806"/>
                </a:cubicBezTo>
                <a:cubicBezTo>
                  <a:pt x="1415" y="802"/>
                  <a:pt x="1418" y="797"/>
                  <a:pt x="1421" y="793"/>
                </a:cubicBezTo>
                <a:cubicBezTo>
                  <a:pt x="1422" y="792"/>
                  <a:pt x="1422" y="792"/>
                  <a:pt x="1422" y="792"/>
                </a:cubicBezTo>
                <a:cubicBezTo>
                  <a:pt x="1422" y="794"/>
                  <a:pt x="1422" y="797"/>
                  <a:pt x="1423" y="799"/>
                </a:cubicBezTo>
                <a:close/>
                <a:moveTo>
                  <a:pt x="1423" y="770"/>
                </a:moveTo>
                <a:cubicBezTo>
                  <a:pt x="1422" y="774"/>
                  <a:pt x="1422" y="777"/>
                  <a:pt x="1422" y="781"/>
                </a:cubicBezTo>
                <a:cubicBezTo>
                  <a:pt x="1420" y="783"/>
                  <a:pt x="1417" y="785"/>
                  <a:pt x="1415" y="786"/>
                </a:cubicBezTo>
                <a:cubicBezTo>
                  <a:pt x="1414" y="787"/>
                  <a:pt x="1414" y="787"/>
                  <a:pt x="1413" y="788"/>
                </a:cubicBezTo>
                <a:cubicBezTo>
                  <a:pt x="1414" y="784"/>
                  <a:pt x="1414" y="780"/>
                  <a:pt x="1415" y="776"/>
                </a:cubicBezTo>
                <a:cubicBezTo>
                  <a:pt x="1417" y="774"/>
                  <a:pt x="1420" y="772"/>
                  <a:pt x="1423" y="770"/>
                </a:cubicBezTo>
                <a:close/>
                <a:moveTo>
                  <a:pt x="1415" y="776"/>
                </a:moveTo>
                <a:cubicBezTo>
                  <a:pt x="1413" y="778"/>
                  <a:pt x="1411" y="779"/>
                  <a:pt x="1409" y="781"/>
                </a:cubicBezTo>
                <a:cubicBezTo>
                  <a:pt x="1409" y="781"/>
                  <a:pt x="1409" y="780"/>
                  <a:pt x="1410" y="779"/>
                </a:cubicBezTo>
                <a:cubicBezTo>
                  <a:pt x="1412" y="775"/>
                  <a:pt x="1415" y="770"/>
                  <a:pt x="1417" y="765"/>
                </a:cubicBezTo>
                <a:cubicBezTo>
                  <a:pt x="1416" y="769"/>
                  <a:pt x="1415" y="772"/>
                  <a:pt x="1415" y="776"/>
                </a:cubicBezTo>
                <a:close/>
                <a:moveTo>
                  <a:pt x="1411" y="776"/>
                </a:moveTo>
                <a:cubicBezTo>
                  <a:pt x="1412" y="773"/>
                  <a:pt x="1414" y="769"/>
                  <a:pt x="1415" y="766"/>
                </a:cubicBezTo>
                <a:cubicBezTo>
                  <a:pt x="1416" y="766"/>
                  <a:pt x="1416" y="765"/>
                  <a:pt x="1417" y="764"/>
                </a:cubicBezTo>
                <a:cubicBezTo>
                  <a:pt x="1415" y="768"/>
                  <a:pt x="1413" y="772"/>
                  <a:pt x="1411" y="776"/>
                </a:cubicBezTo>
                <a:close/>
                <a:moveTo>
                  <a:pt x="1418" y="763"/>
                </a:moveTo>
                <a:cubicBezTo>
                  <a:pt x="1418" y="763"/>
                  <a:pt x="1418" y="763"/>
                  <a:pt x="1418" y="763"/>
                </a:cubicBezTo>
                <a:cubicBezTo>
                  <a:pt x="1417" y="763"/>
                  <a:pt x="1417" y="764"/>
                  <a:pt x="1416" y="765"/>
                </a:cubicBezTo>
                <a:cubicBezTo>
                  <a:pt x="1417" y="763"/>
                  <a:pt x="1418" y="760"/>
                  <a:pt x="1419" y="758"/>
                </a:cubicBezTo>
                <a:cubicBezTo>
                  <a:pt x="1419" y="760"/>
                  <a:pt x="1418" y="761"/>
                  <a:pt x="1418" y="763"/>
                </a:cubicBezTo>
                <a:close/>
                <a:moveTo>
                  <a:pt x="1423" y="749"/>
                </a:moveTo>
                <a:cubicBezTo>
                  <a:pt x="1422" y="751"/>
                  <a:pt x="1421" y="754"/>
                  <a:pt x="1420" y="756"/>
                </a:cubicBezTo>
                <a:cubicBezTo>
                  <a:pt x="1418" y="759"/>
                  <a:pt x="1417" y="762"/>
                  <a:pt x="1415" y="766"/>
                </a:cubicBezTo>
                <a:cubicBezTo>
                  <a:pt x="1409" y="772"/>
                  <a:pt x="1403" y="779"/>
                  <a:pt x="1399" y="786"/>
                </a:cubicBezTo>
                <a:cubicBezTo>
                  <a:pt x="1405" y="772"/>
                  <a:pt x="1413" y="760"/>
                  <a:pt x="1423" y="749"/>
                </a:cubicBezTo>
                <a:close/>
                <a:moveTo>
                  <a:pt x="1397" y="788"/>
                </a:moveTo>
                <a:cubicBezTo>
                  <a:pt x="1402" y="781"/>
                  <a:pt x="1408" y="774"/>
                  <a:pt x="1414" y="767"/>
                </a:cubicBezTo>
                <a:cubicBezTo>
                  <a:pt x="1412" y="771"/>
                  <a:pt x="1411" y="775"/>
                  <a:pt x="1409" y="779"/>
                </a:cubicBezTo>
                <a:cubicBezTo>
                  <a:pt x="1409" y="780"/>
                  <a:pt x="1408" y="782"/>
                  <a:pt x="1407" y="783"/>
                </a:cubicBezTo>
                <a:cubicBezTo>
                  <a:pt x="1402" y="788"/>
                  <a:pt x="1398" y="793"/>
                  <a:pt x="1394" y="798"/>
                </a:cubicBezTo>
                <a:cubicBezTo>
                  <a:pt x="1395" y="795"/>
                  <a:pt x="1396" y="791"/>
                  <a:pt x="1397" y="788"/>
                </a:cubicBezTo>
                <a:close/>
                <a:moveTo>
                  <a:pt x="1396" y="791"/>
                </a:moveTo>
                <a:cubicBezTo>
                  <a:pt x="1395" y="793"/>
                  <a:pt x="1394" y="796"/>
                  <a:pt x="1393" y="799"/>
                </a:cubicBezTo>
                <a:cubicBezTo>
                  <a:pt x="1391" y="802"/>
                  <a:pt x="1389" y="804"/>
                  <a:pt x="1387" y="807"/>
                </a:cubicBezTo>
                <a:cubicBezTo>
                  <a:pt x="1390" y="801"/>
                  <a:pt x="1393" y="796"/>
                  <a:pt x="1396" y="791"/>
                </a:cubicBezTo>
                <a:close/>
                <a:moveTo>
                  <a:pt x="1386" y="810"/>
                </a:moveTo>
                <a:cubicBezTo>
                  <a:pt x="1388" y="807"/>
                  <a:pt x="1390" y="804"/>
                  <a:pt x="1392" y="801"/>
                </a:cubicBezTo>
                <a:cubicBezTo>
                  <a:pt x="1391" y="803"/>
                  <a:pt x="1391" y="806"/>
                  <a:pt x="1390" y="809"/>
                </a:cubicBezTo>
                <a:cubicBezTo>
                  <a:pt x="1387" y="812"/>
                  <a:pt x="1385" y="815"/>
                  <a:pt x="1383" y="818"/>
                </a:cubicBezTo>
                <a:cubicBezTo>
                  <a:pt x="1384" y="815"/>
                  <a:pt x="1385" y="812"/>
                  <a:pt x="1386" y="810"/>
                </a:cubicBezTo>
                <a:close/>
                <a:moveTo>
                  <a:pt x="1384" y="812"/>
                </a:moveTo>
                <a:cubicBezTo>
                  <a:pt x="1383" y="815"/>
                  <a:pt x="1383" y="817"/>
                  <a:pt x="1382" y="819"/>
                </a:cubicBezTo>
                <a:cubicBezTo>
                  <a:pt x="1380" y="821"/>
                  <a:pt x="1379" y="823"/>
                  <a:pt x="1377" y="825"/>
                </a:cubicBezTo>
                <a:cubicBezTo>
                  <a:pt x="1379" y="821"/>
                  <a:pt x="1382" y="816"/>
                  <a:pt x="1384" y="812"/>
                </a:cubicBezTo>
                <a:close/>
                <a:moveTo>
                  <a:pt x="1376" y="828"/>
                </a:moveTo>
                <a:cubicBezTo>
                  <a:pt x="1378" y="825"/>
                  <a:pt x="1379" y="823"/>
                  <a:pt x="1381" y="820"/>
                </a:cubicBezTo>
                <a:cubicBezTo>
                  <a:pt x="1380" y="823"/>
                  <a:pt x="1379" y="827"/>
                  <a:pt x="1378" y="830"/>
                </a:cubicBezTo>
                <a:cubicBezTo>
                  <a:pt x="1376" y="832"/>
                  <a:pt x="1374" y="835"/>
                  <a:pt x="1372" y="837"/>
                </a:cubicBezTo>
                <a:cubicBezTo>
                  <a:pt x="1373" y="834"/>
                  <a:pt x="1375" y="831"/>
                  <a:pt x="1376" y="828"/>
                </a:cubicBezTo>
                <a:close/>
                <a:moveTo>
                  <a:pt x="1374" y="830"/>
                </a:moveTo>
                <a:cubicBezTo>
                  <a:pt x="1373" y="833"/>
                  <a:pt x="1372" y="836"/>
                  <a:pt x="1371" y="838"/>
                </a:cubicBezTo>
                <a:cubicBezTo>
                  <a:pt x="1369" y="841"/>
                  <a:pt x="1368" y="843"/>
                  <a:pt x="1366" y="846"/>
                </a:cubicBezTo>
                <a:cubicBezTo>
                  <a:pt x="1368" y="840"/>
                  <a:pt x="1371" y="835"/>
                  <a:pt x="1374" y="830"/>
                </a:cubicBezTo>
                <a:close/>
                <a:moveTo>
                  <a:pt x="1364" y="849"/>
                </a:moveTo>
                <a:cubicBezTo>
                  <a:pt x="1366" y="846"/>
                  <a:pt x="1368" y="843"/>
                  <a:pt x="1371" y="840"/>
                </a:cubicBezTo>
                <a:cubicBezTo>
                  <a:pt x="1370" y="843"/>
                  <a:pt x="1369" y="846"/>
                  <a:pt x="1368" y="848"/>
                </a:cubicBezTo>
                <a:cubicBezTo>
                  <a:pt x="1366" y="851"/>
                  <a:pt x="1363" y="854"/>
                  <a:pt x="1361" y="856"/>
                </a:cubicBezTo>
                <a:cubicBezTo>
                  <a:pt x="1362" y="854"/>
                  <a:pt x="1363" y="851"/>
                  <a:pt x="1364" y="849"/>
                </a:cubicBezTo>
                <a:close/>
                <a:moveTo>
                  <a:pt x="1363" y="851"/>
                </a:moveTo>
                <a:cubicBezTo>
                  <a:pt x="1362" y="853"/>
                  <a:pt x="1361" y="855"/>
                  <a:pt x="1360" y="858"/>
                </a:cubicBezTo>
                <a:cubicBezTo>
                  <a:pt x="1359" y="860"/>
                  <a:pt x="1357" y="862"/>
                  <a:pt x="1356" y="864"/>
                </a:cubicBezTo>
                <a:cubicBezTo>
                  <a:pt x="1358" y="859"/>
                  <a:pt x="1360" y="855"/>
                  <a:pt x="1363" y="851"/>
                </a:cubicBezTo>
                <a:close/>
                <a:moveTo>
                  <a:pt x="1354" y="867"/>
                </a:moveTo>
                <a:cubicBezTo>
                  <a:pt x="1356" y="864"/>
                  <a:pt x="1358" y="862"/>
                  <a:pt x="1360" y="859"/>
                </a:cubicBezTo>
                <a:cubicBezTo>
                  <a:pt x="1359" y="862"/>
                  <a:pt x="1358" y="865"/>
                  <a:pt x="1357" y="868"/>
                </a:cubicBezTo>
                <a:cubicBezTo>
                  <a:pt x="1355" y="870"/>
                  <a:pt x="1352" y="873"/>
                  <a:pt x="1350" y="875"/>
                </a:cubicBezTo>
                <a:cubicBezTo>
                  <a:pt x="1352" y="872"/>
                  <a:pt x="1353" y="869"/>
                  <a:pt x="1354" y="867"/>
                </a:cubicBezTo>
                <a:close/>
                <a:moveTo>
                  <a:pt x="1352" y="869"/>
                </a:moveTo>
                <a:cubicBezTo>
                  <a:pt x="1351" y="872"/>
                  <a:pt x="1350" y="874"/>
                  <a:pt x="1349" y="877"/>
                </a:cubicBezTo>
                <a:cubicBezTo>
                  <a:pt x="1348" y="879"/>
                  <a:pt x="1346" y="881"/>
                  <a:pt x="1344" y="884"/>
                </a:cubicBezTo>
                <a:cubicBezTo>
                  <a:pt x="1347" y="879"/>
                  <a:pt x="1349" y="874"/>
                  <a:pt x="1352" y="869"/>
                </a:cubicBezTo>
                <a:close/>
                <a:moveTo>
                  <a:pt x="1343" y="887"/>
                </a:moveTo>
                <a:cubicBezTo>
                  <a:pt x="1345" y="884"/>
                  <a:pt x="1347" y="881"/>
                  <a:pt x="1349" y="878"/>
                </a:cubicBezTo>
                <a:cubicBezTo>
                  <a:pt x="1348" y="880"/>
                  <a:pt x="1347" y="883"/>
                  <a:pt x="1346" y="885"/>
                </a:cubicBezTo>
                <a:cubicBezTo>
                  <a:pt x="1346" y="886"/>
                  <a:pt x="1346" y="886"/>
                  <a:pt x="1346" y="886"/>
                </a:cubicBezTo>
                <a:cubicBezTo>
                  <a:pt x="1344" y="889"/>
                  <a:pt x="1342" y="891"/>
                  <a:pt x="1340" y="893"/>
                </a:cubicBezTo>
                <a:cubicBezTo>
                  <a:pt x="1341" y="891"/>
                  <a:pt x="1342" y="889"/>
                  <a:pt x="1343" y="887"/>
                </a:cubicBezTo>
                <a:close/>
                <a:moveTo>
                  <a:pt x="1341" y="889"/>
                </a:moveTo>
                <a:cubicBezTo>
                  <a:pt x="1340" y="891"/>
                  <a:pt x="1339" y="893"/>
                  <a:pt x="1339" y="895"/>
                </a:cubicBezTo>
                <a:cubicBezTo>
                  <a:pt x="1337" y="896"/>
                  <a:pt x="1336" y="898"/>
                  <a:pt x="1335" y="899"/>
                </a:cubicBezTo>
                <a:cubicBezTo>
                  <a:pt x="1337" y="896"/>
                  <a:pt x="1339" y="893"/>
                  <a:pt x="1341" y="889"/>
                </a:cubicBezTo>
                <a:close/>
                <a:moveTo>
                  <a:pt x="1333" y="903"/>
                </a:moveTo>
                <a:cubicBezTo>
                  <a:pt x="1335" y="900"/>
                  <a:pt x="1336" y="898"/>
                  <a:pt x="1338" y="896"/>
                </a:cubicBezTo>
                <a:cubicBezTo>
                  <a:pt x="1337" y="898"/>
                  <a:pt x="1336" y="900"/>
                  <a:pt x="1336" y="902"/>
                </a:cubicBezTo>
                <a:cubicBezTo>
                  <a:pt x="1331" y="909"/>
                  <a:pt x="1331" y="909"/>
                  <a:pt x="1331" y="909"/>
                </a:cubicBezTo>
                <a:cubicBezTo>
                  <a:pt x="1330" y="910"/>
                  <a:pt x="1329" y="911"/>
                  <a:pt x="1329" y="912"/>
                </a:cubicBezTo>
                <a:cubicBezTo>
                  <a:pt x="1330" y="909"/>
                  <a:pt x="1332" y="906"/>
                  <a:pt x="1333" y="903"/>
                </a:cubicBezTo>
                <a:close/>
                <a:moveTo>
                  <a:pt x="1331" y="905"/>
                </a:moveTo>
                <a:cubicBezTo>
                  <a:pt x="1330" y="908"/>
                  <a:pt x="1329" y="911"/>
                  <a:pt x="1327" y="914"/>
                </a:cubicBezTo>
                <a:cubicBezTo>
                  <a:pt x="1325" y="916"/>
                  <a:pt x="1324" y="919"/>
                  <a:pt x="1322" y="921"/>
                </a:cubicBezTo>
                <a:cubicBezTo>
                  <a:pt x="1325" y="916"/>
                  <a:pt x="1328" y="911"/>
                  <a:pt x="1331" y="905"/>
                </a:cubicBezTo>
                <a:close/>
                <a:moveTo>
                  <a:pt x="1320" y="925"/>
                </a:moveTo>
                <a:cubicBezTo>
                  <a:pt x="1322" y="921"/>
                  <a:pt x="1324" y="918"/>
                  <a:pt x="1327" y="915"/>
                </a:cubicBezTo>
                <a:cubicBezTo>
                  <a:pt x="1326" y="916"/>
                  <a:pt x="1326" y="917"/>
                  <a:pt x="1326" y="918"/>
                </a:cubicBezTo>
                <a:cubicBezTo>
                  <a:pt x="1323" y="922"/>
                  <a:pt x="1320" y="927"/>
                  <a:pt x="1317" y="932"/>
                </a:cubicBezTo>
                <a:cubicBezTo>
                  <a:pt x="1318" y="930"/>
                  <a:pt x="1319" y="927"/>
                  <a:pt x="1320" y="925"/>
                </a:cubicBezTo>
                <a:close/>
                <a:moveTo>
                  <a:pt x="1318" y="928"/>
                </a:moveTo>
                <a:cubicBezTo>
                  <a:pt x="1317" y="930"/>
                  <a:pt x="1316" y="932"/>
                  <a:pt x="1315" y="934"/>
                </a:cubicBezTo>
                <a:cubicBezTo>
                  <a:pt x="1314" y="936"/>
                  <a:pt x="1313" y="938"/>
                  <a:pt x="1311" y="939"/>
                </a:cubicBezTo>
                <a:cubicBezTo>
                  <a:pt x="1313" y="935"/>
                  <a:pt x="1316" y="931"/>
                  <a:pt x="1318" y="928"/>
                </a:cubicBezTo>
                <a:close/>
                <a:moveTo>
                  <a:pt x="1309" y="943"/>
                </a:moveTo>
                <a:cubicBezTo>
                  <a:pt x="1311" y="941"/>
                  <a:pt x="1312" y="939"/>
                  <a:pt x="1313" y="937"/>
                </a:cubicBezTo>
                <a:cubicBezTo>
                  <a:pt x="1312" y="940"/>
                  <a:pt x="1310" y="943"/>
                  <a:pt x="1308" y="945"/>
                </a:cubicBezTo>
                <a:cubicBezTo>
                  <a:pt x="1309" y="944"/>
                  <a:pt x="1309" y="944"/>
                  <a:pt x="1309" y="943"/>
                </a:cubicBezTo>
                <a:close/>
                <a:moveTo>
                  <a:pt x="1307" y="946"/>
                </a:moveTo>
                <a:cubicBezTo>
                  <a:pt x="1307" y="947"/>
                  <a:pt x="1307" y="948"/>
                  <a:pt x="1306" y="948"/>
                </a:cubicBezTo>
                <a:cubicBezTo>
                  <a:pt x="1304" y="951"/>
                  <a:pt x="1302" y="954"/>
                  <a:pt x="1301" y="957"/>
                </a:cubicBezTo>
                <a:cubicBezTo>
                  <a:pt x="1303" y="953"/>
                  <a:pt x="1305" y="949"/>
                  <a:pt x="1307" y="946"/>
                </a:cubicBezTo>
                <a:close/>
                <a:moveTo>
                  <a:pt x="1298" y="962"/>
                </a:moveTo>
                <a:cubicBezTo>
                  <a:pt x="1300" y="958"/>
                  <a:pt x="1303" y="955"/>
                  <a:pt x="1305" y="951"/>
                </a:cubicBezTo>
                <a:cubicBezTo>
                  <a:pt x="1303" y="955"/>
                  <a:pt x="1302" y="958"/>
                  <a:pt x="1301" y="962"/>
                </a:cubicBezTo>
                <a:cubicBezTo>
                  <a:pt x="1297" y="966"/>
                  <a:pt x="1294" y="971"/>
                  <a:pt x="1291" y="976"/>
                </a:cubicBezTo>
                <a:cubicBezTo>
                  <a:pt x="1293" y="971"/>
                  <a:pt x="1296" y="966"/>
                  <a:pt x="1298" y="962"/>
                </a:cubicBezTo>
                <a:close/>
                <a:moveTo>
                  <a:pt x="1296" y="965"/>
                </a:moveTo>
                <a:cubicBezTo>
                  <a:pt x="1294" y="970"/>
                  <a:pt x="1292" y="975"/>
                  <a:pt x="1290" y="980"/>
                </a:cubicBezTo>
                <a:cubicBezTo>
                  <a:pt x="1289" y="981"/>
                  <a:pt x="1288" y="982"/>
                  <a:pt x="1288" y="984"/>
                </a:cubicBezTo>
                <a:cubicBezTo>
                  <a:pt x="1286" y="985"/>
                  <a:pt x="1285" y="987"/>
                  <a:pt x="1284" y="989"/>
                </a:cubicBezTo>
                <a:cubicBezTo>
                  <a:pt x="1280" y="995"/>
                  <a:pt x="1275" y="1001"/>
                  <a:pt x="1271" y="1007"/>
                </a:cubicBezTo>
                <a:cubicBezTo>
                  <a:pt x="1270" y="1006"/>
                  <a:pt x="1270" y="1006"/>
                  <a:pt x="1269" y="1005"/>
                </a:cubicBezTo>
                <a:cubicBezTo>
                  <a:pt x="1278" y="992"/>
                  <a:pt x="1286" y="979"/>
                  <a:pt x="1296" y="965"/>
                </a:cubicBezTo>
                <a:close/>
                <a:moveTo>
                  <a:pt x="1269" y="1005"/>
                </a:moveTo>
                <a:cubicBezTo>
                  <a:pt x="1269" y="1006"/>
                  <a:pt x="1270" y="1007"/>
                  <a:pt x="1271" y="1007"/>
                </a:cubicBezTo>
                <a:cubicBezTo>
                  <a:pt x="1267" y="1013"/>
                  <a:pt x="1263" y="1018"/>
                  <a:pt x="1259" y="1023"/>
                </a:cubicBezTo>
                <a:cubicBezTo>
                  <a:pt x="1259" y="1023"/>
                  <a:pt x="1259" y="1023"/>
                  <a:pt x="1259" y="1023"/>
                </a:cubicBezTo>
                <a:cubicBezTo>
                  <a:pt x="1258" y="1023"/>
                  <a:pt x="1258" y="1022"/>
                  <a:pt x="1257" y="1022"/>
                </a:cubicBezTo>
                <a:cubicBezTo>
                  <a:pt x="1261" y="1016"/>
                  <a:pt x="1265" y="1011"/>
                  <a:pt x="1269" y="1005"/>
                </a:cubicBezTo>
                <a:close/>
                <a:moveTo>
                  <a:pt x="1265" y="1002"/>
                </a:moveTo>
                <a:cubicBezTo>
                  <a:pt x="1266" y="1003"/>
                  <a:pt x="1267" y="1004"/>
                  <a:pt x="1268" y="1005"/>
                </a:cubicBezTo>
                <a:cubicBezTo>
                  <a:pt x="1264" y="1010"/>
                  <a:pt x="1261" y="1016"/>
                  <a:pt x="1257" y="1021"/>
                </a:cubicBezTo>
                <a:cubicBezTo>
                  <a:pt x="1256" y="1021"/>
                  <a:pt x="1255" y="1020"/>
                  <a:pt x="1254" y="1019"/>
                </a:cubicBezTo>
                <a:cubicBezTo>
                  <a:pt x="1257" y="1013"/>
                  <a:pt x="1261" y="1007"/>
                  <a:pt x="1265" y="1002"/>
                </a:cubicBezTo>
                <a:close/>
                <a:moveTo>
                  <a:pt x="1260" y="997"/>
                </a:moveTo>
                <a:cubicBezTo>
                  <a:pt x="1260" y="997"/>
                  <a:pt x="1260" y="997"/>
                  <a:pt x="1260" y="997"/>
                </a:cubicBezTo>
                <a:cubicBezTo>
                  <a:pt x="1261" y="998"/>
                  <a:pt x="1263" y="1000"/>
                  <a:pt x="1264" y="1001"/>
                </a:cubicBezTo>
                <a:cubicBezTo>
                  <a:pt x="1261" y="1007"/>
                  <a:pt x="1257" y="1013"/>
                  <a:pt x="1253" y="1018"/>
                </a:cubicBezTo>
                <a:cubicBezTo>
                  <a:pt x="1252" y="1017"/>
                  <a:pt x="1251" y="1016"/>
                  <a:pt x="1249" y="1015"/>
                </a:cubicBezTo>
                <a:cubicBezTo>
                  <a:pt x="1253" y="1009"/>
                  <a:pt x="1256" y="1003"/>
                  <a:pt x="1260" y="997"/>
                </a:cubicBezTo>
                <a:close/>
                <a:moveTo>
                  <a:pt x="1253" y="991"/>
                </a:moveTo>
                <a:cubicBezTo>
                  <a:pt x="1255" y="993"/>
                  <a:pt x="1257" y="994"/>
                  <a:pt x="1259" y="996"/>
                </a:cubicBezTo>
                <a:cubicBezTo>
                  <a:pt x="1256" y="1003"/>
                  <a:pt x="1252" y="1009"/>
                  <a:pt x="1249" y="1014"/>
                </a:cubicBezTo>
                <a:cubicBezTo>
                  <a:pt x="1247" y="1013"/>
                  <a:pt x="1245" y="1011"/>
                  <a:pt x="1243" y="1009"/>
                </a:cubicBezTo>
                <a:cubicBezTo>
                  <a:pt x="1246" y="1004"/>
                  <a:pt x="1249" y="998"/>
                  <a:pt x="1253" y="991"/>
                </a:cubicBezTo>
                <a:close/>
                <a:moveTo>
                  <a:pt x="1253" y="990"/>
                </a:moveTo>
                <a:cubicBezTo>
                  <a:pt x="1249" y="997"/>
                  <a:pt x="1246" y="1003"/>
                  <a:pt x="1243" y="1009"/>
                </a:cubicBezTo>
                <a:cubicBezTo>
                  <a:pt x="1240" y="1007"/>
                  <a:pt x="1238" y="1005"/>
                  <a:pt x="1236" y="1003"/>
                </a:cubicBezTo>
                <a:cubicBezTo>
                  <a:pt x="1239" y="997"/>
                  <a:pt x="1243" y="991"/>
                  <a:pt x="1246" y="984"/>
                </a:cubicBezTo>
                <a:cubicBezTo>
                  <a:pt x="1248" y="986"/>
                  <a:pt x="1250" y="988"/>
                  <a:pt x="1253" y="990"/>
                </a:cubicBezTo>
                <a:close/>
                <a:moveTo>
                  <a:pt x="1391" y="611"/>
                </a:moveTo>
                <a:cubicBezTo>
                  <a:pt x="1375" y="704"/>
                  <a:pt x="1333" y="815"/>
                  <a:pt x="1268" y="939"/>
                </a:cubicBezTo>
                <a:cubicBezTo>
                  <a:pt x="1263" y="950"/>
                  <a:pt x="1257" y="960"/>
                  <a:pt x="1252" y="972"/>
                </a:cubicBezTo>
                <a:cubicBezTo>
                  <a:pt x="1250" y="976"/>
                  <a:pt x="1248" y="980"/>
                  <a:pt x="1246" y="984"/>
                </a:cubicBezTo>
                <a:cubicBezTo>
                  <a:pt x="1243" y="981"/>
                  <a:pt x="1240" y="979"/>
                  <a:pt x="1237" y="976"/>
                </a:cubicBezTo>
                <a:cubicBezTo>
                  <a:pt x="1241" y="968"/>
                  <a:pt x="1245" y="961"/>
                  <a:pt x="1248" y="954"/>
                </a:cubicBezTo>
                <a:cubicBezTo>
                  <a:pt x="1370" y="708"/>
                  <a:pt x="1404" y="517"/>
                  <a:pt x="1344" y="418"/>
                </a:cubicBezTo>
                <a:cubicBezTo>
                  <a:pt x="1347" y="416"/>
                  <a:pt x="1350" y="414"/>
                  <a:pt x="1352" y="411"/>
                </a:cubicBezTo>
                <a:cubicBezTo>
                  <a:pt x="1358" y="408"/>
                  <a:pt x="1363" y="404"/>
                  <a:pt x="1368" y="400"/>
                </a:cubicBezTo>
                <a:cubicBezTo>
                  <a:pt x="1400" y="449"/>
                  <a:pt x="1408" y="520"/>
                  <a:pt x="1391" y="611"/>
                </a:cubicBezTo>
                <a:close/>
                <a:moveTo>
                  <a:pt x="1368" y="400"/>
                </a:moveTo>
                <a:cubicBezTo>
                  <a:pt x="1368" y="399"/>
                  <a:pt x="1368" y="398"/>
                  <a:pt x="1367" y="398"/>
                </a:cubicBezTo>
                <a:cubicBezTo>
                  <a:pt x="1371" y="396"/>
                  <a:pt x="1374" y="394"/>
                  <a:pt x="1378" y="392"/>
                </a:cubicBezTo>
                <a:cubicBezTo>
                  <a:pt x="1375" y="394"/>
                  <a:pt x="1372" y="397"/>
                  <a:pt x="1368" y="400"/>
                </a:cubicBezTo>
                <a:close/>
                <a:moveTo>
                  <a:pt x="1378" y="391"/>
                </a:moveTo>
                <a:cubicBezTo>
                  <a:pt x="1374" y="393"/>
                  <a:pt x="1370" y="394"/>
                  <a:pt x="1366" y="396"/>
                </a:cubicBezTo>
                <a:cubicBezTo>
                  <a:pt x="1366" y="396"/>
                  <a:pt x="1366" y="396"/>
                  <a:pt x="1366" y="396"/>
                </a:cubicBezTo>
                <a:cubicBezTo>
                  <a:pt x="1369" y="391"/>
                  <a:pt x="1371" y="386"/>
                  <a:pt x="1373" y="382"/>
                </a:cubicBezTo>
                <a:cubicBezTo>
                  <a:pt x="1378" y="380"/>
                  <a:pt x="1383" y="378"/>
                  <a:pt x="1388" y="376"/>
                </a:cubicBezTo>
                <a:cubicBezTo>
                  <a:pt x="1389" y="377"/>
                  <a:pt x="1390" y="378"/>
                  <a:pt x="1390" y="378"/>
                </a:cubicBezTo>
                <a:cubicBezTo>
                  <a:pt x="1387" y="382"/>
                  <a:pt x="1383" y="386"/>
                  <a:pt x="1379" y="390"/>
                </a:cubicBezTo>
                <a:cubicBezTo>
                  <a:pt x="1379" y="390"/>
                  <a:pt x="1379" y="391"/>
                  <a:pt x="1378" y="391"/>
                </a:cubicBezTo>
                <a:close/>
                <a:moveTo>
                  <a:pt x="1391" y="379"/>
                </a:moveTo>
                <a:cubicBezTo>
                  <a:pt x="1391" y="380"/>
                  <a:pt x="1392" y="381"/>
                  <a:pt x="1392" y="382"/>
                </a:cubicBezTo>
                <a:cubicBezTo>
                  <a:pt x="1389" y="384"/>
                  <a:pt x="1385" y="387"/>
                  <a:pt x="1381" y="389"/>
                </a:cubicBezTo>
                <a:cubicBezTo>
                  <a:pt x="1385" y="386"/>
                  <a:pt x="1388" y="382"/>
                  <a:pt x="1391" y="379"/>
                </a:cubicBezTo>
                <a:close/>
                <a:moveTo>
                  <a:pt x="1382" y="389"/>
                </a:moveTo>
                <a:cubicBezTo>
                  <a:pt x="1386" y="387"/>
                  <a:pt x="1389" y="384"/>
                  <a:pt x="1393" y="382"/>
                </a:cubicBezTo>
                <a:cubicBezTo>
                  <a:pt x="1393" y="382"/>
                  <a:pt x="1393" y="383"/>
                  <a:pt x="1394" y="383"/>
                </a:cubicBezTo>
                <a:cubicBezTo>
                  <a:pt x="1390" y="385"/>
                  <a:pt x="1386" y="387"/>
                  <a:pt x="1382" y="389"/>
                </a:cubicBezTo>
                <a:close/>
                <a:moveTo>
                  <a:pt x="1420" y="368"/>
                </a:moveTo>
                <a:cubicBezTo>
                  <a:pt x="1413" y="373"/>
                  <a:pt x="1404" y="378"/>
                  <a:pt x="1394" y="383"/>
                </a:cubicBezTo>
                <a:cubicBezTo>
                  <a:pt x="1394" y="383"/>
                  <a:pt x="1393" y="382"/>
                  <a:pt x="1393" y="382"/>
                </a:cubicBezTo>
                <a:cubicBezTo>
                  <a:pt x="1401" y="376"/>
                  <a:pt x="1407" y="371"/>
                  <a:pt x="1412" y="365"/>
                </a:cubicBezTo>
                <a:cubicBezTo>
                  <a:pt x="1414" y="365"/>
                  <a:pt x="1415" y="364"/>
                  <a:pt x="1417" y="363"/>
                </a:cubicBezTo>
                <a:cubicBezTo>
                  <a:pt x="1418" y="365"/>
                  <a:pt x="1419" y="367"/>
                  <a:pt x="1420" y="368"/>
                </a:cubicBezTo>
                <a:close/>
                <a:moveTo>
                  <a:pt x="1416" y="363"/>
                </a:moveTo>
                <a:cubicBezTo>
                  <a:pt x="1415" y="363"/>
                  <a:pt x="1414" y="364"/>
                  <a:pt x="1413" y="364"/>
                </a:cubicBezTo>
                <a:cubicBezTo>
                  <a:pt x="1414" y="364"/>
                  <a:pt x="1415" y="363"/>
                  <a:pt x="1416" y="362"/>
                </a:cubicBezTo>
                <a:cubicBezTo>
                  <a:pt x="1416" y="362"/>
                  <a:pt x="1416" y="363"/>
                  <a:pt x="1416" y="363"/>
                </a:cubicBezTo>
                <a:close/>
                <a:moveTo>
                  <a:pt x="1415" y="361"/>
                </a:moveTo>
                <a:cubicBezTo>
                  <a:pt x="1414" y="363"/>
                  <a:pt x="1413" y="364"/>
                  <a:pt x="1412" y="365"/>
                </a:cubicBezTo>
                <a:cubicBezTo>
                  <a:pt x="1407" y="367"/>
                  <a:pt x="1401" y="370"/>
                  <a:pt x="1395" y="372"/>
                </a:cubicBezTo>
                <a:cubicBezTo>
                  <a:pt x="1398" y="368"/>
                  <a:pt x="1400" y="363"/>
                  <a:pt x="1402" y="358"/>
                </a:cubicBezTo>
                <a:cubicBezTo>
                  <a:pt x="1405" y="357"/>
                  <a:pt x="1408" y="356"/>
                  <a:pt x="1410" y="355"/>
                </a:cubicBezTo>
                <a:cubicBezTo>
                  <a:pt x="1412" y="357"/>
                  <a:pt x="1414" y="359"/>
                  <a:pt x="1415" y="361"/>
                </a:cubicBezTo>
                <a:close/>
                <a:moveTo>
                  <a:pt x="1410" y="355"/>
                </a:moveTo>
                <a:cubicBezTo>
                  <a:pt x="1408" y="356"/>
                  <a:pt x="1405" y="357"/>
                  <a:pt x="1402" y="358"/>
                </a:cubicBezTo>
                <a:cubicBezTo>
                  <a:pt x="1403" y="355"/>
                  <a:pt x="1404" y="352"/>
                  <a:pt x="1405" y="349"/>
                </a:cubicBezTo>
                <a:cubicBezTo>
                  <a:pt x="1407" y="351"/>
                  <a:pt x="1408" y="353"/>
                  <a:pt x="1410" y="355"/>
                </a:cubicBezTo>
                <a:close/>
                <a:moveTo>
                  <a:pt x="1405" y="348"/>
                </a:moveTo>
                <a:cubicBezTo>
                  <a:pt x="1404" y="347"/>
                  <a:pt x="1403" y="346"/>
                  <a:pt x="1402" y="345"/>
                </a:cubicBezTo>
                <a:cubicBezTo>
                  <a:pt x="1403" y="345"/>
                  <a:pt x="1404" y="345"/>
                  <a:pt x="1405" y="344"/>
                </a:cubicBezTo>
                <a:cubicBezTo>
                  <a:pt x="1405" y="346"/>
                  <a:pt x="1405" y="347"/>
                  <a:pt x="1405" y="348"/>
                </a:cubicBezTo>
                <a:close/>
                <a:moveTo>
                  <a:pt x="1405" y="344"/>
                </a:moveTo>
                <a:cubicBezTo>
                  <a:pt x="1404" y="344"/>
                  <a:pt x="1403" y="345"/>
                  <a:pt x="1402" y="345"/>
                </a:cubicBezTo>
                <a:cubicBezTo>
                  <a:pt x="1398" y="341"/>
                  <a:pt x="1394" y="338"/>
                  <a:pt x="1390" y="335"/>
                </a:cubicBezTo>
                <a:cubicBezTo>
                  <a:pt x="1395" y="333"/>
                  <a:pt x="1400" y="332"/>
                  <a:pt x="1405" y="331"/>
                </a:cubicBezTo>
                <a:cubicBezTo>
                  <a:pt x="1406" y="335"/>
                  <a:pt x="1406" y="340"/>
                  <a:pt x="1405" y="344"/>
                </a:cubicBezTo>
                <a:close/>
                <a:moveTo>
                  <a:pt x="1422" y="325"/>
                </a:moveTo>
                <a:cubicBezTo>
                  <a:pt x="1417" y="326"/>
                  <a:pt x="1411" y="328"/>
                  <a:pt x="1406" y="330"/>
                </a:cubicBezTo>
                <a:cubicBezTo>
                  <a:pt x="1405" y="325"/>
                  <a:pt x="1404" y="321"/>
                  <a:pt x="1403" y="316"/>
                </a:cubicBezTo>
                <a:cubicBezTo>
                  <a:pt x="1405" y="316"/>
                  <a:pt x="1407" y="315"/>
                  <a:pt x="1410" y="314"/>
                </a:cubicBezTo>
                <a:cubicBezTo>
                  <a:pt x="1414" y="318"/>
                  <a:pt x="1418" y="321"/>
                  <a:pt x="1422" y="325"/>
                </a:cubicBezTo>
                <a:close/>
                <a:moveTo>
                  <a:pt x="1409" y="314"/>
                </a:moveTo>
                <a:cubicBezTo>
                  <a:pt x="1407" y="315"/>
                  <a:pt x="1405" y="315"/>
                  <a:pt x="1403" y="316"/>
                </a:cubicBezTo>
                <a:cubicBezTo>
                  <a:pt x="1402" y="313"/>
                  <a:pt x="1401" y="310"/>
                  <a:pt x="1399" y="307"/>
                </a:cubicBezTo>
                <a:cubicBezTo>
                  <a:pt x="1403" y="309"/>
                  <a:pt x="1406" y="312"/>
                  <a:pt x="1409" y="314"/>
                </a:cubicBezTo>
                <a:close/>
                <a:moveTo>
                  <a:pt x="1402" y="316"/>
                </a:moveTo>
                <a:cubicBezTo>
                  <a:pt x="1394" y="318"/>
                  <a:pt x="1385" y="321"/>
                  <a:pt x="1375" y="323"/>
                </a:cubicBezTo>
                <a:cubicBezTo>
                  <a:pt x="1372" y="322"/>
                  <a:pt x="1370" y="320"/>
                  <a:pt x="1368" y="319"/>
                </a:cubicBezTo>
                <a:cubicBezTo>
                  <a:pt x="1366" y="316"/>
                  <a:pt x="1364" y="313"/>
                  <a:pt x="1363" y="311"/>
                </a:cubicBezTo>
                <a:cubicBezTo>
                  <a:pt x="1374" y="308"/>
                  <a:pt x="1383" y="305"/>
                  <a:pt x="1393" y="303"/>
                </a:cubicBezTo>
                <a:cubicBezTo>
                  <a:pt x="1395" y="304"/>
                  <a:pt x="1397" y="305"/>
                  <a:pt x="1399" y="307"/>
                </a:cubicBezTo>
                <a:cubicBezTo>
                  <a:pt x="1400" y="310"/>
                  <a:pt x="1401" y="313"/>
                  <a:pt x="1402" y="316"/>
                </a:cubicBezTo>
                <a:close/>
                <a:moveTo>
                  <a:pt x="1398" y="306"/>
                </a:moveTo>
                <a:cubicBezTo>
                  <a:pt x="1397" y="305"/>
                  <a:pt x="1395" y="304"/>
                  <a:pt x="1393" y="303"/>
                </a:cubicBezTo>
                <a:cubicBezTo>
                  <a:pt x="1393" y="303"/>
                  <a:pt x="1393" y="303"/>
                  <a:pt x="1393" y="303"/>
                </a:cubicBezTo>
                <a:cubicBezTo>
                  <a:pt x="1393" y="303"/>
                  <a:pt x="1393" y="303"/>
                  <a:pt x="1393" y="303"/>
                </a:cubicBezTo>
                <a:cubicBezTo>
                  <a:pt x="1396" y="302"/>
                  <a:pt x="1396" y="302"/>
                  <a:pt x="1396" y="302"/>
                </a:cubicBezTo>
                <a:cubicBezTo>
                  <a:pt x="1397" y="303"/>
                  <a:pt x="1398" y="305"/>
                  <a:pt x="1398" y="306"/>
                </a:cubicBezTo>
                <a:close/>
                <a:moveTo>
                  <a:pt x="1386" y="284"/>
                </a:moveTo>
                <a:cubicBezTo>
                  <a:pt x="1390" y="290"/>
                  <a:pt x="1394" y="296"/>
                  <a:pt x="1396" y="302"/>
                </a:cubicBezTo>
                <a:cubicBezTo>
                  <a:pt x="1393" y="303"/>
                  <a:pt x="1393" y="303"/>
                  <a:pt x="1393" y="303"/>
                </a:cubicBezTo>
                <a:cubicBezTo>
                  <a:pt x="1378" y="294"/>
                  <a:pt x="1362" y="288"/>
                  <a:pt x="1345" y="283"/>
                </a:cubicBezTo>
                <a:cubicBezTo>
                  <a:pt x="1340" y="275"/>
                  <a:pt x="1335" y="266"/>
                  <a:pt x="1330" y="258"/>
                </a:cubicBezTo>
                <a:cubicBezTo>
                  <a:pt x="1346" y="260"/>
                  <a:pt x="1361" y="264"/>
                  <a:pt x="1375" y="268"/>
                </a:cubicBezTo>
                <a:cubicBezTo>
                  <a:pt x="1379" y="273"/>
                  <a:pt x="1382" y="279"/>
                  <a:pt x="1386" y="284"/>
                </a:cubicBezTo>
                <a:close/>
                <a:moveTo>
                  <a:pt x="1375" y="267"/>
                </a:moveTo>
                <a:cubicBezTo>
                  <a:pt x="1361" y="263"/>
                  <a:pt x="1346" y="260"/>
                  <a:pt x="1330" y="258"/>
                </a:cubicBezTo>
                <a:cubicBezTo>
                  <a:pt x="1326" y="251"/>
                  <a:pt x="1322" y="244"/>
                  <a:pt x="1319" y="238"/>
                </a:cubicBezTo>
                <a:cubicBezTo>
                  <a:pt x="1332" y="239"/>
                  <a:pt x="1346" y="240"/>
                  <a:pt x="1359" y="242"/>
                </a:cubicBezTo>
                <a:cubicBezTo>
                  <a:pt x="1364" y="250"/>
                  <a:pt x="1369" y="259"/>
                  <a:pt x="1375" y="267"/>
                </a:cubicBezTo>
                <a:close/>
                <a:moveTo>
                  <a:pt x="1406" y="254"/>
                </a:moveTo>
                <a:cubicBezTo>
                  <a:pt x="1391" y="248"/>
                  <a:pt x="1376" y="244"/>
                  <a:pt x="1359" y="242"/>
                </a:cubicBezTo>
                <a:cubicBezTo>
                  <a:pt x="1355" y="234"/>
                  <a:pt x="1350" y="227"/>
                  <a:pt x="1346" y="220"/>
                </a:cubicBezTo>
                <a:cubicBezTo>
                  <a:pt x="1360" y="221"/>
                  <a:pt x="1374" y="222"/>
                  <a:pt x="1387" y="225"/>
                </a:cubicBezTo>
                <a:cubicBezTo>
                  <a:pt x="1393" y="234"/>
                  <a:pt x="1399" y="244"/>
                  <a:pt x="1406" y="254"/>
                </a:cubicBezTo>
                <a:close/>
                <a:moveTo>
                  <a:pt x="1387" y="224"/>
                </a:moveTo>
                <a:cubicBezTo>
                  <a:pt x="1373" y="222"/>
                  <a:pt x="1360" y="220"/>
                  <a:pt x="1346" y="219"/>
                </a:cubicBezTo>
                <a:cubicBezTo>
                  <a:pt x="1341" y="212"/>
                  <a:pt x="1337" y="204"/>
                  <a:pt x="1333" y="196"/>
                </a:cubicBezTo>
                <a:cubicBezTo>
                  <a:pt x="1343" y="197"/>
                  <a:pt x="1352" y="197"/>
                  <a:pt x="1362" y="198"/>
                </a:cubicBezTo>
                <a:cubicBezTo>
                  <a:pt x="1365" y="198"/>
                  <a:pt x="1368" y="198"/>
                  <a:pt x="1370" y="198"/>
                </a:cubicBezTo>
                <a:cubicBezTo>
                  <a:pt x="1375" y="207"/>
                  <a:pt x="1381" y="216"/>
                  <a:pt x="1387" y="224"/>
                </a:cubicBezTo>
                <a:close/>
                <a:moveTo>
                  <a:pt x="1414" y="204"/>
                </a:moveTo>
                <a:cubicBezTo>
                  <a:pt x="1400" y="201"/>
                  <a:pt x="1386" y="199"/>
                  <a:pt x="1371" y="198"/>
                </a:cubicBezTo>
                <a:cubicBezTo>
                  <a:pt x="1366" y="190"/>
                  <a:pt x="1362" y="182"/>
                  <a:pt x="1357" y="175"/>
                </a:cubicBezTo>
                <a:cubicBezTo>
                  <a:pt x="1367" y="175"/>
                  <a:pt x="1377" y="176"/>
                  <a:pt x="1387" y="177"/>
                </a:cubicBezTo>
                <a:cubicBezTo>
                  <a:pt x="1391" y="177"/>
                  <a:pt x="1394" y="177"/>
                  <a:pt x="1397" y="178"/>
                </a:cubicBezTo>
                <a:cubicBezTo>
                  <a:pt x="1402" y="186"/>
                  <a:pt x="1408" y="195"/>
                  <a:pt x="1414" y="204"/>
                </a:cubicBezTo>
                <a:close/>
                <a:moveTo>
                  <a:pt x="1397" y="177"/>
                </a:moveTo>
                <a:cubicBezTo>
                  <a:pt x="1394" y="177"/>
                  <a:pt x="1390" y="177"/>
                  <a:pt x="1387" y="176"/>
                </a:cubicBezTo>
                <a:cubicBezTo>
                  <a:pt x="1377" y="176"/>
                  <a:pt x="1367" y="175"/>
                  <a:pt x="1357" y="174"/>
                </a:cubicBezTo>
                <a:cubicBezTo>
                  <a:pt x="1353" y="166"/>
                  <a:pt x="1349" y="158"/>
                  <a:pt x="1345" y="151"/>
                </a:cubicBezTo>
                <a:cubicBezTo>
                  <a:pt x="1357" y="151"/>
                  <a:pt x="1370" y="152"/>
                  <a:pt x="1382" y="153"/>
                </a:cubicBezTo>
                <a:cubicBezTo>
                  <a:pt x="1387" y="161"/>
                  <a:pt x="1392" y="169"/>
                  <a:pt x="1397" y="177"/>
                </a:cubicBezTo>
                <a:close/>
                <a:moveTo>
                  <a:pt x="1422" y="156"/>
                </a:moveTo>
                <a:cubicBezTo>
                  <a:pt x="1419" y="156"/>
                  <a:pt x="1416" y="155"/>
                  <a:pt x="1413" y="155"/>
                </a:cubicBezTo>
                <a:cubicBezTo>
                  <a:pt x="1403" y="154"/>
                  <a:pt x="1393" y="153"/>
                  <a:pt x="1383" y="152"/>
                </a:cubicBezTo>
                <a:cubicBezTo>
                  <a:pt x="1378" y="143"/>
                  <a:pt x="1373" y="133"/>
                  <a:pt x="1368" y="124"/>
                </a:cubicBezTo>
                <a:cubicBezTo>
                  <a:pt x="1380" y="125"/>
                  <a:pt x="1392" y="126"/>
                  <a:pt x="1405" y="128"/>
                </a:cubicBezTo>
                <a:cubicBezTo>
                  <a:pt x="1410" y="137"/>
                  <a:pt x="1416" y="146"/>
                  <a:pt x="1422" y="156"/>
                </a:cubicBezTo>
                <a:close/>
                <a:moveTo>
                  <a:pt x="1405" y="127"/>
                </a:moveTo>
                <a:cubicBezTo>
                  <a:pt x="1392" y="126"/>
                  <a:pt x="1380" y="125"/>
                  <a:pt x="1368" y="124"/>
                </a:cubicBezTo>
                <a:cubicBezTo>
                  <a:pt x="1364" y="115"/>
                  <a:pt x="1360" y="107"/>
                  <a:pt x="1357" y="99"/>
                </a:cubicBezTo>
                <a:cubicBezTo>
                  <a:pt x="1367" y="99"/>
                  <a:pt x="1379" y="100"/>
                  <a:pt x="1390" y="101"/>
                </a:cubicBezTo>
                <a:cubicBezTo>
                  <a:pt x="1395" y="110"/>
                  <a:pt x="1400" y="118"/>
                  <a:pt x="1405" y="127"/>
                </a:cubicBezTo>
                <a:close/>
                <a:moveTo>
                  <a:pt x="1390" y="101"/>
                </a:moveTo>
                <a:cubicBezTo>
                  <a:pt x="1379" y="100"/>
                  <a:pt x="1367" y="99"/>
                  <a:pt x="1356" y="98"/>
                </a:cubicBezTo>
                <a:cubicBezTo>
                  <a:pt x="1353" y="90"/>
                  <a:pt x="1350" y="82"/>
                  <a:pt x="1347" y="74"/>
                </a:cubicBezTo>
                <a:cubicBezTo>
                  <a:pt x="1357" y="74"/>
                  <a:pt x="1367" y="74"/>
                  <a:pt x="1378" y="75"/>
                </a:cubicBezTo>
                <a:cubicBezTo>
                  <a:pt x="1382" y="83"/>
                  <a:pt x="1386" y="92"/>
                  <a:pt x="1390" y="101"/>
                </a:cubicBezTo>
                <a:close/>
                <a:moveTo>
                  <a:pt x="1412" y="77"/>
                </a:moveTo>
                <a:cubicBezTo>
                  <a:pt x="1401" y="76"/>
                  <a:pt x="1389" y="75"/>
                  <a:pt x="1378" y="74"/>
                </a:cubicBezTo>
                <a:cubicBezTo>
                  <a:pt x="1375" y="66"/>
                  <a:pt x="1371" y="58"/>
                  <a:pt x="1368" y="50"/>
                </a:cubicBezTo>
                <a:cubicBezTo>
                  <a:pt x="1378" y="50"/>
                  <a:pt x="1389" y="50"/>
                  <a:pt x="1400" y="51"/>
                </a:cubicBezTo>
                <a:cubicBezTo>
                  <a:pt x="1403" y="59"/>
                  <a:pt x="1408" y="68"/>
                  <a:pt x="1412" y="77"/>
                </a:cubicBezTo>
                <a:close/>
                <a:moveTo>
                  <a:pt x="1399" y="51"/>
                </a:moveTo>
                <a:cubicBezTo>
                  <a:pt x="1389" y="50"/>
                  <a:pt x="1378" y="49"/>
                  <a:pt x="1368" y="49"/>
                </a:cubicBezTo>
                <a:cubicBezTo>
                  <a:pt x="1365" y="41"/>
                  <a:pt x="1363" y="33"/>
                  <a:pt x="1360" y="25"/>
                </a:cubicBezTo>
                <a:cubicBezTo>
                  <a:pt x="1366" y="25"/>
                  <a:pt x="1372" y="25"/>
                  <a:pt x="1378" y="25"/>
                </a:cubicBezTo>
                <a:cubicBezTo>
                  <a:pt x="1382" y="25"/>
                  <a:pt x="1385" y="25"/>
                  <a:pt x="1389" y="25"/>
                </a:cubicBezTo>
                <a:cubicBezTo>
                  <a:pt x="1392" y="33"/>
                  <a:pt x="1395" y="42"/>
                  <a:pt x="1399" y="51"/>
                </a:cubicBezTo>
                <a:close/>
                <a:moveTo>
                  <a:pt x="1381" y="0"/>
                </a:moveTo>
                <a:cubicBezTo>
                  <a:pt x="1383" y="8"/>
                  <a:pt x="1386" y="16"/>
                  <a:pt x="1389" y="25"/>
                </a:cubicBezTo>
                <a:cubicBezTo>
                  <a:pt x="1389" y="25"/>
                  <a:pt x="1389" y="25"/>
                  <a:pt x="1389" y="25"/>
                </a:cubicBezTo>
                <a:cubicBezTo>
                  <a:pt x="1385" y="25"/>
                  <a:pt x="1382" y="25"/>
                  <a:pt x="1378" y="25"/>
                </a:cubicBezTo>
                <a:cubicBezTo>
                  <a:pt x="1372" y="25"/>
                  <a:pt x="1366" y="25"/>
                  <a:pt x="1360" y="25"/>
                </a:cubicBezTo>
                <a:cubicBezTo>
                  <a:pt x="1358" y="17"/>
                  <a:pt x="1357" y="10"/>
                  <a:pt x="1355" y="2"/>
                </a:cubicBezTo>
                <a:cubicBezTo>
                  <a:pt x="1363" y="1"/>
                  <a:pt x="1372" y="1"/>
                  <a:pt x="1381" y="0"/>
                </a:cubicBezTo>
                <a:close/>
                <a:moveTo>
                  <a:pt x="1355" y="2"/>
                </a:moveTo>
                <a:cubicBezTo>
                  <a:pt x="1356" y="10"/>
                  <a:pt x="1358" y="17"/>
                  <a:pt x="1360" y="25"/>
                </a:cubicBezTo>
                <a:cubicBezTo>
                  <a:pt x="1351" y="25"/>
                  <a:pt x="1343" y="26"/>
                  <a:pt x="1335" y="27"/>
                </a:cubicBezTo>
                <a:cubicBezTo>
                  <a:pt x="1334" y="20"/>
                  <a:pt x="1333" y="12"/>
                  <a:pt x="1333" y="6"/>
                </a:cubicBezTo>
                <a:cubicBezTo>
                  <a:pt x="1340" y="4"/>
                  <a:pt x="1347" y="3"/>
                  <a:pt x="1355" y="2"/>
                </a:cubicBezTo>
                <a:close/>
                <a:moveTo>
                  <a:pt x="1307" y="12"/>
                </a:moveTo>
                <a:cubicBezTo>
                  <a:pt x="1315" y="10"/>
                  <a:pt x="1323" y="7"/>
                  <a:pt x="1332" y="6"/>
                </a:cubicBezTo>
                <a:cubicBezTo>
                  <a:pt x="1332" y="12"/>
                  <a:pt x="1333" y="20"/>
                  <a:pt x="1334" y="27"/>
                </a:cubicBezTo>
                <a:cubicBezTo>
                  <a:pt x="1325" y="28"/>
                  <a:pt x="1316" y="29"/>
                  <a:pt x="1308" y="31"/>
                </a:cubicBezTo>
                <a:cubicBezTo>
                  <a:pt x="1307" y="25"/>
                  <a:pt x="1307" y="18"/>
                  <a:pt x="1307" y="12"/>
                </a:cubicBezTo>
                <a:close/>
                <a:moveTo>
                  <a:pt x="1310" y="52"/>
                </a:moveTo>
                <a:cubicBezTo>
                  <a:pt x="1302" y="53"/>
                  <a:pt x="1294" y="55"/>
                  <a:pt x="1287" y="56"/>
                </a:cubicBezTo>
                <a:cubicBezTo>
                  <a:pt x="1286" y="50"/>
                  <a:pt x="1286" y="43"/>
                  <a:pt x="1286" y="37"/>
                </a:cubicBezTo>
                <a:cubicBezTo>
                  <a:pt x="1293" y="35"/>
                  <a:pt x="1300" y="33"/>
                  <a:pt x="1307" y="32"/>
                </a:cubicBezTo>
                <a:cubicBezTo>
                  <a:pt x="1308" y="38"/>
                  <a:pt x="1308" y="45"/>
                  <a:pt x="1310" y="52"/>
                </a:cubicBezTo>
                <a:close/>
                <a:moveTo>
                  <a:pt x="1307" y="12"/>
                </a:moveTo>
                <a:cubicBezTo>
                  <a:pt x="1307" y="18"/>
                  <a:pt x="1307" y="25"/>
                  <a:pt x="1307" y="31"/>
                </a:cubicBezTo>
                <a:cubicBezTo>
                  <a:pt x="1300" y="33"/>
                  <a:pt x="1293" y="35"/>
                  <a:pt x="1287" y="37"/>
                </a:cubicBezTo>
                <a:cubicBezTo>
                  <a:pt x="1287" y="31"/>
                  <a:pt x="1288" y="25"/>
                  <a:pt x="1289" y="19"/>
                </a:cubicBezTo>
                <a:cubicBezTo>
                  <a:pt x="1294" y="17"/>
                  <a:pt x="1301" y="14"/>
                  <a:pt x="1307" y="12"/>
                </a:cubicBezTo>
                <a:close/>
                <a:moveTo>
                  <a:pt x="1293" y="4"/>
                </a:moveTo>
                <a:cubicBezTo>
                  <a:pt x="1291" y="8"/>
                  <a:pt x="1289" y="14"/>
                  <a:pt x="1288" y="19"/>
                </a:cubicBezTo>
                <a:cubicBezTo>
                  <a:pt x="1283" y="21"/>
                  <a:pt x="1277" y="24"/>
                  <a:pt x="1272" y="27"/>
                </a:cubicBezTo>
                <a:cubicBezTo>
                  <a:pt x="1274" y="23"/>
                  <a:pt x="1276" y="18"/>
                  <a:pt x="1279" y="14"/>
                </a:cubicBezTo>
                <a:cubicBezTo>
                  <a:pt x="1283" y="10"/>
                  <a:pt x="1288" y="7"/>
                  <a:pt x="1293" y="4"/>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4" name="Rectangle 23"/>
          <p:cNvSpPr/>
          <p:nvPr userDrawn="1"/>
        </p:nvSpPr>
        <p:spPr bwMode="gray">
          <a:xfrm>
            <a:off x="0" y="1453132"/>
            <a:ext cx="10059988" cy="926350"/>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27" name="Straight Connector 26"/>
          <p:cNvCxnSpPr/>
          <p:nvPr userDrawn="1"/>
        </p:nvCxnSpPr>
        <p:spPr bwMode="gray">
          <a:xfrm>
            <a:off x="118764" y="1333258"/>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bwMode="gray">
          <a:xfrm>
            <a:off x="0" y="2375386"/>
            <a:ext cx="10059988" cy="94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cxnSp>
        <p:nvCxnSpPr>
          <p:cNvPr id="26" name="Straight Connector 25"/>
          <p:cNvCxnSpPr/>
          <p:nvPr userDrawn="1"/>
        </p:nvCxnSpPr>
        <p:spPr bwMode="gray">
          <a:xfrm>
            <a:off x="118764" y="2489847"/>
            <a:ext cx="98224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Freeform 14"/>
          <p:cNvSpPr>
            <a:spLocks noEditPoints="1"/>
          </p:cNvSpPr>
          <p:nvPr userDrawn="1"/>
        </p:nvSpPr>
        <p:spPr bwMode="gray">
          <a:xfrm>
            <a:off x="118489" y="1454521"/>
            <a:ext cx="2966843" cy="915467"/>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7" name="Rectangle 6"/>
          <p:cNvSpPr/>
          <p:nvPr userDrawn="1"/>
        </p:nvSpPr>
        <p:spPr bwMode="gray">
          <a:xfrm>
            <a:off x="0" y="2372096"/>
            <a:ext cx="10059988" cy="10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10" name="Rectangle 9"/>
          <p:cNvSpPr/>
          <p:nvPr/>
        </p:nvSpPr>
        <p:spPr bwMode="gray">
          <a:xfrm>
            <a:off x="-1" y="16416"/>
            <a:ext cx="270259"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8" name="Rectangle 7"/>
          <p:cNvSpPr/>
          <p:nvPr/>
        </p:nvSpPr>
        <p:spPr bwMode="gray">
          <a:xfrm>
            <a:off x="9783371" y="0"/>
            <a:ext cx="276618" cy="7757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9" name="Rectangle 8"/>
          <p:cNvSpPr/>
          <p:nvPr/>
        </p:nvSpPr>
        <p:spPr bwMode="gray">
          <a:xfrm rot="16200000">
            <a:off x="4922881" y="2636881"/>
            <a:ext cx="214226" cy="1005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8" name="Rectangle 27"/>
          <p:cNvSpPr/>
          <p:nvPr userDrawn="1"/>
        </p:nvSpPr>
        <p:spPr bwMode="gray">
          <a:xfrm>
            <a:off x="281453" y="7376393"/>
            <a:ext cx="1492913" cy="153825"/>
          </a:xfrm>
          <a:prstGeom prst="rect">
            <a:avLst/>
          </a:prstGeom>
        </p:spPr>
        <p:txBody>
          <a:bodyPr wrap="none" lIns="0" tIns="0" rIns="0" bIns="0">
            <a:spAutoFit/>
          </a:bodyPr>
          <a:lstStyle/>
          <a:p>
            <a:r>
              <a:rPr lang="en-US" sz="1000" noProof="0" dirty="0">
                <a:solidFill>
                  <a:schemeClr val="accent2"/>
                </a:solidFill>
              </a:rPr>
              <a:t>Member NYSE|FINRA|SIPC</a:t>
            </a:r>
          </a:p>
        </p:txBody>
      </p:sp>
      <p:sp>
        <p:nvSpPr>
          <p:cNvPr id="32" name="Freeform 27"/>
          <p:cNvSpPr>
            <a:spLocks noChangeAspect="1" noEditPoints="1"/>
          </p:cNvSpPr>
          <p:nvPr userDrawn="1"/>
        </p:nvSpPr>
        <p:spPr bwMode="gray">
          <a:xfrm>
            <a:off x="6477467" y="503999"/>
            <a:ext cx="3312893" cy="2422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481508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bg bwMode="gray">
      <p:bgRef idx="1001">
        <a:schemeClr val="bg1"/>
      </p:bgRef>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April, 2019</a:t>
            </a:r>
            <a:endParaRPr lang="en-US" noProof="0" dirty="0"/>
          </a:p>
        </p:txBody>
      </p:sp>
      <p:sp>
        <p:nvSpPr>
          <p:cNvPr id="6" name="Footer Placeholder 5"/>
          <p:cNvSpPr>
            <a:spLocks noGrp="1"/>
          </p:cNvSpPr>
          <p:nvPr>
            <p:ph type="ftr" sz="quarter" idx="11"/>
          </p:nvPr>
        </p:nvSpPr>
        <p:spPr bwMode="gray"/>
        <p:txBody>
          <a:bodyPr/>
          <a:lstStyle/>
          <a:p>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10" name="Content Placeholder 2"/>
          <p:cNvSpPr>
            <a:spLocks noGrp="1"/>
          </p:cNvSpPr>
          <p:nvPr>
            <p:ph idx="1"/>
          </p:nvPr>
        </p:nvSpPr>
        <p:spPr bwMode="gray">
          <a:xfrm>
            <a:off x="268463" y="1275605"/>
            <a:ext cx="4686814"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idx="13"/>
          </p:nvPr>
        </p:nvSpPr>
        <p:spPr bwMode="gray">
          <a:xfrm>
            <a:off x="5096392" y="1275605"/>
            <a:ext cx="4686814"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Content Placeholder 2"/>
          <p:cNvSpPr>
            <a:spLocks noGrp="1"/>
          </p:cNvSpPr>
          <p:nvPr>
            <p:ph idx="14"/>
          </p:nvPr>
        </p:nvSpPr>
        <p:spPr bwMode="gray">
          <a:xfrm>
            <a:off x="268463" y="4219216"/>
            <a:ext cx="4686814"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2"/>
          <p:cNvSpPr>
            <a:spLocks noGrp="1"/>
          </p:cNvSpPr>
          <p:nvPr>
            <p:ph idx="15"/>
          </p:nvPr>
        </p:nvSpPr>
        <p:spPr bwMode="gray">
          <a:xfrm>
            <a:off x="5096392" y="4219216"/>
            <a:ext cx="4686814"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40635428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Top">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April, 2019</a:t>
            </a:r>
            <a:endParaRPr lang="en-US" noProof="0" dirty="0"/>
          </a:p>
        </p:txBody>
      </p:sp>
      <p:sp>
        <p:nvSpPr>
          <p:cNvPr id="6" name="Footer Placeholder 5"/>
          <p:cNvSpPr>
            <a:spLocks noGrp="1"/>
          </p:cNvSpPr>
          <p:nvPr>
            <p:ph type="ftr" sz="quarter" idx="11"/>
          </p:nvPr>
        </p:nvSpPr>
        <p:spPr bwMode="gray"/>
        <p:txBody>
          <a:bodyPr/>
          <a:lstStyle/>
          <a:p>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10" name="Content Placeholder 2"/>
          <p:cNvSpPr>
            <a:spLocks noGrp="1"/>
          </p:cNvSpPr>
          <p:nvPr>
            <p:ph idx="1"/>
          </p:nvPr>
        </p:nvSpPr>
        <p:spPr bwMode="gray">
          <a:xfrm>
            <a:off x="268462" y="1275605"/>
            <a:ext cx="9514908"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Content Placeholder 2"/>
          <p:cNvSpPr>
            <a:spLocks noGrp="1"/>
          </p:cNvSpPr>
          <p:nvPr>
            <p:ph idx="14"/>
          </p:nvPr>
        </p:nvSpPr>
        <p:spPr bwMode="gray">
          <a:xfrm>
            <a:off x="268463" y="4219216"/>
            <a:ext cx="4686814"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Content Placeholder 2"/>
          <p:cNvSpPr>
            <a:spLocks noGrp="1"/>
          </p:cNvSpPr>
          <p:nvPr>
            <p:ph idx="15"/>
          </p:nvPr>
        </p:nvSpPr>
        <p:spPr bwMode="gray">
          <a:xfrm>
            <a:off x="5096392" y="4219216"/>
            <a:ext cx="4686814"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29288125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Bottom">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April, 2019</a:t>
            </a:r>
            <a:endParaRPr lang="en-US" noProof="0" dirty="0"/>
          </a:p>
        </p:txBody>
      </p:sp>
      <p:sp>
        <p:nvSpPr>
          <p:cNvPr id="6" name="Footer Placeholder 5"/>
          <p:cNvSpPr>
            <a:spLocks noGrp="1"/>
          </p:cNvSpPr>
          <p:nvPr>
            <p:ph type="ftr" sz="quarter" idx="11"/>
          </p:nvPr>
        </p:nvSpPr>
        <p:spPr bwMode="gray"/>
        <p:txBody>
          <a:bodyPr/>
          <a:lstStyle/>
          <a:p>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9" name="Content Placeholder 2"/>
          <p:cNvSpPr>
            <a:spLocks noGrp="1"/>
          </p:cNvSpPr>
          <p:nvPr>
            <p:ph idx="1"/>
          </p:nvPr>
        </p:nvSpPr>
        <p:spPr bwMode="gray">
          <a:xfrm>
            <a:off x="268462" y="4219216"/>
            <a:ext cx="9514908"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Content Placeholder 2"/>
          <p:cNvSpPr>
            <a:spLocks noGrp="1"/>
          </p:cNvSpPr>
          <p:nvPr>
            <p:ph idx="14"/>
          </p:nvPr>
        </p:nvSpPr>
        <p:spPr bwMode="gray">
          <a:xfrm>
            <a:off x="268463" y="1275605"/>
            <a:ext cx="9505500" cy="2775628"/>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15767534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p>
            <a:r>
              <a:rPr lang="en-US" noProof="0" smtClean="0"/>
              <a:t>April, 2019</a:t>
            </a:r>
            <a:endParaRPr lang="en-US" noProof="0" dirty="0"/>
          </a:p>
        </p:txBody>
      </p:sp>
      <p:sp>
        <p:nvSpPr>
          <p:cNvPr id="4" name="Footer Placeholder 3"/>
          <p:cNvSpPr>
            <a:spLocks noGrp="1"/>
          </p:cNvSpPr>
          <p:nvPr>
            <p:ph type="ftr" sz="quarter" idx="11"/>
          </p:nvPr>
        </p:nvSpPr>
        <p:spPr bwMode="gray"/>
        <p:txBody>
          <a:bodyPr/>
          <a:lstStyle/>
          <a:p>
            <a:endParaRPr lang="en-US" noProof="0" dirty="0"/>
          </a:p>
        </p:txBody>
      </p:sp>
      <p:sp>
        <p:nvSpPr>
          <p:cNvPr id="5" name="Slide Number Placeholder 4"/>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6" name="Title 5"/>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11770452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p:txBody>
          <a:bodyPr/>
          <a:lstStyle/>
          <a:p>
            <a:r>
              <a:rPr lang="en-US" noProof="0" smtClean="0"/>
              <a:t>April, 2019</a:t>
            </a:r>
            <a:endParaRPr lang="en-US" noProof="0" dirty="0"/>
          </a:p>
        </p:txBody>
      </p:sp>
      <p:sp>
        <p:nvSpPr>
          <p:cNvPr id="3" name="Footer Placeholder 2"/>
          <p:cNvSpPr>
            <a:spLocks noGrp="1"/>
          </p:cNvSpPr>
          <p:nvPr>
            <p:ph type="ftr" sz="quarter" idx="11"/>
          </p:nvPr>
        </p:nvSpPr>
        <p:spPr bwMode="gray"/>
        <p:txBody>
          <a:bodyPr/>
          <a:lstStyle/>
          <a:p>
            <a:endParaRPr lang="en-US" noProof="0" dirty="0"/>
          </a:p>
        </p:txBody>
      </p:sp>
      <p:sp>
        <p:nvSpPr>
          <p:cNvPr id="4" name="Slide Number Placeholder 3"/>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7" name="Rectangle 6"/>
          <p:cNvSpPr/>
          <p:nvPr userDrawn="1"/>
        </p:nvSpPr>
        <p:spPr bwMode="gray">
          <a:xfrm>
            <a:off x="8288729" y="292642"/>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r>
              <a:rPr lang="en-US" sz="900" noProof="0" dirty="0" smtClean="0">
                <a:solidFill>
                  <a:schemeClr val="tx1"/>
                </a:solidFill>
              </a:rPr>
              <a:t>Delete this placeholder </a:t>
            </a:r>
            <a:br>
              <a:rPr lang="en-US" sz="900" noProof="0" dirty="0" smtClean="0">
                <a:solidFill>
                  <a:schemeClr val="tx1"/>
                </a:solidFill>
              </a:rPr>
            </a:br>
            <a:r>
              <a:rPr lang="en-US" sz="900" noProof="0" dirty="0" smtClean="0">
                <a:solidFill>
                  <a:schemeClr val="tx1"/>
                </a:solidFill>
              </a:rPr>
              <a:t>from Master slide </a:t>
            </a:r>
            <a:br>
              <a:rPr lang="en-US" sz="900" noProof="0" dirty="0" smtClean="0">
                <a:solidFill>
                  <a:schemeClr val="tx1"/>
                </a:solidFill>
              </a:rPr>
            </a:br>
            <a:r>
              <a:rPr lang="en-US" sz="900" noProof="0" dirty="0" smtClean="0">
                <a:solidFill>
                  <a:schemeClr val="tx1"/>
                </a:solidFill>
              </a:rPr>
              <a:t>and Insert Client Logo</a:t>
            </a:r>
          </a:p>
        </p:txBody>
      </p:sp>
      <p:cxnSp>
        <p:nvCxnSpPr>
          <p:cNvPr id="8" name="Straight Connector 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15285904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cxnSp>
        <p:nvCxnSpPr>
          <p:cNvPr id="9" name="Straight Connector 8"/>
          <p:cNvCxnSpPr/>
          <p:nvPr userDrawn="1"/>
        </p:nvCxnSpPr>
        <p:spPr bwMode="gray">
          <a:xfrm>
            <a:off x="275949" y="1495216"/>
            <a:ext cx="950781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 name="Date Placeholder 3"/>
          <p:cNvSpPr>
            <a:spLocks noGrp="1"/>
          </p:cNvSpPr>
          <p:nvPr>
            <p:ph type="dt" sz="half" idx="10"/>
          </p:nvPr>
        </p:nvSpPr>
        <p:spPr bwMode="gray"/>
        <p:txBody>
          <a:bodyPr/>
          <a:lstStyle/>
          <a:p>
            <a:r>
              <a:rPr lang="en-US" noProof="0" smtClean="0"/>
              <a:t>April, 2019</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14" name="Content Placeholder 13"/>
          <p:cNvSpPr>
            <a:spLocks noGrp="1"/>
          </p:cNvSpPr>
          <p:nvPr>
            <p:ph sz="quarter" idx="14" hasCustomPrompt="1"/>
          </p:nvPr>
        </p:nvSpPr>
        <p:spPr bwMode="gray">
          <a:xfrm>
            <a:off x="3509963" y="3379463"/>
            <a:ext cx="6273407" cy="215356"/>
          </a:xfrm>
        </p:spPr>
        <p:txBody>
          <a:bodyPr wrap="square">
            <a:spAutoFit/>
          </a:bodyPr>
          <a:lstStyle>
            <a:lvl1pPr algn="r">
              <a:defRPr/>
            </a:lvl1pPr>
          </a:lstStyle>
          <a:p>
            <a:pPr lvl="0"/>
            <a:r>
              <a:rPr lang="en-US" noProof="0" smtClean="0"/>
              <a:t>Insert Author’s Name</a:t>
            </a:r>
            <a:endParaRPr lang="en-US" noProof="0"/>
          </a:p>
        </p:txBody>
      </p:sp>
      <p:sp>
        <p:nvSpPr>
          <p:cNvPr id="19" name="TextBox 18"/>
          <p:cNvSpPr txBox="1"/>
          <p:nvPr userDrawn="1"/>
        </p:nvSpPr>
        <p:spPr bwMode="gray">
          <a:xfrm>
            <a:off x="275950" y="3379463"/>
            <a:ext cx="2311287" cy="3066254"/>
          </a:xfrm>
          <a:prstGeom prst="rect">
            <a:avLst/>
          </a:prstGeom>
          <a:noFill/>
        </p:spPr>
        <p:txBody>
          <a:bodyPr wrap="none" lIns="0" tIns="0" rIns="0" bIns="0" rtlCol="0">
            <a:spAutoFit/>
          </a:bodyPr>
          <a:lstStyle/>
          <a:p>
            <a:pPr lvl="0">
              <a:tabLst/>
            </a:pPr>
            <a:r>
              <a:rPr lang="en-US" sz="1600" b="0" noProof="0" dirty="0" smtClean="0">
                <a:solidFill>
                  <a:schemeClr val="accent1"/>
                </a:solidFill>
              </a:rPr>
              <a:t>Richmond — Headquarters</a:t>
            </a:r>
          </a:p>
          <a:p>
            <a:pPr lvl="0">
              <a:spcBef>
                <a:spcPts val="668"/>
              </a:spcBef>
              <a:tabLst/>
            </a:pPr>
            <a:r>
              <a:rPr lang="en-US" sz="1600" noProof="0" dirty="0" smtClean="0"/>
              <a:t>One James Center</a:t>
            </a:r>
            <a:br>
              <a:rPr lang="en-US" sz="1600" noProof="0" dirty="0" smtClean="0"/>
            </a:br>
            <a:r>
              <a:rPr lang="en-US" sz="1600" noProof="0" dirty="0" smtClean="0"/>
              <a:t>901 East Cary Street,</a:t>
            </a:r>
            <a:br>
              <a:rPr lang="en-US" sz="1600" noProof="0" dirty="0" smtClean="0"/>
            </a:br>
            <a:r>
              <a:rPr lang="en-US" sz="1600" noProof="0" dirty="0" smtClean="0"/>
              <a:t>Suite 1100,</a:t>
            </a:r>
            <a:br>
              <a:rPr lang="en-US" sz="1600" noProof="0" dirty="0" smtClean="0"/>
            </a:br>
            <a:r>
              <a:rPr lang="en-US" sz="1600" noProof="0" dirty="0" smtClean="0"/>
              <a:t>Richmond, Virginia 23219 </a:t>
            </a:r>
          </a:p>
          <a:p>
            <a:pPr lvl="0">
              <a:spcBef>
                <a:spcPts val="668"/>
              </a:spcBef>
              <a:tabLst/>
            </a:pPr>
            <a:r>
              <a:rPr lang="en-US" sz="1600" b="0" noProof="0" dirty="0" smtClean="0">
                <a:solidFill>
                  <a:schemeClr val="accent2"/>
                </a:solidFill>
              </a:rPr>
              <a:t>Telephone:</a:t>
            </a:r>
            <a:r>
              <a:rPr lang="en-US" sz="1600" noProof="0" dirty="0" smtClean="0">
                <a:solidFill>
                  <a:schemeClr val="accent2"/>
                </a:solidFill>
              </a:rPr>
              <a:t>	</a:t>
            </a:r>
            <a:r>
              <a:rPr lang="en-US" sz="1600" noProof="0" dirty="0" smtClean="0"/>
              <a:t/>
            </a:r>
            <a:br>
              <a:rPr lang="en-US" sz="1600" noProof="0" dirty="0" smtClean="0"/>
            </a:br>
            <a:r>
              <a:rPr lang="en-US" sz="1600" noProof="0" dirty="0" smtClean="0"/>
              <a:t>(804) 780-2000</a:t>
            </a:r>
          </a:p>
          <a:p>
            <a:pPr lvl="0">
              <a:spcBef>
                <a:spcPts val="668"/>
              </a:spcBef>
              <a:tabLst/>
            </a:pPr>
            <a:r>
              <a:rPr lang="en-US" sz="1600" b="0" noProof="0" dirty="0" smtClean="0">
                <a:solidFill>
                  <a:schemeClr val="accent2"/>
                </a:solidFill>
              </a:rPr>
              <a:t>Toll-Free:</a:t>
            </a:r>
            <a:r>
              <a:rPr lang="en-US" sz="1600" b="0" noProof="0" dirty="0" smtClean="0"/>
              <a:t>	</a:t>
            </a:r>
            <a:r>
              <a:rPr lang="en-US" sz="1600" noProof="0" dirty="0" smtClean="0"/>
              <a:t/>
            </a:r>
            <a:br>
              <a:rPr lang="en-US" sz="1600" noProof="0" dirty="0" smtClean="0"/>
            </a:br>
            <a:r>
              <a:rPr lang="en-US" sz="1600" noProof="0" dirty="0" smtClean="0"/>
              <a:t>(800) 846-6666</a:t>
            </a:r>
          </a:p>
          <a:p>
            <a:pPr lvl="0">
              <a:spcBef>
                <a:spcPts val="668"/>
              </a:spcBef>
              <a:tabLst/>
            </a:pPr>
            <a:r>
              <a:rPr lang="en-US" sz="1600" b="0" noProof="0" dirty="0" smtClean="0">
                <a:solidFill>
                  <a:schemeClr val="accent2"/>
                </a:solidFill>
              </a:rPr>
              <a:t>E-Mail:	</a:t>
            </a:r>
            <a:r>
              <a:rPr lang="en-US" sz="1600" noProof="0" dirty="0" smtClean="0"/>
              <a:t/>
            </a:r>
            <a:br>
              <a:rPr lang="en-US" sz="1600" noProof="0" dirty="0" smtClean="0"/>
            </a:br>
            <a:r>
              <a:rPr lang="en-US" sz="1600" noProof="0" dirty="0" smtClean="0"/>
              <a:t>info@investdavenport.com</a:t>
            </a:r>
            <a:endParaRPr lang="en-US" sz="1600" noProof="0" dirty="0"/>
          </a:p>
        </p:txBody>
      </p:sp>
      <p:cxnSp>
        <p:nvCxnSpPr>
          <p:cNvPr id="18" name="Straight Connector 17"/>
          <p:cNvCxnSpPr/>
          <p:nvPr userDrawn="1"/>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reeform 27"/>
          <p:cNvSpPr>
            <a:spLocks noChangeAspect="1" noEditPoints="1"/>
          </p:cNvSpPr>
          <p:nvPr userDrawn="1"/>
        </p:nvSpPr>
        <p:spPr bwMode="gray">
          <a:xfrm>
            <a:off x="268463" y="7221810"/>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3" name="Text Placeholder 2"/>
          <p:cNvSpPr>
            <a:spLocks noGrp="1"/>
          </p:cNvSpPr>
          <p:nvPr>
            <p:ph type="body" sz="quarter" idx="18" hasCustomPrompt="1"/>
          </p:nvPr>
        </p:nvSpPr>
        <p:spPr bwMode="gray">
          <a:xfrm>
            <a:off x="3509962" y="3723743"/>
            <a:ext cx="6273407" cy="184666"/>
          </a:xfrm>
        </p:spPr>
        <p:txBody>
          <a:bodyPr wrap="square">
            <a:spAutoFit/>
          </a:bodyPr>
          <a:lstStyle>
            <a:lvl1pPr algn="r">
              <a:defRPr sz="1200">
                <a:solidFill>
                  <a:schemeClr val="tx1"/>
                </a:solidFill>
              </a:defRPr>
            </a:lvl1pPr>
            <a:lvl2pPr algn="r">
              <a:defRPr/>
            </a:lvl2pPr>
            <a:lvl3pPr algn="r">
              <a:defRPr/>
            </a:lvl3pPr>
            <a:lvl4pPr algn="r">
              <a:defRPr/>
            </a:lvl4pPr>
            <a:lvl5pPr algn="r">
              <a:defRPr/>
            </a:lvl5pPr>
          </a:lstStyle>
          <a:p>
            <a:pPr lvl="0"/>
            <a:r>
              <a:rPr lang="en-US" noProof="0" smtClean="0"/>
              <a:t>Insert Author’s Position</a:t>
            </a:r>
            <a:endParaRPr lang="en-US" noProof="0"/>
          </a:p>
        </p:txBody>
      </p:sp>
      <p:sp>
        <p:nvSpPr>
          <p:cNvPr id="12" name="Text Placeholder 11"/>
          <p:cNvSpPr>
            <a:spLocks noGrp="1"/>
          </p:cNvSpPr>
          <p:nvPr>
            <p:ph type="body" sz="quarter" idx="19" hasCustomPrompt="1"/>
          </p:nvPr>
        </p:nvSpPr>
        <p:spPr bwMode="gray">
          <a:xfrm>
            <a:off x="3509962" y="4213497"/>
            <a:ext cx="6273407" cy="184666"/>
          </a:xfrm>
        </p:spPr>
        <p:txBody>
          <a:bodyPr wrap="square">
            <a:spAutoFit/>
          </a:bodyPr>
          <a:lstStyle>
            <a:lvl1pPr algn="r">
              <a:defRPr sz="1200">
                <a:solidFill>
                  <a:schemeClr val="tx1"/>
                </a:solidFill>
              </a:defRPr>
            </a:lvl1pPr>
          </a:lstStyle>
          <a:p>
            <a:pPr lvl="0"/>
            <a:r>
              <a:rPr lang="en-US" noProof="0" smtClean="0"/>
              <a:t>Insert Author’s Telephone Number</a:t>
            </a:r>
            <a:endParaRPr lang="en-US" noProof="0"/>
          </a:p>
        </p:txBody>
      </p:sp>
      <p:sp>
        <p:nvSpPr>
          <p:cNvPr id="21" name="Text Placeholder 20"/>
          <p:cNvSpPr>
            <a:spLocks noGrp="1"/>
          </p:cNvSpPr>
          <p:nvPr>
            <p:ph type="body" sz="quarter" idx="20" hasCustomPrompt="1"/>
          </p:nvPr>
        </p:nvSpPr>
        <p:spPr bwMode="gray">
          <a:xfrm>
            <a:off x="3509962" y="4501816"/>
            <a:ext cx="6273407" cy="184666"/>
          </a:xfrm>
        </p:spPr>
        <p:txBody>
          <a:bodyPr>
            <a:noAutofit/>
          </a:bodyPr>
          <a:lstStyle>
            <a:lvl1pPr algn="r">
              <a:defRPr sz="1200">
                <a:solidFill>
                  <a:schemeClr val="tx1"/>
                </a:solidFill>
              </a:defRPr>
            </a:lvl1pPr>
          </a:lstStyle>
          <a:p>
            <a:pPr lvl="0"/>
            <a:r>
              <a:rPr lang="en-US" noProof="0" smtClean="0"/>
              <a:t>Insert Author’s Email Address</a:t>
            </a:r>
            <a:endParaRPr lang="en-US" noProof="0"/>
          </a:p>
        </p:txBody>
      </p:sp>
    </p:spTree>
    <p:extLst>
      <p:ext uri="{BB962C8B-B14F-4D97-AF65-F5344CB8AC3E}">
        <p14:creationId xmlns:p14="http://schemas.microsoft.com/office/powerpoint/2010/main" val="18307346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sp>
        <p:nvSpPr>
          <p:cNvPr id="12" name="Rectangle 11"/>
          <p:cNvSpPr/>
          <p:nvPr userDrawn="1"/>
        </p:nvSpPr>
        <p:spPr bwMode="gray">
          <a:xfrm>
            <a:off x="0" y="122170"/>
            <a:ext cx="10059988" cy="1066829"/>
          </a:xfrm>
          <a:prstGeom prst="rect">
            <a:avLst/>
          </a:prstGeom>
          <a:gradFill flip="none" rotWithShape="1">
            <a:gsLst>
              <a:gs pos="37000">
                <a:schemeClr val="accent1"/>
              </a:gs>
              <a:gs pos="98000">
                <a:srgbClr val="3CA6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13" name="Rectangle 12"/>
          <p:cNvSpPr/>
          <p:nvPr userDrawn="1"/>
        </p:nvSpPr>
        <p:spPr bwMode="gray">
          <a:xfrm>
            <a:off x="0" y="1188996"/>
            <a:ext cx="10059988" cy="25509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3" name="Subtitle 2"/>
          <p:cNvSpPr>
            <a:spLocks noGrp="1"/>
          </p:cNvSpPr>
          <p:nvPr>
            <p:ph type="subTitle" idx="1"/>
          </p:nvPr>
        </p:nvSpPr>
        <p:spPr bwMode="gray">
          <a:xfrm>
            <a:off x="1854039" y="2608021"/>
            <a:ext cx="7921250" cy="734550"/>
          </a:xfrm>
        </p:spPr>
        <p:txBody>
          <a:bodyPr anchor="ctr" anchorCtr="0">
            <a:noAutofit/>
          </a:bodyPr>
          <a:lstStyle>
            <a:lvl1pPr marL="0" indent="0" algn="r">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smtClean="0"/>
              <a:t>Click to edit Master subtitle style</a:t>
            </a:r>
            <a:endParaRPr lang="en-US" noProof="0"/>
          </a:p>
        </p:txBody>
      </p:sp>
      <p:sp>
        <p:nvSpPr>
          <p:cNvPr id="23" name="Content Placeholder 22"/>
          <p:cNvSpPr>
            <a:spLocks noGrp="1"/>
          </p:cNvSpPr>
          <p:nvPr>
            <p:ph sz="quarter" idx="11" hasCustomPrompt="1"/>
          </p:nvPr>
        </p:nvSpPr>
        <p:spPr bwMode="gray">
          <a:xfrm>
            <a:off x="5022540" y="5274632"/>
            <a:ext cx="4752750" cy="244850"/>
          </a:xfrm>
        </p:spPr>
        <p:txBody>
          <a:bodyPr vert="horz" lIns="0" tIns="0" rIns="0" bIns="0" rtlCol="0">
            <a:noAutofit/>
          </a:bodyPr>
          <a:lstStyle>
            <a:lvl1pPr algn="r">
              <a:defRPr lang="en-US" noProof="0" dirty="0">
                <a:solidFill>
                  <a:srgbClr val="9B9B9B"/>
                </a:solidFill>
              </a:defRPr>
            </a:lvl1pPr>
          </a:lstStyle>
          <a:p>
            <a:pPr lvl="0"/>
            <a:r>
              <a:rPr lang="en-US" noProof="0" smtClean="0"/>
              <a:t>Insert Client Name</a:t>
            </a:r>
            <a:endParaRPr lang="en-US" noProof="0"/>
          </a:p>
        </p:txBody>
      </p:sp>
      <p:sp>
        <p:nvSpPr>
          <p:cNvPr id="26" name="Freeform 14"/>
          <p:cNvSpPr>
            <a:spLocks noEditPoints="1"/>
          </p:cNvSpPr>
          <p:nvPr userDrawn="1"/>
        </p:nvSpPr>
        <p:spPr bwMode="gray">
          <a:xfrm>
            <a:off x="48719" y="148463"/>
            <a:ext cx="3363327" cy="1037808"/>
          </a:xfrm>
          <a:custGeom>
            <a:avLst/>
            <a:gdLst>
              <a:gd name="T0" fmla="*/ 7 w 971"/>
              <a:gd name="T1" fmla="*/ 154 h 291"/>
              <a:gd name="T2" fmla="*/ 6 w 971"/>
              <a:gd name="T3" fmla="*/ 237 h 291"/>
              <a:gd name="T4" fmla="*/ 85 w 971"/>
              <a:gd name="T5" fmla="*/ 291 h 291"/>
              <a:gd name="T6" fmla="*/ 246 w 971"/>
              <a:gd name="T7" fmla="*/ 215 h 291"/>
              <a:gd name="T8" fmla="*/ 472 w 971"/>
              <a:gd name="T9" fmla="*/ 51 h 291"/>
              <a:gd name="T10" fmla="*/ 650 w 971"/>
              <a:gd name="T11" fmla="*/ 271 h 291"/>
              <a:gd name="T12" fmla="*/ 947 w 971"/>
              <a:gd name="T13" fmla="*/ 0 h 291"/>
              <a:gd name="T14" fmla="*/ 677 w 971"/>
              <a:gd name="T15" fmla="*/ 0 h 291"/>
              <a:gd name="T16" fmla="*/ 490 w 971"/>
              <a:gd name="T17" fmla="*/ 0 h 291"/>
              <a:gd name="T18" fmla="*/ 204 w 971"/>
              <a:gd name="T19" fmla="*/ 16 h 291"/>
              <a:gd name="T20" fmla="*/ 834 w 971"/>
              <a:gd name="T21" fmla="*/ 129 h 291"/>
              <a:gd name="T22" fmla="*/ 738 w 971"/>
              <a:gd name="T23" fmla="*/ 210 h 291"/>
              <a:gd name="T24" fmla="*/ 780 w 971"/>
              <a:gd name="T25" fmla="*/ 173 h 291"/>
              <a:gd name="T26" fmla="*/ 690 w 971"/>
              <a:gd name="T27" fmla="*/ 223 h 291"/>
              <a:gd name="T28" fmla="*/ 765 w 971"/>
              <a:gd name="T29" fmla="*/ 190 h 291"/>
              <a:gd name="T30" fmla="*/ 845 w 971"/>
              <a:gd name="T31" fmla="*/ 111 h 291"/>
              <a:gd name="T32" fmla="*/ 633 w 971"/>
              <a:gd name="T33" fmla="*/ 256 h 291"/>
              <a:gd name="T34" fmla="*/ 114 w 971"/>
              <a:gd name="T35" fmla="*/ 269 h 291"/>
              <a:gd name="T36" fmla="*/ 336 w 971"/>
              <a:gd name="T37" fmla="*/ 128 h 291"/>
              <a:gd name="T38" fmla="*/ 318 w 971"/>
              <a:gd name="T39" fmla="*/ 113 h 291"/>
              <a:gd name="T40" fmla="*/ 148 w 971"/>
              <a:gd name="T41" fmla="*/ 97 h 291"/>
              <a:gd name="T42" fmla="*/ 146 w 971"/>
              <a:gd name="T43" fmla="*/ 182 h 291"/>
              <a:gd name="T44" fmla="*/ 170 w 971"/>
              <a:gd name="T45" fmla="*/ 182 h 291"/>
              <a:gd name="T46" fmla="*/ 149 w 971"/>
              <a:gd name="T47" fmla="*/ 148 h 291"/>
              <a:gd name="T48" fmla="*/ 154 w 971"/>
              <a:gd name="T49" fmla="*/ 188 h 291"/>
              <a:gd name="T50" fmla="*/ 283 w 971"/>
              <a:gd name="T51" fmla="*/ 107 h 291"/>
              <a:gd name="T52" fmla="*/ 130 w 971"/>
              <a:gd name="T53" fmla="*/ 113 h 291"/>
              <a:gd name="T54" fmla="*/ 115 w 971"/>
              <a:gd name="T55" fmla="*/ 218 h 291"/>
              <a:gd name="T56" fmla="*/ 241 w 971"/>
              <a:gd name="T57" fmla="*/ 152 h 291"/>
              <a:gd name="T58" fmla="*/ 269 w 971"/>
              <a:gd name="T59" fmla="*/ 79 h 291"/>
              <a:gd name="T60" fmla="*/ 117 w 971"/>
              <a:gd name="T61" fmla="*/ 85 h 291"/>
              <a:gd name="T62" fmla="*/ 117 w 971"/>
              <a:gd name="T63" fmla="*/ 159 h 291"/>
              <a:gd name="T64" fmla="*/ 80 w 971"/>
              <a:gd name="T65" fmla="*/ 227 h 291"/>
              <a:gd name="T66" fmla="*/ 210 w 971"/>
              <a:gd name="T67" fmla="*/ 209 h 291"/>
              <a:gd name="T68" fmla="*/ 302 w 971"/>
              <a:gd name="T69" fmla="*/ 133 h 291"/>
              <a:gd name="T70" fmla="*/ 303 w 971"/>
              <a:gd name="T71" fmla="*/ 72 h 291"/>
              <a:gd name="T72" fmla="*/ 121 w 971"/>
              <a:gd name="T73" fmla="*/ 96 h 291"/>
              <a:gd name="T74" fmla="*/ 72 w 971"/>
              <a:gd name="T75" fmla="*/ 177 h 291"/>
              <a:gd name="T76" fmla="*/ 36 w 971"/>
              <a:gd name="T77" fmla="*/ 257 h 291"/>
              <a:gd name="T78" fmla="*/ 166 w 971"/>
              <a:gd name="T79" fmla="*/ 249 h 291"/>
              <a:gd name="T80" fmla="*/ 307 w 971"/>
              <a:gd name="T81" fmla="*/ 139 h 291"/>
              <a:gd name="T82" fmla="*/ 402 w 971"/>
              <a:gd name="T83" fmla="*/ 57 h 291"/>
              <a:gd name="T84" fmla="*/ 217 w 971"/>
              <a:gd name="T85" fmla="*/ 48 h 291"/>
              <a:gd name="T86" fmla="*/ 62 w 971"/>
              <a:gd name="T87" fmla="*/ 119 h 291"/>
              <a:gd name="T88" fmla="*/ 61 w 971"/>
              <a:gd name="T89" fmla="*/ 197 h 291"/>
              <a:gd name="T90" fmla="*/ 71 w 971"/>
              <a:gd name="T91" fmla="*/ 258 h 291"/>
              <a:gd name="T92" fmla="*/ 192 w 971"/>
              <a:gd name="T93" fmla="*/ 244 h 291"/>
              <a:gd name="T94" fmla="*/ 266 w 971"/>
              <a:gd name="T95" fmla="*/ 187 h 291"/>
              <a:gd name="T96" fmla="*/ 389 w 971"/>
              <a:gd name="T97" fmla="*/ 103 h 291"/>
              <a:gd name="T98" fmla="*/ 456 w 971"/>
              <a:gd name="T99" fmla="*/ 40 h 291"/>
              <a:gd name="T100" fmla="*/ 400 w 971"/>
              <a:gd name="T101" fmla="*/ 43 h 291"/>
              <a:gd name="T102" fmla="*/ 253 w 971"/>
              <a:gd name="T103" fmla="*/ 50 h 291"/>
              <a:gd name="T104" fmla="*/ 6 w 971"/>
              <a:gd name="T105" fmla="*/ 57 h 291"/>
              <a:gd name="T106" fmla="*/ 14 w 971"/>
              <a:gd name="T107" fmla="*/ 173 h 291"/>
              <a:gd name="T108" fmla="*/ 9 w 971"/>
              <a:gd name="T109" fmla="*/ 242 h 291"/>
              <a:gd name="T110" fmla="*/ 113 w 971"/>
              <a:gd name="T111" fmla="*/ 276 h 291"/>
              <a:gd name="T112" fmla="*/ 193 w 971"/>
              <a:gd name="T113" fmla="*/ 246 h 291"/>
              <a:gd name="T114" fmla="*/ 295 w 971"/>
              <a:gd name="T115" fmla="*/ 178 h 291"/>
              <a:gd name="T116" fmla="*/ 392 w 971"/>
              <a:gd name="T117" fmla="*/ 103 h 291"/>
              <a:gd name="T118" fmla="*/ 500 w 971"/>
              <a:gd name="T119" fmla="*/ 29 h 291"/>
              <a:gd name="T120" fmla="*/ 388 w 971"/>
              <a:gd name="T121" fmla="*/ 15 h 291"/>
              <a:gd name="T122" fmla="*/ 190 w 971"/>
              <a:gd name="T123" fmla="*/ 3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1" h="291">
                <a:moveTo>
                  <a:pt x="29" y="18"/>
                </a:moveTo>
                <a:cubicBezTo>
                  <a:pt x="19" y="25"/>
                  <a:pt x="10" y="33"/>
                  <a:pt x="3" y="41"/>
                </a:cubicBezTo>
                <a:cubicBezTo>
                  <a:pt x="2" y="42"/>
                  <a:pt x="1" y="43"/>
                  <a:pt x="0" y="43"/>
                </a:cubicBezTo>
                <a:cubicBezTo>
                  <a:pt x="0" y="44"/>
                  <a:pt x="0" y="44"/>
                  <a:pt x="0" y="44"/>
                </a:cubicBezTo>
                <a:cubicBezTo>
                  <a:pt x="1" y="44"/>
                  <a:pt x="1" y="43"/>
                  <a:pt x="2" y="43"/>
                </a:cubicBezTo>
                <a:cubicBezTo>
                  <a:pt x="1" y="43"/>
                  <a:pt x="1" y="44"/>
                  <a:pt x="0" y="45"/>
                </a:cubicBezTo>
                <a:cubicBezTo>
                  <a:pt x="0" y="45"/>
                  <a:pt x="0" y="45"/>
                  <a:pt x="0" y="45"/>
                </a:cubicBezTo>
                <a:cubicBezTo>
                  <a:pt x="1" y="44"/>
                  <a:pt x="2" y="43"/>
                  <a:pt x="3" y="42"/>
                </a:cubicBezTo>
                <a:cubicBezTo>
                  <a:pt x="8" y="38"/>
                  <a:pt x="13" y="35"/>
                  <a:pt x="18" y="32"/>
                </a:cubicBezTo>
                <a:cubicBezTo>
                  <a:pt x="16" y="35"/>
                  <a:pt x="14" y="39"/>
                  <a:pt x="12" y="43"/>
                </a:cubicBezTo>
                <a:cubicBezTo>
                  <a:pt x="8" y="45"/>
                  <a:pt x="4" y="47"/>
                  <a:pt x="0" y="49"/>
                </a:cubicBezTo>
                <a:cubicBezTo>
                  <a:pt x="0" y="49"/>
                  <a:pt x="0" y="49"/>
                  <a:pt x="0" y="49"/>
                </a:cubicBezTo>
                <a:cubicBezTo>
                  <a:pt x="4" y="47"/>
                  <a:pt x="8" y="46"/>
                  <a:pt x="11" y="44"/>
                </a:cubicBezTo>
                <a:cubicBezTo>
                  <a:pt x="9" y="48"/>
                  <a:pt x="7" y="52"/>
                  <a:pt x="6" y="56"/>
                </a:cubicBezTo>
                <a:cubicBezTo>
                  <a:pt x="4" y="57"/>
                  <a:pt x="2" y="58"/>
                  <a:pt x="0" y="59"/>
                </a:cubicBezTo>
                <a:cubicBezTo>
                  <a:pt x="0" y="59"/>
                  <a:pt x="0" y="59"/>
                  <a:pt x="0" y="59"/>
                </a:cubicBezTo>
                <a:cubicBezTo>
                  <a:pt x="2" y="58"/>
                  <a:pt x="4" y="58"/>
                  <a:pt x="6" y="57"/>
                </a:cubicBezTo>
                <a:cubicBezTo>
                  <a:pt x="4" y="61"/>
                  <a:pt x="3" y="65"/>
                  <a:pt x="2" y="69"/>
                </a:cubicBezTo>
                <a:cubicBezTo>
                  <a:pt x="1" y="69"/>
                  <a:pt x="1" y="70"/>
                  <a:pt x="0" y="70"/>
                </a:cubicBezTo>
                <a:cubicBezTo>
                  <a:pt x="0" y="70"/>
                  <a:pt x="0" y="70"/>
                  <a:pt x="0" y="70"/>
                </a:cubicBezTo>
                <a:cubicBezTo>
                  <a:pt x="1" y="70"/>
                  <a:pt x="1" y="70"/>
                  <a:pt x="2" y="70"/>
                </a:cubicBezTo>
                <a:cubicBezTo>
                  <a:pt x="1" y="73"/>
                  <a:pt x="1" y="76"/>
                  <a:pt x="0" y="80"/>
                </a:cubicBezTo>
                <a:cubicBezTo>
                  <a:pt x="0" y="83"/>
                  <a:pt x="0" y="83"/>
                  <a:pt x="0" y="83"/>
                </a:cubicBezTo>
                <a:cubicBezTo>
                  <a:pt x="0" y="83"/>
                  <a:pt x="0" y="83"/>
                  <a:pt x="0" y="83"/>
                </a:cubicBezTo>
                <a:cubicBezTo>
                  <a:pt x="8" y="80"/>
                  <a:pt x="16" y="78"/>
                  <a:pt x="24" y="76"/>
                </a:cubicBezTo>
                <a:cubicBezTo>
                  <a:pt x="24" y="80"/>
                  <a:pt x="24" y="85"/>
                  <a:pt x="25" y="89"/>
                </a:cubicBezTo>
                <a:cubicBezTo>
                  <a:pt x="16" y="91"/>
                  <a:pt x="8" y="93"/>
                  <a:pt x="0" y="95"/>
                </a:cubicBezTo>
                <a:cubicBezTo>
                  <a:pt x="0" y="96"/>
                  <a:pt x="0" y="96"/>
                  <a:pt x="0" y="96"/>
                </a:cubicBezTo>
                <a:cubicBezTo>
                  <a:pt x="8" y="94"/>
                  <a:pt x="16" y="92"/>
                  <a:pt x="25" y="89"/>
                </a:cubicBezTo>
                <a:cubicBezTo>
                  <a:pt x="25" y="94"/>
                  <a:pt x="26" y="98"/>
                  <a:pt x="26" y="102"/>
                </a:cubicBezTo>
                <a:cubicBezTo>
                  <a:pt x="17" y="104"/>
                  <a:pt x="8" y="106"/>
                  <a:pt x="0" y="108"/>
                </a:cubicBezTo>
                <a:cubicBezTo>
                  <a:pt x="0" y="109"/>
                  <a:pt x="0" y="109"/>
                  <a:pt x="0" y="109"/>
                </a:cubicBezTo>
                <a:cubicBezTo>
                  <a:pt x="9" y="107"/>
                  <a:pt x="17" y="105"/>
                  <a:pt x="26" y="103"/>
                </a:cubicBezTo>
                <a:cubicBezTo>
                  <a:pt x="27" y="106"/>
                  <a:pt x="28" y="110"/>
                  <a:pt x="29" y="114"/>
                </a:cubicBezTo>
                <a:cubicBezTo>
                  <a:pt x="19" y="117"/>
                  <a:pt x="9" y="119"/>
                  <a:pt x="1" y="121"/>
                </a:cubicBezTo>
                <a:cubicBezTo>
                  <a:pt x="0" y="119"/>
                  <a:pt x="0" y="118"/>
                  <a:pt x="0" y="116"/>
                </a:cubicBezTo>
                <a:cubicBezTo>
                  <a:pt x="0" y="121"/>
                  <a:pt x="0" y="121"/>
                  <a:pt x="0" y="121"/>
                </a:cubicBezTo>
                <a:cubicBezTo>
                  <a:pt x="0" y="121"/>
                  <a:pt x="0" y="121"/>
                  <a:pt x="0" y="121"/>
                </a:cubicBezTo>
                <a:cubicBezTo>
                  <a:pt x="0" y="121"/>
                  <a:pt x="0" y="121"/>
                  <a:pt x="0" y="121"/>
                </a:cubicBezTo>
                <a:cubicBezTo>
                  <a:pt x="0" y="122"/>
                  <a:pt x="0" y="122"/>
                  <a:pt x="0" y="122"/>
                </a:cubicBezTo>
                <a:cubicBezTo>
                  <a:pt x="0" y="122"/>
                  <a:pt x="0" y="122"/>
                  <a:pt x="0" y="122"/>
                </a:cubicBezTo>
                <a:cubicBezTo>
                  <a:pt x="0" y="122"/>
                  <a:pt x="0" y="122"/>
                  <a:pt x="0" y="122"/>
                </a:cubicBezTo>
                <a:cubicBezTo>
                  <a:pt x="1" y="125"/>
                  <a:pt x="1" y="129"/>
                  <a:pt x="2" y="133"/>
                </a:cubicBezTo>
                <a:cubicBezTo>
                  <a:pt x="1" y="133"/>
                  <a:pt x="1" y="133"/>
                  <a:pt x="0" y="133"/>
                </a:cubicBezTo>
                <a:cubicBezTo>
                  <a:pt x="0" y="134"/>
                  <a:pt x="0" y="134"/>
                  <a:pt x="0" y="134"/>
                </a:cubicBezTo>
                <a:cubicBezTo>
                  <a:pt x="1" y="134"/>
                  <a:pt x="2" y="133"/>
                  <a:pt x="2" y="133"/>
                </a:cubicBezTo>
                <a:cubicBezTo>
                  <a:pt x="3" y="137"/>
                  <a:pt x="4" y="140"/>
                  <a:pt x="5" y="144"/>
                </a:cubicBezTo>
                <a:cubicBezTo>
                  <a:pt x="3" y="144"/>
                  <a:pt x="2" y="144"/>
                  <a:pt x="0" y="145"/>
                </a:cubicBezTo>
                <a:cubicBezTo>
                  <a:pt x="0" y="145"/>
                  <a:pt x="0" y="145"/>
                  <a:pt x="0" y="145"/>
                </a:cubicBezTo>
                <a:cubicBezTo>
                  <a:pt x="2" y="145"/>
                  <a:pt x="3" y="144"/>
                  <a:pt x="5" y="144"/>
                </a:cubicBezTo>
                <a:cubicBezTo>
                  <a:pt x="5" y="147"/>
                  <a:pt x="6" y="150"/>
                  <a:pt x="7" y="153"/>
                </a:cubicBezTo>
                <a:cubicBezTo>
                  <a:pt x="5" y="154"/>
                  <a:pt x="2" y="154"/>
                  <a:pt x="0" y="155"/>
                </a:cubicBezTo>
                <a:cubicBezTo>
                  <a:pt x="0" y="156"/>
                  <a:pt x="0" y="156"/>
                  <a:pt x="0" y="156"/>
                </a:cubicBezTo>
                <a:cubicBezTo>
                  <a:pt x="3" y="155"/>
                  <a:pt x="5" y="154"/>
                  <a:pt x="7" y="154"/>
                </a:cubicBezTo>
                <a:cubicBezTo>
                  <a:pt x="8" y="157"/>
                  <a:pt x="9" y="160"/>
                  <a:pt x="10" y="164"/>
                </a:cubicBezTo>
                <a:cubicBezTo>
                  <a:pt x="7" y="164"/>
                  <a:pt x="4" y="165"/>
                  <a:pt x="0" y="166"/>
                </a:cubicBezTo>
                <a:cubicBezTo>
                  <a:pt x="0" y="166"/>
                  <a:pt x="0" y="166"/>
                  <a:pt x="0" y="166"/>
                </a:cubicBezTo>
                <a:cubicBezTo>
                  <a:pt x="4" y="165"/>
                  <a:pt x="7" y="165"/>
                  <a:pt x="11" y="164"/>
                </a:cubicBezTo>
                <a:cubicBezTo>
                  <a:pt x="11" y="165"/>
                  <a:pt x="11" y="165"/>
                  <a:pt x="11" y="166"/>
                </a:cubicBezTo>
                <a:cubicBezTo>
                  <a:pt x="8" y="170"/>
                  <a:pt x="5" y="173"/>
                  <a:pt x="1" y="177"/>
                </a:cubicBezTo>
                <a:cubicBezTo>
                  <a:pt x="1" y="177"/>
                  <a:pt x="1" y="177"/>
                  <a:pt x="0" y="177"/>
                </a:cubicBezTo>
                <a:cubicBezTo>
                  <a:pt x="0" y="177"/>
                  <a:pt x="0" y="177"/>
                  <a:pt x="0" y="177"/>
                </a:cubicBezTo>
                <a:cubicBezTo>
                  <a:pt x="0" y="177"/>
                  <a:pt x="1" y="177"/>
                  <a:pt x="1" y="177"/>
                </a:cubicBezTo>
                <a:cubicBezTo>
                  <a:pt x="1" y="177"/>
                  <a:pt x="0" y="178"/>
                  <a:pt x="0" y="178"/>
                </a:cubicBezTo>
                <a:cubicBezTo>
                  <a:pt x="0" y="179"/>
                  <a:pt x="0" y="179"/>
                  <a:pt x="0" y="179"/>
                </a:cubicBezTo>
                <a:cubicBezTo>
                  <a:pt x="1" y="178"/>
                  <a:pt x="1" y="178"/>
                  <a:pt x="2" y="177"/>
                </a:cubicBezTo>
                <a:cubicBezTo>
                  <a:pt x="4" y="177"/>
                  <a:pt x="7" y="176"/>
                  <a:pt x="10" y="176"/>
                </a:cubicBezTo>
                <a:cubicBezTo>
                  <a:pt x="6" y="179"/>
                  <a:pt x="3" y="182"/>
                  <a:pt x="0" y="185"/>
                </a:cubicBezTo>
                <a:cubicBezTo>
                  <a:pt x="0" y="185"/>
                  <a:pt x="0" y="185"/>
                  <a:pt x="0" y="185"/>
                </a:cubicBezTo>
                <a:cubicBezTo>
                  <a:pt x="3" y="182"/>
                  <a:pt x="7" y="179"/>
                  <a:pt x="11" y="176"/>
                </a:cubicBezTo>
                <a:cubicBezTo>
                  <a:pt x="12" y="176"/>
                  <a:pt x="13" y="176"/>
                  <a:pt x="15" y="175"/>
                </a:cubicBezTo>
                <a:cubicBezTo>
                  <a:pt x="15" y="177"/>
                  <a:pt x="16" y="179"/>
                  <a:pt x="17" y="180"/>
                </a:cubicBezTo>
                <a:cubicBezTo>
                  <a:pt x="14" y="183"/>
                  <a:pt x="10" y="185"/>
                  <a:pt x="8" y="187"/>
                </a:cubicBezTo>
                <a:cubicBezTo>
                  <a:pt x="5" y="187"/>
                  <a:pt x="3" y="187"/>
                  <a:pt x="0" y="188"/>
                </a:cubicBezTo>
                <a:cubicBezTo>
                  <a:pt x="0" y="188"/>
                  <a:pt x="0" y="188"/>
                  <a:pt x="0" y="188"/>
                </a:cubicBezTo>
                <a:cubicBezTo>
                  <a:pt x="2" y="188"/>
                  <a:pt x="5" y="188"/>
                  <a:pt x="7" y="188"/>
                </a:cubicBezTo>
                <a:cubicBezTo>
                  <a:pt x="5" y="189"/>
                  <a:pt x="2" y="191"/>
                  <a:pt x="0" y="193"/>
                </a:cubicBezTo>
                <a:cubicBezTo>
                  <a:pt x="0" y="193"/>
                  <a:pt x="0" y="193"/>
                  <a:pt x="0" y="193"/>
                </a:cubicBezTo>
                <a:cubicBezTo>
                  <a:pt x="3" y="191"/>
                  <a:pt x="5" y="189"/>
                  <a:pt x="8" y="188"/>
                </a:cubicBezTo>
                <a:cubicBezTo>
                  <a:pt x="11" y="187"/>
                  <a:pt x="15" y="187"/>
                  <a:pt x="19" y="187"/>
                </a:cubicBezTo>
                <a:cubicBezTo>
                  <a:pt x="19" y="187"/>
                  <a:pt x="19" y="187"/>
                  <a:pt x="19" y="187"/>
                </a:cubicBezTo>
                <a:cubicBezTo>
                  <a:pt x="20" y="188"/>
                  <a:pt x="20" y="189"/>
                  <a:pt x="20" y="189"/>
                </a:cubicBezTo>
                <a:cubicBezTo>
                  <a:pt x="15" y="193"/>
                  <a:pt x="10" y="196"/>
                  <a:pt x="4" y="199"/>
                </a:cubicBezTo>
                <a:cubicBezTo>
                  <a:pt x="3" y="199"/>
                  <a:pt x="2" y="199"/>
                  <a:pt x="0" y="199"/>
                </a:cubicBezTo>
                <a:cubicBezTo>
                  <a:pt x="0" y="200"/>
                  <a:pt x="0" y="200"/>
                  <a:pt x="0" y="200"/>
                </a:cubicBezTo>
                <a:cubicBezTo>
                  <a:pt x="1" y="200"/>
                  <a:pt x="3" y="200"/>
                  <a:pt x="4" y="200"/>
                </a:cubicBezTo>
                <a:cubicBezTo>
                  <a:pt x="3" y="201"/>
                  <a:pt x="1" y="202"/>
                  <a:pt x="0" y="203"/>
                </a:cubicBezTo>
                <a:cubicBezTo>
                  <a:pt x="0" y="203"/>
                  <a:pt x="0" y="203"/>
                  <a:pt x="0" y="203"/>
                </a:cubicBezTo>
                <a:cubicBezTo>
                  <a:pt x="2" y="202"/>
                  <a:pt x="3" y="201"/>
                  <a:pt x="5" y="200"/>
                </a:cubicBezTo>
                <a:cubicBezTo>
                  <a:pt x="10" y="200"/>
                  <a:pt x="16" y="201"/>
                  <a:pt x="21" y="202"/>
                </a:cubicBezTo>
                <a:cubicBezTo>
                  <a:pt x="14" y="206"/>
                  <a:pt x="7" y="210"/>
                  <a:pt x="0" y="214"/>
                </a:cubicBezTo>
                <a:cubicBezTo>
                  <a:pt x="0" y="215"/>
                  <a:pt x="0" y="215"/>
                  <a:pt x="0" y="215"/>
                </a:cubicBezTo>
                <a:cubicBezTo>
                  <a:pt x="5" y="216"/>
                  <a:pt x="10" y="217"/>
                  <a:pt x="15" y="218"/>
                </a:cubicBezTo>
                <a:cubicBezTo>
                  <a:pt x="10" y="221"/>
                  <a:pt x="6" y="223"/>
                  <a:pt x="1" y="226"/>
                </a:cubicBezTo>
                <a:cubicBezTo>
                  <a:pt x="1" y="225"/>
                  <a:pt x="0" y="225"/>
                  <a:pt x="0" y="224"/>
                </a:cubicBezTo>
                <a:cubicBezTo>
                  <a:pt x="0" y="225"/>
                  <a:pt x="0" y="225"/>
                  <a:pt x="0" y="225"/>
                </a:cubicBezTo>
                <a:cubicBezTo>
                  <a:pt x="0" y="225"/>
                  <a:pt x="1" y="226"/>
                  <a:pt x="1" y="226"/>
                </a:cubicBezTo>
                <a:cubicBezTo>
                  <a:pt x="1" y="226"/>
                  <a:pt x="0" y="227"/>
                  <a:pt x="0" y="227"/>
                </a:cubicBezTo>
                <a:cubicBezTo>
                  <a:pt x="0" y="227"/>
                  <a:pt x="0" y="227"/>
                  <a:pt x="0" y="227"/>
                </a:cubicBezTo>
                <a:cubicBezTo>
                  <a:pt x="0" y="227"/>
                  <a:pt x="1" y="227"/>
                  <a:pt x="1" y="227"/>
                </a:cubicBezTo>
                <a:cubicBezTo>
                  <a:pt x="2" y="230"/>
                  <a:pt x="4" y="233"/>
                  <a:pt x="5" y="236"/>
                </a:cubicBezTo>
                <a:cubicBezTo>
                  <a:pt x="4" y="235"/>
                  <a:pt x="2" y="234"/>
                  <a:pt x="0" y="233"/>
                </a:cubicBezTo>
                <a:cubicBezTo>
                  <a:pt x="0" y="234"/>
                  <a:pt x="0" y="234"/>
                  <a:pt x="0" y="234"/>
                </a:cubicBezTo>
                <a:cubicBezTo>
                  <a:pt x="2" y="235"/>
                  <a:pt x="4" y="235"/>
                  <a:pt x="6" y="236"/>
                </a:cubicBezTo>
                <a:cubicBezTo>
                  <a:pt x="6" y="237"/>
                  <a:pt x="6" y="237"/>
                  <a:pt x="6" y="237"/>
                </a:cubicBezTo>
                <a:cubicBezTo>
                  <a:pt x="4" y="238"/>
                  <a:pt x="2" y="239"/>
                  <a:pt x="0" y="240"/>
                </a:cubicBezTo>
                <a:cubicBezTo>
                  <a:pt x="0" y="241"/>
                  <a:pt x="0" y="241"/>
                  <a:pt x="0" y="241"/>
                </a:cubicBezTo>
                <a:cubicBezTo>
                  <a:pt x="2" y="240"/>
                  <a:pt x="4" y="238"/>
                  <a:pt x="6" y="237"/>
                </a:cubicBezTo>
                <a:cubicBezTo>
                  <a:pt x="7" y="239"/>
                  <a:pt x="8" y="240"/>
                  <a:pt x="9" y="242"/>
                </a:cubicBezTo>
                <a:cubicBezTo>
                  <a:pt x="6" y="243"/>
                  <a:pt x="3" y="244"/>
                  <a:pt x="0" y="246"/>
                </a:cubicBezTo>
                <a:cubicBezTo>
                  <a:pt x="0" y="246"/>
                  <a:pt x="0" y="246"/>
                  <a:pt x="0" y="246"/>
                </a:cubicBezTo>
                <a:cubicBezTo>
                  <a:pt x="3" y="245"/>
                  <a:pt x="6" y="244"/>
                  <a:pt x="9" y="242"/>
                </a:cubicBezTo>
                <a:cubicBezTo>
                  <a:pt x="11" y="246"/>
                  <a:pt x="12" y="249"/>
                  <a:pt x="14" y="252"/>
                </a:cubicBezTo>
                <a:cubicBezTo>
                  <a:pt x="10" y="254"/>
                  <a:pt x="5" y="256"/>
                  <a:pt x="1" y="258"/>
                </a:cubicBezTo>
                <a:cubicBezTo>
                  <a:pt x="1" y="258"/>
                  <a:pt x="1" y="258"/>
                  <a:pt x="1" y="258"/>
                </a:cubicBezTo>
                <a:cubicBezTo>
                  <a:pt x="1" y="258"/>
                  <a:pt x="0" y="258"/>
                  <a:pt x="0" y="258"/>
                </a:cubicBezTo>
                <a:cubicBezTo>
                  <a:pt x="0" y="258"/>
                  <a:pt x="0" y="258"/>
                  <a:pt x="0" y="258"/>
                </a:cubicBezTo>
                <a:cubicBezTo>
                  <a:pt x="0" y="258"/>
                  <a:pt x="0" y="258"/>
                  <a:pt x="0" y="258"/>
                </a:cubicBezTo>
                <a:cubicBezTo>
                  <a:pt x="0" y="258"/>
                  <a:pt x="0" y="258"/>
                  <a:pt x="0" y="258"/>
                </a:cubicBezTo>
                <a:cubicBezTo>
                  <a:pt x="0" y="259"/>
                  <a:pt x="0" y="259"/>
                  <a:pt x="0" y="259"/>
                </a:cubicBezTo>
                <a:cubicBezTo>
                  <a:pt x="0" y="259"/>
                  <a:pt x="1" y="259"/>
                  <a:pt x="1" y="259"/>
                </a:cubicBezTo>
                <a:cubicBezTo>
                  <a:pt x="4" y="261"/>
                  <a:pt x="7" y="264"/>
                  <a:pt x="11" y="267"/>
                </a:cubicBezTo>
                <a:cubicBezTo>
                  <a:pt x="7" y="269"/>
                  <a:pt x="4" y="270"/>
                  <a:pt x="0" y="272"/>
                </a:cubicBezTo>
                <a:cubicBezTo>
                  <a:pt x="0" y="272"/>
                  <a:pt x="0" y="272"/>
                  <a:pt x="0" y="272"/>
                </a:cubicBezTo>
                <a:cubicBezTo>
                  <a:pt x="4" y="271"/>
                  <a:pt x="7" y="269"/>
                  <a:pt x="11" y="268"/>
                </a:cubicBezTo>
                <a:cubicBezTo>
                  <a:pt x="14" y="271"/>
                  <a:pt x="16" y="274"/>
                  <a:pt x="19" y="277"/>
                </a:cubicBezTo>
                <a:cubicBezTo>
                  <a:pt x="12" y="280"/>
                  <a:pt x="6" y="282"/>
                  <a:pt x="0" y="285"/>
                </a:cubicBezTo>
                <a:cubicBezTo>
                  <a:pt x="0" y="285"/>
                  <a:pt x="0" y="285"/>
                  <a:pt x="0" y="285"/>
                </a:cubicBezTo>
                <a:cubicBezTo>
                  <a:pt x="6" y="283"/>
                  <a:pt x="13" y="280"/>
                  <a:pt x="19" y="277"/>
                </a:cubicBezTo>
                <a:cubicBezTo>
                  <a:pt x="22" y="281"/>
                  <a:pt x="24" y="284"/>
                  <a:pt x="27" y="288"/>
                </a:cubicBezTo>
                <a:cubicBezTo>
                  <a:pt x="23" y="289"/>
                  <a:pt x="20" y="290"/>
                  <a:pt x="17" y="291"/>
                </a:cubicBezTo>
                <a:cubicBezTo>
                  <a:pt x="18" y="291"/>
                  <a:pt x="18" y="291"/>
                  <a:pt x="18" y="291"/>
                </a:cubicBezTo>
                <a:cubicBezTo>
                  <a:pt x="21" y="290"/>
                  <a:pt x="24" y="289"/>
                  <a:pt x="27" y="288"/>
                </a:cubicBezTo>
                <a:cubicBezTo>
                  <a:pt x="27" y="288"/>
                  <a:pt x="27" y="289"/>
                  <a:pt x="27" y="289"/>
                </a:cubicBezTo>
                <a:cubicBezTo>
                  <a:pt x="27" y="290"/>
                  <a:pt x="27" y="291"/>
                  <a:pt x="27" y="291"/>
                </a:cubicBezTo>
                <a:cubicBezTo>
                  <a:pt x="28" y="291"/>
                  <a:pt x="28" y="291"/>
                  <a:pt x="28" y="291"/>
                </a:cubicBezTo>
                <a:cubicBezTo>
                  <a:pt x="28" y="291"/>
                  <a:pt x="28" y="290"/>
                  <a:pt x="28" y="290"/>
                </a:cubicBezTo>
                <a:cubicBezTo>
                  <a:pt x="28" y="290"/>
                  <a:pt x="28" y="291"/>
                  <a:pt x="29" y="291"/>
                </a:cubicBezTo>
                <a:cubicBezTo>
                  <a:pt x="29" y="291"/>
                  <a:pt x="29" y="291"/>
                  <a:pt x="29" y="291"/>
                </a:cubicBezTo>
                <a:cubicBezTo>
                  <a:pt x="29" y="291"/>
                  <a:pt x="28" y="290"/>
                  <a:pt x="28" y="289"/>
                </a:cubicBezTo>
                <a:cubicBezTo>
                  <a:pt x="28" y="288"/>
                  <a:pt x="28" y="288"/>
                  <a:pt x="28" y="288"/>
                </a:cubicBezTo>
                <a:cubicBezTo>
                  <a:pt x="35" y="285"/>
                  <a:pt x="43" y="282"/>
                  <a:pt x="52" y="279"/>
                </a:cubicBezTo>
                <a:cubicBezTo>
                  <a:pt x="53" y="282"/>
                  <a:pt x="55" y="285"/>
                  <a:pt x="57" y="289"/>
                </a:cubicBezTo>
                <a:cubicBezTo>
                  <a:pt x="57" y="289"/>
                  <a:pt x="57" y="289"/>
                  <a:pt x="57" y="290"/>
                </a:cubicBezTo>
                <a:cubicBezTo>
                  <a:pt x="55" y="290"/>
                  <a:pt x="53" y="291"/>
                  <a:pt x="52" y="291"/>
                </a:cubicBezTo>
                <a:cubicBezTo>
                  <a:pt x="53" y="291"/>
                  <a:pt x="53" y="291"/>
                  <a:pt x="53" y="291"/>
                </a:cubicBezTo>
                <a:cubicBezTo>
                  <a:pt x="54" y="291"/>
                  <a:pt x="55" y="291"/>
                  <a:pt x="57" y="290"/>
                </a:cubicBezTo>
                <a:cubicBezTo>
                  <a:pt x="57" y="291"/>
                  <a:pt x="56" y="291"/>
                  <a:pt x="56" y="291"/>
                </a:cubicBezTo>
                <a:cubicBezTo>
                  <a:pt x="57" y="291"/>
                  <a:pt x="57" y="291"/>
                  <a:pt x="57" y="291"/>
                </a:cubicBezTo>
                <a:cubicBezTo>
                  <a:pt x="57" y="291"/>
                  <a:pt x="57" y="290"/>
                  <a:pt x="57" y="290"/>
                </a:cubicBezTo>
                <a:cubicBezTo>
                  <a:pt x="57" y="290"/>
                  <a:pt x="57" y="290"/>
                  <a:pt x="57" y="290"/>
                </a:cubicBezTo>
                <a:cubicBezTo>
                  <a:pt x="58" y="290"/>
                  <a:pt x="58" y="291"/>
                  <a:pt x="58" y="291"/>
                </a:cubicBezTo>
                <a:cubicBezTo>
                  <a:pt x="59" y="291"/>
                  <a:pt x="59" y="291"/>
                  <a:pt x="59" y="291"/>
                </a:cubicBezTo>
                <a:cubicBezTo>
                  <a:pt x="58" y="291"/>
                  <a:pt x="58" y="290"/>
                  <a:pt x="58" y="290"/>
                </a:cubicBezTo>
                <a:cubicBezTo>
                  <a:pt x="66" y="287"/>
                  <a:pt x="74" y="284"/>
                  <a:pt x="83" y="281"/>
                </a:cubicBezTo>
                <a:cubicBezTo>
                  <a:pt x="84" y="280"/>
                  <a:pt x="84" y="280"/>
                  <a:pt x="84" y="280"/>
                </a:cubicBezTo>
                <a:cubicBezTo>
                  <a:pt x="84" y="281"/>
                  <a:pt x="85" y="282"/>
                  <a:pt x="85" y="283"/>
                </a:cubicBezTo>
                <a:cubicBezTo>
                  <a:pt x="85" y="286"/>
                  <a:pt x="84" y="289"/>
                  <a:pt x="84" y="291"/>
                </a:cubicBezTo>
                <a:cubicBezTo>
                  <a:pt x="84" y="291"/>
                  <a:pt x="84" y="291"/>
                  <a:pt x="84" y="291"/>
                </a:cubicBezTo>
                <a:cubicBezTo>
                  <a:pt x="85" y="289"/>
                  <a:pt x="85" y="287"/>
                  <a:pt x="86" y="284"/>
                </a:cubicBezTo>
                <a:cubicBezTo>
                  <a:pt x="87" y="286"/>
                  <a:pt x="88" y="288"/>
                  <a:pt x="88" y="290"/>
                </a:cubicBezTo>
                <a:cubicBezTo>
                  <a:pt x="87" y="291"/>
                  <a:pt x="86" y="291"/>
                  <a:pt x="85" y="291"/>
                </a:cubicBezTo>
                <a:cubicBezTo>
                  <a:pt x="87" y="291"/>
                  <a:pt x="87" y="291"/>
                  <a:pt x="87" y="291"/>
                </a:cubicBezTo>
                <a:cubicBezTo>
                  <a:pt x="87" y="291"/>
                  <a:pt x="88" y="291"/>
                  <a:pt x="89" y="291"/>
                </a:cubicBezTo>
                <a:cubicBezTo>
                  <a:pt x="89" y="291"/>
                  <a:pt x="89" y="291"/>
                  <a:pt x="89" y="291"/>
                </a:cubicBezTo>
                <a:cubicBezTo>
                  <a:pt x="89" y="291"/>
                  <a:pt x="89" y="291"/>
                  <a:pt x="89" y="291"/>
                </a:cubicBezTo>
                <a:cubicBezTo>
                  <a:pt x="89" y="291"/>
                  <a:pt x="89" y="291"/>
                  <a:pt x="89" y="291"/>
                </a:cubicBezTo>
                <a:cubicBezTo>
                  <a:pt x="97" y="288"/>
                  <a:pt x="104" y="285"/>
                  <a:pt x="110" y="282"/>
                </a:cubicBezTo>
                <a:cubicBezTo>
                  <a:pt x="109" y="285"/>
                  <a:pt x="108" y="288"/>
                  <a:pt x="106" y="291"/>
                </a:cubicBezTo>
                <a:cubicBezTo>
                  <a:pt x="107" y="291"/>
                  <a:pt x="107" y="291"/>
                  <a:pt x="107" y="291"/>
                </a:cubicBezTo>
                <a:cubicBezTo>
                  <a:pt x="108" y="288"/>
                  <a:pt x="110" y="285"/>
                  <a:pt x="111" y="282"/>
                </a:cubicBezTo>
                <a:cubicBezTo>
                  <a:pt x="112" y="282"/>
                  <a:pt x="113" y="281"/>
                  <a:pt x="115" y="281"/>
                </a:cubicBezTo>
                <a:cubicBezTo>
                  <a:pt x="116" y="284"/>
                  <a:pt x="117" y="287"/>
                  <a:pt x="118" y="290"/>
                </a:cubicBezTo>
                <a:cubicBezTo>
                  <a:pt x="117" y="290"/>
                  <a:pt x="115" y="291"/>
                  <a:pt x="114" y="291"/>
                </a:cubicBezTo>
                <a:cubicBezTo>
                  <a:pt x="115" y="291"/>
                  <a:pt x="115" y="291"/>
                  <a:pt x="115" y="291"/>
                </a:cubicBezTo>
                <a:cubicBezTo>
                  <a:pt x="116" y="291"/>
                  <a:pt x="117" y="291"/>
                  <a:pt x="118" y="290"/>
                </a:cubicBezTo>
                <a:cubicBezTo>
                  <a:pt x="118" y="291"/>
                  <a:pt x="118" y="291"/>
                  <a:pt x="119" y="291"/>
                </a:cubicBezTo>
                <a:cubicBezTo>
                  <a:pt x="119" y="291"/>
                  <a:pt x="119" y="291"/>
                  <a:pt x="119" y="291"/>
                </a:cubicBezTo>
                <a:cubicBezTo>
                  <a:pt x="119" y="291"/>
                  <a:pt x="119" y="290"/>
                  <a:pt x="119" y="290"/>
                </a:cubicBezTo>
                <a:cubicBezTo>
                  <a:pt x="121" y="289"/>
                  <a:pt x="124" y="288"/>
                  <a:pt x="127" y="286"/>
                </a:cubicBezTo>
                <a:cubicBezTo>
                  <a:pt x="126" y="288"/>
                  <a:pt x="125" y="290"/>
                  <a:pt x="123" y="291"/>
                </a:cubicBezTo>
                <a:cubicBezTo>
                  <a:pt x="124" y="291"/>
                  <a:pt x="124" y="291"/>
                  <a:pt x="124" y="291"/>
                </a:cubicBezTo>
                <a:cubicBezTo>
                  <a:pt x="125" y="290"/>
                  <a:pt x="127" y="288"/>
                  <a:pt x="128" y="286"/>
                </a:cubicBezTo>
                <a:cubicBezTo>
                  <a:pt x="133" y="284"/>
                  <a:pt x="139" y="281"/>
                  <a:pt x="144" y="279"/>
                </a:cubicBezTo>
                <a:cubicBezTo>
                  <a:pt x="144" y="280"/>
                  <a:pt x="144" y="280"/>
                  <a:pt x="144" y="281"/>
                </a:cubicBezTo>
                <a:cubicBezTo>
                  <a:pt x="142" y="284"/>
                  <a:pt x="140" y="286"/>
                  <a:pt x="138" y="289"/>
                </a:cubicBezTo>
                <a:cubicBezTo>
                  <a:pt x="136" y="290"/>
                  <a:pt x="134" y="291"/>
                  <a:pt x="132" y="291"/>
                </a:cubicBezTo>
                <a:cubicBezTo>
                  <a:pt x="134" y="291"/>
                  <a:pt x="134" y="291"/>
                  <a:pt x="134" y="291"/>
                </a:cubicBezTo>
                <a:cubicBezTo>
                  <a:pt x="134" y="291"/>
                  <a:pt x="135" y="291"/>
                  <a:pt x="136" y="290"/>
                </a:cubicBezTo>
                <a:cubicBezTo>
                  <a:pt x="136" y="291"/>
                  <a:pt x="135" y="291"/>
                  <a:pt x="135" y="291"/>
                </a:cubicBezTo>
                <a:cubicBezTo>
                  <a:pt x="136" y="291"/>
                  <a:pt x="136" y="291"/>
                  <a:pt x="136" y="291"/>
                </a:cubicBezTo>
                <a:cubicBezTo>
                  <a:pt x="136" y="291"/>
                  <a:pt x="137" y="290"/>
                  <a:pt x="138" y="289"/>
                </a:cubicBezTo>
                <a:cubicBezTo>
                  <a:pt x="140" y="288"/>
                  <a:pt x="143" y="286"/>
                  <a:pt x="146" y="285"/>
                </a:cubicBezTo>
                <a:cubicBezTo>
                  <a:pt x="146" y="286"/>
                  <a:pt x="146" y="287"/>
                  <a:pt x="147" y="288"/>
                </a:cubicBezTo>
                <a:cubicBezTo>
                  <a:pt x="145" y="289"/>
                  <a:pt x="143" y="290"/>
                  <a:pt x="142" y="291"/>
                </a:cubicBezTo>
                <a:cubicBezTo>
                  <a:pt x="143" y="291"/>
                  <a:pt x="143" y="291"/>
                  <a:pt x="143" y="291"/>
                </a:cubicBezTo>
                <a:cubicBezTo>
                  <a:pt x="144" y="291"/>
                  <a:pt x="145" y="290"/>
                  <a:pt x="147" y="289"/>
                </a:cubicBezTo>
                <a:cubicBezTo>
                  <a:pt x="147" y="290"/>
                  <a:pt x="147" y="291"/>
                  <a:pt x="147" y="291"/>
                </a:cubicBezTo>
                <a:cubicBezTo>
                  <a:pt x="148" y="291"/>
                  <a:pt x="148" y="291"/>
                  <a:pt x="148" y="291"/>
                </a:cubicBezTo>
                <a:cubicBezTo>
                  <a:pt x="148" y="290"/>
                  <a:pt x="147" y="289"/>
                  <a:pt x="147" y="288"/>
                </a:cubicBezTo>
                <a:cubicBezTo>
                  <a:pt x="156" y="283"/>
                  <a:pt x="163" y="277"/>
                  <a:pt x="170" y="271"/>
                </a:cubicBezTo>
                <a:cubicBezTo>
                  <a:pt x="170" y="270"/>
                  <a:pt x="170" y="270"/>
                  <a:pt x="170" y="270"/>
                </a:cubicBezTo>
                <a:cubicBezTo>
                  <a:pt x="172" y="277"/>
                  <a:pt x="174" y="284"/>
                  <a:pt x="176" y="291"/>
                </a:cubicBezTo>
                <a:cubicBezTo>
                  <a:pt x="176" y="291"/>
                  <a:pt x="176" y="291"/>
                  <a:pt x="176" y="291"/>
                </a:cubicBezTo>
                <a:cubicBezTo>
                  <a:pt x="175" y="284"/>
                  <a:pt x="173" y="277"/>
                  <a:pt x="171" y="270"/>
                </a:cubicBezTo>
                <a:cubicBezTo>
                  <a:pt x="180" y="264"/>
                  <a:pt x="188" y="258"/>
                  <a:pt x="195" y="252"/>
                </a:cubicBezTo>
                <a:cubicBezTo>
                  <a:pt x="199" y="264"/>
                  <a:pt x="203" y="277"/>
                  <a:pt x="205" y="291"/>
                </a:cubicBezTo>
                <a:cubicBezTo>
                  <a:pt x="206" y="291"/>
                  <a:pt x="206" y="291"/>
                  <a:pt x="206" y="291"/>
                </a:cubicBezTo>
                <a:cubicBezTo>
                  <a:pt x="203" y="277"/>
                  <a:pt x="200" y="263"/>
                  <a:pt x="196" y="251"/>
                </a:cubicBezTo>
                <a:cubicBezTo>
                  <a:pt x="196" y="251"/>
                  <a:pt x="196" y="251"/>
                  <a:pt x="197" y="251"/>
                </a:cubicBezTo>
                <a:cubicBezTo>
                  <a:pt x="206" y="245"/>
                  <a:pt x="214" y="239"/>
                  <a:pt x="221" y="234"/>
                </a:cubicBezTo>
                <a:cubicBezTo>
                  <a:pt x="227" y="251"/>
                  <a:pt x="231" y="270"/>
                  <a:pt x="234" y="291"/>
                </a:cubicBezTo>
                <a:cubicBezTo>
                  <a:pt x="234" y="291"/>
                  <a:pt x="234" y="291"/>
                  <a:pt x="234" y="291"/>
                </a:cubicBezTo>
                <a:cubicBezTo>
                  <a:pt x="232" y="270"/>
                  <a:pt x="227" y="250"/>
                  <a:pt x="221" y="233"/>
                </a:cubicBezTo>
                <a:cubicBezTo>
                  <a:pt x="224" y="231"/>
                  <a:pt x="226" y="229"/>
                  <a:pt x="229" y="227"/>
                </a:cubicBezTo>
                <a:cubicBezTo>
                  <a:pt x="235" y="223"/>
                  <a:pt x="240" y="219"/>
                  <a:pt x="246" y="215"/>
                </a:cubicBezTo>
                <a:cubicBezTo>
                  <a:pt x="254" y="237"/>
                  <a:pt x="260" y="262"/>
                  <a:pt x="262" y="291"/>
                </a:cubicBezTo>
                <a:cubicBezTo>
                  <a:pt x="263" y="291"/>
                  <a:pt x="263" y="291"/>
                  <a:pt x="263" y="291"/>
                </a:cubicBezTo>
                <a:cubicBezTo>
                  <a:pt x="260" y="262"/>
                  <a:pt x="255" y="236"/>
                  <a:pt x="246" y="215"/>
                </a:cubicBezTo>
                <a:cubicBezTo>
                  <a:pt x="250" y="212"/>
                  <a:pt x="254" y="208"/>
                  <a:pt x="258" y="205"/>
                </a:cubicBezTo>
                <a:cubicBezTo>
                  <a:pt x="262" y="202"/>
                  <a:pt x="266" y="199"/>
                  <a:pt x="270" y="197"/>
                </a:cubicBezTo>
                <a:cubicBezTo>
                  <a:pt x="282" y="222"/>
                  <a:pt x="288" y="254"/>
                  <a:pt x="290" y="291"/>
                </a:cubicBezTo>
                <a:cubicBezTo>
                  <a:pt x="290" y="291"/>
                  <a:pt x="290" y="291"/>
                  <a:pt x="290" y="291"/>
                </a:cubicBezTo>
                <a:cubicBezTo>
                  <a:pt x="289" y="254"/>
                  <a:pt x="282" y="222"/>
                  <a:pt x="271" y="196"/>
                </a:cubicBezTo>
                <a:cubicBezTo>
                  <a:pt x="277" y="192"/>
                  <a:pt x="282" y="188"/>
                  <a:pt x="287" y="183"/>
                </a:cubicBezTo>
                <a:cubicBezTo>
                  <a:pt x="290" y="182"/>
                  <a:pt x="292" y="180"/>
                  <a:pt x="295" y="178"/>
                </a:cubicBezTo>
                <a:cubicBezTo>
                  <a:pt x="309" y="208"/>
                  <a:pt x="317" y="246"/>
                  <a:pt x="317" y="291"/>
                </a:cubicBezTo>
                <a:cubicBezTo>
                  <a:pt x="317" y="291"/>
                  <a:pt x="317" y="291"/>
                  <a:pt x="317" y="291"/>
                </a:cubicBezTo>
                <a:cubicBezTo>
                  <a:pt x="317" y="246"/>
                  <a:pt x="310" y="208"/>
                  <a:pt x="295" y="178"/>
                </a:cubicBezTo>
                <a:cubicBezTo>
                  <a:pt x="303" y="172"/>
                  <a:pt x="311" y="167"/>
                  <a:pt x="317" y="161"/>
                </a:cubicBezTo>
                <a:cubicBezTo>
                  <a:pt x="318" y="160"/>
                  <a:pt x="319" y="160"/>
                  <a:pt x="319" y="159"/>
                </a:cubicBezTo>
                <a:cubicBezTo>
                  <a:pt x="337" y="193"/>
                  <a:pt x="345" y="237"/>
                  <a:pt x="344" y="291"/>
                </a:cubicBezTo>
                <a:cubicBezTo>
                  <a:pt x="344" y="291"/>
                  <a:pt x="344" y="291"/>
                  <a:pt x="344" y="291"/>
                </a:cubicBezTo>
                <a:cubicBezTo>
                  <a:pt x="346" y="237"/>
                  <a:pt x="338" y="193"/>
                  <a:pt x="320" y="159"/>
                </a:cubicBezTo>
                <a:cubicBezTo>
                  <a:pt x="329" y="153"/>
                  <a:pt x="337" y="147"/>
                  <a:pt x="344" y="141"/>
                </a:cubicBezTo>
                <a:cubicBezTo>
                  <a:pt x="365" y="179"/>
                  <a:pt x="374" y="229"/>
                  <a:pt x="370" y="291"/>
                </a:cubicBezTo>
                <a:cubicBezTo>
                  <a:pt x="370" y="291"/>
                  <a:pt x="370" y="291"/>
                  <a:pt x="370" y="291"/>
                </a:cubicBezTo>
                <a:cubicBezTo>
                  <a:pt x="375" y="229"/>
                  <a:pt x="366" y="178"/>
                  <a:pt x="344" y="141"/>
                </a:cubicBezTo>
                <a:cubicBezTo>
                  <a:pt x="345" y="141"/>
                  <a:pt x="345" y="140"/>
                  <a:pt x="346" y="140"/>
                </a:cubicBezTo>
                <a:cubicBezTo>
                  <a:pt x="355" y="134"/>
                  <a:pt x="362" y="129"/>
                  <a:pt x="369" y="123"/>
                </a:cubicBezTo>
                <a:cubicBezTo>
                  <a:pt x="394" y="165"/>
                  <a:pt x="403" y="221"/>
                  <a:pt x="395" y="291"/>
                </a:cubicBezTo>
                <a:cubicBezTo>
                  <a:pt x="396" y="291"/>
                  <a:pt x="396" y="291"/>
                  <a:pt x="396" y="291"/>
                </a:cubicBezTo>
                <a:cubicBezTo>
                  <a:pt x="403" y="221"/>
                  <a:pt x="394" y="164"/>
                  <a:pt x="369" y="123"/>
                </a:cubicBezTo>
                <a:cubicBezTo>
                  <a:pt x="372" y="121"/>
                  <a:pt x="375" y="118"/>
                  <a:pt x="377" y="116"/>
                </a:cubicBezTo>
                <a:cubicBezTo>
                  <a:pt x="383" y="112"/>
                  <a:pt x="389" y="109"/>
                  <a:pt x="393" y="105"/>
                </a:cubicBezTo>
                <a:cubicBezTo>
                  <a:pt x="422" y="149"/>
                  <a:pt x="431" y="212"/>
                  <a:pt x="420" y="291"/>
                </a:cubicBezTo>
                <a:cubicBezTo>
                  <a:pt x="421" y="291"/>
                  <a:pt x="421" y="291"/>
                  <a:pt x="421" y="291"/>
                </a:cubicBezTo>
                <a:cubicBezTo>
                  <a:pt x="426" y="256"/>
                  <a:pt x="427" y="223"/>
                  <a:pt x="423" y="195"/>
                </a:cubicBezTo>
                <a:cubicBezTo>
                  <a:pt x="419" y="159"/>
                  <a:pt x="410" y="129"/>
                  <a:pt x="394" y="105"/>
                </a:cubicBezTo>
                <a:cubicBezTo>
                  <a:pt x="398" y="102"/>
                  <a:pt x="401" y="99"/>
                  <a:pt x="404" y="96"/>
                </a:cubicBezTo>
                <a:cubicBezTo>
                  <a:pt x="410" y="93"/>
                  <a:pt x="414" y="91"/>
                  <a:pt x="419" y="89"/>
                </a:cubicBezTo>
                <a:cubicBezTo>
                  <a:pt x="451" y="136"/>
                  <a:pt x="460" y="205"/>
                  <a:pt x="445" y="291"/>
                </a:cubicBezTo>
                <a:cubicBezTo>
                  <a:pt x="446" y="291"/>
                  <a:pt x="446" y="291"/>
                  <a:pt x="446" y="291"/>
                </a:cubicBezTo>
                <a:cubicBezTo>
                  <a:pt x="453" y="250"/>
                  <a:pt x="454" y="212"/>
                  <a:pt x="450" y="178"/>
                </a:cubicBezTo>
                <a:cubicBezTo>
                  <a:pt x="446" y="143"/>
                  <a:pt x="436" y="113"/>
                  <a:pt x="420" y="88"/>
                </a:cubicBezTo>
                <a:cubicBezTo>
                  <a:pt x="429" y="84"/>
                  <a:pt x="438" y="79"/>
                  <a:pt x="446" y="74"/>
                </a:cubicBezTo>
                <a:cubicBezTo>
                  <a:pt x="479" y="124"/>
                  <a:pt x="488" y="195"/>
                  <a:pt x="470" y="286"/>
                </a:cubicBezTo>
                <a:cubicBezTo>
                  <a:pt x="470" y="288"/>
                  <a:pt x="469" y="290"/>
                  <a:pt x="469" y="291"/>
                </a:cubicBezTo>
                <a:cubicBezTo>
                  <a:pt x="469" y="291"/>
                  <a:pt x="469" y="291"/>
                  <a:pt x="469" y="291"/>
                </a:cubicBezTo>
                <a:cubicBezTo>
                  <a:pt x="470" y="290"/>
                  <a:pt x="470" y="288"/>
                  <a:pt x="471" y="286"/>
                </a:cubicBezTo>
                <a:cubicBezTo>
                  <a:pt x="479" y="241"/>
                  <a:pt x="482" y="200"/>
                  <a:pt x="477" y="164"/>
                </a:cubicBezTo>
                <a:cubicBezTo>
                  <a:pt x="473" y="128"/>
                  <a:pt x="463" y="98"/>
                  <a:pt x="446" y="73"/>
                </a:cubicBezTo>
                <a:cubicBezTo>
                  <a:pt x="455" y="67"/>
                  <a:pt x="463" y="61"/>
                  <a:pt x="470" y="54"/>
                </a:cubicBezTo>
                <a:cubicBezTo>
                  <a:pt x="505" y="104"/>
                  <a:pt x="515" y="177"/>
                  <a:pt x="498" y="267"/>
                </a:cubicBezTo>
                <a:cubicBezTo>
                  <a:pt x="496" y="275"/>
                  <a:pt x="494" y="283"/>
                  <a:pt x="492" y="291"/>
                </a:cubicBezTo>
                <a:cubicBezTo>
                  <a:pt x="493" y="291"/>
                  <a:pt x="493" y="291"/>
                  <a:pt x="493" y="291"/>
                </a:cubicBezTo>
                <a:cubicBezTo>
                  <a:pt x="495" y="283"/>
                  <a:pt x="497" y="275"/>
                  <a:pt x="498" y="267"/>
                </a:cubicBezTo>
                <a:cubicBezTo>
                  <a:pt x="507" y="222"/>
                  <a:pt x="509" y="180"/>
                  <a:pt x="504" y="144"/>
                </a:cubicBezTo>
                <a:cubicBezTo>
                  <a:pt x="499" y="109"/>
                  <a:pt x="488" y="79"/>
                  <a:pt x="470" y="54"/>
                </a:cubicBezTo>
                <a:cubicBezTo>
                  <a:pt x="471" y="53"/>
                  <a:pt x="471" y="52"/>
                  <a:pt x="472" y="51"/>
                </a:cubicBezTo>
                <a:cubicBezTo>
                  <a:pt x="472" y="51"/>
                  <a:pt x="472" y="51"/>
                  <a:pt x="472" y="51"/>
                </a:cubicBezTo>
                <a:cubicBezTo>
                  <a:pt x="480" y="46"/>
                  <a:pt x="488" y="41"/>
                  <a:pt x="493" y="35"/>
                </a:cubicBezTo>
                <a:cubicBezTo>
                  <a:pt x="520" y="70"/>
                  <a:pt x="534" y="117"/>
                  <a:pt x="533" y="173"/>
                </a:cubicBezTo>
                <a:cubicBezTo>
                  <a:pt x="533" y="209"/>
                  <a:pt x="527" y="249"/>
                  <a:pt x="515" y="291"/>
                </a:cubicBezTo>
                <a:cubicBezTo>
                  <a:pt x="515" y="291"/>
                  <a:pt x="515" y="291"/>
                  <a:pt x="515" y="291"/>
                </a:cubicBezTo>
                <a:cubicBezTo>
                  <a:pt x="527" y="249"/>
                  <a:pt x="533" y="209"/>
                  <a:pt x="534" y="173"/>
                </a:cubicBezTo>
                <a:cubicBezTo>
                  <a:pt x="534" y="117"/>
                  <a:pt x="521" y="70"/>
                  <a:pt x="494" y="35"/>
                </a:cubicBezTo>
                <a:cubicBezTo>
                  <a:pt x="496" y="33"/>
                  <a:pt x="497" y="32"/>
                  <a:pt x="499" y="30"/>
                </a:cubicBezTo>
                <a:cubicBezTo>
                  <a:pt x="506" y="25"/>
                  <a:pt x="513" y="21"/>
                  <a:pt x="518" y="16"/>
                </a:cubicBezTo>
                <a:cubicBezTo>
                  <a:pt x="573" y="78"/>
                  <a:pt x="584" y="173"/>
                  <a:pt x="551" y="285"/>
                </a:cubicBezTo>
                <a:cubicBezTo>
                  <a:pt x="548" y="287"/>
                  <a:pt x="545" y="289"/>
                  <a:pt x="542" y="291"/>
                </a:cubicBezTo>
                <a:cubicBezTo>
                  <a:pt x="543" y="291"/>
                  <a:pt x="543" y="291"/>
                  <a:pt x="543" y="291"/>
                </a:cubicBezTo>
                <a:cubicBezTo>
                  <a:pt x="546" y="290"/>
                  <a:pt x="548" y="288"/>
                  <a:pt x="550" y="286"/>
                </a:cubicBezTo>
                <a:cubicBezTo>
                  <a:pt x="550" y="288"/>
                  <a:pt x="549" y="290"/>
                  <a:pt x="549" y="291"/>
                </a:cubicBezTo>
                <a:cubicBezTo>
                  <a:pt x="549" y="291"/>
                  <a:pt x="549" y="291"/>
                  <a:pt x="549" y="291"/>
                </a:cubicBezTo>
                <a:cubicBezTo>
                  <a:pt x="550" y="290"/>
                  <a:pt x="550" y="288"/>
                  <a:pt x="551" y="286"/>
                </a:cubicBezTo>
                <a:cubicBezTo>
                  <a:pt x="558" y="281"/>
                  <a:pt x="567" y="276"/>
                  <a:pt x="575" y="272"/>
                </a:cubicBezTo>
                <a:cubicBezTo>
                  <a:pt x="577" y="271"/>
                  <a:pt x="577" y="271"/>
                  <a:pt x="577" y="271"/>
                </a:cubicBezTo>
                <a:cubicBezTo>
                  <a:pt x="575" y="277"/>
                  <a:pt x="572" y="284"/>
                  <a:pt x="570" y="290"/>
                </a:cubicBezTo>
                <a:cubicBezTo>
                  <a:pt x="569" y="291"/>
                  <a:pt x="568" y="291"/>
                  <a:pt x="568" y="291"/>
                </a:cubicBezTo>
                <a:cubicBezTo>
                  <a:pt x="569" y="291"/>
                  <a:pt x="569" y="291"/>
                  <a:pt x="569" y="291"/>
                </a:cubicBezTo>
                <a:cubicBezTo>
                  <a:pt x="569" y="291"/>
                  <a:pt x="570" y="291"/>
                  <a:pt x="570" y="291"/>
                </a:cubicBezTo>
                <a:cubicBezTo>
                  <a:pt x="570" y="291"/>
                  <a:pt x="570" y="291"/>
                  <a:pt x="570" y="291"/>
                </a:cubicBezTo>
                <a:cubicBezTo>
                  <a:pt x="570" y="291"/>
                  <a:pt x="570" y="291"/>
                  <a:pt x="570" y="291"/>
                </a:cubicBezTo>
                <a:cubicBezTo>
                  <a:pt x="570" y="291"/>
                  <a:pt x="571" y="291"/>
                  <a:pt x="571" y="290"/>
                </a:cubicBezTo>
                <a:cubicBezTo>
                  <a:pt x="573" y="289"/>
                  <a:pt x="575" y="288"/>
                  <a:pt x="577" y="287"/>
                </a:cubicBezTo>
                <a:cubicBezTo>
                  <a:pt x="576" y="289"/>
                  <a:pt x="576" y="290"/>
                  <a:pt x="575" y="291"/>
                </a:cubicBezTo>
                <a:cubicBezTo>
                  <a:pt x="576" y="291"/>
                  <a:pt x="576" y="291"/>
                  <a:pt x="576" y="291"/>
                </a:cubicBezTo>
                <a:cubicBezTo>
                  <a:pt x="576" y="290"/>
                  <a:pt x="577" y="288"/>
                  <a:pt x="577" y="287"/>
                </a:cubicBezTo>
                <a:cubicBezTo>
                  <a:pt x="584" y="283"/>
                  <a:pt x="591" y="280"/>
                  <a:pt x="597" y="276"/>
                </a:cubicBezTo>
                <a:cubicBezTo>
                  <a:pt x="595" y="281"/>
                  <a:pt x="593" y="286"/>
                  <a:pt x="591" y="291"/>
                </a:cubicBezTo>
                <a:cubicBezTo>
                  <a:pt x="591" y="291"/>
                  <a:pt x="591" y="291"/>
                  <a:pt x="591" y="291"/>
                </a:cubicBezTo>
                <a:cubicBezTo>
                  <a:pt x="593" y="286"/>
                  <a:pt x="596" y="281"/>
                  <a:pt x="598" y="276"/>
                </a:cubicBezTo>
                <a:cubicBezTo>
                  <a:pt x="604" y="273"/>
                  <a:pt x="611" y="269"/>
                  <a:pt x="617" y="266"/>
                </a:cubicBezTo>
                <a:cubicBezTo>
                  <a:pt x="614" y="272"/>
                  <a:pt x="611" y="278"/>
                  <a:pt x="608" y="284"/>
                </a:cubicBezTo>
                <a:cubicBezTo>
                  <a:pt x="604" y="286"/>
                  <a:pt x="599" y="289"/>
                  <a:pt x="595" y="291"/>
                </a:cubicBezTo>
                <a:cubicBezTo>
                  <a:pt x="596" y="291"/>
                  <a:pt x="596" y="291"/>
                  <a:pt x="596" y="291"/>
                </a:cubicBezTo>
                <a:cubicBezTo>
                  <a:pt x="600" y="289"/>
                  <a:pt x="604" y="287"/>
                  <a:pt x="608" y="285"/>
                </a:cubicBezTo>
                <a:cubicBezTo>
                  <a:pt x="607" y="287"/>
                  <a:pt x="606" y="289"/>
                  <a:pt x="605" y="291"/>
                </a:cubicBezTo>
                <a:cubicBezTo>
                  <a:pt x="605" y="291"/>
                  <a:pt x="605" y="291"/>
                  <a:pt x="605" y="291"/>
                </a:cubicBezTo>
                <a:cubicBezTo>
                  <a:pt x="606" y="289"/>
                  <a:pt x="608" y="287"/>
                  <a:pt x="609" y="284"/>
                </a:cubicBezTo>
                <a:cubicBezTo>
                  <a:pt x="614" y="281"/>
                  <a:pt x="618" y="279"/>
                  <a:pt x="623" y="276"/>
                </a:cubicBezTo>
                <a:cubicBezTo>
                  <a:pt x="621" y="281"/>
                  <a:pt x="618" y="286"/>
                  <a:pt x="615" y="291"/>
                </a:cubicBezTo>
                <a:cubicBezTo>
                  <a:pt x="615" y="291"/>
                  <a:pt x="615" y="291"/>
                  <a:pt x="615" y="291"/>
                </a:cubicBezTo>
                <a:cubicBezTo>
                  <a:pt x="618" y="286"/>
                  <a:pt x="621" y="281"/>
                  <a:pt x="624" y="275"/>
                </a:cubicBezTo>
                <a:cubicBezTo>
                  <a:pt x="630" y="272"/>
                  <a:pt x="636" y="268"/>
                  <a:pt x="642" y="264"/>
                </a:cubicBezTo>
                <a:cubicBezTo>
                  <a:pt x="639" y="270"/>
                  <a:pt x="635" y="277"/>
                  <a:pt x="632" y="283"/>
                </a:cubicBezTo>
                <a:cubicBezTo>
                  <a:pt x="627" y="286"/>
                  <a:pt x="622" y="289"/>
                  <a:pt x="618" y="291"/>
                </a:cubicBezTo>
                <a:cubicBezTo>
                  <a:pt x="619" y="291"/>
                  <a:pt x="619" y="291"/>
                  <a:pt x="619" y="291"/>
                </a:cubicBezTo>
                <a:cubicBezTo>
                  <a:pt x="623" y="289"/>
                  <a:pt x="627" y="286"/>
                  <a:pt x="631" y="284"/>
                </a:cubicBezTo>
                <a:cubicBezTo>
                  <a:pt x="630" y="286"/>
                  <a:pt x="628" y="289"/>
                  <a:pt x="627" y="291"/>
                </a:cubicBezTo>
                <a:cubicBezTo>
                  <a:pt x="627" y="291"/>
                  <a:pt x="627" y="291"/>
                  <a:pt x="627" y="291"/>
                </a:cubicBezTo>
                <a:cubicBezTo>
                  <a:pt x="629" y="289"/>
                  <a:pt x="631" y="286"/>
                  <a:pt x="632" y="283"/>
                </a:cubicBezTo>
                <a:cubicBezTo>
                  <a:pt x="638" y="279"/>
                  <a:pt x="644" y="275"/>
                  <a:pt x="650" y="271"/>
                </a:cubicBezTo>
                <a:cubicBezTo>
                  <a:pt x="646" y="278"/>
                  <a:pt x="642" y="284"/>
                  <a:pt x="638" y="290"/>
                </a:cubicBezTo>
                <a:cubicBezTo>
                  <a:pt x="637" y="291"/>
                  <a:pt x="637" y="291"/>
                  <a:pt x="636" y="291"/>
                </a:cubicBezTo>
                <a:cubicBezTo>
                  <a:pt x="637" y="291"/>
                  <a:pt x="637" y="291"/>
                  <a:pt x="637" y="291"/>
                </a:cubicBezTo>
                <a:cubicBezTo>
                  <a:pt x="637" y="291"/>
                  <a:pt x="637" y="291"/>
                  <a:pt x="637" y="291"/>
                </a:cubicBezTo>
                <a:cubicBezTo>
                  <a:pt x="637" y="291"/>
                  <a:pt x="637" y="291"/>
                  <a:pt x="637" y="291"/>
                </a:cubicBezTo>
                <a:cubicBezTo>
                  <a:pt x="638" y="291"/>
                  <a:pt x="638" y="291"/>
                  <a:pt x="638" y="291"/>
                </a:cubicBezTo>
                <a:cubicBezTo>
                  <a:pt x="638" y="291"/>
                  <a:pt x="638" y="291"/>
                  <a:pt x="638" y="291"/>
                </a:cubicBezTo>
                <a:cubicBezTo>
                  <a:pt x="644" y="287"/>
                  <a:pt x="649" y="283"/>
                  <a:pt x="654" y="280"/>
                </a:cubicBezTo>
                <a:cubicBezTo>
                  <a:pt x="651" y="284"/>
                  <a:pt x="649" y="288"/>
                  <a:pt x="646" y="291"/>
                </a:cubicBezTo>
                <a:cubicBezTo>
                  <a:pt x="646" y="291"/>
                  <a:pt x="646" y="291"/>
                  <a:pt x="646" y="291"/>
                </a:cubicBezTo>
                <a:cubicBezTo>
                  <a:pt x="649" y="287"/>
                  <a:pt x="652" y="283"/>
                  <a:pt x="655" y="279"/>
                </a:cubicBezTo>
                <a:cubicBezTo>
                  <a:pt x="661" y="275"/>
                  <a:pt x="666" y="271"/>
                  <a:pt x="671" y="268"/>
                </a:cubicBezTo>
                <a:cubicBezTo>
                  <a:pt x="667" y="274"/>
                  <a:pt x="662" y="280"/>
                  <a:pt x="657" y="286"/>
                </a:cubicBezTo>
                <a:cubicBezTo>
                  <a:pt x="655" y="288"/>
                  <a:pt x="652" y="290"/>
                  <a:pt x="650" y="291"/>
                </a:cubicBezTo>
                <a:cubicBezTo>
                  <a:pt x="651" y="291"/>
                  <a:pt x="651" y="291"/>
                  <a:pt x="651" y="291"/>
                </a:cubicBezTo>
                <a:cubicBezTo>
                  <a:pt x="653" y="290"/>
                  <a:pt x="654" y="289"/>
                  <a:pt x="656" y="288"/>
                </a:cubicBezTo>
                <a:cubicBezTo>
                  <a:pt x="655" y="289"/>
                  <a:pt x="654" y="290"/>
                  <a:pt x="653" y="291"/>
                </a:cubicBezTo>
                <a:cubicBezTo>
                  <a:pt x="654" y="291"/>
                  <a:pt x="654" y="291"/>
                  <a:pt x="654" y="291"/>
                </a:cubicBezTo>
                <a:cubicBezTo>
                  <a:pt x="655" y="290"/>
                  <a:pt x="656" y="288"/>
                  <a:pt x="658" y="286"/>
                </a:cubicBezTo>
                <a:cubicBezTo>
                  <a:pt x="662" y="283"/>
                  <a:pt x="667" y="280"/>
                  <a:pt x="671" y="276"/>
                </a:cubicBezTo>
                <a:cubicBezTo>
                  <a:pt x="667" y="281"/>
                  <a:pt x="663" y="286"/>
                  <a:pt x="659" y="291"/>
                </a:cubicBezTo>
                <a:cubicBezTo>
                  <a:pt x="659" y="291"/>
                  <a:pt x="658" y="291"/>
                  <a:pt x="658" y="291"/>
                </a:cubicBezTo>
                <a:cubicBezTo>
                  <a:pt x="659" y="291"/>
                  <a:pt x="659" y="291"/>
                  <a:pt x="659" y="291"/>
                </a:cubicBezTo>
                <a:cubicBezTo>
                  <a:pt x="659" y="291"/>
                  <a:pt x="659" y="291"/>
                  <a:pt x="659" y="291"/>
                </a:cubicBezTo>
                <a:cubicBezTo>
                  <a:pt x="664" y="287"/>
                  <a:pt x="669" y="283"/>
                  <a:pt x="674" y="278"/>
                </a:cubicBezTo>
                <a:cubicBezTo>
                  <a:pt x="671" y="281"/>
                  <a:pt x="669" y="285"/>
                  <a:pt x="666" y="288"/>
                </a:cubicBezTo>
                <a:cubicBezTo>
                  <a:pt x="665" y="289"/>
                  <a:pt x="663" y="290"/>
                  <a:pt x="662" y="291"/>
                </a:cubicBezTo>
                <a:cubicBezTo>
                  <a:pt x="662" y="291"/>
                  <a:pt x="662" y="291"/>
                  <a:pt x="662" y="291"/>
                </a:cubicBezTo>
                <a:cubicBezTo>
                  <a:pt x="663" y="291"/>
                  <a:pt x="663" y="291"/>
                  <a:pt x="663" y="291"/>
                </a:cubicBezTo>
                <a:cubicBezTo>
                  <a:pt x="663" y="291"/>
                  <a:pt x="664" y="290"/>
                  <a:pt x="665" y="290"/>
                </a:cubicBezTo>
                <a:cubicBezTo>
                  <a:pt x="666" y="289"/>
                  <a:pt x="667" y="288"/>
                  <a:pt x="668" y="287"/>
                </a:cubicBezTo>
                <a:cubicBezTo>
                  <a:pt x="666" y="289"/>
                  <a:pt x="665" y="290"/>
                  <a:pt x="663" y="291"/>
                </a:cubicBezTo>
                <a:cubicBezTo>
                  <a:pt x="664" y="291"/>
                  <a:pt x="664" y="291"/>
                  <a:pt x="664" y="291"/>
                </a:cubicBezTo>
                <a:cubicBezTo>
                  <a:pt x="667" y="289"/>
                  <a:pt x="669" y="287"/>
                  <a:pt x="671" y="285"/>
                </a:cubicBezTo>
                <a:cubicBezTo>
                  <a:pt x="672" y="284"/>
                  <a:pt x="674" y="283"/>
                  <a:pt x="675" y="282"/>
                </a:cubicBezTo>
                <a:cubicBezTo>
                  <a:pt x="722" y="244"/>
                  <a:pt x="763" y="206"/>
                  <a:pt x="797" y="168"/>
                </a:cubicBezTo>
                <a:cubicBezTo>
                  <a:pt x="801" y="165"/>
                  <a:pt x="804" y="161"/>
                  <a:pt x="808" y="158"/>
                </a:cubicBezTo>
                <a:cubicBezTo>
                  <a:pt x="819" y="147"/>
                  <a:pt x="830" y="137"/>
                  <a:pt x="840" y="126"/>
                </a:cubicBezTo>
                <a:cubicBezTo>
                  <a:pt x="847" y="119"/>
                  <a:pt x="854" y="113"/>
                  <a:pt x="861" y="106"/>
                </a:cubicBezTo>
                <a:cubicBezTo>
                  <a:pt x="871" y="97"/>
                  <a:pt x="880" y="88"/>
                  <a:pt x="889" y="79"/>
                </a:cubicBezTo>
                <a:cubicBezTo>
                  <a:pt x="899" y="70"/>
                  <a:pt x="909" y="61"/>
                  <a:pt x="918" y="52"/>
                </a:cubicBezTo>
                <a:cubicBezTo>
                  <a:pt x="937" y="35"/>
                  <a:pt x="955" y="17"/>
                  <a:pt x="971" y="0"/>
                </a:cubicBezTo>
                <a:cubicBezTo>
                  <a:pt x="970" y="0"/>
                  <a:pt x="970" y="0"/>
                  <a:pt x="970" y="0"/>
                </a:cubicBezTo>
                <a:cubicBezTo>
                  <a:pt x="956" y="15"/>
                  <a:pt x="941" y="30"/>
                  <a:pt x="925" y="45"/>
                </a:cubicBezTo>
                <a:cubicBezTo>
                  <a:pt x="940" y="30"/>
                  <a:pt x="953" y="15"/>
                  <a:pt x="966" y="0"/>
                </a:cubicBezTo>
                <a:cubicBezTo>
                  <a:pt x="965" y="0"/>
                  <a:pt x="965" y="0"/>
                  <a:pt x="965" y="0"/>
                </a:cubicBezTo>
                <a:cubicBezTo>
                  <a:pt x="951" y="17"/>
                  <a:pt x="935" y="35"/>
                  <a:pt x="917" y="52"/>
                </a:cubicBezTo>
                <a:cubicBezTo>
                  <a:pt x="914" y="55"/>
                  <a:pt x="910" y="59"/>
                  <a:pt x="906" y="62"/>
                </a:cubicBezTo>
                <a:cubicBezTo>
                  <a:pt x="925" y="41"/>
                  <a:pt x="943" y="21"/>
                  <a:pt x="958" y="0"/>
                </a:cubicBezTo>
                <a:cubicBezTo>
                  <a:pt x="957" y="0"/>
                  <a:pt x="957" y="0"/>
                  <a:pt x="957" y="0"/>
                </a:cubicBezTo>
                <a:cubicBezTo>
                  <a:pt x="941" y="22"/>
                  <a:pt x="923" y="43"/>
                  <a:pt x="902" y="65"/>
                </a:cubicBezTo>
                <a:cubicBezTo>
                  <a:pt x="898" y="69"/>
                  <a:pt x="894" y="72"/>
                  <a:pt x="890" y="76"/>
                </a:cubicBezTo>
                <a:cubicBezTo>
                  <a:pt x="913" y="50"/>
                  <a:pt x="932" y="25"/>
                  <a:pt x="948" y="0"/>
                </a:cubicBezTo>
                <a:cubicBezTo>
                  <a:pt x="947" y="0"/>
                  <a:pt x="947" y="0"/>
                  <a:pt x="947" y="0"/>
                </a:cubicBezTo>
                <a:cubicBezTo>
                  <a:pt x="931" y="26"/>
                  <a:pt x="911" y="52"/>
                  <a:pt x="887" y="78"/>
                </a:cubicBezTo>
                <a:cubicBezTo>
                  <a:pt x="883" y="81"/>
                  <a:pt x="879" y="84"/>
                  <a:pt x="875" y="87"/>
                </a:cubicBezTo>
                <a:cubicBezTo>
                  <a:pt x="900" y="58"/>
                  <a:pt x="921" y="29"/>
                  <a:pt x="937" y="0"/>
                </a:cubicBezTo>
                <a:cubicBezTo>
                  <a:pt x="936" y="0"/>
                  <a:pt x="936" y="0"/>
                  <a:pt x="936" y="0"/>
                </a:cubicBezTo>
                <a:cubicBezTo>
                  <a:pt x="920" y="29"/>
                  <a:pt x="899" y="59"/>
                  <a:pt x="873" y="89"/>
                </a:cubicBezTo>
                <a:cubicBezTo>
                  <a:pt x="869" y="93"/>
                  <a:pt x="864" y="96"/>
                  <a:pt x="859" y="100"/>
                </a:cubicBezTo>
                <a:cubicBezTo>
                  <a:pt x="886" y="66"/>
                  <a:pt x="908" y="33"/>
                  <a:pt x="924" y="0"/>
                </a:cubicBezTo>
                <a:cubicBezTo>
                  <a:pt x="923" y="0"/>
                  <a:pt x="923" y="0"/>
                  <a:pt x="923" y="0"/>
                </a:cubicBezTo>
                <a:cubicBezTo>
                  <a:pt x="907" y="33"/>
                  <a:pt x="885" y="67"/>
                  <a:pt x="858" y="101"/>
                </a:cubicBezTo>
                <a:cubicBezTo>
                  <a:pt x="854" y="104"/>
                  <a:pt x="850" y="107"/>
                  <a:pt x="846" y="110"/>
                </a:cubicBezTo>
                <a:cubicBezTo>
                  <a:pt x="874" y="73"/>
                  <a:pt x="895" y="36"/>
                  <a:pt x="910" y="0"/>
                </a:cubicBezTo>
                <a:cubicBezTo>
                  <a:pt x="910" y="0"/>
                  <a:pt x="910" y="0"/>
                  <a:pt x="910" y="0"/>
                </a:cubicBezTo>
                <a:cubicBezTo>
                  <a:pt x="895" y="36"/>
                  <a:pt x="873" y="73"/>
                  <a:pt x="845" y="111"/>
                </a:cubicBezTo>
                <a:cubicBezTo>
                  <a:pt x="834" y="119"/>
                  <a:pt x="822" y="127"/>
                  <a:pt x="811" y="135"/>
                </a:cubicBezTo>
                <a:cubicBezTo>
                  <a:pt x="846" y="89"/>
                  <a:pt x="871" y="44"/>
                  <a:pt x="887" y="0"/>
                </a:cubicBezTo>
                <a:cubicBezTo>
                  <a:pt x="886" y="0"/>
                  <a:pt x="886" y="0"/>
                  <a:pt x="886" y="0"/>
                </a:cubicBezTo>
                <a:cubicBezTo>
                  <a:pt x="871" y="44"/>
                  <a:pt x="845" y="90"/>
                  <a:pt x="810" y="136"/>
                </a:cubicBezTo>
                <a:cubicBezTo>
                  <a:pt x="804" y="140"/>
                  <a:pt x="799" y="143"/>
                  <a:pt x="793" y="147"/>
                </a:cubicBezTo>
                <a:cubicBezTo>
                  <a:pt x="830" y="97"/>
                  <a:pt x="855" y="47"/>
                  <a:pt x="869" y="0"/>
                </a:cubicBezTo>
                <a:cubicBezTo>
                  <a:pt x="868" y="0"/>
                  <a:pt x="868" y="0"/>
                  <a:pt x="868" y="0"/>
                </a:cubicBezTo>
                <a:cubicBezTo>
                  <a:pt x="854" y="47"/>
                  <a:pt x="829" y="97"/>
                  <a:pt x="792" y="148"/>
                </a:cubicBezTo>
                <a:cubicBezTo>
                  <a:pt x="787" y="151"/>
                  <a:pt x="782" y="155"/>
                  <a:pt x="777" y="158"/>
                </a:cubicBezTo>
                <a:cubicBezTo>
                  <a:pt x="814" y="103"/>
                  <a:pt x="838" y="50"/>
                  <a:pt x="849" y="0"/>
                </a:cubicBezTo>
                <a:cubicBezTo>
                  <a:pt x="849" y="0"/>
                  <a:pt x="849" y="0"/>
                  <a:pt x="849" y="0"/>
                </a:cubicBezTo>
                <a:cubicBezTo>
                  <a:pt x="837" y="51"/>
                  <a:pt x="813" y="104"/>
                  <a:pt x="776" y="159"/>
                </a:cubicBezTo>
                <a:cubicBezTo>
                  <a:pt x="770" y="162"/>
                  <a:pt x="764" y="166"/>
                  <a:pt x="759" y="170"/>
                </a:cubicBezTo>
                <a:cubicBezTo>
                  <a:pt x="796" y="110"/>
                  <a:pt x="820" y="53"/>
                  <a:pt x="828" y="0"/>
                </a:cubicBezTo>
                <a:cubicBezTo>
                  <a:pt x="828" y="0"/>
                  <a:pt x="828" y="0"/>
                  <a:pt x="828" y="0"/>
                </a:cubicBezTo>
                <a:cubicBezTo>
                  <a:pt x="819" y="54"/>
                  <a:pt x="796" y="111"/>
                  <a:pt x="758" y="170"/>
                </a:cubicBezTo>
                <a:cubicBezTo>
                  <a:pt x="752" y="174"/>
                  <a:pt x="746" y="178"/>
                  <a:pt x="740" y="181"/>
                </a:cubicBezTo>
                <a:cubicBezTo>
                  <a:pt x="778" y="117"/>
                  <a:pt x="801" y="56"/>
                  <a:pt x="806" y="0"/>
                </a:cubicBezTo>
                <a:cubicBezTo>
                  <a:pt x="806" y="0"/>
                  <a:pt x="806" y="0"/>
                  <a:pt x="806" y="0"/>
                </a:cubicBezTo>
                <a:cubicBezTo>
                  <a:pt x="800" y="56"/>
                  <a:pt x="778" y="118"/>
                  <a:pt x="739" y="182"/>
                </a:cubicBezTo>
                <a:cubicBezTo>
                  <a:pt x="733" y="185"/>
                  <a:pt x="727" y="189"/>
                  <a:pt x="721" y="193"/>
                </a:cubicBezTo>
                <a:cubicBezTo>
                  <a:pt x="760" y="124"/>
                  <a:pt x="781" y="59"/>
                  <a:pt x="783" y="0"/>
                </a:cubicBezTo>
                <a:cubicBezTo>
                  <a:pt x="782" y="0"/>
                  <a:pt x="782" y="0"/>
                  <a:pt x="782" y="0"/>
                </a:cubicBezTo>
                <a:cubicBezTo>
                  <a:pt x="780" y="59"/>
                  <a:pt x="759" y="124"/>
                  <a:pt x="720" y="193"/>
                </a:cubicBezTo>
                <a:cubicBezTo>
                  <a:pt x="714" y="197"/>
                  <a:pt x="708" y="200"/>
                  <a:pt x="702" y="204"/>
                </a:cubicBezTo>
                <a:cubicBezTo>
                  <a:pt x="731" y="150"/>
                  <a:pt x="749" y="98"/>
                  <a:pt x="756" y="50"/>
                </a:cubicBezTo>
                <a:cubicBezTo>
                  <a:pt x="758" y="33"/>
                  <a:pt x="759" y="16"/>
                  <a:pt x="758" y="0"/>
                </a:cubicBezTo>
                <a:cubicBezTo>
                  <a:pt x="758" y="0"/>
                  <a:pt x="758" y="0"/>
                  <a:pt x="758" y="0"/>
                </a:cubicBezTo>
                <a:cubicBezTo>
                  <a:pt x="760" y="61"/>
                  <a:pt x="741" y="131"/>
                  <a:pt x="701" y="204"/>
                </a:cubicBezTo>
                <a:cubicBezTo>
                  <a:pt x="695" y="208"/>
                  <a:pt x="689" y="211"/>
                  <a:pt x="683" y="215"/>
                </a:cubicBezTo>
                <a:cubicBezTo>
                  <a:pt x="704" y="173"/>
                  <a:pt x="719" y="132"/>
                  <a:pt x="727" y="94"/>
                </a:cubicBezTo>
                <a:cubicBezTo>
                  <a:pt x="734" y="61"/>
                  <a:pt x="736" y="29"/>
                  <a:pt x="733" y="0"/>
                </a:cubicBezTo>
                <a:cubicBezTo>
                  <a:pt x="732" y="0"/>
                  <a:pt x="732" y="0"/>
                  <a:pt x="732" y="0"/>
                </a:cubicBezTo>
                <a:cubicBezTo>
                  <a:pt x="739" y="63"/>
                  <a:pt x="722" y="136"/>
                  <a:pt x="682" y="215"/>
                </a:cubicBezTo>
                <a:cubicBezTo>
                  <a:pt x="676" y="219"/>
                  <a:pt x="669" y="222"/>
                  <a:pt x="663" y="226"/>
                </a:cubicBezTo>
                <a:cubicBezTo>
                  <a:pt x="703" y="141"/>
                  <a:pt x="717" y="65"/>
                  <a:pt x="705" y="0"/>
                </a:cubicBezTo>
                <a:cubicBezTo>
                  <a:pt x="705" y="0"/>
                  <a:pt x="705" y="0"/>
                  <a:pt x="705" y="0"/>
                </a:cubicBezTo>
                <a:cubicBezTo>
                  <a:pt x="716" y="65"/>
                  <a:pt x="702" y="142"/>
                  <a:pt x="662" y="226"/>
                </a:cubicBezTo>
                <a:cubicBezTo>
                  <a:pt x="656" y="230"/>
                  <a:pt x="649" y="233"/>
                  <a:pt x="643" y="237"/>
                </a:cubicBezTo>
                <a:cubicBezTo>
                  <a:pt x="672" y="170"/>
                  <a:pt x="686" y="108"/>
                  <a:pt x="684" y="54"/>
                </a:cubicBezTo>
                <a:cubicBezTo>
                  <a:pt x="684" y="35"/>
                  <a:pt x="681" y="17"/>
                  <a:pt x="677" y="0"/>
                </a:cubicBezTo>
                <a:cubicBezTo>
                  <a:pt x="676" y="0"/>
                  <a:pt x="676" y="0"/>
                  <a:pt x="676" y="0"/>
                </a:cubicBezTo>
                <a:cubicBezTo>
                  <a:pt x="693" y="66"/>
                  <a:pt x="682" y="147"/>
                  <a:pt x="642" y="237"/>
                </a:cubicBezTo>
                <a:cubicBezTo>
                  <a:pt x="637" y="240"/>
                  <a:pt x="631" y="243"/>
                  <a:pt x="626" y="245"/>
                </a:cubicBezTo>
                <a:cubicBezTo>
                  <a:pt x="652" y="180"/>
                  <a:pt x="664" y="121"/>
                  <a:pt x="661" y="68"/>
                </a:cubicBezTo>
                <a:cubicBezTo>
                  <a:pt x="660" y="43"/>
                  <a:pt x="655" y="21"/>
                  <a:pt x="648" y="0"/>
                </a:cubicBezTo>
                <a:cubicBezTo>
                  <a:pt x="647" y="0"/>
                  <a:pt x="647" y="0"/>
                  <a:pt x="647" y="0"/>
                </a:cubicBezTo>
                <a:cubicBezTo>
                  <a:pt x="671" y="66"/>
                  <a:pt x="664" y="151"/>
                  <a:pt x="625" y="246"/>
                </a:cubicBezTo>
                <a:cubicBezTo>
                  <a:pt x="619" y="249"/>
                  <a:pt x="612" y="252"/>
                  <a:pt x="606" y="256"/>
                </a:cubicBezTo>
                <a:cubicBezTo>
                  <a:pt x="630" y="192"/>
                  <a:pt x="640" y="134"/>
                  <a:pt x="637" y="83"/>
                </a:cubicBezTo>
                <a:cubicBezTo>
                  <a:pt x="635" y="52"/>
                  <a:pt x="628" y="25"/>
                  <a:pt x="616" y="0"/>
                </a:cubicBezTo>
                <a:cubicBezTo>
                  <a:pt x="615" y="0"/>
                  <a:pt x="615" y="0"/>
                  <a:pt x="615" y="0"/>
                </a:cubicBezTo>
                <a:cubicBezTo>
                  <a:pt x="648" y="66"/>
                  <a:pt x="644" y="153"/>
                  <a:pt x="605" y="256"/>
                </a:cubicBezTo>
                <a:cubicBezTo>
                  <a:pt x="599" y="260"/>
                  <a:pt x="592" y="263"/>
                  <a:pt x="585" y="266"/>
                </a:cubicBezTo>
                <a:cubicBezTo>
                  <a:pt x="607" y="204"/>
                  <a:pt x="616" y="148"/>
                  <a:pt x="612" y="98"/>
                </a:cubicBezTo>
                <a:cubicBezTo>
                  <a:pt x="609" y="61"/>
                  <a:pt x="599" y="28"/>
                  <a:pt x="582" y="0"/>
                </a:cubicBezTo>
                <a:cubicBezTo>
                  <a:pt x="581" y="0"/>
                  <a:pt x="581" y="0"/>
                  <a:pt x="581" y="0"/>
                </a:cubicBezTo>
                <a:cubicBezTo>
                  <a:pt x="622" y="65"/>
                  <a:pt x="623" y="156"/>
                  <a:pt x="584" y="267"/>
                </a:cubicBezTo>
                <a:cubicBezTo>
                  <a:pt x="582" y="268"/>
                  <a:pt x="580" y="269"/>
                  <a:pt x="577" y="270"/>
                </a:cubicBezTo>
                <a:cubicBezTo>
                  <a:pt x="595" y="212"/>
                  <a:pt x="601" y="159"/>
                  <a:pt x="594" y="112"/>
                </a:cubicBezTo>
                <a:cubicBezTo>
                  <a:pt x="588" y="68"/>
                  <a:pt x="571" y="30"/>
                  <a:pt x="544" y="0"/>
                </a:cubicBezTo>
                <a:cubicBezTo>
                  <a:pt x="544" y="0"/>
                  <a:pt x="544" y="0"/>
                  <a:pt x="544" y="0"/>
                </a:cubicBezTo>
                <a:cubicBezTo>
                  <a:pt x="600" y="63"/>
                  <a:pt x="611" y="159"/>
                  <a:pt x="577" y="270"/>
                </a:cubicBezTo>
                <a:cubicBezTo>
                  <a:pt x="575" y="271"/>
                  <a:pt x="575" y="271"/>
                  <a:pt x="575" y="271"/>
                </a:cubicBezTo>
                <a:cubicBezTo>
                  <a:pt x="567" y="275"/>
                  <a:pt x="559" y="280"/>
                  <a:pt x="551" y="285"/>
                </a:cubicBezTo>
                <a:cubicBezTo>
                  <a:pt x="551" y="285"/>
                  <a:pt x="551" y="285"/>
                  <a:pt x="551" y="285"/>
                </a:cubicBezTo>
                <a:cubicBezTo>
                  <a:pt x="568" y="228"/>
                  <a:pt x="574" y="176"/>
                  <a:pt x="568" y="129"/>
                </a:cubicBezTo>
                <a:cubicBezTo>
                  <a:pt x="562" y="84"/>
                  <a:pt x="545" y="46"/>
                  <a:pt x="518" y="16"/>
                </a:cubicBezTo>
                <a:cubicBezTo>
                  <a:pt x="518" y="16"/>
                  <a:pt x="518" y="16"/>
                  <a:pt x="518" y="16"/>
                </a:cubicBezTo>
                <a:cubicBezTo>
                  <a:pt x="521" y="13"/>
                  <a:pt x="524" y="10"/>
                  <a:pt x="526" y="8"/>
                </a:cubicBezTo>
                <a:cubicBezTo>
                  <a:pt x="531" y="5"/>
                  <a:pt x="534" y="3"/>
                  <a:pt x="538" y="0"/>
                </a:cubicBezTo>
                <a:cubicBezTo>
                  <a:pt x="537" y="0"/>
                  <a:pt x="537" y="0"/>
                  <a:pt x="537" y="0"/>
                </a:cubicBezTo>
                <a:cubicBezTo>
                  <a:pt x="534" y="2"/>
                  <a:pt x="531" y="4"/>
                  <a:pt x="528" y="6"/>
                </a:cubicBezTo>
                <a:cubicBezTo>
                  <a:pt x="530" y="4"/>
                  <a:pt x="531" y="2"/>
                  <a:pt x="533" y="0"/>
                </a:cubicBezTo>
                <a:cubicBezTo>
                  <a:pt x="532" y="0"/>
                  <a:pt x="532" y="0"/>
                  <a:pt x="532" y="0"/>
                </a:cubicBezTo>
                <a:cubicBezTo>
                  <a:pt x="530" y="2"/>
                  <a:pt x="528" y="5"/>
                  <a:pt x="526" y="7"/>
                </a:cubicBezTo>
                <a:cubicBezTo>
                  <a:pt x="523" y="9"/>
                  <a:pt x="520" y="11"/>
                  <a:pt x="516" y="13"/>
                </a:cubicBezTo>
                <a:cubicBezTo>
                  <a:pt x="515" y="12"/>
                  <a:pt x="514" y="11"/>
                  <a:pt x="513" y="10"/>
                </a:cubicBezTo>
                <a:cubicBezTo>
                  <a:pt x="513" y="8"/>
                  <a:pt x="514" y="7"/>
                  <a:pt x="514" y="6"/>
                </a:cubicBezTo>
                <a:cubicBezTo>
                  <a:pt x="519" y="4"/>
                  <a:pt x="524" y="2"/>
                  <a:pt x="528" y="0"/>
                </a:cubicBezTo>
                <a:cubicBezTo>
                  <a:pt x="527" y="0"/>
                  <a:pt x="527" y="0"/>
                  <a:pt x="527" y="0"/>
                </a:cubicBezTo>
                <a:cubicBezTo>
                  <a:pt x="523" y="2"/>
                  <a:pt x="519" y="4"/>
                  <a:pt x="515" y="6"/>
                </a:cubicBezTo>
                <a:cubicBezTo>
                  <a:pt x="515" y="4"/>
                  <a:pt x="516" y="2"/>
                  <a:pt x="516" y="0"/>
                </a:cubicBezTo>
                <a:cubicBezTo>
                  <a:pt x="516" y="0"/>
                  <a:pt x="516" y="0"/>
                  <a:pt x="516" y="0"/>
                </a:cubicBezTo>
                <a:cubicBezTo>
                  <a:pt x="515" y="2"/>
                  <a:pt x="515" y="4"/>
                  <a:pt x="514" y="6"/>
                </a:cubicBezTo>
                <a:cubicBezTo>
                  <a:pt x="513" y="6"/>
                  <a:pt x="512" y="7"/>
                  <a:pt x="511" y="7"/>
                </a:cubicBezTo>
                <a:cubicBezTo>
                  <a:pt x="508" y="5"/>
                  <a:pt x="505" y="2"/>
                  <a:pt x="503" y="0"/>
                </a:cubicBezTo>
                <a:cubicBezTo>
                  <a:pt x="502" y="0"/>
                  <a:pt x="502" y="0"/>
                  <a:pt x="502" y="0"/>
                </a:cubicBezTo>
                <a:cubicBezTo>
                  <a:pt x="505" y="2"/>
                  <a:pt x="507" y="5"/>
                  <a:pt x="510" y="7"/>
                </a:cubicBezTo>
                <a:cubicBezTo>
                  <a:pt x="504" y="10"/>
                  <a:pt x="497" y="13"/>
                  <a:pt x="490" y="15"/>
                </a:cubicBezTo>
                <a:cubicBezTo>
                  <a:pt x="491" y="11"/>
                  <a:pt x="491" y="7"/>
                  <a:pt x="491" y="3"/>
                </a:cubicBezTo>
                <a:cubicBezTo>
                  <a:pt x="494" y="2"/>
                  <a:pt x="496" y="1"/>
                  <a:pt x="499" y="0"/>
                </a:cubicBezTo>
                <a:cubicBezTo>
                  <a:pt x="497" y="0"/>
                  <a:pt x="497" y="0"/>
                  <a:pt x="497" y="0"/>
                </a:cubicBezTo>
                <a:cubicBezTo>
                  <a:pt x="495" y="1"/>
                  <a:pt x="493" y="1"/>
                  <a:pt x="491" y="2"/>
                </a:cubicBezTo>
                <a:cubicBezTo>
                  <a:pt x="491" y="1"/>
                  <a:pt x="491" y="1"/>
                  <a:pt x="490" y="0"/>
                </a:cubicBezTo>
                <a:cubicBezTo>
                  <a:pt x="490" y="0"/>
                  <a:pt x="490" y="0"/>
                  <a:pt x="490" y="0"/>
                </a:cubicBezTo>
                <a:cubicBezTo>
                  <a:pt x="490" y="1"/>
                  <a:pt x="490" y="2"/>
                  <a:pt x="490" y="2"/>
                </a:cubicBezTo>
                <a:cubicBezTo>
                  <a:pt x="484" y="4"/>
                  <a:pt x="476" y="7"/>
                  <a:pt x="469" y="9"/>
                </a:cubicBezTo>
                <a:cubicBezTo>
                  <a:pt x="465" y="6"/>
                  <a:pt x="461" y="3"/>
                  <a:pt x="457" y="0"/>
                </a:cubicBezTo>
                <a:cubicBezTo>
                  <a:pt x="457" y="0"/>
                  <a:pt x="457" y="0"/>
                  <a:pt x="457" y="0"/>
                </a:cubicBezTo>
                <a:cubicBezTo>
                  <a:pt x="461" y="3"/>
                  <a:pt x="465" y="6"/>
                  <a:pt x="468" y="9"/>
                </a:cubicBezTo>
                <a:cubicBezTo>
                  <a:pt x="465" y="10"/>
                  <a:pt x="462" y="11"/>
                  <a:pt x="458" y="12"/>
                </a:cubicBezTo>
                <a:cubicBezTo>
                  <a:pt x="458" y="8"/>
                  <a:pt x="456" y="4"/>
                  <a:pt x="455" y="0"/>
                </a:cubicBezTo>
                <a:cubicBezTo>
                  <a:pt x="455" y="0"/>
                  <a:pt x="455" y="0"/>
                  <a:pt x="455" y="0"/>
                </a:cubicBezTo>
                <a:cubicBezTo>
                  <a:pt x="456" y="4"/>
                  <a:pt x="457" y="8"/>
                  <a:pt x="458" y="12"/>
                </a:cubicBezTo>
                <a:cubicBezTo>
                  <a:pt x="451" y="14"/>
                  <a:pt x="443" y="16"/>
                  <a:pt x="435" y="19"/>
                </a:cubicBezTo>
                <a:cubicBezTo>
                  <a:pt x="431" y="16"/>
                  <a:pt x="428" y="14"/>
                  <a:pt x="424" y="11"/>
                </a:cubicBezTo>
                <a:cubicBezTo>
                  <a:pt x="423" y="10"/>
                  <a:pt x="423" y="8"/>
                  <a:pt x="422" y="7"/>
                </a:cubicBezTo>
                <a:cubicBezTo>
                  <a:pt x="432" y="4"/>
                  <a:pt x="440" y="2"/>
                  <a:pt x="449" y="0"/>
                </a:cubicBezTo>
                <a:cubicBezTo>
                  <a:pt x="447" y="0"/>
                  <a:pt x="447" y="0"/>
                  <a:pt x="447" y="0"/>
                </a:cubicBezTo>
                <a:cubicBezTo>
                  <a:pt x="439" y="2"/>
                  <a:pt x="431" y="4"/>
                  <a:pt x="422" y="6"/>
                </a:cubicBezTo>
                <a:cubicBezTo>
                  <a:pt x="421" y="4"/>
                  <a:pt x="420" y="2"/>
                  <a:pt x="418" y="0"/>
                </a:cubicBezTo>
                <a:cubicBezTo>
                  <a:pt x="418" y="0"/>
                  <a:pt x="418" y="0"/>
                  <a:pt x="418" y="0"/>
                </a:cubicBezTo>
                <a:cubicBezTo>
                  <a:pt x="419" y="2"/>
                  <a:pt x="420" y="4"/>
                  <a:pt x="421" y="6"/>
                </a:cubicBezTo>
                <a:cubicBezTo>
                  <a:pt x="418" y="7"/>
                  <a:pt x="418" y="7"/>
                  <a:pt x="418" y="7"/>
                </a:cubicBezTo>
                <a:cubicBezTo>
                  <a:pt x="413" y="5"/>
                  <a:pt x="408" y="2"/>
                  <a:pt x="403" y="0"/>
                </a:cubicBezTo>
                <a:cubicBezTo>
                  <a:pt x="402" y="0"/>
                  <a:pt x="402" y="0"/>
                  <a:pt x="402" y="0"/>
                </a:cubicBezTo>
                <a:cubicBezTo>
                  <a:pt x="407" y="2"/>
                  <a:pt x="412" y="5"/>
                  <a:pt x="417" y="8"/>
                </a:cubicBezTo>
                <a:cubicBezTo>
                  <a:pt x="408" y="10"/>
                  <a:pt x="399" y="12"/>
                  <a:pt x="388" y="15"/>
                </a:cubicBezTo>
                <a:cubicBezTo>
                  <a:pt x="387" y="13"/>
                  <a:pt x="386" y="12"/>
                  <a:pt x="385" y="11"/>
                </a:cubicBezTo>
                <a:cubicBezTo>
                  <a:pt x="382" y="7"/>
                  <a:pt x="380" y="3"/>
                  <a:pt x="378" y="0"/>
                </a:cubicBezTo>
                <a:cubicBezTo>
                  <a:pt x="377" y="0"/>
                  <a:pt x="377" y="0"/>
                  <a:pt x="377" y="0"/>
                </a:cubicBezTo>
                <a:cubicBezTo>
                  <a:pt x="380" y="4"/>
                  <a:pt x="382" y="7"/>
                  <a:pt x="384" y="11"/>
                </a:cubicBezTo>
                <a:cubicBezTo>
                  <a:pt x="385" y="12"/>
                  <a:pt x="386" y="14"/>
                  <a:pt x="387" y="15"/>
                </a:cubicBezTo>
                <a:cubicBezTo>
                  <a:pt x="379" y="17"/>
                  <a:pt x="379" y="17"/>
                  <a:pt x="379" y="17"/>
                </a:cubicBezTo>
                <a:cubicBezTo>
                  <a:pt x="368" y="12"/>
                  <a:pt x="355" y="7"/>
                  <a:pt x="341" y="4"/>
                </a:cubicBezTo>
                <a:cubicBezTo>
                  <a:pt x="340" y="2"/>
                  <a:pt x="339" y="1"/>
                  <a:pt x="339" y="0"/>
                </a:cubicBezTo>
                <a:cubicBezTo>
                  <a:pt x="338" y="0"/>
                  <a:pt x="338" y="0"/>
                  <a:pt x="338" y="0"/>
                </a:cubicBezTo>
                <a:cubicBezTo>
                  <a:pt x="339" y="1"/>
                  <a:pt x="339" y="2"/>
                  <a:pt x="340" y="4"/>
                </a:cubicBezTo>
                <a:cubicBezTo>
                  <a:pt x="334" y="2"/>
                  <a:pt x="329" y="1"/>
                  <a:pt x="322" y="0"/>
                </a:cubicBezTo>
                <a:cubicBezTo>
                  <a:pt x="319" y="0"/>
                  <a:pt x="319" y="0"/>
                  <a:pt x="319" y="0"/>
                </a:cubicBezTo>
                <a:cubicBezTo>
                  <a:pt x="327" y="1"/>
                  <a:pt x="334" y="2"/>
                  <a:pt x="341" y="4"/>
                </a:cubicBezTo>
                <a:cubicBezTo>
                  <a:pt x="344" y="11"/>
                  <a:pt x="348" y="17"/>
                  <a:pt x="352" y="24"/>
                </a:cubicBezTo>
                <a:cubicBezTo>
                  <a:pt x="348" y="25"/>
                  <a:pt x="343" y="26"/>
                  <a:pt x="339" y="27"/>
                </a:cubicBezTo>
                <a:cubicBezTo>
                  <a:pt x="330" y="24"/>
                  <a:pt x="321" y="22"/>
                  <a:pt x="312" y="20"/>
                </a:cubicBezTo>
                <a:cubicBezTo>
                  <a:pt x="309" y="13"/>
                  <a:pt x="305" y="6"/>
                  <a:pt x="301" y="0"/>
                </a:cubicBezTo>
                <a:cubicBezTo>
                  <a:pt x="301" y="0"/>
                  <a:pt x="301" y="0"/>
                  <a:pt x="301" y="0"/>
                </a:cubicBezTo>
                <a:cubicBezTo>
                  <a:pt x="304" y="6"/>
                  <a:pt x="308" y="13"/>
                  <a:pt x="312" y="20"/>
                </a:cubicBezTo>
                <a:cubicBezTo>
                  <a:pt x="299" y="17"/>
                  <a:pt x="286" y="15"/>
                  <a:pt x="272" y="14"/>
                </a:cubicBezTo>
                <a:cubicBezTo>
                  <a:pt x="270" y="10"/>
                  <a:pt x="267" y="5"/>
                  <a:pt x="265" y="0"/>
                </a:cubicBezTo>
                <a:cubicBezTo>
                  <a:pt x="265" y="0"/>
                  <a:pt x="265" y="0"/>
                  <a:pt x="265" y="0"/>
                </a:cubicBezTo>
                <a:cubicBezTo>
                  <a:pt x="267" y="5"/>
                  <a:pt x="269" y="9"/>
                  <a:pt x="271" y="14"/>
                </a:cubicBezTo>
                <a:cubicBezTo>
                  <a:pt x="265" y="14"/>
                  <a:pt x="258" y="14"/>
                  <a:pt x="251" y="14"/>
                </a:cubicBezTo>
                <a:cubicBezTo>
                  <a:pt x="246" y="14"/>
                  <a:pt x="241" y="14"/>
                  <a:pt x="237" y="14"/>
                </a:cubicBezTo>
                <a:cubicBezTo>
                  <a:pt x="235" y="9"/>
                  <a:pt x="233" y="5"/>
                  <a:pt x="231" y="0"/>
                </a:cubicBezTo>
                <a:cubicBezTo>
                  <a:pt x="230" y="0"/>
                  <a:pt x="230" y="0"/>
                  <a:pt x="230" y="0"/>
                </a:cubicBezTo>
                <a:cubicBezTo>
                  <a:pt x="232" y="5"/>
                  <a:pt x="234" y="9"/>
                  <a:pt x="236" y="14"/>
                </a:cubicBezTo>
                <a:cubicBezTo>
                  <a:pt x="230" y="14"/>
                  <a:pt x="224" y="15"/>
                  <a:pt x="218" y="15"/>
                </a:cubicBezTo>
                <a:cubicBezTo>
                  <a:pt x="214" y="15"/>
                  <a:pt x="209" y="16"/>
                  <a:pt x="204" y="16"/>
                </a:cubicBezTo>
                <a:cubicBezTo>
                  <a:pt x="202" y="11"/>
                  <a:pt x="201" y="6"/>
                  <a:pt x="199" y="1"/>
                </a:cubicBezTo>
                <a:cubicBezTo>
                  <a:pt x="201" y="0"/>
                  <a:pt x="203" y="0"/>
                  <a:pt x="205" y="0"/>
                </a:cubicBezTo>
                <a:cubicBezTo>
                  <a:pt x="200" y="0"/>
                  <a:pt x="200" y="0"/>
                  <a:pt x="200" y="0"/>
                </a:cubicBezTo>
                <a:cubicBezTo>
                  <a:pt x="199" y="0"/>
                  <a:pt x="199" y="0"/>
                  <a:pt x="199" y="0"/>
                </a:cubicBezTo>
                <a:cubicBezTo>
                  <a:pt x="199" y="0"/>
                  <a:pt x="199" y="0"/>
                  <a:pt x="199" y="0"/>
                </a:cubicBezTo>
                <a:cubicBezTo>
                  <a:pt x="198" y="0"/>
                  <a:pt x="198" y="0"/>
                  <a:pt x="198" y="0"/>
                </a:cubicBezTo>
                <a:cubicBezTo>
                  <a:pt x="198" y="0"/>
                  <a:pt x="198" y="0"/>
                  <a:pt x="198" y="0"/>
                </a:cubicBezTo>
                <a:cubicBezTo>
                  <a:pt x="188" y="1"/>
                  <a:pt x="179" y="2"/>
                  <a:pt x="169" y="3"/>
                </a:cubicBezTo>
                <a:cubicBezTo>
                  <a:pt x="169" y="2"/>
                  <a:pt x="169" y="1"/>
                  <a:pt x="168" y="0"/>
                </a:cubicBezTo>
                <a:cubicBezTo>
                  <a:pt x="168" y="0"/>
                  <a:pt x="168" y="0"/>
                  <a:pt x="168" y="0"/>
                </a:cubicBezTo>
                <a:cubicBezTo>
                  <a:pt x="168" y="1"/>
                  <a:pt x="168" y="2"/>
                  <a:pt x="169" y="3"/>
                </a:cubicBezTo>
                <a:cubicBezTo>
                  <a:pt x="160" y="4"/>
                  <a:pt x="151" y="6"/>
                  <a:pt x="142" y="7"/>
                </a:cubicBezTo>
                <a:cubicBezTo>
                  <a:pt x="142" y="5"/>
                  <a:pt x="141" y="2"/>
                  <a:pt x="141" y="0"/>
                </a:cubicBezTo>
                <a:cubicBezTo>
                  <a:pt x="141" y="0"/>
                  <a:pt x="141" y="0"/>
                  <a:pt x="141" y="0"/>
                </a:cubicBezTo>
                <a:cubicBezTo>
                  <a:pt x="141" y="2"/>
                  <a:pt x="141" y="5"/>
                  <a:pt x="142" y="7"/>
                </a:cubicBezTo>
                <a:cubicBezTo>
                  <a:pt x="126" y="9"/>
                  <a:pt x="111" y="12"/>
                  <a:pt x="97" y="15"/>
                </a:cubicBezTo>
                <a:cubicBezTo>
                  <a:pt x="96" y="11"/>
                  <a:pt x="96" y="6"/>
                  <a:pt x="96" y="1"/>
                </a:cubicBezTo>
                <a:cubicBezTo>
                  <a:pt x="97" y="1"/>
                  <a:pt x="99" y="0"/>
                  <a:pt x="101" y="0"/>
                </a:cubicBezTo>
                <a:cubicBezTo>
                  <a:pt x="99" y="0"/>
                  <a:pt x="99" y="0"/>
                  <a:pt x="99" y="0"/>
                </a:cubicBezTo>
                <a:cubicBezTo>
                  <a:pt x="98" y="0"/>
                  <a:pt x="97" y="1"/>
                  <a:pt x="96" y="1"/>
                </a:cubicBezTo>
                <a:cubicBezTo>
                  <a:pt x="96" y="1"/>
                  <a:pt x="96" y="0"/>
                  <a:pt x="96" y="0"/>
                </a:cubicBezTo>
                <a:cubicBezTo>
                  <a:pt x="95" y="0"/>
                  <a:pt x="95" y="0"/>
                  <a:pt x="95" y="0"/>
                </a:cubicBezTo>
                <a:cubicBezTo>
                  <a:pt x="95" y="0"/>
                  <a:pt x="95" y="1"/>
                  <a:pt x="95" y="1"/>
                </a:cubicBezTo>
                <a:cubicBezTo>
                  <a:pt x="88" y="3"/>
                  <a:pt x="80" y="5"/>
                  <a:pt x="73" y="7"/>
                </a:cubicBezTo>
                <a:cubicBezTo>
                  <a:pt x="74" y="5"/>
                  <a:pt x="74" y="2"/>
                  <a:pt x="74" y="0"/>
                </a:cubicBezTo>
                <a:cubicBezTo>
                  <a:pt x="74" y="0"/>
                  <a:pt x="74" y="0"/>
                  <a:pt x="74" y="0"/>
                </a:cubicBezTo>
                <a:cubicBezTo>
                  <a:pt x="73" y="2"/>
                  <a:pt x="73" y="5"/>
                  <a:pt x="73" y="8"/>
                </a:cubicBezTo>
                <a:cubicBezTo>
                  <a:pt x="66" y="10"/>
                  <a:pt x="60" y="12"/>
                  <a:pt x="54" y="14"/>
                </a:cubicBezTo>
                <a:cubicBezTo>
                  <a:pt x="55" y="10"/>
                  <a:pt x="57" y="6"/>
                  <a:pt x="58" y="2"/>
                </a:cubicBezTo>
                <a:cubicBezTo>
                  <a:pt x="60" y="1"/>
                  <a:pt x="61" y="1"/>
                  <a:pt x="63" y="0"/>
                </a:cubicBezTo>
                <a:cubicBezTo>
                  <a:pt x="62" y="0"/>
                  <a:pt x="62" y="0"/>
                  <a:pt x="62" y="0"/>
                </a:cubicBezTo>
                <a:cubicBezTo>
                  <a:pt x="61" y="0"/>
                  <a:pt x="60" y="1"/>
                  <a:pt x="59" y="1"/>
                </a:cubicBezTo>
                <a:cubicBezTo>
                  <a:pt x="59" y="1"/>
                  <a:pt x="59" y="0"/>
                  <a:pt x="59" y="0"/>
                </a:cubicBezTo>
                <a:cubicBezTo>
                  <a:pt x="59" y="0"/>
                  <a:pt x="59" y="0"/>
                  <a:pt x="59" y="0"/>
                </a:cubicBezTo>
                <a:cubicBezTo>
                  <a:pt x="58" y="1"/>
                  <a:pt x="58" y="1"/>
                  <a:pt x="58" y="2"/>
                </a:cubicBezTo>
                <a:cubicBezTo>
                  <a:pt x="53" y="4"/>
                  <a:pt x="49" y="6"/>
                  <a:pt x="45" y="8"/>
                </a:cubicBezTo>
                <a:cubicBezTo>
                  <a:pt x="47" y="6"/>
                  <a:pt x="49" y="3"/>
                  <a:pt x="51" y="0"/>
                </a:cubicBezTo>
                <a:cubicBezTo>
                  <a:pt x="51" y="0"/>
                  <a:pt x="51" y="0"/>
                  <a:pt x="51" y="0"/>
                </a:cubicBezTo>
                <a:cubicBezTo>
                  <a:pt x="48" y="3"/>
                  <a:pt x="46" y="6"/>
                  <a:pt x="44" y="9"/>
                </a:cubicBezTo>
                <a:cubicBezTo>
                  <a:pt x="39" y="12"/>
                  <a:pt x="35" y="14"/>
                  <a:pt x="31" y="17"/>
                </a:cubicBezTo>
                <a:cubicBezTo>
                  <a:pt x="37" y="11"/>
                  <a:pt x="43" y="5"/>
                  <a:pt x="50" y="0"/>
                </a:cubicBezTo>
                <a:cubicBezTo>
                  <a:pt x="49" y="0"/>
                  <a:pt x="49" y="0"/>
                  <a:pt x="49" y="0"/>
                </a:cubicBezTo>
                <a:cubicBezTo>
                  <a:pt x="42" y="6"/>
                  <a:pt x="35" y="12"/>
                  <a:pt x="29" y="18"/>
                </a:cubicBezTo>
                <a:close/>
                <a:moveTo>
                  <a:pt x="624" y="275"/>
                </a:moveTo>
                <a:cubicBezTo>
                  <a:pt x="619" y="278"/>
                  <a:pt x="614" y="281"/>
                  <a:pt x="609" y="283"/>
                </a:cubicBezTo>
                <a:cubicBezTo>
                  <a:pt x="612" y="277"/>
                  <a:pt x="615" y="271"/>
                  <a:pt x="618" y="265"/>
                </a:cubicBezTo>
                <a:cubicBezTo>
                  <a:pt x="623" y="262"/>
                  <a:pt x="628" y="260"/>
                  <a:pt x="633" y="257"/>
                </a:cubicBezTo>
                <a:cubicBezTo>
                  <a:pt x="630" y="263"/>
                  <a:pt x="627" y="269"/>
                  <a:pt x="624" y="275"/>
                </a:cubicBezTo>
                <a:close/>
                <a:moveTo>
                  <a:pt x="624" y="274"/>
                </a:moveTo>
                <a:cubicBezTo>
                  <a:pt x="628" y="268"/>
                  <a:pt x="631" y="262"/>
                  <a:pt x="634" y="256"/>
                </a:cubicBezTo>
                <a:cubicBezTo>
                  <a:pt x="640" y="253"/>
                  <a:pt x="646" y="249"/>
                  <a:pt x="652" y="246"/>
                </a:cubicBezTo>
                <a:cubicBezTo>
                  <a:pt x="649" y="252"/>
                  <a:pt x="646" y="258"/>
                  <a:pt x="643" y="264"/>
                </a:cubicBezTo>
                <a:cubicBezTo>
                  <a:pt x="637" y="267"/>
                  <a:pt x="631" y="271"/>
                  <a:pt x="624" y="274"/>
                </a:cubicBezTo>
                <a:close/>
                <a:moveTo>
                  <a:pt x="834" y="129"/>
                </a:moveTo>
                <a:cubicBezTo>
                  <a:pt x="831" y="131"/>
                  <a:pt x="828" y="134"/>
                  <a:pt x="825" y="136"/>
                </a:cubicBezTo>
                <a:cubicBezTo>
                  <a:pt x="829" y="132"/>
                  <a:pt x="832" y="128"/>
                  <a:pt x="835" y="125"/>
                </a:cubicBezTo>
                <a:cubicBezTo>
                  <a:pt x="838" y="122"/>
                  <a:pt x="842" y="119"/>
                  <a:pt x="845" y="117"/>
                </a:cubicBezTo>
                <a:cubicBezTo>
                  <a:pt x="841" y="121"/>
                  <a:pt x="838" y="125"/>
                  <a:pt x="834" y="129"/>
                </a:cubicBezTo>
                <a:close/>
                <a:moveTo>
                  <a:pt x="847" y="115"/>
                </a:moveTo>
                <a:cubicBezTo>
                  <a:pt x="851" y="112"/>
                  <a:pt x="855" y="108"/>
                  <a:pt x="859" y="105"/>
                </a:cubicBezTo>
                <a:cubicBezTo>
                  <a:pt x="856" y="108"/>
                  <a:pt x="853" y="112"/>
                  <a:pt x="849" y="116"/>
                </a:cubicBezTo>
                <a:cubicBezTo>
                  <a:pt x="845" y="119"/>
                  <a:pt x="841" y="123"/>
                  <a:pt x="837" y="126"/>
                </a:cubicBezTo>
                <a:cubicBezTo>
                  <a:pt x="840" y="123"/>
                  <a:pt x="844" y="119"/>
                  <a:pt x="847" y="115"/>
                </a:cubicBezTo>
                <a:close/>
                <a:moveTo>
                  <a:pt x="693" y="261"/>
                </a:moveTo>
                <a:cubicBezTo>
                  <a:pt x="689" y="265"/>
                  <a:pt x="684" y="269"/>
                  <a:pt x="680" y="273"/>
                </a:cubicBezTo>
                <a:cubicBezTo>
                  <a:pt x="683" y="269"/>
                  <a:pt x="686" y="266"/>
                  <a:pt x="689" y="263"/>
                </a:cubicBezTo>
                <a:cubicBezTo>
                  <a:pt x="691" y="261"/>
                  <a:pt x="691" y="261"/>
                  <a:pt x="691" y="261"/>
                </a:cubicBezTo>
                <a:cubicBezTo>
                  <a:pt x="694" y="259"/>
                  <a:pt x="696" y="257"/>
                  <a:pt x="699" y="255"/>
                </a:cubicBezTo>
                <a:cubicBezTo>
                  <a:pt x="697" y="257"/>
                  <a:pt x="695" y="259"/>
                  <a:pt x="693" y="261"/>
                </a:cubicBezTo>
                <a:close/>
                <a:moveTo>
                  <a:pt x="694" y="260"/>
                </a:moveTo>
                <a:cubicBezTo>
                  <a:pt x="694" y="261"/>
                  <a:pt x="693" y="261"/>
                  <a:pt x="693" y="262"/>
                </a:cubicBezTo>
                <a:cubicBezTo>
                  <a:pt x="693" y="262"/>
                  <a:pt x="693" y="261"/>
                  <a:pt x="694" y="261"/>
                </a:cubicBezTo>
                <a:cubicBezTo>
                  <a:pt x="694" y="261"/>
                  <a:pt x="694" y="261"/>
                  <a:pt x="694" y="260"/>
                </a:cubicBezTo>
                <a:close/>
                <a:moveTo>
                  <a:pt x="680" y="241"/>
                </a:moveTo>
                <a:cubicBezTo>
                  <a:pt x="686" y="237"/>
                  <a:pt x="692" y="233"/>
                  <a:pt x="698" y="230"/>
                </a:cubicBezTo>
                <a:cubicBezTo>
                  <a:pt x="694" y="235"/>
                  <a:pt x="690" y="241"/>
                  <a:pt x="686" y="247"/>
                </a:cubicBezTo>
                <a:cubicBezTo>
                  <a:pt x="681" y="251"/>
                  <a:pt x="675" y="254"/>
                  <a:pt x="669" y="258"/>
                </a:cubicBezTo>
                <a:cubicBezTo>
                  <a:pt x="673" y="252"/>
                  <a:pt x="677" y="247"/>
                  <a:pt x="680" y="241"/>
                </a:cubicBezTo>
                <a:close/>
                <a:moveTo>
                  <a:pt x="668" y="259"/>
                </a:moveTo>
                <a:cubicBezTo>
                  <a:pt x="663" y="263"/>
                  <a:pt x="657" y="266"/>
                  <a:pt x="652" y="270"/>
                </a:cubicBezTo>
                <a:cubicBezTo>
                  <a:pt x="655" y="264"/>
                  <a:pt x="659" y="258"/>
                  <a:pt x="662" y="252"/>
                </a:cubicBezTo>
                <a:cubicBezTo>
                  <a:pt x="668" y="249"/>
                  <a:pt x="674" y="245"/>
                  <a:pt x="679" y="241"/>
                </a:cubicBezTo>
                <a:cubicBezTo>
                  <a:pt x="676" y="247"/>
                  <a:pt x="672" y="253"/>
                  <a:pt x="668" y="259"/>
                </a:cubicBezTo>
                <a:close/>
                <a:moveTo>
                  <a:pt x="705" y="243"/>
                </a:moveTo>
                <a:cubicBezTo>
                  <a:pt x="708" y="241"/>
                  <a:pt x="708" y="241"/>
                  <a:pt x="708" y="241"/>
                </a:cubicBezTo>
                <a:cubicBezTo>
                  <a:pt x="711" y="238"/>
                  <a:pt x="715" y="236"/>
                  <a:pt x="718" y="233"/>
                </a:cubicBezTo>
                <a:cubicBezTo>
                  <a:pt x="712" y="240"/>
                  <a:pt x="707" y="246"/>
                  <a:pt x="701" y="252"/>
                </a:cubicBezTo>
                <a:cubicBezTo>
                  <a:pt x="698" y="255"/>
                  <a:pt x="694" y="258"/>
                  <a:pt x="691" y="260"/>
                </a:cubicBezTo>
                <a:cubicBezTo>
                  <a:pt x="690" y="261"/>
                  <a:pt x="690" y="261"/>
                  <a:pt x="690" y="261"/>
                </a:cubicBezTo>
                <a:cubicBezTo>
                  <a:pt x="696" y="255"/>
                  <a:pt x="701" y="249"/>
                  <a:pt x="705" y="243"/>
                </a:cubicBezTo>
                <a:close/>
                <a:moveTo>
                  <a:pt x="705" y="242"/>
                </a:moveTo>
                <a:cubicBezTo>
                  <a:pt x="700" y="246"/>
                  <a:pt x="695" y="250"/>
                  <a:pt x="690" y="254"/>
                </a:cubicBezTo>
                <a:cubicBezTo>
                  <a:pt x="695" y="247"/>
                  <a:pt x="699" y="241"/>
                  <a:pt x="704" y="235"/>
                </a:cubicBezTo>
                <a:cubicBezTo>
                  <a:pt x="709" y="231"/>
                  <a:pt x="714" y="228"/>
                  <a:pt x="720" y="224"/>
                </a:cubicBezTo>
                <a:cubicBezTo>
                  <a:pt x="715" y="230"/>
                  <a:pt x="710" y="236"/>
                  <a:pt x="705" y="242"/>
                </a:cubicBezTo>
                <a:close/>
                <a:moveTo>
                  <a:pt x="708" y="240"/>
                </a:moveTo>
                <a:cubicBezTo>
                  <a:pt x="707" y="241"/>
                  <a:pt x="707" y="241"/>
                  <a:pt x="707" y="241"/>
                </a:cubicBezTo>
                <a:cubicBezTo>
                  <a:pt x="712" y="235"/>
                  <a:pt x="716" y="229"/>
                  <a:pt x="721" y="223"/>
                </a:cubicBezTo>
                <a:cubicBezTo>
                  <a:pt x="722" y="222"/>
                  <a:pt x="724" y="221"/>
                  <a:pt x="725" y="220"/>
                </a:cubicBezTo>
                <a:cubicBezTo>
                  <a:pt x="728" y="217"/>
                  <a:pt x="732" y="215"/>
                  <a:pt x="736" y="212"/>
                </a:cubicBezTo>
                <a:cubicBezTo>
                  <a:pt x="730" y="219"/>
                  <a:pt x="725" y="225"/>
                  <a:pt x="720" y="231"/>
                </a:cubicBezTo>
                <a:cubicBezTo>
                  <a:pt x="716" y="234"/>
                  <a:pt x="712" y="237"/>
                  <a:pt x="708" y="240"/>
                </a:cubicBezTo>
                <a:close/>
                <a:moveTo>
                  <a:pt x="737" y="211"/>
                </a:moveTo>
                <a:cubicBezTo>
                  <a:pt x="741" y="208"/>
                  <a:pt x="745" y="205"/>
                  <a:pt x="749" y="202"/>
                </a:cubicBezTo>
                <a:cubicBezTo>
                  <a:pt x="743" y="209"/>
                  <a:pt x="737" y="216"/>
                  <a:pt x="731" y="223"/>
                </a:cubicBezTo>
                <a:cubicBezTo>
                  <a:pt x="728" y="225"/>
                  <a:pt x="725" y="228"/>
                  <a:pt x="721" y="230"/>
                </a:cubicBezTo>
                <a:cubicBezTo>
                  <a:pt x="727" y="224"/>
                  <a:pt x="732" y="217"/>
                  <a:pt x="737" y="211"/>
                </a:cubicBezTo>
                <a:close/>
                <a:moveTo>
                  <a:pt x="738" y="210"/>
                </a:moveTo>
                <a:cubicBezTo>
                  <a:pt x="743" y="204"/>
                  <a:pt x="747" y="199"/>
                  <a:pt x="751" y="194"/>
                </a:cubicBezTo>
                <a:cubicBezTo>
                  <a:pt x="755" y="190"/>
                  <a:pt x="760" y="187"/>
                  <a:pt x="764" y="184"/>
                </a:cubicBezTo>
                <a:cubicBezTo>
                  <a:pt x="760" y="190"/>
                  <a:pt x="755" y="195"/>
                  <a:pt x="750" y="200"/>
                </a:cubicBezTo>
                <a:cubicBezTo>
                  <a:pt x="746" y="203"/>
                  <a:pt x="742" y="207"/>
                  <a:pt x="738" y="210"/>
                </a:cubicBezTo>
                <a:close/>
                <a:moveTo>
                  <a:pt x="737" y="211"/>
                </a:moveTo>
                <a:cubicBezTo>
                  <a:pt x="733" y="214"/>
                  <a:pt x="729" y="217"/>
                  <a:pt x="724" y="220"/>
                </a:cubicBezTo>
                <a:cubicBezTo>
                  <a:pt x="724" y="220"/>
                  <a:pt x="723" y="221"/>
                  <a:pt x="722" y="221"/>
                </a:cubicBezTo>
                <a:cubicBezTo>
                  <a:pt x="726" y="216"/>
                  <a:pt x="730" y="211"/>
                  <a:pt x="734" y="205"/>
                </a:cubicBezTo>
                <a:cubicBezTo>
                  <a:pt x="734" y="205"/>
                  <a:pt x="734" y="205"/>
                  <a:pt x="734" y="205"/>
                </a:cubicBezTo>
                <a:cubicBezTo>
                  <a:pt x="737" y="204"/>
                  <a:pt x="739" y="202"/>
                  <a:pt x="742" y="200"/>
                </a:cubicBezTo>
                <a:cubicBezTo>
                  <a:pt x="744" y="198"/>
                  <a:pt x="747" y="196"/>
                  <a:pt x="749" y="195"/>
                </a:cubicBezTo>
                <a:cubicBezTo>
                  <a:pt x="745" y="200"/>
                  <a:pt x="741" y="205"/>
                  <a:pt x="737" y="211"/>
                </a:cubicBezTo>
                <a:close/>
                <a:moveTo>
                  <a:pt x="721" y="222"/>
                </a:moveTo>
                <a:cubicBezTo>
                  <a:pt x="716" y="226"/>
                  <a:pt x="710" y="230"/>
                  <a:pt x="705" y="234"/>
                </a:cubicBezTo>
                <a:cubicBezTo>
                  <a:pt x="709" y="228"/>
                  <a:pt x="713" y="223"/>
                  <a:pt x="716" y="217"/>
                </a:cubicBezTo>
                <a:cubicBezTo>
                  <a:pt x="722" y="214"/>
                  <a:pt x="727" y="210"/>
                  <a:pt x="733" y="206"/>
                </a:cubicBezTo>
                <a:cubicBezTo>
                  <a:pt x="729" y="211"/>
                  <a:pt x="725" y="217"/>
                  <a:pt x="721" y="222"/>
                </a:cubicBezTo>
                <a:close/>
                <a:moveTo>
                  <a:pt x="703" y="235"/>
                </a:moveTo>
                <a:cubicBezTo>
                  <a:pt x="698" y="239"/>
                  <a:pt x="693" y="242"/>
                  <a:pt x="687" y="246"/>
                </a:cubicBezTo>
                <a:cubicBezTo>
                  <a:pt x="691" y="240"/>
                  <a:pt x="695" y="235"/>
                  <a:pt x="699" y="229"/>
                </a:cubicBezTo>
                <a:cubicBezTo>
                  <a:pt x="704" y="225"/>
                  <a:pt x="710" y="222"/>
                  <a:pt x="715" y="218"/>
                </a:cubicBezTo>
                <a:cubicBezTo>
                  <a:pt x="711" y="224"/>
                  <a:pt x="707" y="229"/>
                  <a:pt x="703" y="235"/>
                </a:cubicBezTo>
                <a:close/>
                <a:moveTo>
                  <a:pt x="686" y="247"/>
                </a:moveTo>
                <a:cubicBezTo>
                  <a:pt x="692" y="243"/>
                  <a:pt x="697" y="240"/>
                  <a:pt x="702" y="236"/>
                </a:cubicBezTo>
                <a:cubicBezTo>
                  <a:pt x="698" y="242"/>
                  <a:pt x="693" y="248"/>
                  <a:pt x="688" y="255"/>
                </a:cubicBezTo>
                <a:cubicBezTo>
                  <a:pt x="684" y="258"/>
                  <a:pt x="678" y="262"/>
                  <a:pt x="673" y="265"/>
                </a:cubicBezTo>
                <a:cubicBezTo>
                  <a:pt x="678" y="259"/>
                  <a:pt x="682" y="253"/>
                  <a:pt x="686" y="247"/>
                </a:cubicBezTo>
                <a:close/>
                <a:moveTo>
                  <a:pt x="689" y="255"/>
                </a:moveTo>
                <a:cubicBezTo>
                  <a:pt x="694" y="251"/>
                  <a:pt x="699" y="248"/>
                  <a:pt x="704" y="244"/>
                </a:cubicBezTo>
                <a:cubicBezTo>
                  <a:pt x="699" y="250"/>
                  <a:pt x="694" y="256"/>
                  <a:pt x="688" y="262"/>
                </a:cubicBezTo>
                <a:cubicBezTo>
                  <a:pt x="684" y="266"/>
                  <a:pt x="679" y="269"/>
                  <a:pt x="674" y="273"/>
                </a:cubicBezTo>
                <a:cubicBezTo>
                  <a:pt x="679" y="267"/>
                  <a:pt x="684" y="261"/>
                  <a:pt x="689" y="255"/>
                </a:cubicBezTo>
                <a:close/>
                <a:moveTo>
                  <a:pt x="701" y="253"/>
                </a:moveTo>
                <a:cubicBezTo>
                  <a:pt x="702" y="252"/>
                  <a:pt x="704" y="251"/>
                  <a:pt x="705" y="250"/>
                </a:cubicBezTo>
                <a:cubicBezTo>
                  <a:pt x="704" y="251"/>
                  <a:pt x="704" y="251"/>
                  <a:pt x="703" y="252"/>
                </a:cubicBezTo>
                <a:cubicBezTo>
                  <a:pt x="701" y="253"/>
                  <a:pt x="699" y="255"/>
                  <a:pt x="698" y="257"/>
                </a:cubicBezTo>
                <a:cubicBezTo>
                  <a:pt x="699" y="255"/>
                  <a:pt x="700" y="254"/>
                  <a:pt x="701" y="253"/>
                </a:cubicBezTo>
                <a:close/>
                <a:moveTo>
                  <a:pt x="703" y="250"/>
                </a:moveTo>
                <a:cubicBezTo>
                  <a:pt x="709" y="244"/>
                  <a:pt x="715" y="238"/>
                  <a:pt x="720" y="232"/>
                </a:cubicBezTo>
                <a:cubicBezTo>
                  <a:pt x="723" y="229"/>
                  <a:pt x="726" y="227"/>
                  <a:pt x="729" y="225"/>
                </a:cubicBezTo>
                <a:cubicBezTo>
                  <a:pt x="722" y="232"/>
                  <a:pt x="715" y="240"/>
                  <a:pt x="708" y="247"/>
                </a:cubicBezTo>
                <a:cubicBezTo>
                  <a:pt x="706" y="248"/>
                  <a:pt x="705" y="249"/>
                  <a:pt x="703" y="250"/>
                </a:cubicBezTo>
                <a:close/>
                <a:moveTo>
                  <a:pt x="731" y="223"/>
                </a:moveTo>
                <a:cubicBezTo>
                  <a:pt x="734" y="221"/>
                  <a:pt x="736" y="219"/>
                  <a:pt x="739" y="217"/>
                </a:cubicBezTo>
                <a:cubicBezTo>
                  <a:pt x="730" y="226"/>
                  <a:pt x="721" y="235"/>
                  <a:pt x="712" y="244"/>
                </a:cubicBezTo>
                <a:cubicBezTo>
                  <a:pt x="718" y="237"/>
                  <a:pt x="725" y="230"/>
                  <a:pt x="731" y="223"/>
                </a:cubicBezTo>
                <a:close/>
                <a:moveTo>
                  <a:pt x="733" y="221"/>
                </a:moveTo>
                <a:cubicBezTo>
                  <a:pt x="739" y="214"/>
                  <a:pt x="745" y="207"/>
                  <a:pt x="751" y="201"/>
                </a:cubicBezTo>
                <a:cubicBezTo>
                  <a:pt x="755" y="198"/>
                  <a:pt x="759" y="195"/>
                  <a:pt x="763" y="192"/>
                </a:cubicBezTo>
                <a:cubicBezTo>
                  <a:pt x="756" y="199"/>
                  <a:pt x="749" y="207"/>
                  <a:pt x="742" y="214"/>
                </a:cubicBezTo>
                <a:cubicBezTo>
                  <a:pt x="739" y="216"/>
                  <a:pt x="736" y="219"/>
                  <a:pt x="733" y="221"/>
                </a:cubicBezTo>
                <a:close/>
                <a:moveTo>
                  <a:pt x="752" y="199"/>
                </a:moveTo>
                <a:cubicBezTo>
                  <a:pt x="757" y="194"/>
                  <a:pt x="761" y="188"/>
                  <a:pt x="766" y="183"/>
                </a:cubicBezTo>
                <a:cubicBezTo>
                  <a:pt x="770" y="180"/>
                  <a:pt x="775" y="176"/>
                  <a:pt x="780" y="173"/>
                </a:cubicBezTo>
                <a:cubicBezTo>
                  <a:pt x="775" y="178"/>
                  <a:pt x="770" y="184"/>
                  <a:pt x="765" y="189"/>
                </a:cubicBezTo>
                <a:cubicBezTo>
                  <a:pt x="761" y="193"/>
                  <a:pt x="757" y="196"/>
                  <a:pt x="752" y="199"/>
                </a:cubicBezTo>
                <a:close/>
                <a:moveTo>
                  <a:pt x="782" y="171"/>
                </a:moveTo>
                <a:cubicBezTo>
                  <a:pt x="795" y="161"/>
                  <a:pt x="809" y="150"/>
                  <a:pt x="822" y="140"/>
                </a:cubicBezTo>
                <a:cubicBezTo>
                  <a:pt x="819" y="143"/>
                  <a:pt x="816" y="146"/>
                  <a:pt x="813" y="149"/>
                </a:cubicBezTo>
                <a:cubicBezTo>
                  <a:pt x="799" y="162"/>
                  <a:pt x="783" y="175"/>
                  <a:pt x="767" y="188"/>
                </a:cubicBezTo>
                <a:cubicBezTo>
                  <a:pt x="772" y="182"/>
                  <a:pt x="777" y="177"/>
                  <a:pt x="782" y="171"/>
                </a:cubicBezTo>
                <a:close/>
                <a:moveTo>
                  <a:pt x="824" y="138"/>
                </a:moveTo>
                <a:cubicBezTo>
                  <a:pt x="826" y="136"/>
                  <a:pt x="829" y="134"/>
                  <a:pt x="832" y="131"/>
                </a:cubicBezTo>
                <a:cubicBezTo>
                  <a:pt x="829" y="135"/>
                  <a:pt x="826" y="138"/>
                  <a:pt x="823" y="141"/>
                </a:cubicBezTo>
                <a:cubicBezTo>
                  <a:pt x="821" y="143"/>
                  <a:pt x="818" y="145"/>
                  <a:pt x="816" y="147"/>
                </a:cubicBezTo>
                <a:cubicBezTo>
                  <a:pt x="819" y="144"/>
                  <a:pt x="821" y="141"/>
                  <a:pt x="824" y="138"/>
                </a:cubicBezTo>
                <a:close/>
                <a:moveTo>
                  <a:pt x="823" y="138"/>
                </a:moveTo>
                <a:cubicBezTo>
                  <a:pt x="811" y="148"/>
                  <a:pt x="797" y="159"/>
                  <a:pt x="783" y="170"/>
                </a:cubicBezTo>
                <a:cubicBezTo>
                  <a:pt x="788" y="164"/>
                  <a:pt x="793" y="158"/>
                  <a:pt x="797" y="153"/>
                </a:cubicBezTo>
                <a:cubicBezTo>
                  <a:pt x="809" y="144"/>
                  <a:pt x="822" y="135"/>
                  <a:pt x="833" y="126"/>
                </a:cubicBezTo>
                <a:cubicBezTo>
                  <a:pt x="830" y="130"/>
                  <a:pt x="827" y="134"/>
                  <a:pt x="823" y="138"/>
                </a:cubicBezTo>
                <a:close/>
                <a:moveTo>
                  <a:pt x="781" y="171"/>
                </a:moveTo>
                <a:cubicBezTo>
                  <a:pt x="777" y="174"/>
                  <a:pt x="772" y="178"/>
                  <a:pt x="767" y="181"/>
                </a:cubicBezTo>
                <a:cubicBezTo>
                  <a:pt x="772" y="176"/>
                  <a:pt x="776" y="170"/>
                  <a:pt x="780" y="165"/>
                </a:cubicBezTo>
                <a:cubicBezTo>
                  <a:pt x="785" y="161"/>
                  <a:pt x="791" y="157"/>
                  <a:pt x="796" y="154"/>
                </a:cubicBezTo>
                <a:cubicBezTo>
                  <a:pt x="791" y="159"/>
                  <a:pt x="786" y="165"/>
                  <a:pt x="781" y="171"/>
                </a:cubicBezTo>
                <a:close/>
                <a:moveTo>
                  <a:pt x="765" y="183"/>
                </a:moveTo>
                <a:cubicBezTo>
                  <a:pt x="761" y="186"/>
                  <a:pt x="756" y="189"/>
                  <a:pt x="752" y="192"/>
                </a:cubicBezTo>
                <a:cubicBezTo>
                  <a:pt x="756" y="187"/>
                  <a:pt x="760" y="181"/>
                  <a:pt x="764" y="175"/>
                </a:cubicBezTo>
                <a:cubicBezTo>
                  <a:pt x="764" y="175"/>
                  <a:pt x="764" y="175"/>
                  <a:pt x="764" y="175"/>
                </a:cubicBezTo>
                <a:cubicBezTo>
                  <a:pt x="769" y="172"/>
                  <a:pt x="774" y="169"/>
                  <a:pt x="779" y="165"/>
                </a:cubicBezTo>
                <a:cubicBezTo>
                  <a:pt x="775" y="171"/>
                  <a:pt x="770" y="177"/>
                  <a:pt x="765" y="183"/>
                </a:cubicBezTo>
                <a:close/>
                <a:moveTo>
                  <a:pt x="751" y="193"/>
                </a:moveTo>
                <a:cubicBezTo>
                  <a:pt x="747" y="195"/>
                  <a:pt x="745" y="198"/>
                  <a:pt x="741" y="200"/>
                </a:cubicBezTo>
                <a:cubicBezTo>
                  <a:pt x="739" y="201"/>
                  <a:pt x="737" y="203"/>
                  <a:pt x="735" y="204"/>
                </a:cubicBezTo>
                <a:cubicBezTo>
                  <a:pt x="739" y="198"/>
                  <a:pt x="743" y="193"/>
                  <a:pt x="747" y="187"/>
                </a:cubicBezTo>
                <a:cubicBezTo>
                  <a:pt x="751" y="185"/>
                  <a:pt x="755" y="182"/>
                  <a:pt x="759" y="179"/>
                </a:cubicBezTo>
                <a:cubicBezTo>
                  <a:pt x="760" y="178"/>
                  <a:pt x="762" y="177"/>
                  <a:pt x="763" y="176"/>
                </a:cubicBezTo>
                <a:cubicBezTo>
                  <a:pt x="759" y="182"/>
                  <a:pt x="755" y="188"/>
                  <a:pt x="751" y="193"/>
                </a:cubicBezTo>
                <a:close/>
                <a:moveTo>
                  <a:pt x="734" y="205"/>
                </a:moveTo>
                <a:cubicBezTo>
                  <a:pt x="728" y="209"/>
                  <a:pt x="723" y="212"/>
                  <a:pt x="717" y="216"/>
                </a:cubicBezTo>
                <a:cubicBezTo>
                  <a:pt x="721" y="211"/>
                  <a:pt x="725" y="205"/>
                  <a:pt x="728" y="199"/>
                </a:cubicBezTo>
                <a:cubicBezTo>
                  <a:pt x="734" y="196"/>
                  <a:pt x="740" y="192"/>
                  <a:pt x="746" y="188"/>
                </a:cubicBezTo>
                <a:cubicBezTo>
                  <a:pt x="742" y="194"/>
                  <a:pt x="738" y="199"/>
                  <a:pt x="734" y="205"/>
                </a:cubicBezTo>
                <a:close/>
                <a:moveTo>
                  <a:pt x="716" y="217"/>
                </a:moveTo>
                <a:cubicBezTo>
                  <a:pt x="711" y="221"/>
                  <a:pt x="705" y="224"/>
                  <a:pt x="699" y="228"/>
                </a:cubicBezTo>
                <a:cubicBezTo>
                  <a:pt x="703" y="222"/>
                  <a:pt x="707" y="217"/>
                  <a:pt x="710" y="211"/>
                </a:cubicBezTo>
                <a:cubicBezTo>
                  <a:pt x="716" y="207"/>
                  <a:pt x="722" y="204"/>
                  <a:pt x="727" y="200"/>
                </a:cubicBezTo>
                <a:cubicBezTo>
                  <a:pt x="724" y="206"/>
                  <a:pt x="720" y="211"/>
                  <a:pt x="716" y="217"/>
                </a:cubicBezTo>
                <a:close/>
                <a:moveTo>
                  <a:pt x="698" y="229"/>
                </a:moveTo>
                <a:cubicBezTo>
                  <a:pt x="693" y="232"/>
                  <a:pt x="687" y="236"/>
                  <a:pt x="681" y="240"/>
                </a:cubicBezTo>
                <a:cubicBezTo>
                  <a:pt x="684" y="234"/>
                  <a:pt x="688" y="228"/>
                  <a:pt x="691" y="223"/>
                </a:cubicBezTo>
                <a:cubicBezTo>
                  <a:pt x="697" y="219"/>
                  <a:pt x="703" y="215"/>
                  <a:pt x="709" y="212"/>
                </a:cubicBezTo>
                <a:cubicBezTo>
                  <a:pt x="706" y="217"/>
                  <a:pt x="702" y="223"/>
                  <a:pt x="698" y="229"/>
                </a:cubicBezTo>
                <a:close/>
                <a:moveTo>
                  <a:pt x="680" y="240"/>
                </a:moveTo>
                <a:cubicBezTo>
                  <a:pt x="674" y="244"/>
                  <a:pt x="669" y="248"/>
                  <a:pt x="663" y="251"/>
                </a:cubicBezTo>
                <a:cubicBezTo>
                  <a:pt x="666" y="245"/>
                  <a:pt x="669" y="240"/>
                  <a:pt x="673" y="234"/>
                </a:cubicBezTo>
                <a:cubicBezTo>
                  <a:pt x="679" y="230"/>
                  <a:pt x="685" y="227"/>
                  <a:pt x="690" y="223"/>
                </a:cubicBezTo>
                <a:cubicBezTo>
                  <a:pt x="687" y="229"/>
                  <a:pt x="683" y="235"/>
                  <a:pt x="680" y="240"/>
                </a:cubicBezTo>
                <a:close/>
                <a:moveTo>
                  <a:pt x="662" y="252"/>
                </a:moveTo>
                <a:cubicBezTo>
                  <a:pt x="656" y="256"/>
                  <a:pt x="650" y="259"/>
                  <a:pt x="643" y="263"/>
                </a:cubicBezTo>
                <a:cubicBezTo>
                  <a:pt x="647" y="257"/>
                  <a:pt x="650" y="251"/>
                  <a:pt x="653" y="245"/>
                </a:cubicBezTo>
                <a:cubicBezTo>
                  <a:pt x="659" y="242"/>
                  <a:pt x="666" y="238"/>
                  <a:pt x="672" y="234"/>
                </a:cubicBezTo>
                <a:cubicBezTo>
                  <a:pt x="669" y="240"/>
                  <a:pt x="665" y="246"/>
                  <a:pt x="662" y="252"/>
                </a:cubicBezTo>
                <a:close/>
                <a:moveTo>
                  <a:pt x="633" y="282"/>
                </a:moveTo>
                <a:cubicBezTo>
                  <a:pt x="636" y="276"/>
                  <a:pt x="640" y="270"/>
                  <a:pt x="643" y="264"/>
                </a:cubicBezTo>
                <a:cubicBezTo>
                  <a:pt x="649" y="260"/>
                  <a:pt x="655" y="256"/>
                  <a:pt x="661" y="253"/>
                </a:cubicBezTo>
                <a:cubicBezTo>
                  <a:pt x="658" y="259"/>
                  <a:pt x="654" y="265"/>
                  <a:pt x="651" y="270"/>
                </a:cubicBezTo>
                <a:cubicBezTo>
                  <a:pt x="645" y="274"/>
                  <a:pt x="639" y="278"/>
                  <a:pt x="633" y="282"/>
                </a:cubicBezTo>
                <a:close/>
                <a:moveTo>
                  <a:pt x="655" y="279"/>
                </a:moveTo>
                <a:cubicBezTo>
                  <a:pt x="650" y="282"/>
                  <a:pt x="644" y="286"/>
                  <a:pt x="639" y="290"/>
                </a:cubicBezTo>
                <a:cubicBezTo>
                  <a:pt x="643" y="283"/>
                  <a:pt x="647" y="277"/>
                  <a:pt x="651" y="271"/>
                </a:cubicBezTo>
                <a:cubicBezTo>
                  <a:pt x="657" y="267"/>
                  <a:pt x="662" y="264"/>
                  <a:pt x="667" y="260"/>
                </a:cubicBezTo>
                <a:cubicBezTo>
                  <a:pt x="663" y="266"/>
                  <a:pt x="659" y="272"/>
                  <a:pt x="655" y="279"/>
                </a:cubicBezTo>
                <a:close/>
                <a:moveTo>
                  <a:pt x="656" y="278"/>
                </a:moveTo>
                <a:cubicBezTo>
                  <a:pt x="660" y="272"/>
                  <a:pt x="665" y="265"/>
                  <a:pt x="669" y="259"/>
                </a:cubicBezTo>
                <a:cubicBezTo>
                  <a:pt x="674" y="256"/>
                  <a:pt x="680" y="252"/>
                  <a:pt x="685" y="248"/>
                </a:cubicBezTo>
                <a:cubicBezTo>
                  <a:pt x="681" y="254"/>
                  <a:pt x="677" y="260"/>
                  <a:pt x="672" y="266"/>
                </a:cubicBezTo>
                <a:cubicBezTo>
                  <a:pt x="667" y="270"/>
                  <a:pt x="661" y="274"/>
                  <a:pt x="656" y="278"/>
                </a:cubicBezTo>
                <a:close/>
                <a:moveTo>
                  <a:pt x="659" y="285"/>
                </a:moveTo>
                <a:cubicBezTo>
                  <a:pt x="664" y="279"/>
                  <a:pt x="668" y="273"/>
                  <a:pt x="673" y="267"/>
                </a:cubicBezTo>
                <a:cubicBezTo>
                  <a:pt x="677" y="263"/>
                  <a:pt x="682" y="260"/>
                  <a:pt x="687" y="256"/>
                </a:cubicBezTo>
                <a:cubicBezTo>
                  <a:pt x="683" y="262"/>
                  <a:pt x="678" y="268"/>
                  <a:pt x="673" y="274"/>
                </a:cubicBezTo>
                <a:cubicBezTo>
                  <a:pt x="668" y="278"/>
                  <a:pt x="664" y="281"/>
                  <a:pt x="659" y="285"/>
                </a:cubicBezTo>
                <a:close/>
                <a:moveTo>
                  <a:pt x="661" y="289"/>
                </a:moveTo>
                <a:cubicBezTo>
                  <a:pt x="665" y="284"/>
                  <a:pt x="669" y="279"/>
                  <a:pt x="673" y="275"/>
                </a:cubicBezTo>
                <a:cubicBezTo>
                  <a:pt x="678" y="271"/>
                  <a:pt x="682" y="268"/>
                  <a:pt x="687" y="264"/>
                </a:cubicBezTo>
                <a:cubicBezTo>
                  <a:pt x="684" y="268"/>
                  <a:pt x="680" y="272"/>
                  <a:pt x="677" y="275"/>
                </a:cubicBezTo>
                <a:cubicBezTo>
                  <a:pt x="672" y="280"/>
                  <a:pt x="667" y="284"/>
                  <a:pt x="661" y="289"/>
                </a:cubicBezTo>
                <a:close/>
                <a:moveTo>
                  <a:pt x="677" y="276"/>
                </a:moveTo>
                <a:cubicBezTo>
                  <a:pt x="681" y="272"/>
                  <a:pt x="685" y="269"/>
                  <a:pt x="689" y="265"/>
                </a:cubicBezTo>
                <a:cubicBezTo>
                  <a:pt x="688" y="267"/>
                  <a:pt x="686" y="268"/>
                  <a:pt x="685" y="270"/>
                </a:cubicBezTo>
                <a:cubicBezTo>
                  <a:pt x="680" y="275"/>
                  <a:pt x="675" y="279"/>
                  <a:pt x="670" y="284"/>
                </a:cubicBezTo>
                <a:cubicBezTo>
                  <a:pt x="673" y="281"/>
                  <a:pt x="675" y="278"/>
                  <a:pt x="677" y="276"/>
                </a:cubicBezTo>
                <a:close/>
                <a:moveTo>
                  <a:pt x="671" y="284"/>
                </a:moveTo>
                <a:cubicBezTo>
                  <a:pt x="670" y="285"/>
                  <a:pt x="669" y="286"/>
                  <a:pt x="667" y="287"/>
                </a:cubicBezTo>
                <a:cubicBezTo>
                  <a:pt x="670" y="284"/>
                  <a:pt x="673" y="281"/>
                  <a:pt x="676" y="279"/>
                </a:cubicBezTo>
                <a:cubicBezTo>
                  <a:pt x="674" y="280"/>
                  <a:pt x="673" y="282"/>
                  <a:pt x="671" y="284"/>
                </a:cubicBezTo>
                <a:close/>
                <a:moveTo>
                  <a:pt x="674" y="281"/>
                </a:moveTo>
                <a:cubicBezTo>
                  <a:pt x="674" y="281"/>
                  <a:pt x="674" y="281"/>
                  <a:pt x="674" y="282"/>
                </a:cubicBezTo>
                <a:cubicBezTo>
                  <a:pt x="678" y="278"/>
                  <a:pt x="681" y="274"/>
                  <a:pt x="685" y="270"/>
                </a:cubicBezTo>
                <a:cubicBezTo>
                  <a:pt x="691" y="264"/>
                  <a:pt x="697" y="258"/>
                  <a:pt x="703" y="252"/>
                </a:cubicBezTo>
                <a:cubicBezTo>
                  <a:pt x="706" y="250"/>
                  <a:pt x="708" y="247"/>
                  <a:pt x="711" y="245"/>
                </a:cubicBezTo>
                <a:cubicBezTo>
                  <a:pt x="739" y="222"/>
                  <a:pt x="766" y="199"/>
                  <a:pt x="790" y="176"/>
                </a:cubicBezTo>
                <a:cubicBezTo>
                  <a:pt x="757" y="211"/>
                  <a:pt x="718" y="246"/>
                  <a:pt x="674" y="281"/>
                </a:cubicBezTo>
                <a:close/>
                <a:moveTo>
                  <a:pt x="797" y="168"/>
                </a:moveTo>
                <a:cubicBezTo>
                  <a:pt x="773" y="192"/>
                  <a:pt x="745" y="217"/>
                  <a:pt x="715" y="241"/>
                </a:cubicBezTo>
                <a:cubicBezTo>
                  <a:pt x="725" y="232"/>
                  <a:pt x="733" y="223"/>
                  <a:pt x="742" y="214"/>
                </a:cubicBezTo>
                <a:cubicBezTo>
                  <a:pt x="762" y="199"/>
                  <a:pt x="781" y="183"/>
                  <a:pt x="798" y="167"/>
                </a:cubicBezTo>
                <a:cubicBezTo>
                  <a:pt x="798" y="167"/>
                  <a:pt x="797" y="167"/>
                  <a:pt x="797" y="168"/>
                </a:cubicBezTo>
                <a:close/>
                <a:moveTo>
                  <a:pt x="745" y="212"/>
                </a:moveTo>
                <a:cubicBezTo>
                  <a:pt x="752" y="204"/>
                  <a:pt x="759" y="197"/>
                  <a:pt x="765" y="190"/>
                </a:cubicBezTo>
                <a:cubicBezTo>
                  <a:pt x="781" y="177"/>
                  <a:pt x="797" y="165"/>
                  <a:pt x="811" y="152"/>
                </a:cubicBezTo>
                <a:cubicBezTo>
                  <a:pt x="808" y="156"/>
                  <a:pt x="805" y="159"/>
                  <a:pt x="802" y="163"/>
                </a:cubicBezTo>
                <a:cubicBezTo>
                  <a:pt x="784" y="179"/>
                  <a:pt x="765" y="195"/>
                  <a:pt x="745" y="212"/>
                </a:cubicBezTo>
                <a:close/>
                <a:moveTo>
                  <a:pt x="807" y="158"/>
                </a:moveTo>
                <a:cubicBezTo>
                  <a:pt x="807" y="158"/>
                  <a:pt x="806" y="159"/>
                  <a:pt x="806" y="159"/>
                </a:cubicBezTo>
                <a:cubicBezTo>
                  <a:pt x="808" y="156"/>
                  <a:pt x="811" y="153"/>
                  <a:pt x="814" y="150"/>
                </a:cubicBezTo>
                <a:cubicBezTo>
                  <a:pt x="816" y="148"/>
                  <a:pt x="818" y="146"/>
                  <a:pt x="819" y="145"/>
                </a:cubicBezTo>
                <a:cubicBezTo>
                  <a:pt x="815" y="149"/>
                  <a:pt x="811" y="153"/>
                  <a:pt x="807" y="158"/>
                </a:cubicBezTo>
                <a:close/>
                <a:moveTo>
                  <a:pt x="815" y="150"/>
                </a:moveTo>
                <a:cubicBezTo>
                  <a:pt x="818" y="147"/>
                  <a:pt x="821" y="144"/>
                  <a:pt x="823" y="141"/>
                </a:cubicBezTo>
                <a:cubicBezTo>
                  <a:pt x="826" y="139"/>
                  <a:pt x="829" y="136"/>
                  <a:pt x="832" y="133"/>
                </a:cubicBezTo>
                <a:cubicBezTo>
                  <a:pt x="827" y="139"/>
                  <a:pt x="821" y="144"/>
                  <a:pt x="815" y="150"/>
                </a:cubicBezTo>
                <a:close/>
                <a:moveTo>
                  <a:pt x="840" y="126"/>
                </a:moveTo>
                <a:cubicBezTo>
                  <a:pt x="836" y="130"/>
                  <a:pt x="831" y="133"/>
                  <a:pt x="827" y="137"/>
                </a:cubicBezTo>
                <a:cubicBezTo>
                  <a:pt x="830" y="135"/>
                  <a:pt x="832" y="132"/>
                  <a:pt x="835" y="129"/>
                </a:cubicBezTo>
                <a:cubicBezTo>
                  <a:pt x="838" y="126"/>
                  <a:pt x="842" y="123"/>
                  <a:pt x="846" y="119"/>
                </a:cubicBezTo>
                <a:cubicBezTo>
                  <a:pt x="844" y="121"/>
                  <a:pt x="842" y="124"/>
                  <a:pt x="840" y="126"/>
                </a:cubicBezTo>
                <a:close/>
                <a:moveTo>
                  <a:pt x="847" y="119"/>
                </a:moveTo>
                <a:cubicBezTo>
                  <a:pt x="848" y="118"/>
                  <a:pt x="849" y="117"/>
                  <a:pt x="850" y="116"/>
                </a:cubicBezTo>
                <a:cubicBezTo>
                  <a:pt x="851" y="115"/>
                  <a:pt x="852" y="114"/>
                  <a:pt x="853" y="113"/>
                </a:cubicBezTo>
                <a:cubicBezTo>
                  <a:pt x="851" y="115"/>
                  <a:pt x="849" y="117"/>
                  <a:pt x="847" y="119"/>
                </a:cubicBezTo>
                <a:close/>
                <a:moveTo>
                  <a:pt x="861" y="106"/>
                </a:moveTo>
                <a:cubicBezTo>
                  <a:pt x="858" y="108"/>
                  <a:pt x="856" y="110"/>
                  <a:pt x="853" y="112"/>
                </a:cubicBezTo>
                <a:cubicBezTo>
                  <a:pt x="856" y="109"/>
                  <a:pt x="859" y="106"/>
                  <a:pt x="862" y="103"/>
                </a:cubicBezTo>
                <a:cubicBezTo>
                  <a:pt x="865" y="100"/>
                  <a:pt x="868" y="98"/>
                  <a:pt x="871" y="95"/>
                </a:cubicBezTo>
                <a:cubicBezTo>
                  <a:pt x="868" y="99"/>
                  <a:pt x="864" y="102"/>
                  <a:pt x="861" y="106"/>
                </a:cubicBezTo>
                <a:close/>
                <a:moveTo>
                  <a:pt x="868" y="98"/>
                </a:moveTo>
                <a:cubicBezTo>
                  <a:pt x="871" y="96"/>
                  <a:pt x="873" y="94"/>
                  <a:pt x="875" y="92"/>
                </a:cubicBezTo>
                <a:cubicBezTo>
                  <a:pt x="877" y="90"/>
                  <a:pt x="880" y="88"/>
                  <a:pt x="882" y="86"/>
                </a:cubicBezTo>
                <a:cubicBezTo>
                  <a:pt x="877" y="90"/>
                  <a:pt x="873" y="94"/>
                  <a:pt x="868" y="98"/>
                </a:cubicBezTo>
                <a:close/>
                <a:moveTo>
                  <a:pt x="902" y="66"/>
                </a:moveTo>
                <a:cubicBezTo>
                  <a:pt x="905" y="64"/>
                  <a:pt x="908" y="61"/>
                  <a:pt x="910" y="59"/>
                </a:cubicBezTo>
                <a:cubicBezTo>
                  <a:pt x="906" y="63"/>
                  <a:pt x="901" y="68"/>
                  <a:pt x="896" y="72"/>
                </a:cubicBezTo>
                <a:cubicBezTo>
                  <a:pt x="898" y="70"/>
                  <a:pt x="900" y="68"/>
                  <a:pt x="902" y="66"/>
                </a:cubicBezTo>
                <a:close/>
                <a:moveTo>
                  <a:pt x="887" y="78"/>
                </a:moveTo>
                <a:cubicBezTo>
                  <a:pt x="891" y="75"/>
                  <a:pt x="895" y="72"/>
                  <a:pt x="899" y="69"/>
                </a:cubicBezTo>
                <a:cubicBezTo>
                  <a:pt x="895" y="72"/>
                  <a:pt x="892" y="75"/>
                  <a:pt x="889" y="79"/>
                </a:cubicBezTo>
                <a:cubicBezTo>
                  <a:pt x="885" y="82"/>
                  <a:pt x="882" y="85"/>
                  <a:pt x="878" y="88"/>
                </a:cubicBezTo>
                <a:cubicBezTo>
                  <a:pt x="881" y="85"/>
                  <a:pt x="884" y="82"/>
                  <a:pt x="887" y="78"/>
                </a:cubicBezTo>
                <a:close/>
                <a:moveTo>
                  <a:pt x="874" y="89"/>
                </a:moveTo>
                <a:cubicBezTo>
                  <a:pt x="877" y="86"/>
                  <a:pt x="881" y="83"/>
                  <a:pt x="885" y="80"/>
                </a:cubicBezTo>
                <a:cubicBezTo>
                  <a:pt x="881" y="84"/>
                  <a:pt x="878" y="88"/>
                  <a:pt x="875" y="91"/>
                </a:cubicBezTo>
                <a:cubicBezTo>
                  <a:pt x="871" y="94"/>
                  <a:pt x="868" y="97"/>
                  <a:pt x="864" y="100"/>
                </a:cubicBezTo>
                <a:cubicBezTo>
                  <a:pt x="867" y="96"/>
                  <a:pt x="871" y="93"/>
                  <a:pt x="874" y="89"/>
                </a:cubicBezTo>
                <a:close/>
                <a:moveTo>
                  <a:pt x="858" y="101"/>
                </a:moveTo>
                <a:cubicBezTo>
                  <a:pt x="863" y="98"/>
                  <a:pt x="867" y="94"/>
                  <a:pt x="872" y="91"/>
                </a:cubicBezTo>
                <a:cubicBezTo>
                  <a:pt x="868" y="95"/>
                  <a:pt x="865" y="98"/>
                  <a:pt x="862" y="102"/>
                </a:cubicBezTo>
                <a:cubicBezTo>
                  <a:pt x="857" y="106"/>
                  <a:pt x="853" y="109"/>
                  <a:pt x="849" y="113"/>
                </a:cubicBezTo>
                <a:cubicBezTo>
                  <a:pt x="852" y="109"/>
                  <a:pt x="855" y="105"/>
                  <a:pt x="858" y="101"/>
                </a:cubicBezTo>
                <a:close/>
                <a:moveTo>
                  <a:pt x="845" y="111"/>
                </a:moveTo>
                <a:cubicBezTo>
                  <a:pt x="849" y="108"/>
                  <a:pt x="853" y="106"/>
                  <a:pt x="856" y="103"/>
                </a:cubicBezTo>
                <a:cubicBezTo>
                  <a:pt x="853" y="107"/>
                  <a:pt x="850" y="111"/>
                  <a:pt x="847" y="115"/>
                </a:cubicBezTo>
                <a:cubicBezTo>
                  <a:pt x="843" y="117"/>
                  <a:pt x="840" y="120"/>
                  <a:pt x="836" y="123"/>
                </a:cubicBezTo>
                <a:cubicBezTo>
                  <a:pt x="839" y="119"/>
                  <a:pt x="842" y="115"/>
                  <a:pt x="845" y="111"/>
                </a:cubicBezTo>
                <a:close/>
                <a:moveTo>
                  <a:pt x="810" y="136"/>
                </a:moveTo>
                <a:cubicBezTo>
                  <a:pt x="821" y="128"/>
                  <a:pt x="833" y="120"/>
                  <a:pt x="844" y="112"/>
                </a:cubicBezTo>
                <a:cubicBezTo>
                  <a:pt x="841" y="116"/>
                  <a:pt x="838" y="120"/>
                  <a:pt x="834" y="124"/>
                </a:cubicBezTo>
                <a:cubicBezTo>
                  <a:pt x="823" y="133"/>
                  <a:pt x="811" y="142"/>
                  <a:pt x="798" y="151"/>
                </a:cubicBezTo>
                <a:cubicBezTo>
                  <a:pt x="802" y="146"/>
                  <a:pt x="806" y="141"/>
                  <a:pt x="810" y="136"/>
                </a:cubicBezTo>
                <a:close/>
                <a:moveTo>
                  <a:pt x="793" y="148"/>
                </a:moveTo>
                <a:cubicBezTo>
                  <a:pt x="798" y="145"/>
                  <a:pt x="803" y="141"/>
                  <a:pt x="809" y="137"/>
                </a:cubicBezTo>
                <a:cubicBezTo>
                  <a:pt x="805" y="142"/>
                  <a:pt x="801" y="147"/>
                  <a:pt x="797" y="152"/>
                </a:cubicBezTo>
                <a:cubicBezTo>
                  <a:pt x="792" y="156"/>
                  <a:pt x="787" y="160"/>
                  <a:pt x="781" y="163"/>
                </a:cubicBezTo>
                <a:cubicBezTo>
                  <a:pt x="785" y="158"/>
                  <a:pt x="789" y="153"/>
                  <a:pt x="793" y="148"/>
                </a:cubicBezTo>
                <a:close/>
                <a:moveTo>
                  <a:pt x="776" y="159"/>
                </a:moveTo>
                <a:cubicBezTo>
                  <a:pt x="781" y="156"/>
                  <a:pt x="786" y="152"/>
                  <a:pt x="791" y="149"/>
                </a:cubicBezTo>
                <a:cubicBezTo>
                  <a:pt x="788" y="154"/>
                  <a:pt x="784" y="159"/>
                  <a:pt x="780" y="164"/>
                </a:cubicBezTo>
                <a:cubicBezTo>
                  <a:pt x="775" y="168"/>
                  <a:pt x="770" y="171"/>
                  <a:pt x="765" y="174"/>
                </a:cubicBezTo>
                <a:cubicBezTo>
                  <a:pt x="769" y="169"/>
                  <a:pt x="772" y="164"/>
                  <a:pt x="776" y="159"/>
                </a:cubicBezTo>
                <a:close/>
                <a:moveTo>
                  <a:pt x="758" y="171"/>
                </a:moveTo>
                <a:cubicBezTo>
                  <a:pt x="764" y="167"/>
                  <a:pt x="769" y="163"/>
                  <a:pt x="775" y="160"/>
                </a:cubicBezTo>
                <a:cubicBezTo>
                  <a:pt x="771" y="165"/>
                  <a:pt x="768" y="170"/>
                  <a:pt x="764" y="175"/>
                </a:cubicBezTo>
                <a:cubicBezTo>
                  <a:pt x="762" y="176"/>
                  <a:pt x="760" y="178"/>
                  <a:pt x="758" y="179"/>
                </a:cubicBezTo>
                <a:cubicBezTo>
                  <a:pt x="755" y="181"/>
                  <a:pt x="751" y="184"/>
                  <a:pt x="748" y="186"/>
                </a:cubicBezTo>
                <a:cubicBezTo>
                  <a:pt x="751" y="181"/>
                  <a:pt x="755" y="176"/>
                  <a:pt x="758" y="171"/>
                </a:cubicBezTo>
                <a:close/>
                <a:moveTo>
                  <a:pt x="739" y="182"/>
                </a:moveTo>
                <a:cubicBezTo>
                  <a:pt x="745" y="178"/>
                  <a:pt x="751" y="175"/>
                  <a:pt x="757" y="171"/>
                </a:cubicBezTo>
                <a:cubicBezTo>
                  <a:pt x="754" y="176"/>
                  <a:pt x="750" y="182"/>
                  <a:pt x="747" y="187"/>
                </a:cubicBezTo>
                <a:cubicBezTo>
                  <a:pt x="741" y="191"/>
                  <a:pt x="735" y="194"/>
                  <a:pt x="729" y="198"/>
                </a:cubicBezTo>
                <a:cubicBezTo>
                  <a:pt x="733" y="193"/>
                  <a:pt x="736" y="187"/>
                  <a:pt x="739" y="182"/>
                </a:cubicBezTo>
                <a:close/>
                <a:moveTo>
                  <a:pt x="720" y="193"/>
                </a:moveTo>
                <a:cubicBezTo>
                  <a:pt x="726" y="190"/>
                  <a:pt x="732" y="186"/>
                  <a:pt x="738" y="183"/>
                </a:cubicBezTo>
                <a:cubicBezTo>
                  <a:pt x="735" y="188"/>
                  <a:pt x="732" y="194"/>
                  <a:pt x="728" y="199"/>
                </a:cubicBezTo>
                <a:cubicBezTo>
                  <a:pt x="722" y="203"/>
                  <a:pt x="716" y="206"/>
                  <a:pt x="711" y="210"/>
                </a:cubicBezTo>
                <a:cubicBezTo>
                  <a:pt x="714" y="205"/>
                  <a:pt x="717" y="199"/>
                  <a:pt x="720" y="193"/>
                </a:cubicBezTo>
                <a:close/>
                <a:moveTo>
                  <a:pt x="701" y="205"/>
                </a:moveTo>
                <a:cubicBezTo>
                  <a:pt x="707" y="201"/>
                  <a:pt x="714" y="198"/>
                  <a:pt x="720" y="194"/>
                </a:cubicBezTo>
                <a:cubicBezTo>
                  <a:pt x="716" y="199"/>
                  <a:pt x="713" y="205"/>
                  <a:pt x="710" y="211"/>
                </a:cubicBezTo>
                <a:cubicBezTo>
                  <a:pt x="704" y="214"/>
                  <a:pt x="698" y="218"/>
                  <a:pt x="692" y="222"/>
                </a:cubicBezTo>
                <a:cubicBezTo>
                  <a:pt x="695" y="216"/>
                  <a:pt x="698" y="210"/>
                  <a:pt x="701" y="205"/>
                </a:cubicBezTo>
                <a:close/>
                <a:moveTo>
                  <a:pt x="682" y="215"/>
                </a:moveTo>
                <a:cubicBezTo>
                  <a:pt x="688" y="212"/>
                  <a:pt x="694" y="209"/>
                  <a:pt x="700" y="205"/>
                </a:cubicBezTo>
                <a:cubicBezTo>
                  <a:pt x="697" y="211"/>
                  <a:pt x="694" y="217"/>
                  <a:pt x="691" y="222"/>
                </a:cubicBezTo>
                <a:cubicBezTo>
                  <a:pt x="685" y="226"/>
                  <a:pt x="679" y="229"/>
                  <a:pt x="673" y="233"/>
                </a:cubicBezTo>
                <a:cubicBezTo>
                  <a:pt x="676" y="227"/>
                  <a:pt x="679" y="221"/>
                  <a:pt x="682" y="215"/>
                </a:cubicBezTo>
                <a:close/>
                <a:moveTo>
                  <a:pt x="662" y="227"/>
                </a:moveTo>
                <a:cubicBezTo>
                  <a:pt x="669" y="223"/>
                  <a:pt x="675" y="219"/>
                  <a:pt x="681" y="216"/>
                </a:cubicBezTo>
                <a:cubicBezTo>
                  <a:pt x="679" y="222"/>
                  <a:pt x="675" y="228"/>
                  <a:pt x="672" y="233"/>
                </a:cubicBezTo>
                <a:cubicBezTo>
                  <a:pt x="666" y="237"/>
                  <a:pt x="660" y="241"/>
                  <a:pt x="653" y="244"/>
                </a:cubicBezTo>
                <a:cubicBezTo>
                  <a:pt x="656" y="238"/>
                  <a:pt x="659" y="232"/>
                  <a:pt x="662" y="227"/>
                </a:cubicBezTo>
                <a:close/>
                <a:moveTo>
                  <a:pt x="642" y="237"/>
                </a:moveTo>
                <a:cubicBezTo>
                  <a:pt x="649" y="234"/>
                  <a:pt x="655" y="230"/>
                  <a:pt x="661" y="227"/>
                </a:cubicBezTo>
                <a:cubicBezTo>
                  <a:pt x="659" y="233"/>
                  <a:pt x="656" y="239"/>
                  <a:pt x="653" y="245"/>
                </a:cubicBezTo>
                <a:cubicBezTo>
                  <a:pt x="646" y="248"/>
                  <a:pt x="640" y="252"/>
                  <a:pt x="634" y="255"/>
                </a:cubicBezTo>
                <a:cubicBezTo>
                  <a:pt x="637" y="249"/>
                  <a:pt x="640" y="243"/>
                  <a:pt x="642" y="237"/>
                </a:cubicBezTo>
                <a:close/>
                <a:moveTo>
                  <a:pt x="626" y="246"/>
                </a:moveTo>
                <a:cubicBezTo>
                  <a:pt x="631" y="243"/>
                  <a:pt x="636" y="240"/>
                  <a:pt x="642" y="238"/>
                </a:cubicBezTo>
                <a:cubicBezTo>
                  <a:pt x="639" y="244"/>
                  <a:pt x="636" y="250"/>
                  <a:pt x="633" y="256"/>
                </a:cubicBezTo>
                <a:cubicBezTo>
                  <a:pt x="628" y="259"/>
                  <a:pt x="623" y="262"/>
                  <a:pt x="618" y="264"/>
                </a:cubicBezTo>
                <a:cubicBezTo>
                  <a:pt x="621" y="258"/>
                  <a:pt x="623" y="252"/>
                  <a:pt x="626" y="246"/>
                </a:cubicBezTo>
                <a:close/>
                <a:moveTo>
                  <a:pt x="606" y="257"/>
                </a:moveTo>
                <a:cubicBezTo>
                  <a:pt x="612" y="253"/>
                  <a:pt x="619" y="250"/>
                  <a:pt x="625" y="246"/>
                </a:cubicBezTo>
                <a:cubicBezTo>
                  <a:pt x="623" y="253"/>
                  <a:pt x="620" y="259"/>
                  <a:pt x="617" y="265"/>
                </a:cubicBezTo>
                <a:cubicBezTo>
                  <a:pt x="611" y="268"/>
                  <a:pt x="605" y="272"/>
                  <a:pt x="598" y="275"/>
                </a:cubicBezTo>
                <a:cubicBezTo>
                  <a:pt x="601" y="269"/>
                  <a:pt x="603" y="263"/>
                  <a:pt x="606" y="257"/>
                </a:cubicBezTo>
                <a:close/>
                <a:moveTo>
                  <a:pt x="585" y="267"/>
                </a:moveTo>
                <a:cubicBezTo>
                  <a:pt x="592" y="264"/>
                  <a:pt x="598" y="260"/>
                  <a:pt x="605" y="257"/>
                </a:cubicBezTo>
                <a:cubicBezTo>
                  <a:pt x="603" y="263"/>
                  <a:pt x="600" y="269"/>
                  <a:pt x="597" y="276"/>
                </a:cubicBezTo>
                <a:cubicBezTo>
                  <a:pt x="591" y="279"/>
                  <a:pt x="584" y="283"/>
                  <a:pt x="578" y="286"/>
                </a:cubicBezTo>
                <a:cubicBezTo>
                  <a:pt x="580" y="280"/>
                  <a:pt x="583" y="273"/>
                  <a:pt x="585" y="267"/>
                </a:cubicBezTo>
                <a:close/>
                <a:moveTo>
                  <a:pt x="577" y="271"/>
                </a:moveTo>
                <a:cubicBezTo>
                  <a:pt x="580" y="270"/>
                  <a:pt x="582" y="269"/>
                  <a:pt x="584" y="267"/>
                </a:cubicBezTo>
                <a:cubicBezTo>
                  <a:pt x="582" y="274"/>
                  <a:pt x="580" y="280"/>
                  <a:pt x="577" y="287"/>
                </a:cubicBezTo>
                <a:cubicBezTo>
                  <a:pt x="575" y="288"/>
                  <a:pt x="573" y="289"/>
                  <a:pt x="571" y="290"/>
                </a:cubicBezTo>
                <a:cubicBezTo>
                  <a:pt x="573" y="283"/>
                  <a:pt x="575" y="277"/>
                  <a:pt x="577" y="271"/>
                </a:cubicBezTo>
                <a:close/>
                <a:moveTo>
                  <a:pt x="5" y="40"/>
                </a:moveTo>
                <a:cubicBezTo>
                  <a:pt x="11" y="33"/>
                  <a:pt x="19" y="26"/>
                  <a:pt x="28" y="20"/>
                </a:cubicBezTo>
                <a:cubicBezTo>
                  <a:pt x="24" y="24"/>
                  <a:pt x="22" y="27"/>
                  <a:pt x="19" y="31"/>
                </a:cubicBezTo>
                <a:cubicBezTo>
                  <a:pt x="14" y="34"/>
                  <a:pt x="9" y="37"/>
                  <a:pt x="5" y="40"/>
                </a:cubicBezTo>
                <a:close/>
                <a:moveTo>
                  <a:pt x="19" y="31"/>
                </a:moveTo>
                <a:cubicBezTo>
                  <a:pt x="25" y="28"/>
                  <a:pt x="30" y="25"/>
                  <a:pt x="36" y="23"/>
                </a:cubicBezTo>
                <a:cubicBezTo>
                  <a:pt x="34" y="27"/>
                  <a:pt x="32" y="31"/>
                  <a:pt x="31" y="35"/>
                </a:cubicBezTo>
                <a:cubicBezTo>
                  <a:pt x="25" y="37"/>
                  <a:pt x="18" y="40"/>
                  <a:pt x="13" y="43"/>
                </a:cubicBezTo>
                <a:cubicBezTo>
                  <a:pt x="15" y="39"/>
                  <a:pt x="17" y="35"/>
                  <a:pt x="19" y="31"/>
                </a:cubicBezTo>
                <a:close/>
                <a:moveTo>
                  <a:pt x="392" y="102"/>
                </a:moveTo>
                <a:cubicBezTo>
                  <a:pt x="390" y="103"/>
                  <a:pt x="389" y="104"/>
                  <a:pt x="388" y="104"/>
                </a:cubicBezTo>
                <a:cubicBezTo>
                  <a:pt x="389" y="104"/>
                  <a:pt x="389" y="103"/>
                  <a:pt x="390" y="102"/>
                </a:cubicBezTo>
                <a:cubicBezTo>
                  <a:pt x="390" y="102"/>
                  <a:pt x="391" y="102"/>
                  <a:pt x="391" y="102"/>
                </a:cubicBezTo>
                <a:cubicBezTo>
                  <a:pt x="391" y="102"/>
                  <a:pt x="391" y="102"/>
                  <a:pt x="392" y="102"/>
                </a:cubicBezTo>
                <a:close/>
                <a:moveTo>
                  <a:pt x="391" y="101"/>
                </a:moveTo>
                <a:cubicBezTo>
                  <a:pt x="394" y="100"/>
                  <a:pt x="397" y="99"/>
                  <a:pt x="399" y="98"/>
                </a:cubicBezTo>
                <a:cubicBezTo>
                  <a:pt x="397" y="99"/>
                  <a:pt x="395" y="101"/>
                  <a:pt x="392" y="102"/>
                </a:cubicBezTo>
                <a:cubicBezTo>
                  <a:pt x="392" y="102"/>
                  <a:pt x="392" y="102"/>
                  <a:pt x="391" y="101"/>
                </a:cubicBezTo>
                <a:close/>
                <a:moveTo>
                  <a:pt x="293" y="174"/>
                </a:moveTo>
                <a:cubicBezTo>
                  <a:pt x="292" y="172"/>
                  <a:pt x="291" y="170"/>
                  <a:pt x="290" y="168"/>
                </a:cubicBezTo>
                <a:cubicBezTo>
                  <a:pt x="290" y="168"/>
                  <a:pt x="290" y="168"/>
                  <a:pt x="290" y="168"/>
                </a:cubicBezTo>
                <a:cubicBezTo>
                  <a:pt x="295" y="165"/>
                  <a:pt x="301" y="163"/>
                  <a:pt x="306" y="160"/>
                </a:cubicBezTo>
                <a:cubicBezTo>
                  <a:pt x="304" y="164"/>
                  <a:pt x="301" y="168"/>
                  <a:pt x="298" y="171"/>
                </a:cubicBezTo>
                <a:cubicBezTo>
                  <a:pt x="296" y="172"/>
                  <a:pt x="295" y="173"/>
                  <a:pt x="293" y="174"/>
                </a:cubicBezTo>
                <a:close/>
                <a:moveTo>
                  <a:pt x="297" y="172"/>
                </a:moveTo>
                <a:cubicBezTo>
                  <a:pt x="296" y="173"/>
                  <a:pt x="295" y="174"/>
                  <a:pt x="294" y="176"/>
                </a:cubicBezTo>
                <a:cubicBezTo>
                  <a:pt x="294" y="175"/>
                  <a:pt x="294" y="175"/>
                  <a:pt x="293" y="174"/>
                </a:cubicBezTo>
                <a:cubicBezTo>
                  <a:pt x="295" y="174"/>
                  <a:pt x="296" y="173"/>
                  <a:pt x="297" y="172"/>
                </a:cubicBezTo>
                <a:close/>
                <a:moveTo>
                  <a:pt x="111" y="270"/>
                </a:moveTo>
                <a:cubicBezTo>
                  <a:pt x="109" y="266"/>
                  <a:pt x="107" y="263"/>
                  <a:pt x="105" y="260"/>
                </a:cubicBezTo>
                <a:cubicBezTo>
                  <a:pt x="116" y="256"/>
                  <a:pt x="116" y="256"/>
                  <a:pt x="116" y="256"/>
                </a:cubicBezTo>
                <a:cubicBezTo>
                  <a:pt x="116" y="260"/>
                  <a:pt x="115" y="264"/>
                  <a:pt x="114" y="269"/>
                </a:cubicBezTo>
                <a:lnTo>
                  <a:pt x="111" y="270"/>
                </a:lnTo>
                <a:close/>
                <a:moveTo>
                  <a:pt x="114" y="269"/>
                </a:moveTo>
                <a:cubicBezTo>
                  <a:pt x="114" y="271"/>
                  <a:pt x="113" y="273"/>
                  <a:pt x="113" y="274"/>
                </a:cubicBezTo>
                <a:cubicBezTo>
                  <a:pt x="112" y="273"/>
                  <a:pt x="111" y="272"/>
                  <a:pt x="111" y="270"/>
                </a:cubicBezTo>
                <a:lnTo>
                  <a:pt x="114" y="269"/>
                </a:lnTo>
                <a:close/>
                <a:moveTo>
                  <a:pt x="16" y="163"/>
                </a:moveTo>
                <a:cubicBezTo>
                  <a:pt x="21" y="158"/>
                  <a:pt x="26" y="153"/>
                  <a:pt x="32" y="149"/>
                </a:cubicBezTo>
                <a:cubicBezTo>
                  <a:pt x="34" y="148"/>
                  <a:pt x="36" y="148"/>
                  <a:pt x="39" y="147"/>
                </a:cubicBezTo>
                <a:cubicBezTo>
                  <a:pt x="39" y="149"/>
                  <a:pt x="40" y="151"/>
                  <a:pt x="41" y="153"/>
                </a:cubicBezTo>
                <a:cubicBezTo>
                  <a:pt x="37" y="155"/>
                  <a:pt x="33" y="158"/>
                  <a:pt x="29" y="161"/>
                </a:cubicBezTo>
                <a:cubicBezTo>
                  <a:pt x="25" y="161"/>
                  <a:pt x="20" y="162"/>
                  <a:pt x="16" y="163"/>
                </a:cubicBezTo>
                <a:close/>
                <a:moveTo>
                  <a:pt x="29" y="161"/>
                </a:moveTo>
                <a:cubicBezTo>
                  <a:pt x="24" y="165"/>
                  <a:pt x="19" y="169"/>
                  <a:pt x="14" y="172"/>
                </a:cubicBezTo>
                <a:cubicBezTo>
                  <a:pt x="13" y="170"/>
                  <a:pt x="13" y="168"/>
                  <a:pt x="12" y="166"/>
                </a:cubicBezTo>
                <a:cubicBezTo>
                  <a:pt x="13" y="165"/>
                  <a:pt x="14" y="164"/>
                  <a:pt x="15" y="163"/>
                </a:cubicBezTo>
                <a:cubicBezTo>
                  <a:pt x="20" y="162"/>
                  <a:pt x="24" y="162"/>
                  <a:pt x="29" y="161"/>
                </a:cubicBezTo>
                <a:close/>
                <a:moveTo>
                  <a:pt x="49" y="42"/>
                </a:moveTo>
                <a:cubicBezTo>
                  <a:pt x="48" y="47"/>
                  <a:pt x="48" y="51"/>
                  <a:pt x="49" y="56"/>
                </a:cubicBezTo>
                <a:cubicBezTo>
                  <a:pt x="41" y="58"/>
                  <a:pt x="33" y="60"/>
                  <a:pt x="25" y="62"/>
                </a:cubicBezTo>
                <a:cubicBezTo>
                  <a:pt x="26" y="57"/>
                  <a:pt x="27" y="53"/>
                  <a:pt x="27" y="49"/>
                </a:cubicBezTo>
                <a:cubicBezTo>
                  <a:pt x="34" y="47"/>
                  <a:pt x="41" y="45"/>
                  <a:pt x="49" y="42"/>
                </a:cubicBezTo>
                <a:close/>
                <a:moveTo>
                  <a:pt x="28" y="48"/>
                </a:moveTo>
                <a:cubicBezTo>
                  <a:pt x="29" y="44"/>
                  <a:pt x="30" y="39"/>
                  <a:pt x="31" y="35"/>
                </a:cubicBezTo>
                <a:cubicBezTo>
                  <a:pt x="37" y="33"/>
                  <a:pt x="44" y="30"/>
                  <a:pt x="50" y="28"/>
                </a:cubicBezTo>
                <a:cubicBezTo>
                  <a:pt x="49" y="33"/>
                  <a:pt x="49" y="37"/>
                  <a:pt x="49" y="42"/>
                </a:cubicBezTo>
                <a:cubicBezTo>
                  <a:pt x="41" y="44"/>
                  <a:pt x="34" y="46"/>
                  <a:pt x="28" y="48"/>
                </a:cubicBezTo>
                <a:close/>
                <a:moveTo>
                  <a:pt x="49" y="56"/>
                </a:moveTo>
                <a:cubicBezTo>
                  <a:pt x="49" y="60"/>
                  <a:pt x="49" y="65"/>
                  <a:pt x="50" y="69"/>
                </a:cubicBezTo>
                <a:cubicBezTo>
                  <a:pt x="41" y="71"/>
                  <a:pt x="33" y="73"/>
                  <a:pt x="25" y="75"/>
                </a:cubicBezTo>
                <a:cubicBezTo>
                  <a:pt x="25" y="71"/>
                  <a:pt x="25" y="67"/>
                  <a:pt x="25" y="62"/>
                </a:cubicBezTo>
                <a:cubicBezTo>
                  <a:pt x="33" y="60"/>
                  <a:pt x="41" y="58"/>
                  <a:pt x="49" y="56"/>
                </a:cubicBezTo>
                <a:close/>
                <a:moveTo>
                  <a:pt x="49" y="56"/>
                </a:moveTo>
                <a:cubicBezTo>
                  <a:pt x="57" y="54"/>
                  <a:pt x="66" y="52"/>
                  <a:pt x="74" y="50"/>
                </a:cubicBezTo>
                <a:cubicBezTo>
                  <a:pt x="75" y="55"/>
                  <a:pt x="76" y="59"/>
                  <a:pt x="77" y="64"/>
                </a:cubicBezTo>
                <a:cubicBezTo>
                  <a:pt x="68" y="66"/>
                  <a:pt x="59" y="67"/>
                  <a:pt x="50" y="69"/>
                </a:cubicBezTo>
                <a:cubicBezTo>
                  <a:pt x="50" y="65"/>
                  <a:pt x="49" y="60"/>
                  <a:pt x="49" y="56"/>
                </a:cubicBezTo>
                <a:close/>
                <a:moveTo>
                  <a:pt x="430" y="53"/>
                </a:moveTo>
                <a:cubicBezTo>
                  <a:pt x="429" y="52"/>
                  <a:pt x="428" y="51"/>
                  <a:pt x="427" y="50"/>
                </a:cubicBezTo>
                <a:cubicBezTo>
                  <a:pt x="428" y="50"/>
                  <a:pt x="429" y="50"/>
                  <a:pt x="430" y="49"/>
                </a:cubicBezTo>
                <a:cubicBezTo>
                  <a:pt x="430" y="50"/>
                  <a:pt x="430" y="52"/>
                  <a:pt x="430" y="53"/>
                </a:cubicBezTo>
                <a:close/>
                <a:moveTo>
                  <a:pt x="430" y="54"/>
                </a:moveTo>
                <a:cubicBezTo>
                  <a:pt x="432" y="56"/>
                  <a:pt x="433" y="58"/>
                  <a:pt x="435" y="60"/>
                </a:cubicBezTo>
                <a:cubicBezTo>
                  <a:pt x="433" y="61"/>
                  <a:pt x="430" y="62"/>
                  <a:pt x="428" y="63"/>
                </a:cubicBezTo>
                <a:cubicBezTo>
                  <a:pt x="429" y="60"/>
                  <a:pt x="429" y="57"/>
                  <a:pt x="430" y="54"/>
                </a:cubicBezTo>
                <a:close/>
                <a:moveTo>
                  <a:pt x="430" y="53"/>
                </a:moveTo>
                <a:cubicBezTo>
                  <a:pt x="429" y="57"/>
                  <a:pt x="428" y="60"/>
                  <a:pt x="427" y="63"/>
                </a:cubicBezTo>
                <a:cubicBezTo>
                  <a:pt x="420" y="65"/>
                  <a:pt x="413" y="68"/>
                  <a:pt x="405" y="70"/>
                </a:cubicBezTo>
                <a:cubicBezTo>
                  <a:pt x="405" y="70"/>
                  <a:pt x="404" y="69"/>
                  <a:pt x="403" y="68"/>
                </a:cubicBezTo>
                <a:cubicBezTo>
                  <a:pt x="403" y="65"/>
                  <a:pt x="403" y="61"/>
                  <a:pt x="403" y="58"/>
                </a:cubicBezTo>
                <a:cubicBezTo>
                  <a:pt x="411" y="55"/>
                  <a:pt x="419" y="53"/>
                  <a:pt x="427" y="50"/>
                </a:cubicBezTo>
                <a:cubicBezTo>
                  <a:pt x="428" y="51"/>
                  <a:pt x="429" y="52"/>
                  <a:pt x="430" y="53"/>
                </a:cubicBezTo>
                <a:close/>
                <a:moveTo>
                  <a:pt x="336" y="127"/>
                </a:moveTo>
                <a:cubicBezTo>
                  <a:pt x="335" y="126"/>
                  <a:pt x="334" y="125"/>
                  <a:pt x="333" y="123"/>
                </a:cubicBezTo>
                <a:cubicBezTo>
                  <a:pt x="337" y="122"/>
                  <a:pt x="340" y="121"/>
                  <a:pt x="344" y="119"/>
                </a:cubicBezTo>
                <a:cubicBezTo>
                  <a:pt x="344" y="121"/>
                  <a:pt x="343" y="123"/>
                  <a:pt x="342" y="125"/>
                </a:cubicBezTo>
                <a:cubicBezTo>
                  <a:pt x="340" y="126"/>
                  <a:pt x="338" y="127"/>
                  <a:pt x="336" y="127"/>
                </a:cubicBezTo>
                <a:close/>
                <a:moveTo>
                  <a:pt x="342" y="125"/>
                </a:moveTo>
                <a:cubicBezTo>
                  <a:pt x="341" y="128"/>
                  <a:pt x="340" y="130"/>
                  <a:pt x="339" y="132"/>
                </a:cubicBezTo>
                <a:cubicBezTo>
                  <a:pt x="338" y="131"/>
                  <a:pt x="337" y="129"/>
                  <a:pt x="336" y="128"/>
                </a:cubicBezTo>
                <a:cubicBezTo>
                  <a:pt x="338" y="127"/>
                  <a:pt x="340" y="126"/>
                  <a:pt x="342" y="125"/>
                </a:cubicBezTo>
                <a:close/>
                <a:moveTo>
                  <a:pt x="191" y="239"/>
                </a:moveTo>
                <a:cubicBezTo>
                  <a:pt x="190" y="236"/>
                  <a:pt x="188" y="233"/>
                  <a:pt x="187" y="230"/>
                </a:cubicBezTo>
                <a:cubicBezTo>
                  <a:pt x="192" y="228"/>
                  <a:pt x="197" y="226"/>
                  <a:pt x="202" y="224"/>
                </a:cubicBezTo>
                <a:cubicBezTo>
                  <a:pt x="201" y="228"/>
                  <a:pt x="199" y="232"/>
                  <a:pt x="197" y="236"/>
                </a:cubicBezTo>
                <a:cubicBezTo>
                  <a:pt x="195" y="237"/>
                  <a:pt x="193" y="238"/>
                  <a:pt x="191" y="239"/>
                </a:cubicBezTo>
                <a:close/>
                <a:moveTo>
                  <a:pt x="197" y="237"/>
                </a:moveTo>
                <a:cubicBezTo>
                  <a:pt x="195" y="239"/>
                  <a:pt x="194" y="241"/>
                  <a:pt x="193" y="243"/>
                </a:cubicBezTo>
                <a:cubicBezTo>
                  <a:pt x="192" y="242"/>
                  <a:pt x="192" y="240"/>
                  <a:pt x="191" y="239"/>
                </a:cubicBezTo>
                <a:cubicBezTo>
                  <a:pt x="193" y="238"/>
                  <a:pt x="195" y="237"/>
                  <a:pt x="197" y="237"/>
                </a:cubicBezTo>
                <a:close/>
                <a:moveTo>
                  <a:pt x="88" y="252"/>
                </a:moveTo>
                <a:cubicBezTo>
                  <a:pt x="91" y="251"/>
                  <a:pt x="95" y="250"/>
                  <a:pt x="98" y="249"/>
                </a:cubicBezTo>
                <a:cubicBezTo>
                  <a:pt x="100" y="252"/>
                  <a:pt x="103" y="256"/>
                  <a:pt x="105" y="259"/>
                </a:cubicBezTo>
                <a:cubicBezTo>
                  <a:pt x="99" y="261"/>
                  <a:pt x="94" y="263"/>
                  <a:pt x="88" y="265"/>
                </a:cubicBezTo>
                <a:cubicBezTo>
                  <a:pt x="88" y="265"/>
                  <a:pt x="88" y="265"/>
                  <a:pt x="88" y="265"/>
                </a:cubicBezTo>
                <a:cubicBezTo>
                  <a:pt x="88" y="261"/>
                  <a:pt x="88" y="257"/>
                  <a:pt x="88" y="252"/>
                </a:cubicBezTo>
                <a:close/>
                <a:moveTo>
                  <a:pt x="39" y="147"/>
                </a:moveTo>
                <a:cubicBezTo>
                  <a:pt x="39" y="146"/>
                  <a:pt x="38" y="145"/>
                  <a:pt x="38" y="144"/>
                </a:cubicBezTo>
                <a:cubicBezTo>
                  <a:pt x="43" y="140"/>
                  <a:pt x="48" y="137"/>
                  <a:pt x="53" y="133"/>
                </a:cubicBezTo>
                <a:cubicBezTo>
                  <a:pt x="58" y="132"/>
                  <a:pt x="62" y="132"/>
                  <a:pt x="67" y="131"/>
                </a:cubicBezTo>
                <a:cubicBezTo>
                  <a:pt x="67" y="133"/>
                  <a:pt x="68" y="135"/>
                  <a:pt x="69" y="136"/>
                </a:cubicBezTo>
                <a:cubicBezTo>
                  <a:pt x="64" y="139"/>
                  <a:pt x="58" y="142"/>
                  <a:pt x="54" y="145"/>
                </a:cubicBezTo>
                <a:cubicBezTo>
                  <a:pt x="49" y="145"/>
                  <a:pt x="44" y="146"/>
                  <a:pt x="39" y="147"/>
                </a:cubicBezTo>
                <a:close/>
                <a:moveTo>
                  <a:pt x="52" y="146"/>
                </a:moveTo>
                <a:cubicBezTo>
                  <a:pt x="49" y="148"/>
                  <a:pt x="45" y="150"/>
                  <a:pt x="41" y="153"/>
                </a:cubicBezTo>
                <a:cubicBezTo>
                  <a:pt x="40" y="151"/>
                  <a:pt x="40" y="149"/>
                  <a:pt x="39" y="147"/>
                </a:cubicBezTo>
                <a:cubicBezTo>
                  <a:pt x="44" y="147"/>
                  <a:pt x="48" y="146"/>
                  <a:pt x="52" y="146"/>
                </a:cubicBezTo>
                <a:close/>
                <a:moveTo>
                  <a:pt x="111" y="73"/>
                </a:moveTo>
                <a:cubicBezTo>
                  <a:pt x="113" y="77"/>
                  <a:pt x="114" y="81"/>
                  <a:pt x="116" y="85"/>
                </a:cubicBezTo>
                <a:cubicBezTo>
                  <a:pt x="112" y="85"/>
                  <a:pt x="108" y="86"/>
                  <a:pt x="104" y="87"/>
                </a:cubicBezTo>
                <a:cubicBezTo>
                  <a:pt x="98" y="88"/>
                  <a:pt x="91" y="89"/>
                  <a:pt x="85" y="90"/>
                </a:cubicBezTo>
                <a:cubicBezTo>
                  <a:pt x="84" y="86"/>
                  <a:pt x="82" y="82"/>
                  <a:pt x="81" y="78"/>
                </a:cubicBezTo>
                <a:cubicBezTo>
                  <a:pt x="91" y="76"/>
                  <a:pt x="101" y="74"/>
                  <a:pt x="111" y="73"/>
                </a:cubicBezTo>
                <a:close/>
                <a:moveTo>
                  <a:pt x="81" y="77"/>
                </a:moveTo>
                <a:cubicBezTo>
                  <a:pt x="80" y="73"/>
                  <a:pt x="79" y="69"/>
                  <a:pt x="78" y="64"/>
                </a:cubicBezTo>
                <a:cubicBezTo>
                  <a:pt x="87" y="63"/>
                  <a:pt x="96" y="61"/>
                  <a:pt x="106" y="59"/>
                </a:cubicBezTo>
                <a:cubicBezTo>
                  <a:pt x="108" y="64"/>
                  <a:pt x="109" y="68"/>
                  <a:pt x="111" y="72"/>
                </a:cubicBezTo>
                <a:cubicBezTo>
                  <a:pt x="101" y="74"/>
                  <a:pt x="91" y="76"/>
                  <a:pt x="81" y="77"/>
                </a:cubicBezTo>
                <a:close/>
                <a:moveTo>
                  <a:pt x="225" y="67"/>
                </a:moveTo>
                <a:cubicBezTo>
                  <a:pt x="226" y="69"/>
                  <a:pt x="227" y="72"/>
                  <a:pt x="229" y="74"/>
                </a:cubicBezTo>
                <a:cubicBezTo>
                  <a:pt x="219" y="77"/>
                  <a:pt x="210" y="80"/>
                  <a:pt x="202" y="82"/>
                </a:cubicBezTo>
                <a:cubicBezTo>
                  <a:pt x="200" y="82"/>
                  <a:pt x="199" y="82"/>
                  <a:pt x="197" y="82"/>
                </a:cubicBezTo>
                <a:cubicBezTo>
                  <a:pt x="195" y="78"/>
                  <a:pt x="193" y="74"/>
                  <a:pt x="192" y="70"/>
                </a:cubicBezTo>
                <a:cubicBezTo>
                  <a:pt x="196" y="68"/>
                  <a:pt x="201" y="67"/>
                  <a:pt x="205" y="65"/>
                </a:cubicBezTo>
                <a:cubicBezTo>
                  <a:pt x="212" y="66"/>
                  <a:pt x="219" y="66"/>
                  <a:pt x="225" y="67"/>
                </a:cubicBezTo>
                <a:close/>
                <a:moveTo>
                  <a:pt x="207" y="65"/>
                </a:moveTo>
                <a:cubicBezTo>
                  <a:pt x="212" y="63"/>
                  <a:pt x="217" y="62"/>
                  <a:pt x="222" y="60"/>
                </a:cubicBezTo>
                <a:cubicBezTo>
                  <a:pt x="223" y="62"/>
                  <a:pt x="224" y="64"/>
                  <a:pt x="225" y="66"/>
                </a:cubicBezTo>
                <a:cubicBezTo>
                  <a:pt x="219" y="66"/>
                  <a:pt x="213" y="65"/>
                  <a:pt x="207" y="65"/>
                </a:cubicBezTo>
                <a:close/>
                <a:moveTo>
                  <a:pt x="318" y="113"/>
                </a:moveTo>
                <a:cubicBezTo>
                  <a:pt x="319" y="113"/>
                  <a:pt x="321" y="112"/>
                  <a:pt x="322" y="112"/>
                </a:cubicBezTo>
                <a:cubicBezTo>
                  <a:pt x="325" y="115"/>
                  <a:pt x="329" y="119"/>
                  <a:pt x="332" y="123"/>
                </a:cubicBezTo>
                <a:cubicBezTo>
                  <a:pt x="328" y="125"/>
                  <a:pt x="323" y="126"/>
                  <a:pt x="318" y="128"/>
                </a:cubicBezTo>
                <a:cubicBezTo>
                  <a:pt x="319" y="123"/>
                  <a:pt x="319" y="118"/>
                  <a:pt x="318" y="113"/>
                </a:cubicBezTo>
                <a:close/>
                <a:moveTo>
                  <a:pt x="262" y="154"/>
                </a:moveTo>
                <a:cubicBezTo>
                  <a:pt x="267" y="152"/>
                  <a:pt x="272" y="151"/>
                  <a:pt x="276" y="149"/>
                </a:cubicBezTo>
                <a:cubicBezTo>
                  <a:pt x="279" y="152"/>
                  <a:pt x="281" y="155"/>
                  <a:pt x="283" y="158"/>
                </a:cubicBezTo>
                <a:cubicBezTo>
                  <a:pt x="277" y="161"/>
                  <a:pt x="270" y="163"/>
                  <a:pt x="263" y="166"/>
                </a:cubicBezTo>
                <a:cubicBezTo>
                  <a:pt x="263" y="162"/>
                  <a:pt x="263" y="158"/>
                  <a:pt x="262" y="154"/>
                </a:cubicBezTo>
                <a:close/>
                <a:moveTo>
                  <a:pt x="67" y="131"/>
                </a:moveTo>
                <a:cubicBezTo>
                  <a:pt x="66" y="129"/>
                  <a:pt x="66" y="127"/>
                  <a:pt x="65" y="126"/>
                </a:cubicBezTo>
                <a:cubicBezTo>
                  <a:pt x="70" y="123"/>
                  <a:pt x="76" y="119"/>
                  <a:pt x="81" y="116"/>
                </a:cubicBezTo>
                <a:cubicBezTo>
                  <a:pt x="86" y="116"/>
                  <a:pt x="90" y="115"/>
                  <a:pt x="95" y="115"/>
                </a:cubicBezTo>
                <a:cubicBezTo>
                  <a:pt x="96" y="117"/>
                  <a:pt x="97" y="119"/>
                  <a:pt x="98" y="122"/>
                </a:cubicBezTo>
                <a:cubicBezTo>
                  <a:pt x="93" y="124"/>
                  <a:pt x="88" y="126"/>
                  <a:pt x="83" y="129"/>
                </a:cubicBezTo>
                <a:cubicBezTo>
                  <a:pt x="78" y="129"/>
                  <a:pt x="73" y="130"/>
                  <a:pt x="67" y="131"/>
                </a:cubicBezTo>
                <a:close/>
                <a:moveTo>
                  <a:pt x="82" y="129"/>
                </a:moveTo>
                <a:cubicBezTo>
                  <a:pt x="78" y="132"/>
                  <a:pt x="73" y="134"/>
                  <a:pt x="69" y="136"/>
                </a:cubicBezTo>
                <a:cubicBezTo>
                  <a:pt x="69" y="134"/>
                  <a:pt x="68" y="133"/>
                  <a:pt x="67" y="131"/>
                </a:cubicBezTo>
                <a:cubicBezTo>
                  <a:pt x="72" y="130"/>
                  <a:pt x="77" y="130"/>
                  <a:pt x="82" y="129"/>
                </a:cubicBezTo>
                <a:close/>
                <a:moveTo>
                  <a:pt x="346" y="95"/>
                </a:moveTo>
                <a:cubicBezTo>
                  <a:pt x="347" y="98"/>
                  <a:pt x="347" y="101"/>
                  <a:pt x="347" y="104"/>
                </a:cubicBezTo>
                <a:cubicBezTo>
                  <a:pt x="339" y="106"/>
                  <a:pt x="331" y="109"/>
                  <a:pt x="322" y="111"/>
                </a:cubicBezTo>
                <a:cubicBezTo>
                  <a:pt x="320" y="110"/>
                  <a:pt x="319" y="108"/>
                  <a:pt x="317" y="106"/>
                </a:cubicBezTo>
                <a:cubicBezTo>
                  <a:pt x="316" y="104"/>
                  <a:pt x="316" y="101"/>
                  <a:pt x="315" y="99"/>
                </a:cubicBezTo>
                <a:cubicBezTo>
                  <a:pt x="325" y="96"/>
                  <a:pt x="334" y="93"/>
                  <a:pt x="342" y="91"/>
                </a:cubicBezTo>
                <a:cubicBezTo>
                  <a:pt x="344" y="92"/>
                  <a:pt x="345" y="93"/>
                  <a:pt x="346" y="95"/>
                </a:cubicBezTo>
                <a:close/>
                <a:moveTo>
                  <a:pt x="343" y="91"/>
                </a:moveTo>
                <a:cubicBezTo>
                  <a:pt x="346" y="90"/>
                  <a:pt x="346" y="90"/>
                  <a:pt x="346" y="90"/>
                </a:cubicBezTo>
                <a:cubicBezTo>
                  <a:pt x="346" y="91"/>
                  <a:pt x="346" y="93"/>
                  <a:pt x="346" y="94"/>
                </a:cubicBezTo>
                <a:cubicBezTo>
                  <a:pt x="345" y="93"/>
                  <a:pt x="344" y="92"/>
                  <a:pt x="343" y="91"/>
                </a:cubicBezTo>
                <a:close/>
                <a:moveTo>
                  <a:pt x="146" y="221"/>
                </a:moveTo>
                <a:cubicBezTo>
                  <a:pt x="148" y="224"/>
                  <a:pt x="150" y="227"/>
                  <a:pt x="152" y="230"/>
                </a:cubicBezTo>
                <a:cubicBezTo>
                  <a:pt x="146" y="232"/>
                  <a:pt x="146" y="232"/>
                  <a:pt x="146" y="232"/>
                </a:cubicBezTo>
                <a:cubicBezTo>
                  <a:pt x="146" y="228"/>
                  <a:pt x="146" y="225"/>
                  <a:pt x="146" y="221"/>
                </a:cubicBezTo>
                <a:close/>
                <a:moveTo>
                  <a:pt x="146" y="220"/>
                </a:moveTo>
                <a:cubicBezTo>
                  <a:pt x="146" y="220"/>
                  <a:pt x="146" y="219"/>
                  <a:pt x="146" y="219"/>
                </a:cubicBezTo>
                <a:cubicBezTo>
                  <a:pt x="150" y="218"/>
                  <a:pt x="154" y="216"/>
                  <a:pt x="158" y="215"/>
                </a:cubicBezTo>
                <a:cubicBezTo>
                  <a:pt x="163" y="213"/>
                  <a:pt x="168" y="212"/>
                  <a:pt x="173" y="210"/>
                </a:cubicBezTo>
                <a:cubicBezTo>
                  <a:pt x="173" y="214"/>
                  <a:pt x="173" y="218"/>
                  <a:pt x="172" y="222"/>
                </a:cubicBezTo>
                <a:cubicBezTo>
                  <a:pt x="166" y="225"/>
                  <a:pt x="160" y="227"/>
                  <a:pt x="152" y="229"/>
                </a:cubicBezTo>
                <a:cubicBezTo>
                  <a:pt x="150" y="226"/>
                  <a:pt x="148" y="223"/>
                  <a:pt x="146" y="220"/>
                </a:cubicBezTo>
                <a:close/>
                <a:moveTo>
                  <a:pt x="86" y="202"/>
                </a:moveTo>
                <a:cubicBezTo>
                  <a:pt x="91" y="201"/>
                  <a:pt x="96" y="199"/>
                  <a:pt x="101" y="197"/>
                </a:cubicBezTo>
                <a:cubicBezTo>
                  <a:pt x="102" y="199"/>
                  <a:pt x="103" y="201"/>
                  <a:pt x="105" y="204"/>
                </a:cubicBezTo>
                <a:cubicBezTo>
                  <a:pt x="101" y="205"/>
                  <a:pt x="98" y="206"/>
                  <a:pt x="94" y="207"/>
                </a:cubicBezTo>
                <a:cubicBezTo>
                  <a:pt x="92" y="206"/>
                  <a:pt x="89" y="204"/>
                  <a:pt x="86" y="202"/>
                </a:cubicBezTo>
                <a:close/>
                <a:moveTo>
                  <a:pt x="94" y="208"/>
                </a:moveTo>
                <a:cubicBezTo>
                  <a:pt x="86" y="210"/>
                  <a:pt x="79" y="213"/>
                  <a:pt x="72" y="215"/>
                </a:cubicBezTo>
                <a:cubicBezTo>
                  <a:pt x="71" y="213"/>
                  <a:pt x="70" y="211"/>
                  <a:pt x="69" y="209"/>
                </a:cubicBezTo>
                <a:cubicBezTo>
                  <a:pt x="74" y="207"/>
                  <a:pt x="80" y="205"/>
                  <a:pt x="86" y="203"/>
                </a:cubicBezTo>
                <a:cubicBezTo>
                  <a:pt x="89" y="204"/>
                  <a:pt x="91" y="206"/>
                  <a:pt x="94" y="208"/>
                </a:cubicBezTo>
                <a:close/>
                <a:moveTo>
                  <a:pt x="129" y="112"/>
                </a:moveTo>
                <a:cubicBezTo>
                  <a:pt x="126" y="112"/>
                  <a:pt x="123" y="112"/>
                  <a:pt x="121" y="112"/>
                </a:cubicBezTo>
                <a:cubicBezTo>
                  <a:pt x="123" y="111"/>
                  <a:pt x="125" y="110"/>
                  <a:pt x="128" y="109"/>
                </a:cubicBezTo>
                <a:cubicBezTo>
                  <a:pt x="128" y="110"/>
                  <a:pt x="129" y="111"/>
                  <a:pt x="129" y="112"/>
                </a:cubicBezTo>
                <a:close/>
                <a:moveTo>
                  <a:pt x="123" y="98"/>
                </a:moveTo>
                <a:cubicBezTo>
                  <a:pt x="131" y="97"/>
                  <a:pt x="140" y="97"/>
                  <a:pt x="148" y="97"/>
                </a:cubicBezTo>
                <a:cubicBezTo>
                  <a:pt x="152" y="97"/>
                  <a:pt x="155" y="97"/>
                  <a:pt x="158" y="97"/>
                </a:cubicBezTo>
                <a:cubicBezTo>
                  <a:pt x="148" y="101"/>
                  <a:pt x="137" y="105"/>
                  <a:pt x="128" y="109"/>
                </a:cubicBezTo>
                <a:cubicBezTo>
                  <a:pt x="126" y="105"/>
                  <a:pt x="124" y="102"/>
                  <a:pt x="123" y="98"/>
                </a:cubicBezTo>
                <a:close/>
                <a:moveTo>
                  <a:pt x="128" y="109"/>
                </a:moveTo>
                <a:cubicBezTo>
                  <a:pt x="138" y="105"/>
                  <a:pt x="148" y="101"/>
                  <a:pt x="159" y="97"/>
                </a:cubicBezTo>
                <a:cubicBezTo>
                  <a:pt x="163" y="97"/>
                  <a:pt x="166" y="98"/>
                  <a:pt x="169" y="98"/>
                </a:cubicBezTo>
                <a:cubicBezTo>
                  <a:pt x="170" y="101"/>
                  <a:pt x="172" y="104"/>
                  <a:pt x="173" y="108"/>
                </a:cubicBezTo>
                <a:cubicBezTo>
                  <a:pt x="167" y="110"/>
                  <a:pt x="161" y="112"/>
                  <a:pt x="155" y="114"/>
                </a:cubicBezTo>
                <a:cubicBezTo>
                  <a:pt x="147" y="113"/>
                  <a:pt x="138" y="112"/>
                  <a:pt x="130" y="112"/>
                </a:cubicBezTo>
                <a:cubicBezTo>
                  <a:pt x="129" y="111"/>
                  <a:pt x="129" y="110"/>
                  <a:pt x="128" y="109"/>
                </a:cubicBezTo>
                <a:close/>
                <a:moveTo>
                  <a:pt x="204" y="199"/>
                </a:moveTo>
                <a:cubicBezTo>
                  <a:pt x="201" y="195"/>
                  <a:pt x="198" y="192"/>
                  <a:pt x="195" y="189"/>
                </a:cubicBezTo>
                <a:cubicBezTo>
                  <a:pt x="199" y="188"/>
                  <a:pt x="202" y="187"/>
                  <a:pt x="205" y="186"/>
                </a:cubicBezTo>
                <a:cubicBezTo>
                  <a:pt x="205" y="190"/>
                  <a:pt x="206" y="194"/>
                  <a:pt x="206" y="198"/>
                </a:cubicBezTo>
                <a:lnTo>
                  <a:pt x="204" y="199"/>
                </a:lnTo>
                <a:close/>
                <a:moveTo>
                  <a:pt x="206" y="199"/>
                </a:moveTo>
                <a:cubicBezTo>
                  <a:pt x="206" y="200"/>
                  <a:pt x="206" y="201"/>
                  <a:pt x="206" y="203"/>
                </a:cubicBezTo>
                <a:cubicBezTo>
                  <a:pt x="205" y="202"/>
                  <a:pt x="204" y="201"/>
                  <a:pt x="204" y="200"/>
                </a:cubicBezTo>
                <a:lnTo>
                  <a:pt x="206" y="199"/>
                </a:lnTo>
                <a:close/>
                <a:moveTo>
                  <a:pt x="177" y="118"/>
                </a:moveTo>
                <a:cubicBezTo>
                  <a:pt x="171" y="116"/>
                  <a:pt x="164" y="115"/>
                  <a:pt x="156" y="114"/>
                </a:cubicBezTo>
                <a:cubicBezTo>
                  <a:pt x="162" y="112"/>
                  <a:pt x="167" y="110"/>
                  <a:pt x="173" y="108"/>
                </a:cubicBezTo>
                <a:cubicBezTo>
                  <a:pt x="174" y="111"/>
                  <a:pt x="176" y="115"/>
                  <a:pt x="177" y="118"/>
                </a:cubicBezTo>
                <a:close/>
                <a:moveTo>
                  <a:pt x="169" y="98"/>
                </a:moveTo>
                <a:cubicBezTo>
                  <a:pt x="178" y="99"/>
                  <a:pt x="186" y="100"/>
                  <a:pt x="193" y="101"/>
                </a:cubicBezTo>
                <a:cubicBezTo>
                  <a:pt x="186" y="103"/>
                  <a:pt x="180" y="106"/>
                  <a:pt x="173" y="108"/>
                </a:cubicBezTo>
                <a:cubicBezTo>
                  <a:pt x="172" y="104"/>
                  <a:pt x="171" y="101"/>
                  <a:pt x="169" y="98"/>
                </a:cubicBezTo>
                <a:close/>
                <a:moveTo>
                  <a:pt x="177" y="118"/>
                </a:moveTo>
                <a:cubicBezTo>
                  <a:pt x="178" y="119"/>
                  <a:pt x="178" y="121"/>
                  <a:pt x="179" y="122"/>
                </a:cubicBezTo>
                <a:cubicBezTo>
                  <a:pt x="168" y="125"/>
                  <a:pt x="158" y="129"/>
                  <a:pt x="148" y="132"/>
                </a:cubicBezTo>
                <a:cubicBezTo>
                  <a:pt x="145" y="131"/>
                  <a:pt x="142" y="131"/>
                  <a:pt x="139" y="130"/>
                </a:cubicBezTo>
                <a:cubicBezTo>
                  <a:pt x="138" y="128"/>
                  <a:pt x="136" y="125"/>
                  <a:pt x="135" y="122"/>
                </a:cubicBezTo>
                <a:cubicBezTo>
                  <a:pt x="141" y="119"/>
                  <a:pt x="148" y="117"/>
                  <a:pt x="155" y="114"/>
                </a:cubicBezTo>
                <a:cubicBezTo>
                  <a:pt x="163" y="115"/>
                  <a:pt x="170" y="117"/>
                  <a:pt x="177" y="118"/>
                </a:cubicBezTo>
                <a:close/>
                <a:moveTo>
                  <a:pt x="256" y="129"/>
                </a:moveTo>
                <a:cubicBezTo>
                  <a:pt x="256" y="130"/>
                  <a:pt x="256" y="130"/>
                  <a:pt x="257" y="131"/>
                </a:cubicBezTo>
                <a:cubicBezTo>
                  <a:pt x="246" y="134"/>
                  <a:pt x="236" y="137"/>
                  <a:pt x="226" y="140"/>
                </a:cubicBezTo>
                <a:cubicBezTo>
                  <a:pt x="225" y="139"/>
                  <a:pt x="225" y="139"/>
                  <a:pt x="224" y="138"/>
                </a:cubicBezTo>
                <a:cubicBezTo>
                  <a:pt x="223" y="137"/>
                  <a:pt x="222" y="135"/>
                  <a:pt x="222" y="134"/>
                </a:cubicBezTo>
                <a:cubicBezTo>
                  <a:pt x="220" y="131"/>
                  <a:pt x="219" y="129"/>
                  <a:pt x="218" y="126"/>
                </a:cubicBezTo>
                <a:cubicBezTo>
                  <a:pt x="225" y="124"/>
                  <a:pt x="233" y="122"/>
                  <a:pt x="242" y="119"/>
                </a:cubicBezTo>
                <a:cubicBezTo>
                  <a:pt x="247" y="122"/>
                  <a:pt x="252" y="126"/>
                  <a:pt x="256" y="129"/>
                </a:cubicBezTo>
                <a:close/>
                <a:moveTo>
                  <a:pt x="243" y="119"/>
                </a:moveTo>
                <a:cubicBezTo>
                  <a:pt x="245" y="119"/>
                  <a:pt x="248" y="118"/>
                  <a:pt x="251" y="117"/>
                </a:cubicBezTo>
                <a:cubicBezTo>
                  <a:pt x="252" y="121"/>
                  <a:pt x="254" y="124"/>
                  <a:pt x="256" y="128"/>
                </a:cubicBezTo>
                <a:cubicBezTo>
                  <a:pt x="251" y="125"/>
                  <a:pt x="247" y="122"/>
                  <a:pt x="243" y="119"/>
                </a:cubicBezTo>
                <a:close/>
                <a:moveTo>
                  <a:pt x="146" y="182"/>
                </a:moveTo>
                <a:cubicBezTo>
                  <a:pt x="146" y="182"/>
                  <a:pt x="146" y="182"/>
                  <a:pt x="146" y="182"/>
                </a:cubicBezTo>
                <a:cubicBezTo>
                  <a:pt x="153" y="179"/>
                  <a:pt x="160" y="177"/>
                  <a:pt x="167" y="175"/>
                </a:cubicBezTo>
                <a:cubicBezTo>
                  <a:pt x="167" y="175"/>
                  <a:pt x="167" y="175"/>
                  <a:pt x="167" y="175"/>
                </a:cubicBezTo>
                <a:cubicBezTo>
                  <a:pt x="168" y="176"/>
                  <a:pt x="168" y="177"/>
                  <a:pt x="169" y="178"/>
                </a:cubicBezTo>
                <a:cubicBezTo>
                  <a:pt x="169" y="179"/>
                  <a:pt x="170" y="181"/>
                  <a:pt x="170" y="182"/>
                </a:cubicBezTo>
                <a:cubicBezTo>
                  <a:pt x="165" y="184"/>
                  <a:pt x="159" y="186"/>
                  <a:pt x="154" y="187"/>
                </a:cubicBezTo>
                <a:cubicBezTo>
                  <a:pt x="151" y="185"/>
                  <a:pt x="149" y="183"/>
                  <a:pt x="146" y="182"/>
                </a:cubicBezTo>
                <a:close/>
                <a:moveTo>
                  <a:pt x="153" y="188"/>
                </a:moveTo>
                <a:cubicBezTo>
                  <a:pt x="148" y="189"/>
                  <a:pt x="143" y="191"/>
                  <a:pt x="139" y="192"/>
                </a:cubicBezTo>
                <a:cubicBezTo>
                  <a:pt x="137" y="190"/>
                  <a:pt x="136" y="188"/>
                  <a:pt x="134" y="185"/>
                </a:cubicBezTo>
                <a:cubicBezTo>
                  <a:pt x="138" y="184"/>
                  <a:pt x="142" y="183"/>
                  <a:pt x="146" y="182"/>
                </a:cubicBezTo>
                <a:cubicBezTo>
                  <a:pt x="148" y="184"/>
                  <a:pt x="151" y="186"/>
                  <a:pt x="153" y="188"/>
                </a:cubicBezTo>
                <a:close/>
                <a:moveTo>
                  <a:pt x="149" y="132"/>
                </a:moveTo>
                <a:cubicBezTo>
                  <a:pt x="158" y="129"/>
                  <a:pt x="169" y="125"/>
                  <a:pt x="179" y="122"/>
                </a:cubicBezTo>
                <a:cubicBezTo>
                  <a:pt x="181" y="127"/>
                  <a:pt x="183" y="131"/>
                  <a:pt x="185" y="136"/>
                </a:cubicBezTo>
                <a:cubicBezTo>
                  <a:pt x="181" y="137"/>
                  <a:pt x="177" y="138"/>
                  <a:pt x="173" y="140"/>
                </a:cubicBezTo>
                <a:cubicBezTo>
                  <a:pt x="166" y="137"/>
                  <a:pt x="157" y="134"/>
                  <a:pt x="149" y="132"/>
                </a:cubicBezTo>
                <a:close/>
                <a:moveTo>
                  <a:pt x="173" y="140"/>
                </a:moveTo>
                <a:cubicBezTo>
                  <a:pt x="165" y="142"/>
                  <a:pt x="157" y="145"/>
                  <a:pt x="150" y="147"/>
                </a:cubicBezTo>
                <a:cubicBezTo>
                  <a:pt x="147" y="143"/>
                  <a:pt x="144" y="139"/>
                  <a:pt x="142" y="135"/>
                </a:cubicBezTo>
                <a:cubicBezTo>
                  <a:pt x="144" y="134"/>
                  <a:pt x="146" y="133"/>
                  <a:pt x="148" y="132"/>
                </a:cubicBezTo>
                <a:cubicBezTo>
                  <a:pt x="157" y="134"/>
                  <a:pt x="165" y="137"/>
                  <a:pt x="173" y="140"/>
                </a:cubicBezTo>
                <a:close/>
                <a:moveTo>
                  <a:pt x="186" y="136"/>
                </a:moveTo>
                <a:cubicBezTo>
                  <a:pt x="187" y="140"/>
                  <a:pt x="189" y="144"/>
                  <a:pt x="191" y="149"/>
                </a:cubicBezTo>
                <a:cubicBezTo>
                  <a:pt x="186" y="145"/>
                  <a:pt x="180" y="142"/>
                  <a:pt x="174" y="140"/>
                </a:cubicBezTo>
                <a:cubicBezTo>
                  <a:pt x="178" y="139"/>
                  <a:pt x="182" y="138"/>
                  <a:pt x="186" y="136"/>
                </a:cubicBezTo>
                <a:close/>
                <a:moveTo>
                  <a:pt x="186" y="136"/>
                </a:moveTo>
                <a:cubicBezTo>
                  <a:pt x="193" y="134"/>
                  <a:pt x="200" y="132"/>
                  <a:pt x="208" y="129"/>
                </a:cubicBezTo>
                <a:cubicBezTo>
                  <a:pt x="213" y="132"/>
                  <a:pt x="219" y="135"/>
                  <a:pt x="224" y="139"/>
                </a:cubicBezTo>
                <a:cubicBezTo>
                  <a:pt x="224" y="139"/>
                  <a:pt x="224" y="140"/>
                  <a:pt x="224" y="140"/>
                </a:cubicBezTo>
                <a:cubicBezTo>
                  <a:pt x="213" y="144"/>
                  <a:pt x="203" y="147"/>
                  <a:pt x="193" y="150"/>
                </a:cubicBezTo>
                <a:cubicBezTo>
                  <a:pt x="193" y="149"/>
                  <a:pt x="192" y="149"/>
                  <a:pt x="192" y="149"/>
                </a:cubicBezTo>
                <a:cubicBezTo>
                  <a:pt x="190" y="145"/>
                  <a:pt x="188" y="140"/>
                  <a:pt x="186" y="136"/>
                </a:cubicBezTo>
                <a:close/>
                <a:moveTo>
                  <a:pt x="195" y="154"/>
                </a:moveTo>
                <a:cubicBezTo>
                  <a:pt x="194" y="153"/>
                  <a:pt x="193" y="152"/>
                  <a:pt x="193" y="150"/>
                </a:cubicBezTo>
                <a:cubicBezTo>
                  <a:pt x="193" y="150"/>
                  <a:pt x="193" y="150"/>
                  <a:pt x="193" y="150"/>
                </a:cubicBezTo>
                <a:cubicBezTo>
                  <a:pt x="199" y="154"/>
                  <a:pt x="204" y="157"/>
                  <a:pt x="208" y="161"/>
                </a:cubicBezTo>
                <a:cubicBezTo>
                  <a:pt x="205" y="162"/>
                  <a:pt x="202" y="163"/>
                  <a:pt x="199" y="164"/>
                </a:cubicBezTo>
                <a:cubicBezTo>
                  <a:pt x="198" y="161"/>
                  <a:pt x="196" y="158"/>
                  <a:pt x="195" y="154"/>
                </a:cubicBezTo>
                <a:close/>
                <a:moveTo>
                  <a:pt x="201" y="172"/>
                </a:moveTo>
                <a:cubicBezTo>
                  <a:pt x="196" y="174"/>
                  <a:pt x="190" y="176"/>
                  <a:pt x="185" y="178"/>
                </a:cubicBezTo>
                <a:cubicBezTo>
                  <a:pt x="183" y="175"/>
                  <a:pt x="180" y="173"/>
                  <a:pt x="178" y="171"/>
                </a:cubicBezTo>
                <a:cubicBezTo>
                  <a:pt x="184" y="169"/>
                  <a:pt x="191" y="167"/>
                  <a:pt x="199" y="165"/>
                </a:cubicBezTo>
                <a:cubicBezTo>
                  <a:pt x="200" y="167"/>
                  <a:pt x="201" y="170"/>
                  <a:pt x="201" y="172"/>
                </a:cubicBezTo>
                <a:close/>
                <a:moveTo>
                  <a:pt x="192" y="151"/>
                </a:moveTo>
                <a:cubicBezTo>
                  <a:pt x="193" y="152"/>
                  <a:pt x="194" y="153"/>
                  <a:pt x="194" y="155"/>
                </a:cubicBezTo>
                <a:cubicBezTo>
                  <a:pt x="196" y="158"/>
                  <a:pt x="197" y="161"/>
                  <a:pt x="199" y="164"/>
                </a:cubicBezTo>
                <a:cubicBezTo>
                  <a:pt x="191" y="167"/>
                  <a:pt x="184" y="169"/>
                  <a:pt x="177" y="171"/>
                </a:cubicBezTo>
                <a:cubicBezTo>
                  <a:pt x="172" y="167"/>
                  <a:pt x="167" y="164"/>
                  <a:pt x="161" y="160"/>
                </a:cubicBezTo>
                <a:cubicBezTo>
                  <a:pt x="171" y="157"/>
                  <a:pt x="181" y="154"/>
                  <a:pt x="192" y="151"/>
                </a:cubicBezTo>
                <a:close/>
                <a:moveTo>
                  <a:pt x="177" y="171"/>
                </a:moveTo>
                <a:cubicBezTo>
                  <a:pt x="173" y="172"/>
                  <a:pt x="170" y="173"/>
                  <a:pt x="167" y="174"/>
                </a:cubicBezTo>
                <a:cubicBezTo>
                  <a:pt x="164" y="170"/>
                  <a:pt x="161" y="166"/>
                  <a:pt x="158" y="161"/>
                </a:cubicBezTo>
                <a:cubicBezTo>
                  <a:pt x="160" y="161"/>
                  <a:pt x="160" y="161"/>
                  <a:pt x="160" y="161"/>
                </a:cubicBezTo>
                <a:cubicBezTo>
                  <a:pt x="166" y="164"/>
                  <a:pt x="172" y="167"/>
                  <a:pt x="177" y="171"/>
                </a:cubicBezTo>
                <a:close/>
                <a:moveTo>
                  <a:pt x="169" y="178"/>
                </a:moveTo>
                <a:cubicBezTo>
                  <a:pt x="169" y="177"/>
                  <a:pt x="169" y="177"/>
                  <a:pt x="169" y="177"/>
                </a:cubicBezTo>
                <a:cubicBezTo>
                  <a:pt x="169" y="177"/>
                  <a:pt x="168" y="176"/>
                  <a:pt x="167" y="175"/>
                </a:cubicBezTo>
                <a:cubicBezTo>
                  <a:pt x="171" y="174"/>
                  <a:pt x="174" y="173"/>
                  <a:pt x="177" y="172"/>
                </a:cubicBezTo>
                <a:cubicBezTo>
                  <a:pt x="180" y="174"/>
                  <a:pt x="182" y="176"/>
                  <a:pt x="184" y="178"/>
                </a:cubicBezTo>
                <a:cubicBezTo>
                  <a:pt x="180" y="179"/>
                  <a:pt x="175" y="181"/>
                  <a:pt x="170" y="182"/>
                </a:cubicBezTo>
                <a:cubicBezTo>
                  <a:pt x="170" y="181"/>
                  <a:pt x="170" y="179"/>
                  <a:pt x="169" y="178"/>
                </a:cubicBezTo>
                <a:close/>
                <a:moveTo>
                  <a:pt x="185" y="178"/>
                </a:moveTo>
                <a:cubicBezTo>
                  <a:pt x="188" y="181"/>
                  <a:pt x="192" y="185"/>
                  <a:pt x="195" y="188"/>
                </a:cubicBezTo>
                <a:cubicBezTo>
                  <a:pt x="190" y="190"/>
                  <a:pt x="186" y="191"/>
                  <a:pt x="182" y="192"/>
                </a:cubicBezTo>
                <a:cubicBezTo>
                  <a:pt x="173" y="195"/>
                  <a:pt x="173" y="195"/>
                  <a:pt x="173" y="195"/>
                </a:cubicBezTo>
                <a:cubicBezTo>
                  <a:pt x="172" y="191"/>
                  <a:pt x="172" y="187"/>
                  <a:pt x="171" y="183"/>
                </a:cubicBezTo>
                <a:cubicBezTo>
                  <a:pt x="175" y="181"/>
                  <a:pt x="180" y="180"/>
                  <a:pt x="185" y="178"/>
                </a:cubicBezTo>
                <a:close/>
                <a:moveTo>
                  <a:pt x="185" y="178"/>
                </a:moveTo>
                <a:cubicBezTo>
                  <a:pt x="191" y="176"/>
                  <a:pt x="196" y="175"/>
                  <a:pt x="202" y="173"/>
                </a:cubicBezTo>
                <a:cubicBezTo>
                  <a:pt x="203" y="177"/>
                  <a:pt x="204" y="181"/>
                  <a:pt x="205" y="185"/>
                </a:cubicBezTo>
                <a:cubicBezTo>
                  <a:pt x="201" y="186"/>
                  <a:pt x="198" y="187"/>
                  <a:pt x="195" y="188"/>
                </a:cubicBezTo>
                <a:cubicBezTo>
                  <a:pt x="192" y="185"/>
                  <a:pt x="189" y="181"/>
                  <a:pt x="185" y="178"/>
                </a:cubicBezTo>
                <a:close/>
                <a:moveTo>
                  <a:pt x="199" y="165"/>
                </a:moveTo>
                <a:cubicBezTo>
                  <a:pt x="202" y="164"/>
                  <a:pt x="206" y="163"/>
                  <a:pt x="209" y="162"/>
                </a:cubicBezTo>
                <a:cubicBezTo>
                  <a:pt x="211" y="164"/>
                  <a:pt x="213" y="166"/>
                  <a:pt x="215" y="168"/>
                </a:cubicBezTo>
                <a:cubicBezTo>
                  <a:pt x="202" y="172"/>
                  <a:pt x="202" y="172"/>
                  <a:pt x="202" y="172"/>
                </a:cubicBezTo>
                <a:cubicBezTo>
                  <a:pt x="201" y="170"/>
                  <a:pt x="200" y="167"/>
                  <a:pt x="199" y="165"/>
                </a:cubicBezTo>
                <a:close/>
                <a:moveTo>
                  <a:pt x="194" y="150"/>
                </a:moveTo>
                <a:cubicBezTo>
                  <a:pt x="203" y="147"/>
                  <a:pt x="213" y="144"/>
                  <a:pt x="225" y="141"/>
                </a:cubicBezTo>
                <a:cubicBezTo>
                  <a:pt x="227" y="146"/>
                  <a:pt x="228" y="150"/>
                  <a:pt x="230" y="155"/>
                </a:cubicBezTo>
                <a:cubicBezTo>
                  <a:pt x="223" y="157"/>
                  <a:pt x="216" y="159"/>
                  <a:pt x="209" y="161"/>
                </a:cubicBezTo>
                <a:cubicBezTo>
                  <a:pt x="204" y="157"/>
                  <a:pt x="199" y="153"/>
                  <a:pt x="194" y="150"/>
                </a:cubicBezTo>
                <a:close/>
                <a:moveTo>
                  <a:pt x="221" y="134"/>
                </a:moveTo>
                <a:cubicBezTo>
                  <a:pt x="222" y="135"/>
                  <a:pt x="223" y="136"/>
                  <a:pt x="223" y="138"/>
                </a:cubicBezTo>
                <a:cubicBezTo>
                  <a:pt x="219" y="135"/>
                  <a:pt x="214" y="132"/>
                  <a:pt x="209" y="129"/>
                </a:cubicBezTo>
                <a:cubicBezTo>
                  <a:pt x="212" y="128"/>
                  <a:pt x="215" y="128"/>
                  <a:pt x="218" y="127"/>
                </a:cubicBezTo>
                <a:cubicBezTo>
                  <a:pt x="219" y="129"/>
                  <a:pt x="220" y="131"/>
                  <a:pt x="221" y="134"/>
                </a:cubicBezTo>
                <a:close/>
                <a:moveTo>
                  <a:pt x="208" y="129"/>
                </a:moveTo>
                <a:cubicBezTo>
                  <a:pt x="201" y="125"/>
                  <a:pt x="193" y="122"/>
                  <a:pt x="185" y="120"/>
                </a:cubicBezTo>
                <a:cubicBezTo>
                  <a:pt x="193" y="118"/>
                  <a:pt x="202" y="115"/>
                  <a:pt x="210" y="112"/>
                </a:cubicBezTo>
                <a:cubicBezTo>
                  <a:pt x="213" y="117"/>
                  <a:pt x="215" y="122"/>
                  <a:pt x="217" y="126"/>
                </a:cubicBezTo>
                <a:cubicBezTo>
                  <a:pt x="214" y="127"/>
                  <a:pt x="211" y="128"/>
                  <a:pt x="208" y="129"/>
                </a:cubicBezTo>
                <a:close/>
                <a:moveTo>
                  <a:pt x="207" y="129"/>
                </a:moveTo>
                <a:cubicBezTo>
                  <a:pt x="200" y="131"/>
                  <a:pt x="193" y="134"/>
                  <a:pt x="186" y="136"/>
                </a:cubicBezTo>
                <a:cubicBezTo>
                  <a:pt x="184" y="131"/>
                  <a:pt x="182" y="126"/>
                  <a:pt x="180" y="122"/>
                </a:cubicBezTo>
                <a:cubicBezTo>
                  <a:pt x="181" y="121"/>
                  <a:pt x="183" y="121"/>
                  <a:pt x="185" y="120"/>
                </a:cubicBezTo>
                <a:cubicBezTo>
                  <a:pt x="193" y="123"/>
                  <a:pt x="200" y="126"/>
                  <a:pt x="207" y="129"/>
                </a:cubicBezTo>
                <a:close/>
                <a:moveTo>
                  <a:pt x="179" y="121"/>
                </a:moveTo>
                <a:cubicBezTo>
                  <a:pt x="179" y="121"/>
                  <a:pt x="178" y="120"/>
                  <a:pt x="178" y="119"/>
                </a:cubicBezTo>
                <a:cubicBezTo>
                  <a:pt x="180" y="119"/>
                  <a:pt x="182" y="120"/>
                  <a:pt x="184" y="120"/>
                </a:cubicBezTo>
                <a:cubicBezTo>
                  <a:pt x="182" y="121"/>
                  <a:pt x="181" y="121"/>
                  <a:pt x="179" y="121"/>
                </a:cubicBezTo>
                <a:close/>
                <a:moveTo>
                  <a:pt x="147" y="132"/>
                </a:moveTo>
                <a:cubicBezTo>
                  <a:pt x="145" y="133"/>
                  <a:pt x="143" y="133"/>
                  <a:pt x="142" y="134"/>
                </a:cubicBezTo>
                <a:cubicBezTo>
                  <a:pt x="141" y="133"/>
                  <a:pt x="140" y="132"/>
                  <a:pt x="140" y="131"/>
                </a:cubicBezTo>
                <a:cubicBezTo>
                  <a:pt x="142" y="131"/>
                  <a:pt x="145" y="132"/>
                  <a:pt x="147" y="132"/>
                </a:cubicBezTo>
                <a:close/>
                <a:moveTo>
                  <a:pt x="149" y="148"/>
                </a:moveTo>
                <a:cubicBezTo>
                  <a:pt x="146" y="149"/>
                  <a:pt x="142" y="150"/>
                  <a:pt x="139" y="151"/>
                </a:cubicBezTo>
                <a:cubicBezTo>
                  <a:pt x="131" y="148"/>
                  <a:pt x="122" y="146"/>
                  <a:pt x="113" y="145"/>
                </a:cubicBezTo>
                <a:cubicBezTo>
                  <a:pt x="122" y="142"/>
                  <a:pt x="132" y="138"/>
                  <a:pt x="141" y="135"/>
                </a:cubicBezTo>
                <a:cubicBezTo>
                  <a:pt x="144" y="139"/>
                  <a:pt x="146" y="143"/>
                  <a:pt x="149" y="148"/>
                </a:cubicBezTo>
                <a:close/>
                <a:moveTo>
                  <a:pt x="149" y="148"/>
                </a:moveTo>
                <a:cubicBezTo>
                  <a:pt x="151" y="151"/>
                  <a:pt x="153" y="154"/>
                  <a:pt x="156" y="158"/>
                </a:cubicBezTo>
                <a:cubicBezTo>
                  <a:pt x="151" y="155"/>
                  <a:pt x="145" y="153"/>
                  <a:pt x="140" y="151"/>
                </a:cubicBezTo>
                <a:cubicBezTo>
                  <a:pt x="143" y="150"/>
                  <a:pt x="146" y="149"/>
                  <a:pt x="149" y="148"/>
                </a:cubicBezTo>
                <a:close/>
                <a:moveTo>
                  <a:pt x="150" y="148"/>
                </a:moveTo>
                <a:cubicBezTo>
                  <a:pt x="157" y="145"/>
                  <a:pt x="165" y="143"/>
                  <a:pt x="173" y="140"/>
                </a:cubicBezTo>
                <a:cubicBezTo>
                  <a:pt x="180" y="143"/>
                  <a:pt x="186" y="146"/>
                  <a:pt x="192" y="149"/>
                </a:cubicBezTo>
                <a:cubicBezTo>
                  <a:pt x="192" y="150"/>
                  <a:pt x="192" y="150"/>
                  <a:pt x="192" y="150"/>
                </a:cubicBezTo>
                <a:cubicBezTo>
                  <a:pt x="181" y="154"/>
                  <a:pt x="170" y="157"/>
                  <a:pt x="160" y="160"/>
                </a:cubicBezTo>
                <a:cubicBezTo>
                  <a:pt x="159" y="159"/>
                  <a:pt x="158" y="159"/>
                  <a:pt x="156" y="158"/>
                </a:cubicBezTo>
                <a:cubicBezTo>
                  <a:pt x="154" y="155"/>
                  <a:pt x="152" y="151"/>
                  <a:pt x="150" y="148"/>
                </a:cubicBezTo>
                <a:close/>
                <a:moveTo>
                  <a:pt x="160" y="160"/>
                </a:moveTo>
                <a:cubicBezTo>
                  <a:pt x="158" y="161"/>
                  <a:pt x="158" y="161"/>
                  <a:pt x="158" y="161"/>
                </a:cubicBezTo>
                <a:cubicBezTo>
                  <a:pt x="158" y="160"/>
                  <a:pt x="157" y="160"/>
                  <a:pt x="157" y="159"/>
                </a:cubicBezTo>
                <a:cubicBezTo>
                  <a:pt x="158" y="159"/>
                  <a:pt x="159" y="160"/>
                  <a:pt x="160" y="160"/>
                </a:cubicBezTo>
                <a:close/>
                <a:moveTo>
                  <a:pt x="167" y="174"/>
                </a:moveTo>
                <a:cubicBezTo>
                  <a:pt x="159" y="177"/>
                  <a:pt x="152" y="179"/>
                  <a:pt x="146" y="181"/>
                </a:cubicBezTo>
                <a:cubicBezTo>
                  <a:pt x="140" y="177"/>
                  <a:pt x="134" y="174"/>
                  <a:pt x="128" y="171"/>
                </a:cubicBezTo>
                <a:cubicBezTo>
                  <a:pt x="138" y="168"/>
                  <a:pt x="147" y="165"/>
                  <a:pt x="158" y="161"/>
                </a:cubicBezTo>
                <a:cubicBezTo>
                  <a:pt x="161" y="166"/>
                  <a:pt x="164" y="170"/>
                  <a:pt x="167" y="174"/>
                </a:cubicBezTo>
                <a:close/>
                <a:moveTo>
                  <a:pt x="145" y="181"/>
                </a:moveTo>
                <a:cubicBezTo>
                  <a:pt x="141" y="183"/>
                  <a:pt x="138" y="184"/>
                  <a:pt x="134" y="185"/>
                </a:cubicBezTo>
                <a:cubicBezTo>
                  <a:pt x="131" y="181"/>
                  <a:pt x="129" y="176"/>
                  <a:pt x="126" y="172"/>
                </a:cubicBezTo>
                <a:cubicBezTo>
                  <a:pt x="127" y="172"/>
                  <a:pt x="127" y="172"/>
                  <a:pt x="127" y="172"/>
                </a:cubicBezTo>
                <a:cubicBezTo>
                  <a:pt x="134" y="174"/>
                  <a:pt x="140" y="178"/>
                  <a:pt x="145" y="181"/>
                </a:cubicBezTo>
                <a:close/>
                <a:moveTo>
                  <a:pt x="138" y="192"/>
                </a:moveTo>
                <a:cubicBezTo>
                  <a:pt x="133" y="194"/>
                  <a:pt x="128" y="196"/>
                  <a:pt x="123" y="198"/>
                </a:cubicBezTo>
                <a:cubicBezTo>
                  <a:pt x="120" y="196"/>
                  <a:pt x="117" y="194"/>
                  <a:pt x="115" y="192"/>
                </a:cubicBezTo>
                <a:cubicBezTo>
                  <a:pt x="121" y="190"/>
                  <a:pt x="127" y="188"/>
                  <a:pt x="134" y="186"/>
                </a:cubicBezTo>
                <a:cubicBezTo>
                  <a:pt x="135" y="188"/>
                  <a:pt x="137" y="190"/>
                  <a:pt x="138" y="192"/>
                </a:cubicBezTo>
                <a:close/>
                <a:moveTo>
                  <a:pt x="122" y="198"/>
                </a:moveTo>
                <a:cubicBezTo>
                  <a:pt x="116" y="200"/>
                  <a:pt x="111" y="202"/>
                  <a:pt x="105" y="204"/>
                </a:cubicBezTo>
                <a:cubicBezTo>
                  <a:pt x="104" y="201"/>
                  <a:pt x="102" y="199"/>
                  <a:pt x="101" y="197"/>
                </a:cubicBezTo>
                <a:cubicBezTo>
                  <a:pt x="105" y="195"/>
                  <a:pt x="110" y="194"/>
                  <a:pt x="114" y="192"/>
                </a:cubicBezTo>
                <a:cubicBezTo>
                  <a:pt x="117" y="194"/>
                  <a:pt x="120" y="196"/>
                  <a:pt x="122" y="198"/>
                </a:cubicBezTo>
                <a:close/>
                <a:moveTo>
                  <a:pt x="123" y="198"/>
                </a:moveTo>
                <a:cubicBezTo>
                  <a:pt x="127" y="201"/>
                  <a:pt x="131" y="204"/>
                  <a:pt x="134" y="208"/>
                </a:cubicBezTo>
                <a:cubicBezTo>
                  <a:pt x="126" y="210"/>
                  <a:pt x="119" y="213"/>
                  <a:pt x="113" y="215"/>
                </a:cubicBezTo>
                <a:cubicBezTo>
                  <a:pt x="110" y="211"/>
                  <a:pt x="108" y="208"/>
                  <a:pt x="105" y="204"/>
                </a:cubicBezTo>
                <a:cubicBezTo>
                  <a:pt x="111" y="202"/>
                  <a:pt x="117" y="200"/>
                  <a:pt x="123" y="198"/>
                </a:cubicBezTo>
                <a:close/>
                <a:moveTo>
                  <a:pt x="123" y="198"/>
                </a:moveTo>
                <a:cubicBezTo>
                  <a:pt x="128" y="196"/>
                  <a:pt x="133" y="195"/>
                  <a:pt x="139" y="193"/>
                </a:cubicBezTo>
                <a:cubicBezTo>
                  <a:pt x="140" y="194"/>
                  <a:pt x="141" y="196"/>
                  <a:pt x="142" y="198"/>
                </a:cubicBezTo>
                <a:cubicBezTo>
                  <a:pt x="143" y="200"/>
                  <a:pt x="143" y="203"/>
                  <a:pt x="143" y="205"/>
                </a:cubicBezTo>
                <a:cubicBezTo>
                  <a:pt x="141" y="206"/>
                  <a:pt x="138" y="207"/>
                  <a:pt x="135" y="208"/>
                </a:cubicBezTo>
                <a:cubicBezTo>
                  <a:pt x="131" y="204"/>
                  <a:pt x="127" y="201"/>
                  <a:pt x="123" y="198"/>
                </a:cubicBezTo>
                <a:close/>
                <a:moveTo>
                  <a:pt x="142" y="198"/>
                </a:moveTo>
                <a:cubicBezTo>
                  <a:pt x="142" y="197"/>
                  <a:pt x="142" y="197"/>
                  <a:pt x="142" y="197"/>
                </a:cubicBezTo>
                <a:cubicBezTo>
                  <a:pt x="141" y="196"/>
                  <a:pt x="140" y="194"/>
                  <a:pt x="139" y="193"/>
                </a:cubicBezTo>
                <a:cubicBezTo>
                  <a:pt x="144" y="191"/>
                  <a:pt x="149" y="190"/>
                  <a:pt x="154" y="188"/>
                </a:cubicBezTo>
                <a:cubicBezTo>
                  <a:pt x="157" y="191"/>
                  <a:pt x="161" y="194"/>
                  <a:pt x="164" y="198"/>
                </a:cubicBezTo>
                <a:cubicBezTo>
                  <a:pt x="158" y="200"/>
                  <a:pt x="151" y="203"/>
                  <a:pt x="144" y="205"/>
                </a:cubicBezTo>
                <a:cubicBezTo>
                  <a:pt x="143" y="202"/>
                  <a:pt x="143" y="200"/>
                  <a:pt x="142" y="198"/>
                </a:cubicBezTo>
                <a:close/>
                <a:moveTo>
                  <a:pt x="154" y="188"/>
                </a:moveTo>
                <a:cubicBezTo>
                  <a:pt x="160" y="186"/>
                  <a:pt x="165" y="184"/>
                  <a:pt x="170" y="183"/>
                </a:cubicBezTo>
                <a:cubicBezTo>
                  <a:pt x="171" y="187"/>
                  <a:pt x="172" y="191"/>
                  <a:pt x="172" y="196"/>
                </a:cubicBezTo>
                <a:cubicBezTo>
                  <a:pt x="165" y="198"/>
                  <a:pt x="165" y="198"/>
                  <a:pt x="165" y="198"/>
                </a:cubicBezTo>
                <a:cubicBezTo>
                  <a:pt x="162" y="194"/>
                  <a:pt x="158" y="191"/>
                  <a:pt x="154" y="188"/>
                </a:cubicBezTo>
                <a:close/>
                <a:moveTo>
                  <a:pt x="172" y="196"/>
                </a:moveTo>
                <a:cubicBezTo>
                  <a:pt x="173" y="200"/>
                  <a:pt x="173" y="204"/>
                  <a:pt x="173" y="208"/>
                </a:cubicBezTo>
                <a:cubicBezTo>
                  <a:pt x="171" y="204"/>
                  <a:pt x="168" y="201"/>
                  <a:pt x="165" y="198"/>
                </a:cubicBezTo>
                <a:lnTo>
                  <a:pt x="172" y="196"/>
                </a:lnTo>
                <a:close/>
                <a:moveTo>
                  <a:pt x="173" y="196"/>
                </a:moveTo>
                <a:cubicBezTo>
                  <a:pt x="182" y="193"/>
                  <a:pt x="182" y="193"/>
                  <a:pt x="182" y="193"/>
                </a:cubicBezTo>
                <a:cubicBezTo>
                  <a:pt x="187" y="191"/>
                  <a:pt x="191" y="190"/>
                  <a:pt x="195" y="189"/>
                </a:cubicBezTo>
                <a:cubicBezTo>
                  <a:pt x="198" y="192"/>
                  <a:pt x="200" y="196"/>
                  <a:pt x="203" y="199"/>
                </a:cubicBezTo>
                <a:cubicBezTo>
                  <a:pt x="195" y="202"/>
                  <a:pt x="186" y="205"/>
                  <a:pt x="174" y="209"/>
                </a:cubicBezTo>
                <a:cubicBezTo>
                  <a:pt x="174" y="209"/>
                  <a:pt x="174" y="209"/>
                  <a:pt x="174" y="208"/>
                </a:cubicBezTo>
                <a:cubicBezTo>
                  <a:pt x="174" y="204"/>
                  <a:pt x="173" y="200"/>
                  <a:pt x="173" y="196"/>
                </a:cubicBezTo>
                <a:close/>
                <a:moveTo>
                  <a:pt x="202" y="173"/>
                </a:moveTo>
                <a:cubicBezTo>
                  <a:pt x="216" y="168"/>
                  <a:pt x="216" y="168"/>
                  <a:pt x="216" y="168"/>
                </a:cubicBezTo>
                <a:cubicBezTo>
                  <a:pt x="219" y="172"/>
                  <a:pt x="222" y="175"/>
                  <a:pt x="225" y="179"/>
                </a:cubicBezTo>
                <a:cubicBezTo>
                  <a:pt x="219" y="181"/>
                  <a:pt x="212" y="183"/>
                  <a:pt x="205" y="185"/>
                </a:cubicBezTo>
                <a:cubicBezTo>
                  <a:pt x="204" y="181"/>
                  <a:pt x="203" y="177"/>
                  <a:pt x="202" y="173"/>
                </a:cubicBezTo>
                <a:close/>
                <a:moveTo>
                  <a:pt x="209" y="162"/>
                </a:moveTo>
                <a:cubicBezTo>
                  <a:pt x="216" y="160"/>
                  <a:pt x="223" y="158"/>
                  <a:pt x="230" y="155"/>
                </a:cubicBezTo>
                <a:cubicBezTo>
                  <a:pt x="231" y="158"/>
                  <a:pt x="231" y="160"/>
                  <a:pt x="232" y="163"/>
                </a:cubicBezTo>
                <a:cubicBezTo>
                  <a:pt x="227" y="165"/>
                  <a:pt x="221" y="166"/>
                  <a:pt x="216" y="168"/>
                </a:cubicBezTo>
                <a:cubicBezTo>
                  <a:pt x="214" y="166"/>
                  <a:pt x="212" y="164"/>
                  <a:pt x="209" y="162"/>
                </a:cubicBezTo>
                <a:close/>
                <a:moveTo>
                  <a:pt x="225" y="141"/>
                </a:moveTo>
                <a:cubicBezTo>
                  <a:pt x="226" y="140"/>
                  <a:pt x="226" y="140"/>
                  <a:pt x="226" y="140"/>
                </a:cubicBezTo>
                <a:cubicBezTo>
                  <a:pt x="231" y="144"/>
                  <a:pt x="236" y="148"/>
                  <a:pt x="240" y="152"/>
                </a:cubicBezTo>
                <a:cubicBezTo>
                  <a:pt x="230" y="155"/>
                  <a:pt x="230" y="155"/>
                  <a:pt x="230" y="155"/>
                </a:cubicBezTo>
                <a:cubicBezTo>
                  <a:pt x="229" y="150"/>
                  <a:pt x="227" y="145"/>
                  <a:pt x="225" y="141"/>
                </a:cubicBezTo>
                <a:close/>
                <a:moveTo>
                  <a:pt x="227" y="140"/>
                </a:moveTo>
                <a:cubicBezTo>
                  <a:pt x="237" y="137"/>
                  <a:pt x="247" y="134"/>
                  <a:pt x="257" y="131"/>
                </a:cubicBezTo>
                <a:cubicBezTo>
                  <a:pt x="259" y="136"/>
                  <a:pt x="260" y="141"/>
                  <a:pt x="261" y="146"/>
                </a:cubicBezTo>
                <a:cubicBezTo>
                  <a:pt x="254" y="148"/>
                  <a:pt x="247" y="150"/>
                  <a:pt x="240" y="152"/>
                </a:cubicBezTo>
                <a:cubicBezTo>
                  <a:pt x="236" y="148"/>
                  <a:pt x="231" y="144"/>
                  <a:pt x="227" y="140"/>
                </a:cubicBezTo>
                <a:close/>
                <a:moveTo>
                  <a:pt x="257" y="130"/>
                </a:moveTo>
                <a:cubicBezTo>
                  <a:pt x="257" y="130"/>
                  <a:pt x="257" y="130"/>
                  <a:pt x="258" y="130"/>
                </a:cubicBezTo>
                <a:cubicBezTo>
                  <a:pt x="257" y="131"/>
                  <a:pt x="257" y="131"/>
                  <a:pt x="257" y="131"/>
                </a:cubicBezTo>
                <a:cubicBezTo>
                  <a:pt x="257" y="130"/>
                  <a:pt x="257" y="130"/>
                  <a:pt x="257" y="130"/>
                </a:cubicBezTo>
                <a:close/>
                <a:moveTo>
                  <a:pt x="256" y="129"/>
                </a:moveTo>
                <a:cubicBezTo>
                  <a:pt x="255" y="125"/>
                  <a:pt x="253" y="121"/>
                  <a:pt x="251" y="117"/>
                </a:cubicBezTo>
                <a:cubicBezTo>
                  <a:pt x="259" y="114"/>
                  <a:pt x="268" y="112"/>
                  <a:pt x="276" y="110"/>
                </a:cubicBezTo>
                <a:cubicBezTo>
                  <a:pt x="280" y="112"/>
                  <a:pt x="283" y="115"/>
                  <a:pt x="287" y="118"/>
                </a:cubicBezTo>
                <a:cubicBezTo>
                  <a:pt x="287" y="119"/>
                  <a:pt x="287" y="120"/>
                  <a:pt x="288" y="122"/>
                </a:cubicBezTo>
                <a:cubicBezTo>
                  <a:pt x="278" y="124"/>
                  <a:pt x="269" y="127"/>
                  <a:pt x="260" y="130"/>
                </a:cubicBezTo>
                <a:cubicBezTo>
                  <a:pt x="258" y="130"/>
                  <a:pt x="258" y="130"/>
                  <a:pt x="258" y="130"/>
                </a:cubicBezTo>
                <a:cubicBezTo>
                  <a:pt x="258" y="130"/>
                  <a:pt x="257" y="129"/>
                  <a:pt x="256" y="129"/>
                </a:cubicBezTo>
                <a:close/>
                <a:moveTo>
                  <a:pt x="277" y="110"/>
                </a:moveTo>
                <a:cubicBezTo>
                  <a:pt x="283" y="108"/>
                  <a:pt x="283" y="108"/>
                  <a:pt x="283" y="108"/>
                </a:cubicBezTo>
                <a:cubicBezTo>
                  <a:pt x="284" y="111"/>
                  <a:pt x="285" y="114"/>
                  <a:pt x="286" y="117"/>
                </a:cubicBezTo>
                <a:cubicBezTo>
                  <a:pt x="283" y="114"/>
                  <a:pt x="280" y="112"/>
                  <a:pt x="277" y="110"/>
                </a:cubicBezTo>
                <a:close/>
                <a:moveTo>
                  <a:pt x="277" y="93"/>
                </a:moveTo>
                <a:cubicBezTo>
                  <a:pt x="282" y="92"/>
                  <a:pt x="287" y="90"/>
                  <a:pt x="293" y="89"/>
                </a:cubicBezTo>
                <a:cubicBezTo>
                  <a:pt x="298" y="92"/>
                  <a:pt x="304" y="96"/>
                  <a:pt x="309" y="100"/>
                </a:cubicBezTo>
                <a:cubicBezTo>
                  <a:pt x="301" y="102"/>
                  <a:pt x="292" y="105"/>
                  <a:pt x="284" y="107"/>
                </a:cubicBezTo>
                <a:cubicBezTo>
                  <a:pt x="283" y="107"/>
                  <a:pt x="283" y="107"/>
                  <a:pt x="283" y="107"/>
                </a:cubicBezTo>
                <a:cubicBezTo>
                  <a:pt x="281" y="103"/>
                  <a:pt x="279" y="98"/>
                  <a:pt x="277" y="93"/>
                </a:cubicBezTo>
                <a:close/>
                <a:moveTo>
                  <a:pt x="283" y="107"/>
                </a:moveTo>
                <a:cubicBezTo>
                  <a:pt x="276" y="109"/>
                  <a:pt x="276" y="109"/>
                  <a:pt x="276" y="109"/>
                </a:cubicBezTo>
                <a:cubicBezTo>
                  <a:pt x="270" y="105"/>
                  <a:pt x="264" y="102"/>
                  <a:pt x="258" y="99"/>
                </a:cubicBezTo>
                <a:cubicBezTo>
                  <a:pt x="264" y="97"/>
                  <a:pt x="270" y="95"/>
                  <a:pt x="276" y="94"/>
                </a:cubicBezTo>
                <a:cubicBezTo>
                  <a:pt x="279" y="98"/>
                  <a:pt x="281" y="103"/>
                  <a:pt x="283" y="107"/>
                </a:cubicBezTo>
                <a:close/>
                <a:moveTo>
                  <a:pt x="275" y="109"/>
                </a:moveTo>
                <a:cubicBezTo>
                  <a:pt x="267" y="112"/>
                  <a:pt x="259" y="114"/>
                  <a:pt x="251" y="116"/>
                </a:cubicBezTo>
                <a:cubicBezTo>
                  <a:pt x="250" y="115"/>
                  <a:pt x="250" y="115"/>
                  <a:pt x="249" y="114"/>
                </a:cubicBezTo>
                <a:cubicBezTo>
                  <a:pt x="247" y="110"/>
                  <a:pt x="245" y="106"/>
                  <a:pt x="244" y="103"/>
                </a:cubicBezTo>
                <a:cubicBezTo>
                  <a:pt x="248" y="101"/>
                  <a:pt x="253" y="100"/>
                  <a:pt x="257" y="99"/>
                </a:cubicBezTo>
                <a:cubicBezTo>
                  <a:pt x="264" y="102"/>
                  <a:pt x="270" y="105"/>
                  <a:pt x="275" y="109"/>
                </a:cubicBezTo>
                <a:close/>
                <a:moveTo>
                  <a:pt x="243" y="102"/>
                </a:moveTo>
                <a:cubicBezTo>
                  <a:pt x="241" y="98"/>
                  <a:pt x="239" y="95"/>
                  <a:pt x="237" y="91"/>
                </a:cubicBezTo>
                <a:cubicBezTo>
                  <a:pt x="244" y="93"/>
                  <a:pt x="250" y="96"/>
                  <a:pt x="257" y="99"/>
                </a:cubicBezTo>
                <a:cubicBezTo>
                  <a:pt x="252" y="100"/>
                  <a:pt x="248" y="101"/>
                  <a:pt x="243" y="102"/>
                </a:cubicBezTo>
                <a:close/>
                <a:moveTo>
                  <a:pt x="249" y="114"/>
                </a:moveTo>
                <a:cubicBezTo>
                  <a:pt x="249" y="115"/>
                  <a:pt x="250" y="116"/>
                  <a:pt x="250" y="117"/>
                </a:cubicBezTo>
                <a:cubicBezTo>
                  <a:pt x="248" y="117"/>
                  <a:pt x="245" y="118"/>
                  <a:pt x="242" y="119"/>
                </a:cubicBezTo>
                <a:cubicBezTo>
                  <a:pt x="236" y="115"/>
                  <a:pt x="229" y="112"/>
                  <a:pt x="222" y="109"/>
                </a:cubicBezTo>
                <a:cubicBezTo>
                  <a:pt x="228" y="107"/>
                  <a:pt x="236" y="105"/>
                  <a:pt x="243" y="103"/>
                </a:cubicBezTo>
                <a:cubicBezTo>
                  <a:pt x="245" y="106"/>
                  <a:pt x="247" y="110"/>
                  <a:pt x="249" y="114"/>
                </a:cubicBezTo>
                <a:close/>
                <a:moveTo>
                  <a:pt x="241" y="119"/>
                </a:moveTo>
                <a:cubicBezTo>
                  <a:pt x="233" y="122"/>
                  <a:pt x="225" y="124"/>
                  <a:pt x="218" y="126"/>
                </a:cubicBezTo>
                <a:cubicBezTo>
                  <a:pt x="215" y="121"/>
                  <a:pt x="213" y="117"/>
                  <a:pt x="211" y="112"/>
                </a:cubicBezTo>
                <a:cubicBezTo>
                  <a:pt x="214" y="111"/>
                  <a:pt x="218" y="110"/>
                  <a:pt x="221" y="109"/>
                </a:cubicBezTo>
                <a:cubicBezTo>
                  <a:pt x="228" y="112"/>
                  <a:pt x="235" y="115"/>
                  <a:pt x="241" y="119"/>
                </a:cubicBezTo>
                <a:close/>
                <a:moveTo>
                  <a:pt x="211" y="112"/>
                </a:moveTo>
                <a:cubicBezTo>
                  <a:pt x="210" y="109"/>
                  <a:pt x="208" y="107"/>
                  <a:pt x="207" y="105"/>
                </a:cubicBezTo>
                <a:cubicBezTo>
                  <a:pt x="212" y="106"/>
                  <a:pt x="216" y="107"/>
                  <a:pt x="220" y="109"/>
                </a:cubicBezTo>
                <a:cubicBezTo>
                  <a:pt x="217" y="110"/>
                  <a:pt x="214" y="111"/>
                  <a:pt x="211" y="112"/>
                </a:cubicBezTo>
                <a:close/>
                <a:moveTo>
                  <a:pt x="210" y="112"/>
                </a:moveTo>
                <a:cubicBezTo>
                  <a:pt x="201" y="115"/>
                  <a:pt x="193" y="117"/>
                  <a:pt x="185" y="120"/>
                </a:cubicBezTo>
                <a:cubicBezTo>
                  <a:pt x="182" y="119"/>
                  <a:pt x="180" y="119"/>
                  <a:pt x="178" y="118"/>
                </a:cubicBezTo>
                <a:cubicBezTo>
                  <a:pt x="176" y="115"/>
                  <a:pt x="175" y="111"/>
                  <a:pt x="174" y="108"/>
                </a:cubicBezTo>
                <a:cubicBezTo>
                  <a:pt x="180" y="106"/>
                  <a:pt x="187" y="104"/>
                  <a:pt x="194" y="101"/>
                </a:cubicBezTo>
                <a:cubicBezTo>
                  <a:pt x="198" y="102"/>
                  <a:pt x="203" y="103"/>
                  <a:pt x="207" y="104"/>
                </a:cubicBezTo>
                <a:cubicBezTo>
                  <a:pt x="208" y="107"/>
                  <a:pt x="209" y="109"/>
                  <a:pt x="210" y="112"/>
                </a:cubicBezTo>
                <a:close/>
                <a:moveTo>
                  <a:pt x="195" y="101"/>
                </a:moveTo>
                <a:cubicBezTo>
                  <a:pt x="198" y="100"/>
                  <a:pt x="201" y="99"/>
                  <a:pt x="204" y="98"/>
                </a:cubicBezTo>
                <a:cubicBezTo>
                  <a:pt x="205" y="100"/>
                  <a:pt x="206" y="102"/>
                  <a:pt x="206" y="104"/>
                </a:cubicBezTo>
                <a:cubicBezTo>
                  <a:pt x="203" y="103"/>
                  <a:pt x="199" y="102"/>
                  <a:pt x="195" y="101"/>
                </a:cubicBezTo>
                <a:close/>
                <a:moveTo>
                  <a:pt x="194" y="101"/>
                </a:moveTo>
                <a:cubicBezTo>
                  <a:pt x="186" y="99"/>
                  <a:pt x="178" y="98"/>
                  <a:pt x="169" y="97"/>
                </a:cubicBezTo>
                <a:cubicBezTo>
                  <a:pt x="169" y="96"/>
                  <a:pt x="168" y="95"/>
                  <a:pt x="168" y="94"/>
                </a:cubicBezTo>
                <a:cubicBezTo>
                  <a:pt x="177" y="91"/>
                  <a:pt x="187" y="88"/>
                  <a:pt x="198" y="84"/>
                </a:cubicBezTo>
                <a:cubicBezTo>
                  <a:pt x="199" y="89"/>
                  <a:pt x="202" y="93"/>
                  <a:pt x="204" y="98"/>
                </a:cubicBezTo>
                <a:cubicBezTo>
                  <a:pt x="201" y="99"/>
                  <a:pt x="197" y="100"/>
                  <a:pt x="194" y="101"/>
                </a:cubicBezTo>
                <a:close/>
                <a:moveTo>
                  <a:pt x="169" y="97"/>
                </a:moveTo>
                <a:cubicBezTo>
                  <a:pt x="169" y="97"/>
                  <a:pt x="169" y="97"/>
                  <a:pt x="169" y="97"/>
                </a:cubicBezTo>
                <a:cubicBezTo>
                  <a:pt x="166" y="97"/>
                  <a:pt x="163" y="97"/>
                  <a:pt x="161" y="97"/>
                </a:cubicBezTo>
                <a:cubicBezTo>
                  <a:pt x="163" y="96"/>
                  <a:pt x="165" y="95"/>
                  <a:pt x="167" y="94"/>
                </a:cubicBezTo>
                <a:cubicBezTo>
                  <a:pt x="168" y="95"/>
                  <a:pt x="168" y="96"/>
                  <a:pt x="169" y="97"/>
                </a:cubicBezTo>
                <a:close/>
                <a:moveTo>
                  <a:pt x="154" y="114"/>
                </a:moveTo>
                <a:cubicBezTo>
                  <a:pt x="147" y="117"/>
                  <a:pt x="141" y="119"/>
                  <a:pt x="134" y="121"/>
                </a:cubicBezTo>
                <a:cubicBezTo>
                  <a:pt x="133" y="119"/>
                  <a:pt x="131" y="116"/>
                  <a:pt x="130" y="113"/>
                </a:cubicBezTo>
                <a:cubicBezTo>
                  <a:pt x="138" y="113"/>
                  <a:pt x="146" y="113"/>
                  <a:pt x="154" y="114"/>
                </a:cubicBezTo>
                <a:close/>
                <a:moveTo>
                  <a:pt x="139" y="130"/>
                </a:moveTo>
                <a:cubicBezTo>
                  <a:pt x="139" y="130"/>
                  <a:pt x="139" y="130"/>
                  <a:pt x="139" y="130"/>
                </a:cubicBezTo>
                <a:cubicBezTo>
                  <a:pt x="132" y="129"/>
                  <a:pt x="126" y="129"/>
                  <a:pt x="119" y="128"/>
                </a:cubicBezTo>
                <a:cubicBezTo>
                  <a:pt x="124" y="126"/>
                  <a:pt x="129" y="124"/>
                  <a:pt x="134" y="122"/>
                </a:cubicBezTo>
                <a:cubicBezTo>
                  <a:pt x="136" y="125"/>
                  <a:pt x="137" y="128"/>
                  <a:pt x="139" y="130"/>
                </a:cubicBezTo>
                <a:close/>
                <a:moveTo>
                  <a:pt x="139" y="131"/>
                </a:moveTo>
                <a:cubicBezTo>
                  <a:pt x="140" y="132"/>
                  <a:pt x="141" y="133"/>
                  <a:pt x="141" y="134"/>
                </a:cubicBezTo>
                <a:cubicBezTo>
                  <a:pt x="131" y="138"/>
                  <a:pt x="121" y="141"/>
                  <a:pt x="112" y="145"/>
                </a:cubicBezTo>
                <a:cubicBezTo>
                  <a:pt x="111" y="145"/>
                  <a:pt x="111" y="145"/>
                  <a:pt x="110" y="145"/>
                </a:cubicBezTo>
                <a:cubicBezTo>
                  <a:pt x="108" y="141"/>
                  <a:pt x="106" y="138"/>
                  <a:pt x="104" y="134"/>
                </a:cubicBezTo>
                <a:cubicBezTo>
                  <a:pt x="109" y="132"/>
                  <a:pt x="113" y="130"/>
                  <a:pt x="117" y="129"/>
                </a:cubicBezTo>
                <a:cubicBezTo>
                  <a:pt x="125" y="129"/>
                  <a:pt x="132" y="130"/>
                  <a:pt x="139" y="131"/>
                </a:cubicBezTo>
                <a:close/>
                <a:moveTo>
                  <a:pt x="112" y="146"/>
                </a:moveTo>
                <a:cubicBezTo>
                  <a:pt x="121" y="147"/>
                  <a:pt x="130" y="149"/>
                  <a:pt x="138" y="151"/>
                </a:cubicBezTo>
                <a:cubicBezTo>
                  <a:pt x="131" y="154"/>
                  <a:pt x="124" y="156"/>
                  <a:pt x="118" y="159"/>
                </a:cubicBezTo>
                <a:cubicBezTo>
                  <a:pt x="115" y="154"/>
                  <a:pt x="113" y="150"/>
                  <a:pt x="111" y="146"/>
                </a:cubicBezTo>
                <a:lnTo>
                  <a:pt x="112" y="146"/>
                </a:lnTo>
                <a:close/>
                <a:moveTo>
                  <a:pt x="124" y="169"/>
                </a:moveTo>
                <a:cubicBezTo>
                  <a:pt x="118" y="167"/>
                  <a:pt x="112" y="165"/>
                  <a:pt x="106" y="164"/>
                </a:cubicBezTo>
                <a:cubicBezTo>
                  <a:pt x="110" y="162"/>
                  <a:pt x="114" y="161"/>
                  <a:pt x="118" y="159"/>
                </a:cubicBezTo>
                <a:cubicBezTo>
                  <a:pt x="120" y="163"/>
                  <a:pt x="122" y="166"/>
                  <a:pt x="124" y="169"/>
                </a:cubicBezTo>
                <a:close/>
                <a:moveTo>
                  <a:pt x="118" y="159"/>
                </a:moveTo>
                <a:cubicBezTo>
                  <a:pt x="125" y="157"/>
                  <a:pt x="132" y="154"/>
                  <a:pt x="139" y="152"/>
                </a:cubicBezTo>
                <a:cubicBezTo>
                  <a:pt x="145" y="154"/>
                  <a:pt x="151" y="156"/>
                  <a:pt x="156" y="159"/>
                </a:cubicBezTo>
                <a:cubicBezTo>
                  <a:pt x="157" y="159"/>
                  <a:pt x="157" y="160"/>
                  <a:pt x="158" y="161"/>
                </a:cubicBezTo>
                <a:cubicBezTo>
                  <a:pt x="147" y="164"/>
                  <a:pt x="137" y="168"/>
                  <a:pt x="127" y="171"/>
                </a:cubicBezTo>
                <a:cubicBezTo>
                  <a:pt x="126" y="171"/>
                  <a:pt x="126" y="170"/>
                  <a:pt x="124" y="170"/>
                </a:cubicBezTo>
                <a:cubicBezTo>
                  <a:pt x="122" y="166"/>
                  <a:pt x="120" y="163"/>
                  <a:pt x="118" y="159"/>
                </a:cubicBezTo>
                <a:close/>
                <a:moveTo>
                  <a:pt x="127" y="171"/>
                </a:moveTo>
                <a:cubicBezTo>
                  <a:pt x="126" y="172"/>
                  <a:pt x="126" y="172"/>
                  <a:pt x="126" y="172"/>
                </a:cubicBezTo>
                <a:cubicBezTo>
                  <a:pt x="125" y="171"/>
                  <a:pt x="125" y="171"/>
                  <a:pt x="125" y="170"/>
                </a:cubicBezTo>
                <a:cubicBezTo>
                  <a:pt x="126" y="171"/>
                  <a:pt x="126" y="171"/>
                  <a:pt x="127" y="171"/>
                </a:cubicBezTo>
                <a:close/>
                <a:moveTo>
                  <a:pt x="134" y="185"/>
                </a:moveTo>
                <a:cubicBezTo>
                  <a:pt x="127" y="187"/>
                  <a:pt x="120" y="190"/>
                  <a:pt x="114" y="192"/>
                </a:cubicBezTo>
                <a:cubicBezTo>
                  <a:pt x="108" y="188"/>
                  <a:pt x="102" y="185"/>
                  <a:pt x="96" y="183"/>
                </a:cubicBezTo>
                <a:cubicBezTo>
                  <a:pt x="105" y="179"/>
                  <a:pt x="115" y="176"/>
                  <a:pt x="125" y="172"/>
                </a:cubicBezTo>
                <a:cubicBezTo>
                  <a:pt x="128" y="177"/>
                  <a:pt x="131" y="181"/>
                  <a:pt x="134" y="185"/>
                </a:cubicBezTo>
                <a:close/>
                <a:moveTo>
                  <a:pt x="114" y="192"/>
                </a:moveTo>
                <a:cubicBezTo>
                  <a:pt x="109" y="194"/>
                  <a:pt x="105" y="195"/>
                  <a:pt x="101" y="197"/>
                </a:cubicBezTo>
                <a:cubicBezTo>
                  <a:pt x="98" y="192"/>
                  <a:pt x="96" y="188"/>
                  <a:pt x="93" y="184"/>
                </a:cubicBezTo>
                <a:cubicBezTo>
                  <a:pt x="95" y="183"/>
                  <a:pt x="95" y="183"/>
                  <a:pt x="95" y="183"/>
                </a:cubicBezTo>
                <a:cubicBezTo>
                  <a:pt x="102" y="186"/>
                  <a:pt x="108" y="189"/>
                  <a:pt x="114" y="192"/>
                </a:cubicBezTo>
                <a:close/>
                <a:moveTo>
                  <a:pt x="105" y="204"/>
                </a:moveTo>
                <a:cubicBezTo>
                  <a:pt x="107" y="208"/>
                  <a:pt x="110" y="212"/>
                  <a:pt x="112" y="215"/>
                </a:cubicBezTo>
                <a:cubicBezTo>
                  <a:pt x="110" y="216"/>
                  <a:pt x="109" y="217"/>
                  <a:pt x="107" y="217"/>
                </a:cubicBezTo>
                <a:cubicBezTo>
                  <a:pt x="103" y="214"/>
                  <a:pt x="99" y="210"/>
                  <a:pt x="95" y="208"/>
                </a:cubicBezTo>
                <a:cubicBezTo>
                  <a:pt x="98" y="206"/>
                  <a:pt x="102" y="205"/>
                  <a:pt x="105" y="204"/>
                </a:cubicBezTo>
                <a:close/>
                <a:moveTo>
                  <a:pt x="112" y="216"/>
                </a:moveTo>
                <a:cubicBezTo>
                  <a:pt x="113" y="217"/>
                  <a:pt x="114" y="218"/>
                  <a:pt x="114" y="218"/>
                </a:cubicBezTo>
                <a:cubicBezTo>
                  <a:pt x="115" y="221"/>
                  <a:pt x="115" y="224"/>
                  <a:pt x="116" y="226"/>
                </a:cubicBezTo>
                <a:cubicBezTo>
                  <a:pt x="113" y="223"/>
                  <a:pt x="110" y="220"/>
                  <a:pt x="107" y="217"/>
                </a:cubicBezTo>
                <a:cubicBezTo>
                  <a:pt x="109" y="217"/>
                  <a:pt x="111" y="216"/>
                  <a:pt x="112" y="216"/>
                </a:cubicBezTo>
                <a:close/>
                <a:moveTo>
                  <a:pt x="115" y="218"/>
                </a:moveTo>
                <a:cubicBezTo>
                  <a:pt x="115" y="218"/>
                  <a:pt x="115" y="218"/>
                  <a:pt x="115" y="218"/>
                </a:cubicBezTo>
                <a:cubicBezTo>
                  <a:pt x="114" y="217"/>
                  <a:pt x="114" y="216"/>
                  <a:pt x="113" y="216"/>
                </a:cubicBezTo>
                <a:cubicBezTo>
                  <a:pt x="120" y="213"/>
                  <a:pt x="127" y="211"/>
                  <a:pt x="135" y="208"/>
                </a:cubicBezTo>
                <a:cubicBezTo>
                  <a:pt x="138" y="212"/>
                  <a:pt x="141" y="215"/>
                  <a:pt x="144" y="219"/>
                </a:cubicBezTo>
                <a:cubicBezTo>
                  <a:pt x="133" y="223"/>
                  <a:pt x="125" y="225"/>
                  <a:pt x="117" y="228"/>
                </a:cubicBezTo>
                <a:cubicBezTo>
                  <a:pt x="117" y="228"/>
                  <a:pt x="117" y="227"/>
                  <a:pt x="116" y="227"/>
                </a:cubicBezTo>
                <a:cubicBezTo>
                  <a:pt x="116" y="224"/>
                  <a:pt x="115" y="221"/>
                  <a:pt x="115" y="218"/>
                </a:cubicBezTo>
                <a:close/>
                <a:moveTo>
                  <a:pt x="135" y="208"/>
                </a:moveTo>
                <a:cubicBezTo>
                  <a:pt x="138" y="207"/>
                  <a:pt x="141" y="206"/>
                  <a:pt x="144" y="205"/>
                </a:cubicBezTo>
                <a:cubicBezTo>
                  <a:pt x="144" y="210"/>
                  <a:pt x="145" y="214"/>
                  <a:pt x="145" y="219"/>
                </a:cubicBezTo>
                <a:cubicBezTo>
                  <a:pt x="145" y="219"/>
                  <a:pt x="145" y="219"/>
                  <a:pt x="145" y="219"/>
                </a:cubicBezTo>
                <a:cubicBezTo>
                  <a:pt x="142" y="215"/>
                  <a:pt x="138" y="211"/>
                  <a:pt x="135" y="208"/>
                </a:cubicBezTo>
                <a:close/>
                <a:moveTo>
                  <a:pt x="144" y="205"/>
                </a:moveTo>
                <a:cubicBezTo>
                  <a:pt x="151" y="203"/>
                  <a:pt x="158" y="201"/>
                  <a:pt x="165" y="198"/>
                </a:cubicBezTo>
                <a:cubicBezTo>
                  <a:pt x="168" y="202"/>
                  <a:pt x="171" y="205"/>
                  <a:pt x="173" y="209"/>
                </a:cubicBezTo>
                <a:cubicBezTo>
                  <a:pt x="173" y="209"/>
                  <a:pt x="173" y="209"/>
                  <a:pt x="173" y="209"/>
                </a:cubicBezTo>
                <a:cubicBezTo>
                  <a:pt x="168" y="211"/>
                  <a:pt x="163" y="213"/>
                  <a:pt x="158" y="214"/>
                </a:cubicBezTo>
                <a:cubicBezTo>
                  <a:pt x="154" y="216"/>
                  <a:pt x="150" y="217"/>
                  <a:pt x="146" y="219"/>
                </a:cubicBezTo>
                <a:cubicBezTo>
                  <a:pt x="145" y="214"/>
                  <a:pt x="145" y="210"/>
                  <a:pt x="144" y="205"/>
                </a:cubicBezTo>
                <a:close/>
                <a:moveTo>
                  <a:pt x="174" y="210"/>
                </a:moveTo>
                <a:cubicBezTo>
                  <a:pt x="174" y="210"/>
                  <a:pt x="174" y="210"/>
                  <a:pt x="174" y="210"/>
                </a:cubicBezTo>
                <a:cubicBezTo>
                  <a:pt x="176" y="213"/>
                  <a:pt x="178" y="216"/>
                  <a:pt x="181" y="220"/>
                </a:cubicBezTo>
                <a:cubicBezTo>
                  <a:pt x="178" y="220"/>
                  <a:pt x="175" y="221"/>
                  <a:pt x="173" y="222"/>
                </a:cubicBezTo>
                <a:cubicBezTo>
                  <a:pt x="173" y="218"/>
                  <a:pt x="174" y="214"/>
                  <a:pt x="174" y="210"/>
                </a:cubicBezTo>
                <a:close/>
                <a:moveTo>
                  <a:pt x="174" y="209"/>
                </a:moveTo>
                <a:cubicBezTo>
                  <a:pt x="186" y="206"/>
                  <a:pt x="195" y="203"/>
                  <a:pt x="203" y="200"/>
                </a:cubicBezTo>
                <a:cubicBezTo>
                  <a:pt x="204" y="201"/>
                  <a:pt x="205" y="202"/>
                  <a:pt x="206" y="203"/>
                </a:cubicBezTo>
                <a:cubicBezTo>
                  <a:pt x="206" y="206"/>
                  <a:pt x="205" y="208"/>
                  <a:pt x="205" y="211"/>
                </a:cubicBezTo>
                <a:cubicBezTo>
                  <a:pt x="198" y="214"/>
                  <a:pt x="190" y="216"/>
                  <a:pt x="181" y="219"/>
                </a:cubicBezTo>
                <a:cubicBezTo>
                  <a:pt x="179" y="216"/>
                  <a:pt x="177" y="213"/>
                  <a:pt x="174" y="209"/>
                </a:cubicBezTo>
                <a:close/>
                <a:moveTo>
                  <a:pt x="206" y="204"/>
                </a:moveTo>
                <a:cubicBezTo>
                  <a:pt x="207" y="206"/>
                  <a:pt x="208" y="208"/>
                  <a:pt x="209" y="209"/>
                </a:cubicBezTo>
                <a:cubicBezTo>
                  <a:pt x="208" y="210"/>
                  <a:pt x="207" y="210"/>
                  <a:pt x="206" y="211"/>
                </a:cubicBezTo>
                <a:cubicBezTo>
                  <a:pt x="206" y="209"/>
                  <a:pt x="206" y="206"/>
                  <a:pt x="206" y="204"/>
                </a:cubicBezTo>
                <a:close/>
                <a:moveTo>
                  <a:pt x="205" y="185"/>
                </a:moveTo>
                <a:cubicBezTo>
                  <a:pt x="213" y="183"/>
                  <a:pt x="219" y="181"/>
                  <a:pt x="225" y="179"/>
                </a:cubicBezTo>
                <a:cubicBezTo>
                  <a:pt x="227" y="182"/>
                  <a:pt x="230" y="186"/>
                  <a:pt x="232" y="189"/>
                </a:cubicBezTo>
                <a:cubicBezTo>
                  <a:pt x="224" y="192"/>
                  <a:pt x="216" y="195"/>
                  <a:pt x="206" y="198"/>
                </a:cubicBezTo>
                <a:cubicBezTo>
                  <a:pt x="206" y="194"/>
                  <a:pt x="206" y="190"/>
                  <a:pt x="205" y="185"/>
                </a:cubicBezTo>
                <a:close/>
                <a:moveTo>
                  <a:pt x="216" y="168"/>
                </a:moveTo>
                <a:cubicBezTo>
                  <a:pt x="221" y="167"/>
                  <a:pt x="227" y="165"/>
                  <a:pt x="232" y="163"/>
                </a:cubicBezTo>
                <a:cubicBezTo>
                  <a:pt x="233" y="167"/>
                  <a:pt x="233" y="172"/>
                  <a:pt x="234" y="176"/>
                </a:cubicBezTo>
                <a:cubicBezTo>
                  <a:pt x="231" y="177"/>
                  <a:pt x="228" y="178"/>
                  <a:pt x="225" y="178"/>
                </a:cubicBezTo>
                <a:cubicBezTo>
                  <a:pt x="222" y="175"/>
                  <a:pt x="219" y="171"/>
                  <a:pt x="216" y="168"/>
                </a:cubicBezTo>
                <a:close/>
                <a:moveTo>
                  <a:pt x="230" y="155"/>
                </a:moveTo>
                <a:cubicBezTo>
                  <a:pt x="240" y="152"/>
                  <a:pt x="240" y="152"/>
                  <a:pt x="240" y="152"/>
                </a:cubicBezTo>
                <a:cubicBezTo>
                  <a:pt x="242" y="154"/>
                  <a:pt x="244" y="156"/>
                  <a:pt x="246" y="158"/>
                </a:cubicBezTo>
                <a:cubicBezTo>
                  <a:pt x="241" y="160"/>
                  <a:pt x="237" y="161"/>
                  <a:pt x="232" y="163"/>
                </a:cubicBezTo>
                <a:cubicBezTo>
                  <a:pt x="232" y="160"/>
                  <a:pt x="231" y="158"/>
                  <a:pt x="230" y="155"/>
                </a:cubicBezTo>
                <a:close/>
                <a:moveTo>
                  <a:pt x="241" y="152"/>
                </a:moveTo>
                <a:cubicBezTo>
                  <a:pt x="248" y="150"/>
                  <a:pt x="254" y="148"/>
                  <a:pt x="261" y="146"/>
                </a:cubicBezTo>
                <a:cubicBezTo>
                  <a:pt x="261" y="149"/>
                  <a:pt x="262" y="151"/>
                  <a:pt x="262" y="153"/>
                </a:cubicBezTo>
                <a:cubicBezTo>
                  <a:pt x="257" y="155"/>
                  <a:pt x="252" y="156"/>
                  <a:pt x="247" y="158"/>
                </a:cubicBezTo>
                <a:cubicBezTo>
                  <a:pt x="245" y="156"/>
                  <a:pt x="243" y="154"/>
                  <a:pt x="241" y="152"/>
                </a:cubicBezTo>
                <a:close/>
                <a:moveTo>
                  <a:pt x="257" y="131"/>
                </a:moveTo>
                <a:cubicBezTo>
                  <a:pt x="258" y="131"/>
                  <a:pt x="258" y="131"/>
                  <a:pt x="258" y="131"/>
                </a:cubicBezTo>
                <a:cubicBezTo>
                  <a:pt x="263" y="134"/>
                  <a:pt x="267" y="138"/>
                  <a:pt x="271" y="143"/>
                </a:cubicBezTo>
                <a:cubicBezTo>
                  <a:pt x="268" y="144"/>
                  <a:pt x="264" y="145"/>
                  <a:pt x="261" y="145"/>
                </a:cubicBezTo>
                <a:cubicBezTo>
                  <a:pt x="260" y="141"/>
                  <a:pt x="259" y="136"/>
                  <a:pt x="257" y="131"/>
                </a:cubicBezTo>
                <a:close/>
                <a:moveTo>
                  <a:pt x="259" y="131"/>
                </a:moveTo>
                <a:cubicBezTo>
                  <a:pt x="260" y="130"/>
                  <a:pt x="260" y="130"/>
                  <a:pt x="260" y="130"/>
                </a:cubicBezTo>
                <a:cubicBezTo>
                  <a:pt x="269" y="128"/>
                  <a:pt x="279" y="125"/>
                  <a:pt x="288" y="122"/>
                </a:cubicBezTo>
                <a:cubicBezTo>
                  <a:pt x="289" y="127"/>
                  <a:pt x="290" y="132"/>
                  <a:pt x="290" y="137"/>
                </a:cubicBezTo>
                <a:cubicBezTo>
                  <a:pt x="284" y="138"/>
                  <a:pt x="278" y="140"/>
                  <a:pt x="271" y="142"/>
                </a:cubicBezTo>
                <a:cubicBezTo>
                  <a:pt x="267" y="138"/>
                  <a:pt x="263" y="134"/>
                  <a:pt x="259" y="131"/>
                </a:cubicBezTo>
                <a:close/>
                <a:moveTo>
                  <a:pt x="287" y="119"/>
                </a:moveTo>
                <a:cubicBezTo>
                  <a:pt x="288" y="119"/>
                  <a:pt x="289" y="120"/>
                  <a:pt x="290" y="121"/>
                </a:cubicBezTo>
                <a:cubicBezTo>
                  <a:pt x="288" y="122"/>
                  <a:pt x="288" y="122"/>
                  <a:pt x="288" y="122"/>
                </a:cubicBezTo>
                <a:cubicBezTo>
                  <a:pt x="288" y="121"/>
                  <a:pt x="288" y="120"/>
                  <a:pt x="287" y="119"/>
                </a:cubicBezTo>
                <a:close/>
                <a:moveTo>
                  <a:pt x="287" y="118"/>
                </a:moveTo>
                <a:cubicBezTo>
                  <a:pt x="287" y="118"/>
                  <a:pt x="287" y="118"/>
                  <a:pt x="287" y="118"/>
                </a:cubicBezTo>
                <a:cubicBezTo>
                  <a:pt x="286" y="114"/>
                  <a:pt x="285" y="111"/>
                  <a:pt x="283" y="108"/>
                </a:cubicBezTo>
                <a:cubicBezTo>
                  <a:pt x="284" y="107"/>
                  <a:pt x="284" y="107"/>
                  <a:pt x="284" y="107"/>
                </a:cubicBezTo>
                <a:cubicBezTo>
                  <a:pt x="293" y="105"/>
                  <a:pt x="301" y="103"/>
                  <a:pt x="309" y="100"/>
                </a:cubicBezTo>
                <a:cubicBezTo>
                  <a:pt x="312" y="102"/>
                  <a:pt x="314" y="104"/>
                  <a:pt x="316" y="107"/>
                </a:cubicBezTo>
                <a:cubicBezTo>
                  <a:pt x="316" y="107"/>
                  <a:pt x="316" y="107"/>
                  <a:pt x="316" y="107"/>
                </a:cubicBezTo>
                <a:cubicBezTo>
                  <a:pt x="317" y="109"/>
                  <a:pt x="317" y="111"/>
                  <a:pt x="317" y="113"/>
                </a:cubicBezTo>
                <a:cubicBezTo>
                  <a:pt x="309" y="115"/>
                  <a:pt x="301" y="118"/>
                  <a:pt x="291" y="121"/>
                </a:cubicBezTo>
                <a:cubicBezTo>
                  <a:pt x="289" y="120"/>
                  <a:pt x="288" y="119"/>
                  <a:pt x="287" y="118"/>
                </a:cubicBezTo>
                <a:close/>
                <a:moveTo>
                  <a:pt x="310" y="100"/>
                </a:moveTo>
                <a:cubicBezTo>
                  <a:pt x="315" y="99"/>
                  <a:pt x="315" y="99"/>
                  <a:pt x="315" y="99"/>
                </a:cubicBezTo>
                <a:cubicBezTo>
                  <a:pt x="315" y="101"/>
                  <a:pt x="316" y="103"/>
                  <a:pt x="316" y="106"/>
                </a:cubicBezTo>
                <a:cubicBezTo>
                  <a:pt x="314" y="104"/>
                  <a:pt x="312" y="102"/>
                  <a:pt x="310" y="100"/>
                </a:cubicBezTo>
                <a:close/>
                <a:moveTo>
                  <a:pt x="315" y="98"/>
                </a:moveTo>
                <a:cubicBezTo>
                  <a:pt x="314" y="94"/>
                  <a:pt x="312" y="89"/>
                  <a:pt x="310" y="84"/>
                </a:cubicBezTo>
                <a:cubicBezTo>
                  <a:pt x="316" y="83"/>
                  <a:pt x="322" y="81"/>
                  <a:pt x="328" y="79"/>
                </a:cubicBezTo>
                <a:cubicBezTo>
                  <a:pt x="333" y="83"/>
                  <a:pt x="337" y="86"/>
                  <a:pt x="342" y="90"/>
                </a:cubicBezTo>
                <a:cubicBezTo>
                  <a:pt x="334" y="93"/>
                  <a:pt x="325" y="95"/>
                  <a:pt x="315" y="98"/>
                </a:cubicBezTo>
                <a:close/>
                <a:moveTo>
                  <a:pt x="314" y="98"/>
                </a:moveTo>
                <a:cubicBezTo>
                  <a:pt x="309" y="100"/>
                  <a:pt x="309" y="100"/>
                  <a:pt x="309" y="100"/>
                </a:cubicBezTo>
                <a:cubicBezTo>
                  <a:pt x="304" y="96"/>
                  <a:pt x="299" y="92"/>
                  <a:pt x="293" y="89"/>
                </a:cubicBezTo>
                <a:cubicBezTo>
                  <a:pt x="298" y="87"/>
                  <a:pt x="303" y="86"/>
                  <a:pt x="308" y="85"/>
                </a:cubicBezTo>
                <a:cubicBezTo>
                  <a:pt x="309" y="84"/>
                  <a:pt x="309" y="84"/>
                  <a:pt x="309" y="84"/>
                </a:cubicBezTo>
                <a:cubicBezTo>
                  <a:pt x="311" y="89"/>
                  <a:pt x="313" y="94"/>
                  <a:pt x="314" y="98"/>
                </a:cubicBezTo>
                <a:close/>
                <a:moveTo>
                  <a:pt x="308" y="84"/>
                </a:moveTo>
                <a:cubicBezTo>
                  <a:pt x="303" y="86"/>
                  <a:pt x="298" y="87"/>
                  <a:pt x="293" y="88"/>
                </a:cubicBezTo>
                <a:cubicBezTo>
                  <a:pt x="286" y="85"/>
                  <a:pt x="280" y="81"/>
                  <a:pt x="272" y="79"/>
                </a:cubicBezTo>
                <a:cubicBezTo>
                  <a:pt x="281" y="76"/>
                  <a:pt x="291" y="73"/>
                  <a:pt x="302" y="71"/>
                </a:cubicBezTo>
                <a:cubicBezTo>
                  <a:pt x="303" y="72"/>
                  <a:pt x="303" y="72"/>
                  <a:pt x="303" y="72"/>
                </a:cubicBezTo>
                <a:cubicBezTo>
                  <a:pt x="305" y="76"/>
                  <a:pt x="307" y="80"/>
                  <a:pt x="309" y="84"/>
                </a:cubicBezTo>
                <a:lnTo>
                  <a:pt x="308" y="84"/>
                </a:lnTo>
                <a:close/>
                <a:moveTo>
                  <a:pt x="292" y="89"/>
                </a:moveTo>
                <a:cubicBezTo>
                  <a:pt x="287" y="90"/>
                  <a:pt x="282" y="92"/>
                  <a:pt x="276" y="93"/>
                </a:cubicBezTo>
                <a:cubicBezTo>
                  <a:pt x="276" y="93"/>
                  <a:pt x="276" y="93"/>
                  <a:pt x="276" y="93"/>
                </a:cubicBezTo>
                <a:cubicBezTo>
                  <a:pt x="274" y="88"/>
                  <a:pt x="271" y="84"/>
                  <a:pt x="269" y="79"/>
                </a:cubicBezTo>
                <a:cubicBezTo>
                  <a:pt x="272" y="79"/>
                  <a:pt x="272" y="79"/>
                  <a:pt x="272" y="79"/>
                </a:cubicBezTo>
                <a:cubicBezTo>
                  <a:pt x="279" y="82"/>
                  <a:pt x="286" y="85"/>
                  <a:pt x="292" y="89"/>
                </a:cubicBezTo>
                <a:close/>
                <a:moveTo>
                  <a:pt x="269" y="79"/>
                </a:moveTo>
                <a:cubicBezTo>
                  <a:pt x="268" y="78"/>
                  <a:pt x="268" y="78"/>
                  <a:pt x="268" y="77"/>
                </a:cubicBezTo>
                <a:cubicBezTo>
                  <a:pt x="269" y="78"/>
                  <a:pt x="270" y="78"/>
                  <a:pt x="271" y="78"/>
                </a:cubicBezTo>
                <a:lnTo>
                  <a:pt x="269" y="79"/>
                </a:lnTo>
                <a:close/>
                <a:moveTo>
                  <a:pt x="276" y="93"/>
                </a:moveTo>
                <a:cubicBezTo>
                  <a:pt x="276" y="93"/>
                  <a:pt x="276" y="93"/>
                  <a:pt x="276" y="93"/>
                </a:cubicBezTo>
                <a:cubicBezTo>
                  <a:pt x="270" y="95"/>
                  <a:pt x="263" y="97"/>
                  <a:pt x="257" y="98"/>
                </a:cubicBezTo>
                <a:cubicBezTo>
                  <a:pt x="251" y="95"/>
                  <a:pt x="244" y="93"/>
                  <a:pt x="237" y="90"/>
                </a:cubicBezTo>
                <a:cubicBezTo>
                  <a:pt x="236" y="89"/>
                  <a:pt x="236" y="89"/>
                  <a:pt x="236" y="89"/>
                </a:cubicBezTo>
                <a:cubicBezTo>
                  <a:pt x="246" y="86"/>
                  <a:pt x="257" y="83"/>
                  <a:pt x="268" y="80"/>
                </a:cubicBezTo>
                <a:cubicBezTo>
                  <a:pt x="271" y="84"/>
                  <a:pt x="273" y="89"/>
                  <a:pt x="276" y="93"/>
                </a:cubicBezTo>
                <a:close/>
                <a:moveTo>
                  <a:pt x="237" y="91"/>
                </a:moveTo>
                <a:cubicBezTo>
                  <a:pt x="239" y="95"/>
                  <a:pt x="241" y="98"/>
                  <a:pt x="243" y="102"/>
                </a:cubicBezTo>
                <a:cubicBezTo>
                  <a:pt x="235" y="105"/>
                  <a:pt x="228" y="107"/>
                  <a:pt x="221" y="109"/>
                </a:cubicBezTo>
                <a:cubicBezTo>
                  <a:pt x="217" y="107"/>
                  <a:pt x="212" y="105"/>
                  <a:pt x="207" y="104"/>
                </a:cubicBezTo>
                <a:cubicBezTo>
                  <a:pt x="206" y="102"/>
                  <a:pt x="205" y="100"/>
                  <a:pt x="204" y="98"/>
                </a:cubicBezTo>
                <a:cubicBezTo>
                  <a:pt x="214" y="95"/>
                  <a:pt x="223" y="93"/>
                  <a:pt x="233" y="90"/>
                </a:cubicBezTo>
                <a:cubicBezTo>
                  <a:pt x="234" y="90"/>
                  <a:pt x="236" y="90"/>
                  <a:pt x="237" y="91"/>
                </a:cubicBezTo>
                <a:close/>
                <a:moveTo>
                  <a:pt x="233" y="89"/>
                </a:moveTo>
                <a:cubicBezTo>
                  <a:pt x="224" y="86"/>
                  <a:pt x="213" y="84"/>
                  <a:pt x="203" y="83"/>
                </a:cubicBezTo>
                <a:cubicBezTo>
                  <a:pt x="211" y="80"/>
                  <a:pt x="220" y="77"/>
                  <a:pt x="229" y="75"/>
                </a:cubicBezTo>
                <a:cubicBezTo>
                  <a:pt x="231" y="79"/>
                  <a:pt x="233" y="84"/>
                  <a:pt x="236" y="88"/>
                </a:cubicBezTo>
                <a:lnTo>
                  <a:pt x="233" y="89"/>
                </a:lnTo>
                <a:close/>
                <a:moveTo>
                  <a:pt x="232" y="89"/>
                </a:moveTo>
                <a:cubicBezTo>
                  <a:pt x="222" y="92"/>
                  <a:pt x="213" y="95"/>
                  <a:pt x="204" y="98"/>
                </a:cubicBezTo>
                <a:cubicBezTo>
                  <a:pt x="202" y="93"/>
                  <a:pt x="200" y="89"/>
                  <a:pt x="198" y="84"/>
                </a:cubicBezTo>
                <a:cubicBezTo>
                  <a:pt x="198" y="84"/>
                  <a:pt x="198" y="84"/>
                  <a:pt x="198" y="84"/>
                </a:cubicBezTo>
                <a:cubicBezTo>
                  <a:pt x="199" y="84"/>
                  <a:pt x="200" y="83"/>
                  <a:pt x="202" y="83"/>
                </a:cubicBezTo>
                <a:cubicBezTo>
                  <a:pt x="212" y="84"/>
                  <a:pt x="223" y="86"/>
                  <a:pt x="232" y="89"/>
                </a:cubicBezTo>
                <a:close/>
                <a:moveTo>
                  <a:pt x="198" y="84"/>
                </a:moveTo>
                <a:cubicBezTo>
                  <a:pt x="197" y="82"/>
                  <a:pt x="197" y="82"/>
                  <a:pt x="197" y="82"/>
                </a:cubicBezTo>
                <a:cubicBezTo>
                  <a:pt x="198" y="83"/>
                  <a:pt x="199" y="83"/>
                  <a:pt x="200" y="83"/>
                </a:cubicBezTo>
                <a:cubicBezTo>
                  <a:pt x="200" y="83"/>
                  <a:pt x="199" y="83"/>
                  <a:pt x="198" y="84"/>
                </a:cubicBezTo>
                <a:close/>
                <a:moveTo>
                  <a:pt x="197" y="84"/>
                </a:moveTo>
                <a:cubicBezTo>
                  <a:pt x="187" y="87"/>
                  <a:pt x="177" y="90"/>
                  <a:pt x="168" y="94"/>
                </a:cubicBezTo>
                <a:cubicBezTo>
                  <a:pt x="166" y="89"/>
                  <a:pt x="164" y="85"/>
                  <a:pt x="163" y="81"/>
                </a:cubicBezTo>
                <a:cubicBezTo>
                  <a:pt x="165" y="81"/>
                  <a:pt x="167" y="81"/>
                  <a:pt x="169" y="81"/>
                </a:cubicBezTo>
                <a:cubicBezTo>
                  <a:pt x="179" y="81"/>
                  <a:pt x="188" y="81"/>
                  <a:pt x="197" y="82"/>
                </a:cubicBezTo>
                <a:lnTo>
                  <a:pt x="197" y="84"/>
                </a:lnTo>
                <a:close/>
                <a:moveTo>
                  <a:pt x="169" y="81"/>
                </a:moveTo>
                <a:cubicBezTo>
                  <a:pt x="167" y="81"/>
                  <a:pt x="165" y="81"/>
                  <a:pt x="163" y="81"/>
                </a:cubicBezTo>
                <a:cubicBezTo>
                  <a:pt x="163" y="80"/>
                  <a:pt x="163" y="80"/>
                  <a:pt x="163" y="80"/>
                </a:cubicBezTo>
                <a:cubicBezTo>
                  <a:pt x="172" y="77"/>
                  <a:pt x="181" y="73"/>
                  <a:pt x="191" y="70"/>
                </a:cubicBezTo>
                <a:cubicBezTo>
                  <a:pt x="193" y="74"/>
                  <a:pt x="195" y="78"/>
                  <a:pt x="196" y="82"/>
                </a:cubicBezTo>
                <a:cubicBezTo>
                  <a:pt x="188" y="81"/>
                  <a:pt x="179" y="81"/>
                  <a:pt x="169" y="81"/>
                </a:cubicBezTo>
                <a:close/>
                <a:moveTo>
                  <a:pt x="167" y="94"/>
                </a:moveTo>
                <a:cubicBezTo>
                  <a:pt x="165" y="95"/>
                  <a:pt x="162" y="96"/>
                  <a:pt x="159" y="97"/>
                </a:cubicBezTo>
                <a:cubicBezTo>
                  <a:pt x="156" y="97"/>
                  <a:pt x="152" y="97"/>
                  <a:pt x="148" y="97"/>
                </a:cubicBezTo>
                <a:cubicBezTo>
                  <a:pt x="140" y="97"/>
                  <a:pt x="131" y="97"/>
                  <a:pt x="122" y="98"/>
                </a:cubicBezTo>
                <a:cubicBezTo>
                  <a:pt x="122" y="97"/>
                  <a:pt x="122" y="97"/>
                  <a:pt x="122" y="96"/>
                </a:cubicBezTo>
                <a:cubicBezTo>
                  <a:pt x="134" y="91"/>
                  <a:pt x="146" y="86"/>
                  <a:pt x="159" y="81"/>
                </a:cubicBezTo>
                <a:cubicBezTo>
                  <a:pt x="160" y="81"/>
                  <a:pt x="161" y="81"/>
                  <a:pt x="162" y="81"/>
                </a:cubicBezTo>
                <a:cubicBezTo>
                  <a:pt x="164" y="85"/>
                  <a:pt x="166" y="90"/>
                  <a:pt x="167" y="94"/>
                </a:cubicBezTo>
                <a:close/>
                <a:moveTo>
                  <a:pt x="122" y="96"/>
                </a:moveTo>
                <a:cubicBezTo>
                  <a:pt x="120" y="92"/>
                  <a:pt x="118" y="89"/>
                  <a:pt x="117" y="85"/>
                </a:cubicBezTo>
                <a:cubicBezTo>
                  <a:pt x="131" y="83"/>
                  <a:pt x="145" y="82"/>
                  <a:pt x="158" y="81"/>
                </a:cubicBezTo>
                <a:cubicBezTo>
                  <a:pt x="145" y="86"/>
                  <a:pt x="133" y="91"/>
                  <a:pt x="122" y="96"/>
                </a:cubicBezTo>
                <a:close/>
                <a:moveTo>
                  <a:pt x="122" y="98"/>
                </a:moveTo>
                <a:cubicBezTo>
                  <a:pt x="121" y="98"/>
                  <a:pt x="119" y="98"/>
                  <a:pt x="118" y="98"/>
                </a:cubicBezTo>
                <a:cubicBezTo>
                  <a:pt x="119" y="98"/>
                  <a:pt x="120" y="97"/>
                  <a:pt x="121" y="97"/>
                </a:cubicBezTo>
                <a:cubicBezTo>
                  <a:pt x="121" y="97"/>
                  <a:pt x="122" y="97"/>
                  <a:pt x="122" y="98"/>
                </a:cubicBezTo>
                <a:close/>
                <a:moveTo>
                  <a:pt x="122" y="98"/>
                </a:moveTo>
                <a:cubicBezTo>
                  <a:pt x="124" y="102"/>
                  <a:pt x="126" y="105"/>
                  <a:pt x="127" y="109"/>
                </a:cubicBezTo>
                <a:cubicBezTo>
                  <a:pt x="125" y="110"/>
                  <a:pt x="122" y="111"/>
                  <a:pt x="119" y="112"/>
                </a:cubicBezTo>
                <a:cubicBezTo>
                  <a:pt x="111" y="113"/>
                  <a:pt x="103" y="113"/>
                  <a:pt x="95" y="114"/>
                </a:cubicBezTo>
                <a:cubicBezTo>
                  <a:pt x="94" y="113"/>
                  <a:pt x="94" y="111"/>
                  <a:pt x="93" y="110"/>
                </a:cubicBezTo>
                <a:cubicBezTo>
                  <a:pt x="101" y="106"/>
                  <a:pt x="109" y="102"/>
                  <a:pt x="117" y="99"/>
                </a:cubicBezTo>
                <a:cubicBezTo>
                  <a:pt x="119" y="99"/>
                  <a:pt x="120" y="98"/>
                  <a:pt x="122" y="98"/>
                </a:cubicBezTo>
                <a:close/>
                <a:moveTo>
                  <a:pt x="118" y="113"/>
                </a:moveTo>
                <a:cubicBezTo>
                  <a:pt x="111" y="116"/>
                  <a:pt x="105" y="119"/>
                  <a:pt x="98" y="122"/>
                </a:cubicBezTo>
                <a:cubicBezTo>
                  <a:pt x="97" y="119"/>
                  <a:pt x="96" y="117"/>
                  <a:pt x="95" y="115"/>
                </a:cubicBezTo>
                <a:cubicBezTo>
                  <a:pt x="103" y="114"/>
                  <a:pt x="111" y="113"/>
                  <a:pt x="118" y="113"/>
                </a:cubicBezTo>
                <a:close/>
                <a:moveTo>
                  <a:pt x="93" y="110"/>
                </a:moveTo>
                <a:cubicBezTo>
                  <a:pt x="92" y="107"/>
                  <a:pt x="91" y="105"/>
                  <a:pt x="90" y="102"/>
                </a:cubicBezTo>
                <a:cubicBezTo>
                  <a:pt x="99" y="101"/>
                  <a:pt x="107" y="100"/>
                  <a:pt x="115" y="99"/>
                </a:cubicBezTo>
                <a:cubicBezTo>
                  <a:pt x="108" y="102"/>
                  <a:pt x="100" y="106"/>
                  <a:pt x="93" y="110"/>
                </a:cubicBezTo>
                <a:close/>
                <a:moveTo>
                  <a:pt x="94" y="114"/>
                </a:moveTo>
                <a:cubicBezTo>
                  <a:pt x="91" y="115"/>
                  <a:pt x="87" y="115"/>
                  <a:pt x="83" y="116"/>
                </a:cubicBezTo>
                <a:cubicBezTo>
                  <a:pt x="86" y="114"/>
                  <a:pt x="89" y="112"/>
                  <a:pt x="93" y="110"/>
                </a:cubicBezTo>
                <a:cubicBezTo>
                  <a:pt x="93" y="112"/>
                  <a:pt x="94" y="113"/>
                  <a:pt x="94" y="114"/>
                </a:cubicBezTo>
                <a:close/>
                <a:moveTo>
                  <a:pt x="98" y="122"/>
                </a:moveTo>
                <a:cubicBezTo>
                  <a:pt x="99" y="124"/>
                  <a:pt x="100" y="126"/>
                  <a:pt x="101" y="128"/>
                </a:cubicBezTo>
                <a:cubicBezTo>
                  <a:pt x="96" y="128"/>
                  <a:pt x="90" y="128"/>
                  <a:pt x="85" y="129"/>
                </a:cubicBezTo>
                <a:cubicBezTo>
                  <a:pt x="89" y="126"/>
                  <a:pt x="94" y="124"/>
                  <a:pt x="98" y="122"/>
                </a:cubicBezTo>
                <a:close/>
                <a:moveTo>
                  <a:pt x="99" y="122"/>
                </a:moveTo>
                <a:cubicBezTo>
                  <a:pt x="105" y="119"/>
                  <a:pt x="112" y="116"/>
                  <a:pt x="119" y="113"/>
                </a:cubicBezTo>
                <a:cubicBezTo>
                  <a:pt x="123" y="113"/>
                  <a:pt x="126" y="113"/>
                  <a:pt x="129" y="113"/>
                </a:cubicBezTo>
                <a:cubicBezTo>
                  <a:pt x="131" y="116"/>
                  <a:pt x="132" y="119"/>
                  <a:pt x="134" y="122"/>
                </a:cubicBezTo>
                <a:cubicBezTo>
                  <a:pt x="128" y="124"/>
                  <a:pt x="123" y="126"/>
                  <a:pt x="117" y="128"/>
                </a:cubicBezTo>
                <a:cubicBezTo>
                  <a:pt x="114" y="128"/>
                  <a:pt x="110" y="128"/>
                  <a:pt x="106" y="128"/>
                </a:cubicBezTo>
                <a:cubicBezTo>
                  <a:pt x="104" y="128"/>
                  <a:pt x="103" y="128"/>
                  <a:pt x="101" y="128"/>
                </a:cubicBezTo>
                <a:cubicBezTo>
                  <a:pt x="100" y="126"/>
                  <a:pt x="99" y="124"/>
                  <a:pt x="99" y="122"/>
                </a:cubicBezTo>
                <a:close/>
                <a:moveTo>
                  <a:pt x="116" y="129"/>
                </a:moveTo>
                <a:cubicBezTo>
                  <a:pt x="112" y="130"/>
                  <a:pt x="108" y="132"/>
                  <a:pt x="104" y="134"/>
                </a:cubicBezTo>
                <a:cubicBezTo>
                  <a:pt x="103" y="132"/>
                  <a:pt x="102" y="130"/>
                  <a:pt x="102" y="128"/>
                </a:cubicBezTo>
                <a:cubicBezTo>
                  <a:pt x="107" y="128"/>
                  <a:pt x="111" y="128"/>
                  <a:pt x="116" y="129"/>
                </a:cubicBezTo>
                <a:close/>
                <a:moveTo>
                  <a:pt x="109" y="145"/>
                </a:moveTo>
                <a:cubicBezTo>
                  <a:pt x="101" y="144"/>
                  <a:pt x="93" y="143"/>
                  <a:pt x="84" y="143"/>
                </a:cubicBezTo>
                <a:cubicBezTo>
                  <a:pt x="84" y="143"/>
                  <a:pt x="84" y="143"/>
                  <a:pt x="84" y="143"/>
                </a:cubicBezTo>
                <a:cubicBezTo>
                  <a:pt x="90" y="140"/>
                  <a:pt x="97" y="137"/>
                  <a:pt x="104" y="134"/>
                </a:cubicBezTo>
                <a:cubicBezTo>
                  <a:pt x="106" y="138"/>
                  <a:pt x="108" y="141"/>
                  <a:pt x="109" y="145"/>
                </a:cubicBezTo>
                <a:close/>
                <a:moveTo>
                  <a:pt x="110" y="145"/>
                </a:moveTo>
                <a:cubicBezTo>
                  <a:pt x="110" y="146"/>
                  <a:pt x="110" y="146"/>
                  <a:pt x="110" y="146"/>
                </a:cubicBezTo>
                <a:cubicBezTo>
                  <a:pt x="99" y="150"/>
                  <a:pt x="89" y="154"/>
                  <a:pt x="80" y="158"/>
                </a:cubicBezTo>
                <a:cubicBezTo>
                  <a:pt x="78" y="155"/>
                  <a:pt x="76" y="151"/>
                  <a:pt x="74" y="148"/>
                </a:cubicBezTo>
                <a:cubicBezTo>
                  <a:pt x="77" y="146"/>
                  <a:pt x="80" y="145"/>
                  <a:pt x="82" y="144"/>
                </a:cubicBezTo>
                <a:cubicBezTo>
                  <a:pt x="92" y="144"/>
                  <a:pt x="101" y="144"/>
                  <a:pt x="110" y="145"/>
                </a:cubicBezTo>
                <a:close/>
                <a:moveTo>
                  <a:pt x="110" y="146"/>
                </a:moveTo>
                <a:cubicBezTo>
                  <a:pt x="113" y="150"/>
                  <a:pt x="115" y="155"/>
                  <a:pt x="117" y="159"/>
                </a:cubicBezTo>
                <a:cubicBezTo>
                  <a:pt x="113" y="160"/>
                  <a:pt x="109" y="162"/>
                  <a:pt x="105" y="163"/>
                </a:cubicBezTo>
                <a:cubicBezTo>
                  <a:pt x="97" y="161"/>
                  <a:pt x="89" y="160"/>
                  <a:pt x="80" y="159"/>
                </a:cubicBezTo>
                <a:cubicBezTo>
                  <a:pt x="80" y="159"/>
                  <a:pt x="80" y="159"/>
                  <a:pt x="80" y="159"/>
                </a:cubicBezTo>
                <a:cubicBezTo>
                  <a:pt x="89" y="155"/>
                  <a:pt x="100" y="150"/>
                  <a:pt x="110" y="146"/>
                </a:cubicBezTo>
                <a:close/>
                <a:moveTo>
                  <a:pt x="104" y="164"/>
                </a:moveTo>
                <a:cubicBezTo>
                  <a:pt x="98" y="166"/>
                  <a:pt x="92" y="168"/>
                  <a:pt x="86" y="171"/>
                </a:cubicBezTo>
                <a:cubicBezTo>
                  <a:pt x="84" y="167"/>
                  <a:pt x="82" y="163"/>
                  <a:pt x="80" y="160"/>
                </a:cubicBezTo>
                <a:cubicBezTo>
                  <a:pt x="89" y="160"/>
                  <a:pt x="97" y="162"/>
                  <a:pt x="104" y="164"/>
                </a:cubicBezTo>
                <a:close/>
                <a:moveTo>
                  <a:pt x="91" y="181"/>
                </a:moveTo>
                <a:cubicBezTo>
                  <a:pt x="86" y="179"/>
                  <a:pt x="80" y="178"/>
                  <a:pt x="73" y="177"/>
                </a:cubicBezTo>
                <a:cubicBezTo>
                  <a:pt x="77" y="175"/>
                  <a:pt x="82" y="173"/>
                  <a:pt x="86" y="171"/>
                </a:cubicBezTo>
                <a:cubicBezTo>
                  <a:pt x="88" y="175"/>
                  <a:pt x="89" y="178"/>
                  <a:pt x="91" y="181"/>
                </a:cubicBezTo>
                <a:close/>
                <a:moveTo>
                  <a:pt x="86" y="171"/>
                </a:moveTo>
                <a:cubicBezTo>
                  <a:pt x="92" y="169"/>
                  <a:pt x="99" y="166"/>
                  <a:pt x="105" y="164"/>
                </a:cubicBezTo>
                <a:cubicBezTo>
                  <a:pt x="112" y="165"/>
                  <a:pt x="118" y="168"/>
                  <a:pt x="124" y="170"/>
                </a:cubicBezTo>
                <a:cubicBezTo>
                  <a:pt x="124" y="171"/>
                  <a:pt x="125" y="171"/>
                  <a:pt x="125" y="172"/>
                </a:cubicBezTo>
                <a:cubicBezTo>
                  <a:pt x="115" y="175"/>
                  <a:pt x="105" y="179"/>
                  <a:pt x="95" y="183"/>
                </a:cubicBezTo>
                <a:cubicBezTo>
                  <a:pt x="94" y="182"/>
                  <a:pt x="93" y="182"/>
                  <a:pt x="92" y="182"/>
                </a:cubicBezTo>
                <a:cubicBezTo>
                  <a:pt x="90" y="178"/>
                  <a:pt x="88" y="175"/>
                  <a:pt x="86" y="171"/>
                </a:cubicBezTo>
                <a:close/>
                <a:moveTo>
                  <a:pt x="95" y="183"/>
                </a:moveTo>
                <a:cubicBezTo>
                  <a:pt x="93" y="184"/>
                  <a:pt x="93" y="184"/>
                  <a:pt x="93" y="184"/>
                </a:cubicBezTo>
                <a:cubicBezTo>
                  <a:pt x="93" y="183"/>
                  <a:pt x="93" y="183"/>
                  <a:pt x="92" y="182"/>
                </a:cubicBezTo>
                <a:cubicBezTo>
                  <a:pt x="93" y="182"/>
                  <a:pt x="94" y="183"/>
                  <a:pt x="95" y="183"/>
                </a:cubicBezTo>
                <a:close/>
                <a:moveTo>
                  <a:pt x="100" y="197"/>
                </a:moveTo>
                <a:cubicBezTo>
                  <a:pt x="95" y="198"/>
                  <a:pt x="91" y="200"/>
                  <a:pt x="86" y="202"/>
                </a:cubicBezTo>
                <a:cubicBezTo>
                  <a:pt x="80" y="199"/>
                  <a:pt x="74" y="196"/>
                  <a:pt x="68" y="194"/>
                </a:cubicBezTo>
                <a:cubicBezTo>
                  <a:pt x="76" y="191"/>
                  <a:pt x="84" y="187"/>
                  <a:pt x="93" y="184"/>
                </a:cubicBezTo>
                <a:cubicBezTo>
                  <a:pt x="95" y="188"/>
                  <a:pt x="98" y="192"/>
                  <a:pt x="100" y="197"/>
                </a:cubicBezTo>
                <a:close/>
                <a:moveTo>
                  <a:pt x="85" y="202"/>
                </a:moveTo>
                <a:cubicBezTo>
                  <a:pt x="79" y="204"/>
                  <a:pt x="74" y="207"/>
                  <a:pt x="68" y="209"/>
                </a:cubicBezTo>
                <a:cubicBezTo>
                  <a:pt x="66" y="205"/>
                  <a:pt x="64" y="201"/>
                  <a:pt x="62" y="197"/>
                </a:cubicBezTo>
                <a:cubicBezTo>
                  <a:pt x="63" y="196"/>
                  <a:pt x="65" y="195"/>
                  <a:pt x="67" y="194"/>
                </a:cubicBezTo>
                <a:cubicBezTo>
                  <a:pt x="73" y="197"/>
                  <a:pt x="80" y="199"/>
                  <a:pt x="85" y="202"/>
                </a:cubicBezTo>
                <a:close/>
                <a:moveTo>
                  <a:pt x="72" y="216"/>
                </a:moveTo>
                <a:cubicBezTo>
                  <a:pt x="70" y="216"/>
                  <a:pt x="68" y="217"/>
                  <a:pt x="67" y="217"/>
                </a:cubicBezTo>
                <a:cubicBezTo>
                  <a:pt x="64" y="216"/>
                  <a:pt x="62" y="214"/>
                  <a:pt x="59" y="213"/>
                </a:cubicBezTo>
                <a:cubicBezTo>
                  <a:pt x="62" y="212"/>
                  <a:pt x="65" y="211"/>
                  <a:pt x="68" y="209"/>
                </a:cubicBezTo>
                <a:cubicBezTo>
                  <a:pt x="69" y="212"/>
                  <a:pt x="70" y="214"/>
                  <a:pt x="72" y="216"/>
                </a:cubicBezTo>
                <a:close/>
                <a:moveTo>
                  <a:pt x="72" y="216"/>
                </a:moveTo>
                <a:cubicBezTo>
                  <a:pt x="74" y="219"/>
                  <a:pt x="76" y="222"/>
                  <a:pt x="77" y="225"/>
                </a:cubicBezTo>
                <a:cubicBezTo>
                  <a:pt x="74" y="223"/>
                  <a:pt x="71" y="220"/>
                  <a:pt x="67" y="218"/>
                </a:cubicBezTo>
                <a:cubicBezTo>
                  <a:pt x="69" y="217"/>
                  <a:pt x="70" y="217"/>
                  <a:pt x="72" y="216"/>
                </a:cubicBezTo>
                <a:close/>
                <a:moveTo>
                  <a:pt x="72" y="216"/>
                </a:moveTo>
                <a:cubicBezTo>
                  <a:pt x="79" y="213"/>
                  <a:pt x="87" y="211"/>
                  <a:pt x="94" y="208"/>
                </a:cubicBezTo>
                <a:cubicBezTo>
                  <a:pt x="98" y="211"/>
                  <a:pt x="102" y="214"/>
                  <a:pt x="106" y="217"/>
                </a:cubicBezTo>
                <a:cubicBezTo>
                  <a:pt x="97" y="221"/>
                  <a:pt x="88" y="224"/>
                  <a:pt x="79" y="227"/>
                </a:cubicBezTo>
                <a:cubicBezTo>
                  <a:pt x="79" y="227"/>
                  <a:pt x="79" y="226"/>
                  <a:pt x="79" y="226"/>
                </a:cubicBezTo>
                <a:cubicBezTo>
                  <a:pt x="77" y="223"/>
                  <a:pt x="74" y="219"/>
                  <a:pt x="72" y="216"/>
                </a:cubicBezTo>
                <a:close/>
                <a:moveTo>
                  <a:pt x="80" y="227"/>
                </a:moveTo>
                <a:cubicBezTo>
                  <a:pt x="88" y="224"/>
                  <a:pt x="97" y="221"/>
                  <a:pt x="107" y="218"/>
                </a:cubicBezTo>
                <a:cubicBezTo>
                  <a:pt x="110" y="221"/>
                  <a:pt x="113" y="224"/>
                  <a:pt x="116" y="227"/>
                </a:cubicBezTo>
                <a:cubicBezTo>
                  <a:pt x="116" y="228"/>
                  <a:pt x="116" y="228"/>
                  <a:pt x="116" y="229"/>
                </a:cubicBezTo>
                <a:cubicBezTo>
                  <a:pt x="106" y="232"/>
                  <a:pt x="98" y="235"/>
                  <a:pt x="90" y="237"/>
                </a:cubicBezTo>
                <a:cubicBezTo>
                  <a:pt x="87" y="234"/>
                  <a:pt x="83" y="230"/>
                  <a:pt x="80" y="227"/>
                </a:cubicBezTo>
                <a:close/>
                <a:moveTo>
                  <a:pt x="89" y="238"/>
                </a:moveTo>
                <a:cubicBezTo>
                  <a:pt x="88" y="238"/>
                  <a:pt x="87" y="238"/>
                  <a:pt x="86" y="239"/>
                </a:cubicBezTo>
                <a:cubicBezTo>
                  <a:pt x="86" y="238"/>
                  <a:pt x="86" y="238"/>
                  <a:pt x="86" y="238"/>
                </a:cubicBezTo>
                <a:cubicBezTo>
                  <a:pt x="86" y="238"/>
                  <a:pt x="86" y="238"/>
                  <a:pt x="86" y="238"/>
                </a:cubicBezTo>
                <a:cubicBezTo>
                  <a:pt x="84" y="235"/>
                  <a:pt x="82" y="231"/>
                  <a:pt x="80" y="228"/>
                </a:cubicBezTo>
                <a:cubicBezTo>
                  <a:pt x="83" y="231"/>
                  <a:pt x="86" y="234"/>
                  <a:pt x="89" y="238"/>
                </a:cubicBezTo>
                <a:close/>
                <a:moveTo>
                  <a:pt x="116" y="229"/>
                </a:moveTo>
                <a:cubicBezTo>
                  <a:pt x="116" y="233"/>
                  <a:pt x="117" y="237"/>
                  <a:pt x="117" y="242"/>
                </a:cubicBezTo>
                <a:cubicBezTo>
                  <a:pt x="111" y="244"/>
                  <a:pt x="104" y="246"/>
                  <a:pt x="98" y="248"/>
                </a:cubicBezTo>
                <a:cubicBezTo>
                  <a:pt x="96" y="244"/>
                  <a:pt x="93" y="241"/>
                  <a:pt x="90" y="238"/>
                </a:cubicBezTo>
                <a:cubicBezTo>
                  <a:pt x="98" y="235"/>
                  <a:pt x="107" y="232"/>
                  <a:pt x="116" y="229"/>
                </a:cubicBezTo>
                <a:close/>
                <a:moveTo>
                  <a:pt x="116" y="229"/>
                </a:moveTo>
                <a:cubicBezTo>
                  <a:pt x="117" y="229"/>
                  <a:pt x="117" y="229"/>
                  <a:pt x="117" y="229"/>
                </a:cubicBezTo>
                <a:cubicBezTo>
                  <a:pt x="120" y="232"/>
                  <a:pt x="122" y="235"/>
                  <a:pt x="125" y="239"/>
                </a:cubicBezTo>
                <a:cubicBezTo>
                  <a:pt x="117" y="241"/>
                  <a:pt x="117" y="241"/>
                  <a:pt x="117" y="241"/>
                </a:cubicBezTo>
                <a:cubicBezTo>
                  <a:pt x="117" y="237"/>
                  <a:pt x="117" y="233"/>
                  <a:pt x="116" y="229"/>
                </a:cubicBezTo>
                <a:close/>
                <a:moveTo>
                  <a:pt x="118" y="228"/>
                </a:moveTo>
                <a:cubicBezTo>
                  <a:pt x="125" y="226"/>
                  <a:pt x="134" y="223"/>
                  <a:pt x="145" y="219"/>
                </a:cubicBezTo>
                <a:cubicBezTo>
                  <a:pt x="145" y="220"/>
                  <a:pt x="145" y="220"/>
                  <a:pt x="145" y="220"/>
                </a:cubicBezTo>
                <a:cubicBezTo>
                  <a:pt x="145" y="224"/>
                  <a:pt x="145" y="228"/>
                  <a:pt x="145" y="232"/>
                </a:cubicBezTo>
                <a:cubicBezTo>
                  <a:pt x="141" y="233"/>
                  <a:pt x="137" y="235"/>
                  <a:pt x="133" y="236"/>
                </a:cubicBezTo>
                <a:cubicBezTo>
                  <a:pt x="125" y="239"/>
                  <a:pt x="125" y="239"/>
                  <a:pt x="125" y="239"/>
                </a:cubicBezTo>
                <a:cubicBezTo>
                  <a:pt x="123" y="235"/>
                  <a:pt x="120" y="232"/>
                  <a:pt x="118" y="228"/>
                </a:cubicBezTo>
                <a:close/>
                <a:moveTo>
                  <a:pt x="146" y="232"/>
                </a:moveTo>
                <a:cubicBezTo>
                  <a:pt x="152" y="230"/>
                  <a:pt x="152" y="230"/>
                  <a:pt x="152" y="230"/>
                </a:cubicBezTo>
                <a:cubicBezTo>
                  <a:pt x="154" y="233"/>
                  <a:pt x="156" y="237"/>
                  <a:pt x="158" y="240"/>
                </a:cubicBezTo>
                <a:cubicBezTo>
                  <a:pt x="153" y="242"/>
                  <a:pt x="149" y="244"/>
                  <a:pt x="144" y="245"/>
                </a:cubicBezTo>
                <a:cubicBezTo>
                  <a:pt x="145" y="241"/>
                  <a:pt x="145" y="237"/>
                  <a:pt x="146" y="232"/>
                </a:cubicBezTo>
                <a:close/>
                <a:moveTo>
                  <a:pt x="153" y="230"/>
                </a:moveTo>
                <a:cubicBezTo>
                  <a:pt x="160" y="227"/>
                  <a:pt x="166" y="225"/>
                  <a:pt x="172" y="223"/>
                </a:cubicBezTo>
                <a:cubicBezTo>
                  <a:pt x="172" y="227"/>
                  <a:pt x="171" y="232"/>
                  <a:pt x="170" y="236"/>
                </a:cubicBezTo>
                <a:cubicBezTo>
                  <a:pt x="166" y="237"/>
                  <a:pt x="162" y="239"/>
                  <a:pt x="158" y="240"/>
                </a:cubicBezTo>
                <a:cubicBezTo>
                  <a:pt x="157" y="237"/>
                  <a:pt x="155" y="233"/>
                  <a:pt x="153" y="230"/>
                </a:cubicBezTo>
                <a:close/>
                <a:moveTo>
                  <a:pt x="173" y="223"/>
                </a:moveTo>
                <a:cubicBezTo>
                  <a:pt x="176" y="222"/>
                  <a:pt x="178" y="221"/>
                  <a:pt x="181" y="220"/>
                </a:cubicBezTo>
                <a:cubicBezTo>
                  <a:pt x="183" y="223"/>
                  <a:pt x="184" y="226"/>
                  <a:pt x="186" y="230"/>
                </a:cubicBezTo>
                <a:cubicBezTo>
                  <a:pt x="181" y="232"/>
                  <a:pt x="176" y="234"/>
                  <a:pt x="170" y="236"/>
                </a:cubicBezTo>
                <a:cubicBezTo>
                  <a:pt x="171" y="232"/>
                  <a:pt x="172" y="227"/>
                  <a:pt x="173" y="223"/>
                </a:cubicBezTo>
                <a:close/>
                <a:moveTo>
                  <a:pt x="181" y="220"/>
                </a:moveTo>
                <a:cubicBezTo>
                  <a:pt x="190" y="217"/>
                  <a:pt x="198" y="214"/>
                  <a:pt x="205" y="211"/>
                </a:cubicBezTo>
                <a:cubicBezTo>
                  <a:pt x="204" y="215"/>
                  <a:pt x="203" y="220"/>
                  <a:pt x="202" y="224"/>
                </a:cubicBezTo>
                <a:cubicBezTo>
                  <a:pt x="197" y="225"/>
                  <a:pt x="192" y="228"/>
                  <a:pt x="187" y="230"/>
                </a:cubicBezTo>
                <a:cubicBezTo>
                  <a:pt x="185" y="226"/>
                  <a:pt x="183" y="223"/>
                  <a:pt x="181" y="220"/>
                </a:cubicBezTo>
                <a:close/>
                <a:moveTo>
                  <a:pt x="205" y="211"/>
                </a:moveTo>
                <a:cubicBezTo>
                  <a:pt x="207" y="211"/>
                  <a:pt x="208" y="210"/>
                  <a:pt x="209" y="210"/>
                </a:cubicBezTo>
                <a:cubicBezTo>
                  <a:pt x="211" y="213"/>
                  <a:pt x="213" y="216"/>
                  <a:pt x="214" y="219"/>
                </a:cubicBezTo>
                <a:cubicBezTo>
                  <a:pt x="210" y="220"/>
                  <a:pt x="207" y="222"/>
                  <a:pt x="203" y="223"/>
                </a:cubicBezTo>
                <a:cubicBezTo>
                  <a:pt x="204" y="219"/>
                  <a:pt x="205" y="215"/>
                  <a:pt x="205" y="211"/>
                </a:cubicBezTo>
                <a:close/>
                <a:moveTo>
                  <a:pt x="206" y="203"/>
                </a:moveTo>
                <a:cubicBezTo>
                  <a:pt x="206" y="202"/>
                  <a:pt x="206" y="200"/>
                  <a:pt x="206" y="199"/>
                </a:cubicBezTo>
                <a:cubicBezTo>
                  <a:pt x="216" y="195"/>
                  <a:pt x="224" y="192"/>
                  <a:pt x="232" y="190"/>
                </a:cubicBezTo>
                <a:cubicBezTo>
                  <a:pt x="233" y="190"/>
                  <a:pt x="233" y="190"/>
                  <a:pt x="233" y="190"/>
                </a:cubicBezTo>
                <a:cubicBezTo>
                  <a:pt x="232" y="194"/>
                  <a:pt x="232" y="198"/>
                  <a:pt x="231" y="201"/>
                </a:cubicBezTo>
                <a:cubicBezTo>
                  <a:pt x="224" y="204"/>
                  <a:pt x="217" y="206"/>
                  <a:pt x="210" y="209"/>
                </a:cubicBezTo>
                <a:cubicBezTo>
                  <a:pt x="209" y="207"/>
                  <a:pt x="207" y="205"/>
                  <a:pt x="206" y="203"/>
                </a:cubicBezTo>
                <a:close/>
                <a:moveTo>
                  <a:pt x="233" y="191"/>
                </a:moveTo>
                <a:cubicBezTo>
                  <a:pt x="235" y="193"/>
                  <a:pt x="236" y="196"/>
                  <a:pt x="238" y="198"/>
                </a:cubicBezTo>
                <a:cubicBezTo>
                  <a:pt x="236" y="199"/>
                  <a:pt x="233" y="200"/>
                  <a:pt x="231" y="201"/>
                </a:cubicBezTo>
                <a:cubicBezTo>
                  <a:pt x="232" y="198"/>
                  <a:pt x="233" y="194"/>
                  <a:pt x="233" y="191"/>
                </a:cubicBezTo>
                <a:close/>
                <a:moveTo>
                  <a:pt x="233" y="189"/>
                </a:moveTo>
                <a:cubicBezTo>
                  <a:pt x="233" y="189"/>
                  <a:pt x="233" y="189"/>
                  <a:pt x="233" y="189"/>
                </a:cubicBezTo>
                <a:cubicBezTo>
                  <a:pt x="230" y="186"/>
                  <a:pt x="228" y="182"/>
                  <a:pt x="225" y="179"/>
                </a:cubicBezTo>
                <a:cubicBezTo>
                  <a:pt x="228" y="178"/>
                  <a:pt x="231" y="177"/>
                  <a:pt x="234" y="176"/>
                </a:cubicBezTo>
                <a:cubicBezTo>
                  <a:pt x="234" y="180"/>
                  <a:pt x="234" y="185"/>
                  <a:pt x="233" y="189"/>
                </a:cubicBezTo>
                <a:close/>
                <a:moveTo>
                  <a:pt x="232" y="163"/>
                </a:moveTo>
                <a:cubicBezTo>
                  <a:pt x="237" y="162"/>
                  <a:pt x="242" y="160"/>
                  <a:pt x="246" y="159"/>
                </a:cubicBezTo>
                <a:cubicBezTo>
                  <a:pt x="249" y="162"/>
                  <a:pt x="252" y="165"/>
                  <a:pt x="254" y="169"/>
                </a:cubicBezTo>
                <a:cubicBezTo>
                  <a:pt x="248" y="171"/>
                  <a:pt x="241" y="173"/>
                  <a:pt x="234" y="176"/>
                </a:cubicBezTo>
                <a:cubicBezTo>
                  <a:pt x="234" y="171"/>
                  <a:pt x="233" y="167"/>
                  <a:pt x="232" y="163"/>
                </a:cubicBezTo>
                <a:close/>
                <a:moveTo>
                  <a:pt x="234" y="176"/>
                </a:moveTo>
                <a:cubicBezTo>
                  <a:pt x="241" y="174"/>
                  <a:pt x="248" y="171"/>
                  <a:pt x="255" y="169"/>
                </a:cubicBezTo>
                <a:cubicBezTo>
                  <a:pt x="257" y="172"/>
                  <a:pt x="259" y="175"/>
                  <a:pt x="260" y="178"/>
                </a:cubicBezTo>
                <a:cubicBezTo>
                  <a:pt x="260" y="178"/>
                  <a:pt x="260" y="179"/>
                  <a:pt x="260" y="179"/>
                </a:cubicBezTo>
                <a:cubicBezTo>
                  <a:pt x="252" y="182"/>
                  <a:pt x="243" y="185"/>
                  <a:pt x="234" y="189"/>
                </a:cubicBezTo>
                <a:cubicBezTo>
                  <a:pt x="234" y="185"/>
                  <a:pt x="234" y="180"/>
                  <a:pt x="234" y="176"/>
                </a:cubicBezTo>
                <a:close/>
                <a:moveTo>
                  <a:pt x="255" y="169"/>
                </a:moveTo>
                <a:cubicBezTo>
                  <a:pt x="257" y="168"/>
                  <a:pt x="260" y="167"/>
                  <a:pt x="262" y="167"/>
                </a:cubicBezTo>
                <a:cubicBezTo>
                  <a:pt x="262" y="170"/>
                  <a:pt x="261" y="173"/>
                  <a:pt x="260" y="177"/>
                </a:cubicBezTo>
                <a:cubicBezTo>
                  <a:pt x="259" y="174"/>
                  <a:pt x="257" y="171"/>
                  <a:pt x="255" y="169"/>
                </a:cubicBezTo>
                <a:close/>
                <a:moveTo>
                  <a:pt x="255" y="168"/>
                </a:moveTo>
                <a:cubicBezTo>
                  <a:pt x="252" y="165"/>
                  <a:pt x="250" y="162"/>
                  <a:pt x="247" y="159"/>
                </a:cubicBezTo>
                <a:cubicBezTo>
                  <a:pt x="252" y="157"/>
                  <a:pt x="257" y="155"/>
                  <a:pt x="262" y="154"/>
                </a:cubicBezTo>
                <a:cubicBezTo>
                  <a:pt x="262" y="158"/>
                  <a:pt x="262" y="162"/>
                  <a:pt x="262" y="166"/>
                </a:cubicBezTo>
                <a:cubicBezTo>
                  <a:pt x="260" y="167"/>
                  <a:pt x="257" y="168"/>
                  <a:pt x="255" y="168"/>
                </a:cubicBezTo>
                <a:close/>
                <a:moveTo>
                  <a:pt x="261" y="146"/>
                </a:moveTo>
                <a:cubicBezTo>
                  <a:pt x="265" y="145"/>
                  <a:pt x="268" y="144"/>
                  <a:pt x="271" y="143"/>
                </a:cubicBezTo>
                <a:cubicBezTo>
                  <a:pt x="273" y="145"/>
                  <a:pt x="275" y="147"/>
                  <a:pt x="276" y="149"/>
                </a:cubicBezTo>
                <a:cubicBezTo>
                  <a:pt x="272" y="150"/>
                  <a:pt x="267" y="152"/>
                  <a:pt x="262" y="153"/>
                </a:cubicBezTo>
                <a:cubicBezTo>
                  <a:pt x="262" y="151"/>
                  <a:pt x="262" y="148"/>
                  <a:pt x="261" y="146"/>
                </a:cubicBezTo>
                <a:close/>
                <a:moveTo>
                  <a:pt x="272" y="143"/>
                </a:moveTo>
                <a:cubicBezTo>
                  <a:pt x="278" y="141"/>
                  <a:pt x="284" y="139"/>
                  <a:pt x="290" y="137"/>
                </a:cubicBezTo>
                <a:cubicBezTo>
                  <a:pt x="290" y="139"/>
                  <a:pt x="290" y="142"/>
                  <a:pt x="290" y="144"/>
                </a:cubicBezTo>
                <a:cubicBezTo>
                  <a:pt x="286" y="145"/>
                  <a:pt x="281" y="147"/>
                  <a:pt x="277" y="148"/>
                </a:cubicBezTo>
                <a:cubicBezTo>
                  <a:pt x="275" y="147"/>
                  <a:pt x="273" y="145"/>
                  <a:pt x="272" y="143"/>
                </a:cubicBezTo>
                <a:close/>
                <a:moveTo>
                  <a:pt x="288" y="122"/>
                </a:moveTo>
                <a:cubicBezTo>
                  <a:pt x="290" y="121"/>
                  <a:pt x="290" y="121"/>
                  <a:pt x="290" y="121"/>
                </a:cubicBezTo>
                <a:cubicBezTo>
                  <a:pt x="294" y="125"/>
                  <a:pt x="298" y="129"/>
                  <a:pt x="302" y="133"/>
                </a:cubicBezTo>
                <a:cubicBezTo>
                  <a:pt x="298" y="134"/>
                  <a:pt x="294" y="135"/>
                  <a:pt x="290" y="137"/>
                </a:cubicBezTo>
                <a:cubicBezTo>
                  <a:pt x="290" y="132"/>
                  <a:pt x="289" y="127"/>
                  <a:pt x="288" y="122"/>
                </a:cubicBezTo>
                <a:close/>
                <a:moveTo>
                  <a:pt x="302" y="133"/>
                </a:moveTo>
                <a:cubicBezTo>
                  <a:pt x="303" y="135"/>
                  <a:pt x="305" y="137"/>
                  <a:pt x="306" y="138"/>
                </a:cubicBezTo>
                <a:cubicBezTo>
                  <a:pt x="301" y="140"/>
                  <a:pt x="296" y="142"/>
                  <a:pt x="291" y="144"/>
                </a:cubicBezTo>
                <a:cubicBezTo>
                  <a:pt x="291" y="142"/>
                  <a:pt x="291" y="139"/>
                  <a:pt x="291" y="137"/>
                </a:cubicBezTo>
                <a:cubicBezTo>
                  <a:pt x="294" y="136"/>
                  <a:pt x="298" y="135"/>
                  <a:pt x="302" y="133"/>
                </a:cubicBezTo>
                <a:close/>
                <a:moveTo>
                  <a:pt x="291" y="121"/>
                </a:moveTo>
                <a:cubicBezTo>
                  <a:pt x="301" y="118"/>
                  <a:pt x="310" y="116"/>
                  <a:pt x="318" y="113"/>
                </a:cubicBezTo>
                <a:cubicBezTo>
                  <a:pt x="318" y="118"/>
                  <a:pt x="318" y="123"/>
                  <a:pt x="318" y="128"/>
                </a:cubicBezTo>
                <a:cubicBezTo>
                  <a:pt x="313" y="129"/>
                  <a:pt x="308" y="131"/>
                  <a:pt x="302" y="133"/>
                </a:cubicBezTo>
                <a:cubicBezTo>
                  <a:pt x="299" y="129"/>
                  <a:pt x="295" y="125"/>
                  <a:pt x="291" y="121"/>
                </a:cubicBezTo>
                <a:close/>
                <a:moveTo>
                  <a:pt x="318" y="113"/>
                </a:moveTo>
                <a:cubicBezTo>
                  <a:pt x="318" y="111"/>
                  <a:pt x="317" y="109"/>
                  <a:pt x="317" y="107"/>
                </a:cubicBezTo>
                <a:cubicBezTo>
                  <a:pt x="319" y="109"/>
                  <a:pt x="320" y="110"/>
                  <a:pt x="322" y="112"/>
                </a:cubicBezTo>
                <a:cubicBezTo>
                  <a:pt x="320" y="112"/>
                  <a:pt x="319" y="112"/>
                  <a:pt x="318" y="113"/>
                </a:cubicBezTo>
                <a:close/>
                <a:moveTo>
                  <a:pt x="323" y="112"/>
                </a:moveTo>
                <a:cubicBezTo>
                  <a:pt x="331" y="109"/>
                  <a:pt x="339" y="107"/>
                  <a:pt x="347" y="104"/>
                </a:cubicBezTo>
                <a:cubicBezTo>
                  <a:pt x="346" y="109"/>
                  <a:pt x="346" y="114"/>
                  <a:pt x="344" y="119"/>
                </a:cubicBezTo>
                <a:cubicBezTo>
                  <a:pt x="340" y="120"/>
                  <a:pt x="337" y="122"/>
                  <a:pt x="332" y="123"/>
                </a:cubicBezTo>
                <a:cubicBezTo>
                  <a:pt x="329" y="119"/>
                  <a:pt x="326" y="115"/>
                  <a:pt x="323" y="112"/>
                </a:cubicBezTo>
                <a:close/>
                <a:moveTo>
                  <a:pt x="347" y="104"/>
                </a:moveTo>
                <a:cubicBezTo>
                  <a:pt x="349" y="103"/>
                  <a:pt x="351" y="103"/>
                  <a:pt x="353" y="102"/>
                </a:cubicBezTo>
                <a:cubicBezTo>
                  <a:pt x="356" y="105"/>
                  <a:pt x="359" y="109"/>
                  <a:pt x="362" y="113"/>
                </a:cubicBezTo>
                <a:cubicBezTo>
                  <a:pt x="356" y="115"/>
                  <a:pt x="351" y="117"/>
                  <a:pt x="345" y="119"/>
                </a:cubicBezTo>
                <a:cubicBezTo>
                  <a:pt x="346" y="114"/>
                  <a:pt x="347" y="109"/>
                  <a:pt x="347" y="104"/>
                </a:cubicBezTo>
                <a:close/>
                <a:moveTo>
                  <a:pt x="347" y="95"/>
                </a:moveTo>
                <a:cubicBezTo>
                  <a:pt x="349" y="97"/>
                  <a:pt x="351" y="100"/>
                  <a:pt x="353" y="102"/>
                </a:cubicBezTo>
                <a:cubicBezTo>
                  <a:pt x="351" y="102"/>
                  <a:pt x="349" y="103"/>
                  <a:pt x="347" y="104"/>
                </a:cubicBezTo>
                <a:cubicBezTo>
                  <a:pt x="347" y="101"/>
                  <a:pt x="347" y="98"/>
                  <a:pt x="347" y="95"/>
                </a:cubicBezTo>
                <a:close/>
                <a:moveTo>
                  <a:pt x="347" y="95"/>
                </a:moveTo>
                <a:cubicBezTo>
                  <a:pt x="347" y="95"/>
                  <a:pt x="347" y="95"/>
                  <a:pt x="347" y="95"/>
                </a:cubicBezTo>
                <a:cubicBezTo>
                  <a:pt x="347" y="93"/>
                  <a:pt x="346" y="91"/>
                  <a:pt x="346" y="90"/>
                </a:cubicBezTo>
                <a:cubicBezTo>
                  <a:pt x="356" y="87"/>
                  <a:pt x="365" y="84"/>
                  <a:pt x="374" y="81"/>
                </a:cubicBezTo>
                <a:cubicBezTo>
                  <a:pt x="375" y="82"/>
                  <a:pt x="375" y="82"/>
                  <a:pt x="375" y="82"/>
                </a:cubicBezTo>
                <a:cubicBezTo>
                  <a:pt x="375" y="86"/>
                  <a:pt x="374" y="91"/>
                  <a:pt x="373" y="95"/>
                </a:cubicBezTo>
                <a:cubicBezTo>
                  <a:pt x="367" y="97"/>
                  <a:pt x="360" y="99"/>
                  <a:pt x="353" y="102"/>
                </a:cubicBezTo>
                <a:cubicBezTo>
                  <a:pt x="351" y="99"/>
                  <a:pt x="349" y="97"/>
                  <a:pt x="347" y="95"/>
                </a:cubicBezTo>
                <a:close/>
                <a:moveTo>
                  <a:pt x="374" y="81"/>
                </a:moveTo>
                <a:cubicBezTo>
                  <a:pt x="374" y="81"/>
                  <a:pt x="374" y="81"/>
                  <a:pt x="374" y="81"/>
                </a:cubicBezTo>
                <a:cubicBezTo>
                  <a:pt x="370" y="77"/>
                  <a:pt x="366" y="73"/>
                  <a:pt x="362" y="70"/>
                </a:cubicBezTo>
                <a:cubicBezTo>
                  <a:pt x="362" y="70"/>
                  <a:pt x="362" y="70"/>
                  <a:pt x="362" y="70"/>
                </a:cubicBezTo>
                <a:cubicBezTo>
                  <a:pt x="366" y="69"/>
                  <a:pt x="369" y="68"/>
                  <a:pt x="373" y="67"/>
                </a:cubicBezTo>
                <a:cubicBezTo>
                  <a:pt x="374" y="71"/>
                  <a:pt x="374" y="76"/>
                  <a:pt x="375" y="81"/>
                </a:cubicBezTo>
                <a:lnTo>
                  <a:pt x="374" y="81"/>
                </a:lnTo>
                <a:close/>
                <a:moveTo>
                  <a:pt x="374" y="81"/>
                </a:moveTo>
                <a:cubicBezTo>
                  <a:pt x="365" y="83"/>
                  <a:pt x="356" y="86"/>
                  <a:pt x="346" y="89"/>
                </a:cubicBezTo>
                <a:cubicBezTo>
                  <a:pt x="345" y="85"/>
                  <a:pt x="344" y="80"/>
                  <a:pt x="342" y="75"/>
                </a:cubicBezTo>
                <a:cubicBezTo>
                  <a:pt x="349" y="73"/>
                  <a:pt x="356" y="72"/>
                  <a:pt x="362" y="70"/>
                </a:cubicBezTo>
                <a:cubicBezTo>
                  <a:pt x="366" y="73"/>
                  <a:pt x="370" y="77"/>
                  <a:pt x="374" y="81"/>
                </a:cubicBezTo>
                <a:close/>
                <a:moveTo>
                  <a:pt x="346" y="89"/>
                </a:moveTo>
                <a:cubicBezTo>
                  <a:pt x="342" y="90"/>
                  <a:pt x="342" y="90"/>
                  <a:pt x="342" y="90"/>
                </a:cubicBezTo>
                <a:cubicBezTo>
                  <a:pt x="338" y="86"/>
                  <a:pt x="333" y="83"/>
                  <a:pt x="328" y="79"/>
                </a:cubicBezTo>
                <a:cubicBezTo>
                  <a:pt x="333" y="78"/>
                  <a:pt x="337" y="77"/>
                  <a:pt x="342" y="75"/>
                </a:cubicBezTo>
                <a:cubicBezTo>
                  <a:pt x="344" y="80"/>
                  <a:pt x="345" y="85"/>
                  <a:pt x="346" y="89"/>
                </a:cubicBezTo>
                <a:close/>
                <a:moveTo>
                  <a:pt x="328" y="79"/>
                </a:moveTo>
                <a:cubicBezTo>
                  <a:pt x="322" y="75"/>
                  <a:pt x="316" y="71"/>
                  <a:pt x="310" y="68"/>
                </a:cubicBezTo>
                <a:cubicBezTo>
                  <a:pt x="318" y="66"/>
                  <a:pt x="325" y="64"/>
                  <a:pt x="333" y="62"/>
                </a:cubicBezTo>
                <a:cubicBezTo>
                  <a:pt x="336" y="61"/>
                  <a:pt x="336" y="61"/>
                  <a:pt x="336" y="61"/>
                </a:cubicBezTo>
                <a:cubicBezTo>
                  <a:pt x="338" y="66"/>
                  <a:pt x="340" y="71"/>
                  <a:pt x="342" y="75"/>
                </a:cubicBezTo>
                <a:cubicBezTo>
                  <a:pt x="337" y="76"/>
                  <a:pt x="332" y="78"/>
                  <a:pt x="328" y="79"/>
                </a:cubicBezTo>
                <a:close/>
                <a:moveTo>
                  <a:pt x="327" y="79"/>
                </a:moveTo>
                <a:cubicBezTo>
                  <a:pt x="321" y="81"/>
                  <a:pt x="315" y="82"/>
                  <a:pt x="309" y="84"/>
                </a:cubicBezTo>
                <a:cubicBezTo>
                  <a:pt x="309" y="84"/>
                  <a:pt x="309" y="84"/>
                  <a:pt x="309" y="84"/>
                </a:cubicBezTo>
                <a:cubicBezTo>
                  <a:pt x="308" y="80"/>
                  <a:pt x="306" y="76"/>
                  <a:pt x="303" y="72"/>
                </a:cubicBezTo>
                <a:cubicBezTo>
                  <a:pt x="302" y="70"/>
                  <a:pt x="302" y="70"/>
                  <a:pt x="302" y="70"/>
                </a:cubicBezTo>
                <a:cubicBezTo>
                  <a:pt x="305" y="70"/>
                  <a:pt x="307" y="69"/>
                  <a:pt x="309" y="69"/>
                </a:cubicBezTo>
                <a:cubicBezTo>
                  <a:pt x="315" y="72"/>
                  <a:pt x="321" y="75"/>
                  <a:pt x="327" y="79"/>
                </a:cubicBezTo>
                <a:close/>
                <a:moveTo>
                  <a:pt x="302" y="70"/>
                </a:moveTo>
                <a:cubicBezTo>
                  <a:pt x="301" y="68"/>
                  <a:pt x="299" y="66"/>
                  <a:pt x="298" y="64"/>
                </a:cubicBezTo>
                <a:cubicBezTo>
                  <a:pt x="302" y="65"/>
                  <a:pt x="305" y="67"/>
                  <a:pt x="309" y="68"/>
                </a:cubicBezTo>
                <a:cubicBezTo>
                  <a:pt x="306" y="69"/>
                  <a:pt x="304" y="69"/>
                  <a:pt x="302" y="70"/>
                </a:cubicBezTo>
                <a:close/>
                <a:moveTo>
                  <a:pt x="301" y="70"/>
                </a:moveTo>
                <a:cubicBezTo>
                  <a:pt x="290" y="73"/>
                  <a:pt x="281" y="76"/>
                  <a:pt x="272" y="78"/>
                </a:cubicBezTo>
                <a:cubicBezTo>
                  <a:pt x="270" y="78"/>
                  <a:pt x="269" y="77"/>
                  <a:pt x="267" y="77"/>
                </a:cubicBezTo>
                <a:cubicBezTo>
                  <a:pt x="267" y="77"/>
                  <a:pt x="267" y="77"/>
                  <a:pt x="267" y="77"/>
                </a:cubicBezTo>
                <a:cubicBezTo>
                  <a:pt x="265" y="73"/>
                  <a:pt x="263" y="69"/>
                  <a:pt x="261" y="65"/>
                </a:cubicBezTo>
                <a:cubicBezTo>
                  <a:pt x="269" y="63"/>
                  <a:pt x="277" y="61"/>
                  <a:pt x="285" y="59"/>
                </a:cubicBezTo>
                <a:cubicBezTo>
                  <a:pt x="289" y="60"/>
                  <a:pt x="293" y="62"/>
                  <a:pt x="298" y="63"/>
                </a:cubicBezTo>
                <a:cubicBezTo>
                  <a:pt x="299" y="66"/>
                  <a:pt x="300" y="68"/>
                  <a:pt x="301" y="70"/>
                </a:cubicBezTo>
                <a:close/>
                <a:moveTo>
                  <a:pt x="261" y="65"/>
                </a:moveTo>
                <a:cubicBezTo>
                  <a:pt x="259" y="60"/>
                  <a:pt x="256" y="56"/>
                  <a:pt x="254" y="51"/>
                </a:cubicBezTo>
                <a:cubicBezTo>
                  <a:pt x="265" y="53"/>
                  <a:pt x="275" y="55"/>
                  <a:pt x="284" y="58"/>
                </a:cubicBezTo>
                <a:cubicBezTo>
                  <a:pt x="276" y="61"/>
                  <a:pt x="268" y="63"/>
                  <a:pt x="261" y="65"/>
                </a:cubicBezTo>
                <a:close/>
                <a:moveTo>
                  <a:pt x="267" y="76"/>
                </a:moveTo>
                <a:cubicBezTo>
                  <a:pt x="260" y="74"/>
                  <a:pt x="252" y="72"/>
                  <a:pt x="245" y="70"/>
                </a:cubicBezTo>
                <a:cubicBezTo>
                  <a:pt x="250" y="68"/>
                  <a:pt x="255" y="67"/>
                  <a:pt x="261" y="65"/>
                </a:cubicBezTo>
                <a:cubicBezTo>
                  <a:pt x="263" y="69"/>
                  <a:pt x="265" y="73"/>
                  <a:pt x="267" y="76"/>
                </a:cubicBezTo>
                <a:close/>
                <a:moveTo>
                  <a:pt x="267" y="77"/>
                </a:moveTo>
                <a:cubicBezTo>
                  <a:pt x="267" y="78"/>
                  <a:pt x="268" y="78"/>
                  <a:pt x="268" y="79"/>
                </a:cubicBezTo>
                <a:cubicBezTo>
                  <a:pt x="257" y="82"/>
                  <a:pt x="246" y="85"/>
                  <a:pt x="236" y="88"/>
                </a:cubicBezTo>
                <a:cubicBezTo>
                  <a:pt x="234" y="84"/>
                  <a:pt x="232" y="79"/>
                  <a:pt x="229" y="74"/>
                </a:cubicBezTo>
                <a:cubicBezTo>
                  <a:pt x="234" y="73"/>
                  <a:pt x="239" y="72"/>
                  <a:pt x="244" y="70"/>
                </a:cubicBezTo>
                <a:cubicBezTo>
                  <a:pt x="252" y="72"/>
                  <a:pt x="260" y="74"/>
                  <a:pt x="267" y="77"/>
                </a:cubicBezTo>
                <a:close/>
                <a:moveTo>
                  <a:pt x="229" y="74"/>
                </a:moveTo>
                <a:cubicBezTo>
                  <a:pt x="228" y="72"/>
                  <a:pt x="227" y="69"/>
                  <a:pt x="226" y="67"/>
                </a:cubicBezTo>
                <a:cubicBezTo>
                  <a:pt x="232" y="68"/>
                  <a:pt x="237" y="69"/>
                  <a:pt x="243" y="70"/>
                </a:cubicBezTo>
                <a:cubicBezTo>
                  <a:pt x="238" y="71"/>
                  <a:pt x="233" y="73"/>
                  <a:pt x="229" y="74"/>
                </a:cubicBezTo>
                <a:close/>
                <a:moveTo>
                  <a:pt x="192" y="69"/>
                </a:moveTo>
                <a:cubicBezTo>
                  <a:pt x="191" y="68"/>
                  <a:pt x="190" y="66"/>
                  <a:pt x="190" y="65"/>
                </a:cubicBezTo>
                <a:cubicBezTo>
                  <a:pt x="190" y="65"/>
                  <a:pt x="190" y="65"/>
                  <a:pt x="190" y="65"/>
                </a:cubicBezTo>
                <a:cubicBezTo>
                  <a:pt x="195" y="65"/>
                  <a:pt x="199" y="65"/>
                  <a:pt x="204" y="65"/>
                </a:cubicBezTo>
                <a:cubicBezTo>
                  <a:pt x="200" y="66"/>
                  <a:pt x="196" y="68"/>
                  <a:pt x="192" y="69"/>
                </a:cubicBezTo>
                <a:close/>
                <a:moveTo>
                  <a:pt x="191" y="69"/>
                </a:moveTo>
                <a:cubicBezTo>
                  <a:pt x="191" y="69"/>
                  <a:pt x="191" y="69"/>
                  <a:pt x="191" y="69"/>
                </a:cubicBezTo>
                <a:cubicBezTo>
                  <a:pt x="181" y="73"/>
                  <a:pt x="172" y="76"/>
                  <a:pt x="162" y="80"/>
                </a:cubicBezTo>
                <a:cubicBezTo>
                  <a:pt x="161" y="75"/>
                  <a:pt x="159" y="71"/>
                  <a:pt x="158" y="66"/>
                </a:cubicBezTo>
                <a:cubicBezTo>
                  <a:pt x="169" y="65"/>
                  <a:pt x="179" y="65"/>
                  <a:pt x="189" y="65"/>
                </a:cubicBezTo>
                <a:cubicBezTo>
                  <a:pt x="190" y="66"/>
                  <a:pt x="191" y="68"/>
                  <a:pt x="191" y="69"/>
                </a:cubicBezTo>
                <a:close/>
                <a:moveTo>
                  <a:pt x="162" y="80"/>
                </a:moveTo>
                <a:cubicBezTo>
                  <a:pt x="161" y="80"/>
                  <a:pt x="160" y="80"/>
                  <a:pt x="159" y="81"/>
                </a:cubicBezTo>
                <a:cubicBezTo>
                  <a:pt x="146" y="81"/>
                  <a:pt x="131" y="82"/>
                  <a:pt x="116" y="85"/>
                </a:cubicBezTo>
                <a:cubicBezTo>
                  <a:pt x="115" y="81"/>
                  <a:pt x="113" y="77"/>
                  <a:pt x="112" y="73"/>
                </a:cubicBezTo>
                <a:cubicBezTo>
                  <a:pt x="118" y="72"/>
                  <a:pt x="126" y="70"/>
                  <a:pt x="133" y="69"/>
                </a:cubicBezTo>
                <a:cubicBezTo>
                  <a:pt x="141" y="68"/>
                  <a:pt x="149" y="67"/>
                  <a:pt x="157" y="66"/>
                </a:cubicBezTo>
                <a:cubicBezTo>
                  <a:pt x="159" y="71"/>
                  <a:pt x="160" y="75"/>
                  <a:pt x="162" y="80"/>
                </a:cubicBezTo>
                <a:close/>
                <a:moveTo>
                  <a:pt x="105" y="87"/>
                </a:moveTo>
                <a:cubicBezTo>
                  <a:pt x="108" y="86"/>
                  <a:pt x="112" y="86"/>
                  <a:pt x="116" y="85"/>
                </a:cubicBezTo>
                <a:cubicBezTo>
                  <a:pt x="118" y="89"/>
                  <a:pt x="119" y="93"/>
                  <a:pt x="121" y="96"/>
                </a:cubicBezTo>
                <a:cubicBezTo>
                  <a:pt x="120" y="97"/>
                  <a:pt x="118" y="98"/>
                  <a:pt x="117" y="98"/>
                </a:cubicBezTo>
                <a:cubicBezTo>
                  <a:pt x="108" y="99"/>
                  <a:pt x="99" y="100"/>
                  <a:pt x="90" y="102"/>
                </a:cubicBezTo>
                <a:cubicBezTo>
                  <a:pt x="88" y="98"/>
                  <a:pt x="87" y="94"/>
                  <a:pt x="85" y="91"/>
                </a:cubicBezTo>
                <a:cubicBezTo>
                  <a:pt x="92" y="89"/>
                  <a:pt x="98" y="88"/>
                  <a:pt x="105" y="87"/>
                </a:cubicBezTo>
                <a:close/>
                <a:moveTo>
                  <a:pt x="92" y="110"/>
                </a:moveTo>
                <a:cubicBezTo>
                  <a:pt x="89" y="112"/>
                  <a:pt x="85" y="114"/>
                  <a:pt x="81" y="116"/>
                </a:cubicBezTo>
                <a:cubicBezTo>
                  <a:pt x="75" y="117"/>
                  <a:pt x="69" y="118"/>
                  <a:pt x="63" y="119"/>
                </a:cubicBezTo>
                <a:cubicBezTo>
                  <a:pt x="61" y="115"/>
                  <a:pt x="60" y="112"/>
                  <a:pt x="59" y="108"/>
                </a:cubicBezTo>
                <a:cubicBezTo>
                  <a:pt x="65" y="107"/>
                  <a:pt x="70" y="106"/>
                  <a:pt x="77" y="105"/>
                </a:cubicBezTo>
                <a:cubicBezTo>
                  <a:pt x="81" y="104"/>
                  <a:pt x="85" y="103"/>
                  <a:pt x="89" y="102"/>
                </a:cubicBezTo>
                <a:cubicBezTo>
                  <a:pt x="90" y="105"/>
                  <a:pt x="91" y="107"/>
                  <a:pt x="92" y="110"/>
                </a:cubicBezTo>
                <a:close/>
                <a:moveTo>
                  <a:pt x="80" y="117"/>
                </a:moveTo>
                <a:cubicBezTo>
                  <a:pt x="75" y="119"/>
                  <a:pt x="70" y="122"/>
                  <a:pt x="65" y="125"/>
                </a:cubicBezTo>
                <a:cubicBezTo>
                  <a:pt x="64" y="123"/>
                  <a:pt x="63" y="121"/>
                  <a:pt x="63" y="119"/>
                </a:cubicBezTo>
                <a:cubicBezTo>
                  <a:pt x="69" y="118"/>
                  <a:pt x="74" y="117"/>
                  <a:pt x="80" y="117"/>
                </a:cubicBezTo>
                <a:close/>
                <a:moveTo>
                  <a:pt x="66" y="131"/>
                </a:moveTo>
                <a:cubicBezTo>
                  <a:pt x="62" y="131"/>
                  <a:pt x="58" y="132"/>
                  <a:pt x="54" y="132"/>
                </a:cubicBezTo>
                <a:cubicBezTo>
                  <a:pt x="58" y="130"/>
                  <a:pt x="61" y="128"/>
                  <a:pt x="65" y="126"/>
                </a:cubicBezTo>
                <a:cubicBezTo>
                  <a:pt x="65" y="127"/>
                  <a:pt x="66" y="129"/>
                  <a:pt x="66" y="131"/>
                </a:cubicBezTo>
                <a:close/>
                <a:moveTo>
                  <a:pt x="69" y="137"/>
                </a:moveTo>
                <a:cubicBezTo>
                  <a:pt x="70" y="139"/>
                  <a:pt x="71" y="141"/>
                  <a:pt x="72" y="143"/>
                </a:cubicBezTo>
                <a:cubicBezTo>
                  <a:pt x="66" y="144"/>
                  <a:pt x="61" y="144"/>
                  <a:pt x="55" y="145"/>
                </a:cubicBezTo>
                <a:cubicBezTo>
                  <a:pt x="59" y="142"/>
                  <a:pt x="64" y="139"/>
                  <a:pt x="69" y="137"/>
                </a:cubicBezTo>
                <a:close/>
                <a:moveTo>
                  <a:pt x="69" y="137"/>
                </a:moveTo>
                <a:cubicBezTo>
                  <a:pt x="74" y="134"/>
                  <a:pt x="79" y="132"/>
                  <a:pt x="83" y="129"/>
                </a:cubicBezTo>
                <a:cubicBezTo>
                  <a:pt x="89" y="129"/>
                  <a:pt x="95" y="128"/>
                  <a:pt x="101" y="128"/>
                </a:cubicBezTo>
                <a:cubicBezTo>
                  <a:pt x="102" y="130"/>
                  <a:pt x="103" y="132"/>
                  <a:pt x="104" y="134"/>
                </a:cubicBezTo>
                <a:cubicBezTo>
                  <a:pt x="96" y="137"/>
                  <a:pt x="89" y="140"/>
                  <a:pt x="82" y="143"/>
                </a:cubicBezTo>
                <a:cubicBezTo>
                  <a:pt x="79" y="143"/>
                  <a:pt x="76" y="143"/>
                  <a:pt x="72" y="143"/>
                </a:cubicBezTo>
                <a:cubicBezTo>
                  <a:pt x="71" y="141"/>
                  <a:pt x="70" y="139"/>
                  <a:pt x="69" y="137"/>
                </a:cubicBezTo>
                <a:close/>
                <a:moveTo>
                  <a:pt x="81" y="144"/>
                </a:moveTo>
                <a:cubicBezTo>
                  <a:pt x="79" y="145"/>
                  <a:pt x="77" y="146"/>
                  <a:pt x="74" y="147"/>
                </a:cubicBezTo>
                <a:cubicBezTo>
                  <a:pt x="74" y="146"/>
                  <a:pt x="73" y="145"/>
                  <a:pt x="73" y="144"/>
                </a:cubicBezTo>
                <a:cubicBezTo>
                  <a:pt x="76" y="144"/>
                  <a:pt x="78" y="144"/>
                  <a:pt x="81" y="144"/>
                </a:cubicBezTo>
                <a:close/>
                <a:moveTo>
                  <a:pt x="79" y="159"/>
                </a:moveTo>
                <a:cubicBezTo>
                  <a:pt x="78" y="159"/>
                  <a:pt x="78" y="159"/>
                  <a:pt x="78" y="159"/>
                </a:cubicBezTo>
                <a:cubicBezTo>
                  <a:pt x="73" y="159"/>
                  <a:pt x="68" y="158"/>
                  <a:pt x="62" y="158"/>
                </a:cubicBezTo>
                <a:cubicBezTo>
                  <a:pt x="59" y="158"/>
                  <a:pt x="56" y="158"/>
                  <a:pt x="53" y="159"/>
                </a:cubicBezTo>
                <a:cubicBezTo>
                  <a:pt x="60" y="155"/>
                  <a:pt x="67" y="151"/>
                  <a:pt x="74" y="148"/>
                </a:cubicBezTo>
                <a:cubicBezTo>
                  <a:pt x="76" y="151"/>
                  <a:pt x="77" y="155"/>
                  <a:pt x="79" y="159"/>
                </a:cubicBezTo>
                <a:close/>
                <a:moveTo>
                  <a:pt x="62" y="159"/>
                </a:moveTo>
                <a:cubicBezTo>
                  <a:pt x="67" y="159"/>
                  <a:pt x="72" y="159"/>
                  <a:pt x="77" y="159"/>
                </a:cubicBezTo>
                <a:cubicBezTo>
                  <a:pt x="68" y="164"/>
                  <a:pt x="58" y="168"/>
                  <a:pt x="50" y="173"/>
                </a:cubicBezTo>
                <a:cubicBezTo>
                  <a:pt x="48" y="169"/>
                  <a:pt x="47" y="166"/>
                  <a:pt x="45" y="163"/>
                </a:cubicBezTo>
                <a:cubicBezTo>
                  <a:pt x="47" y="162"/>
                  <a:pt x="50" y="160"/>
                  <a:pt x="52" y="159"/>
                </a:cubicBezTo>
                <a:cubicBezTo>
                  <a:pt x="55" y="159"/>
                  <a:pt x="59" y="159"/>
                  <a:pt x="62" y="159"/>
                </a:cubicBezTo>
                <a:close/>
                <a:moveTo>
                  <a:pt x="78" y="160"/>
                </a:moveTo>
                <a:cubicBezTo>
                  <a:pt x="79" y="160"/>
                  <a:pt x="79" y="160"/>
                  <a:pt x="80" y="160"/>
                </a:cubicBezTo>
                <a:cubicBezTo>
                  <a:pt x="82" y="163"/>
                  <a:pt x="84" y="167"/>
                  <a:pt x="86" y="171"/>
                </a:cubicBezTo>
                <a:cubicBezTo>
                  <a:pt x="81" y="173"/>
                  <a:pt x="77" y="175"/>
                  <a:pt x="73" y="176"/>
                </a:cubicBezTo>
                <a:cubicBezTo>
                  <a:pt x="65" y="175"/>
                  <a:pt x="58" y="174"/>
                  <a:pt x="50" y="174"/>
                </a:cubicBezTo>
                <a:cubicBezTo>
                  <a:pt x="50" y="173"/>
                  <a:pt x="50" y="173"/>
                  <a:pt x="50" y="173"/>
                </a:cubicBezTo>
                <a:cubicBezTo>
                  <a:pt x="59" y="169"/>
                  <a:pt x="68" y="164"/>
                  <a:pt x="78" y="160"/>
                </a:cubicBezTo>
                <a:close/>
                <a:moveTo>
                  <a:pt x="72" y="177"/>
                </a:moveTo>
                <a:cubicBezTo>
                  <a:pt x="66" y="179"/>
                  <a:pt x="60" y="182"/>
                  <a:pt x="55" y="184"/>
                </a:cubicBezTo>
                <a:cubicBezTo>
                  <a:pt x="53" y="181"/>
                  <a:pt x="52" y="178"/>
                  <a:pt x="50" y="174"/>
                </a:cubicBezTo>
                <a:cubicBezTo>
                  <a:pt x="58" y="175"/>
                  <a:pt x="65" y="176"/>
                  <a:pt x="72" y="177"/>
                </a:cubicBezTo>
                <a:close/>
                <a:moveTo>
                  <a:pt x="58" y="191"/>
                </a:moveTo>
                <a:cubicBezTo>
                  <a:pt x="54" y="190"/>
                  <a:pt x="50" y="190"/>
                  <a:pt x="47" y="189"/>
                </a:cubicBezTo>
                <a:cubicBezTo>
                  <a:pt x="49" y="188"/>
                  <a:pt x="52" y="186"/>
                  <a:pt x="55" y="185"/>
                </a:cubicBezTo>
                <a:cubicBezTo>
                  <a:pt x="56" y="187"/>
                  <a:pt x="57" y="189"/>
                  <a:pt x="58" y="191"/>
                </a:cubicBezTo>
                <a:close/>
                <a:moveTo>
                  <a:pt x="55" y="185"/>
                </a:moveTo>
                <a:cubicBezTo>
                  <a:pt x="61" y="182"/>
                  <a:pt x="67" y="179"/>
                  <a:pt x="73" y="177"/>
                </a:cubicBezTo>
                <a:cubicBezTo>
                  <a:pt x="79" y="178"/>
                  <a:pt x="86" y="180"/>
                  <a:pt x="92" y="182"/>
                </a:cubicBezTo>
                <a:cubicBezTo>
                  <a:pt x="92" y="182"/>
                  <a:pt x="92" y="182"/>
                  <a:pt x="92" y="182"/>
                </a:cubicBezTo>
                <a:cubicBezTo>
                  <a:pt x="92" y="183"/>
                  <a:pt x="92" y="183"/>
                  <a:pt x="93" y="184"/>
                </a:cubicBezTo>
                <a:cubicBezTo>
                  <a:pt x="93" y="184"/>
                  <a:pt x="93" y="184"/>
                  <a:pt x="93" y="184"/>
                </a:cubicBezTo>
                <a:cubicBezTo>
                  <a:pt x="84" y="187"/>
                  <a:pt x="75" y="191"/>
                  <a:pt x="67" y="194"/>
                </a:cubicBezTo>
                <a:cubicBezTo>
                  <a:pt x="64" y="193"/>
                  <a:pt x="62" y="192"/>
                  <a:pt x="59" y="191"/>
                </a:cubicBezTo>
                <a:cubicBezTo>
                  <a:pt x="58" y="189"/>
                  <a:pt x="56" y="187"/>
                  <a:pt x="55" y="185"/>
                </a:cubicBezTo>
                <a:close/>
                <a:moveTo>
                  <a:pt x="66" y="194"/>
                </a:moveTo>
                <a:cubicBezTo>
                  <a:pt x="65" y="195"/>
                  <a:pt x="63" y="196"/>
                  <a:pt x="61" y="196"/>
                </a:cubicBezTo>
                <a:cubicBezTo>
                  <a:pt x="61" y="195"/>
                  <a:pt x="60" y="193"/>
                  <a:pt x="59" y="192"/>
                </a:cubicBezTo>
                <a:cubicBezTo>
                  <a:pt x="62" y="193"/>
                  <a:pt x="64" y="193"/>
                  <a:pt x="66" y="194"/>
                </a:cubicBezTo>
                <a:close/>
                <a:moveTo>
                  <a:pt x="68" y="209"/>
                </a:moveTo>
                <a:cubicBezTo>
                  <a:pt x="65" y="210"/>
                  <a:pt x="62" y="212"/>
                  <a:pt x="59" y="213"/>
                </a:cubicBezTo>
                <a:cubicBezTo>
                  <a:pt x="53" y="210"/>
                  <a:pt x="47" y="208"/>
                  <a:pt x="41" y="206"/>
                </a:cubicBezTo>
                <a:cubicBezTo>
                  <a:pt x="48" y="203"/>
                  <a:pt x="54" y="200"/>
                  <a:pt x="61" y="197"/>
                </a:cubicBezTo>
                <a:cubicBezTo>
                  <a:pt x="63" y="201"/>
                  <a:pt x="66" y="205"/>
                  <a:pt x="68" y="209"/>
                </a:cubicBezTo>
                <a:close/>
                <a:moveTo>
                  <a:pt x="58" y="213"/>
                </a:moveTo>
                <a:cubicBezTo>
                  <a:pt x="51" y="216"/>
                  <a:pt x="44" y="219"/>
                  <a:pt x="37" y="222"/>
                </a:cubicBezTo>
                <a:cubicBezTo>
                  <a:pt x="35" y="218"/>
                  <a:pt x="33" y="214"/>
                  <a:pt x="31" y="211"/>
                </a:cubicBezTo>
                <a:cubicBezTo>
                  <a:pt x="34" y="209"/>
                  <a:pt x="37" y="208"/>
                  <a:pt x="41" y="206"/>
                </a:cubicBezTo>
                <a:cubicBezTo>
                  <a:pt x="47" y="208"/>
                  <a:pt x="53" y="210"/>
                  <a:pt x="58" y="213"/>
                </a:cubicBezTo>
                <a:close/>
                <a:moveTo>
                  <a:pt x="40" y="228"/>
                </a:moveTo>
                <a:cubicBezTo>
                  <a:pt x="39" y="228"/>
                  <a:pt x="39" y="228"/>
                  <a:pt x="39" y="228"/>
                </a:cubicBezTo>
                <a:cubicBezTo>
                  <a:pt x="39" y="228"/>
                  <a:pt x="39" y="228"/>
                  <a:pt x="39" y="228"/>
                </a:cubicBezTo>
                <a:cubicBezTo>
                  <a:pt x="37" y="227"/>
                  <a:pt x="35" y="226"/>
                  <a:pt x="33" y="225"/>
                </a:cubicBezTo>
                <a:cubicBezTo>
                  <a:pt x="34" y="224"/>
                  <a:pt x="35" y="223"/>
                  <a:pt x="37" y="223"/>
                </a:cubicBezTo>
                <a:cubicBezTo>
                  <a:pt x="38" y="224"/>
                  <a:pt x="39" y="226"/>
                  <a:pt x="40" y="228"/>
                </a:cubicBezTo>
                <a:close/>
                <a:moveTo>
                  <a:pt x="37" y="222"/>
                </a:moveTo>
                <a:cubicBezTo>
                  <a:pt x="44" y="219"/>
                  <a:pt x="51" y="216"/>
                  <a:pt x="58" y="213"/>
                </a:cubicBezTo>
                <a:cubicBezTo>
                  <a:pt x="61" y="215"/>
                  <a:pt x="64" y="216"/>
                  <a:pt x="66" y="218"/>
                </a:cubicBezTo>
                <a:cubicBezTo>
                  <a:pt x="57" y="221"/>
                  <a:pt x="48" y="225"/>
                  <a:pt x="40" y="228"/>
                </a:cubicBezTo>
                <a:cubicBezTo>
                  <a:pt x="39" y="226"/>
                  <a:pt x="38" y="224"/>
                  <a:pt x="37" y="222"/>
                </a:cubicBezTo>
                <a:close/>
                <a:moveTo>
                  <a:pt x="67" y="218"/>
                </a:moveTo>
                <a:cubicBezTo>
                  <a:pt x="71" y="221"/>
                  <a:pt x="75" y="224"/>
                  <a:pt x="78" y="227"/>
                </a:cubicBezTo>
                <a:cubicBezTo>
                  <a:pt x="79" y="227"/>
                  <a:pt x="79" y="227"/>
                  <a:pt x="79" y="227"/>
                </a:cubicBezTo>
                <a:cubicBezTo>
                  <a:pt x="69" y="230"/>
                  <a:pt x="60" y="234"/>
                  <a:pt x="52" y="237"/>
                </a:cubicBezTo>
                <a:cubicBezTo>
                  <a:pt x="48" y="234"/>
                  <a:pt x="45" y="232"/>
                  <a:pt x="41" y="229"/>
                </a:cubicBezTo>
                <a:cubicBezTo>
                  <a:pt x="40" y="228"/>
                  <a:pt x="40" y="228"/>
                  <a:pt x="40" y="228"/>
                </a:cubicBezTo>
                <a:cubicBezTo>
                  <a:pt x="49" y="225"/>
                  <a:pt x="58" y="221"/>
                  <a:pt x="67" y="218"/>
                </a:cubicBezTo>
                <a:close/>
                <a:moveTo>
                  <a:pt x="51" y="237"/>
                </a:moveTo>
                <a:cubicBezTo>
                  <a:pt x="50" y="238"/>
                  <a:pt x="48" y="238"/>
                  <a:pt x="47" y="239"/>
                </a:cubicBezTo>
                <a:cubicBezTo>
                  <a:pt x="45" y="236"/>
                  <a:pt x="43" y="233"/>
                  <a:pt x="41" y="230"/>
                </a:cubicBezTo>
                <a:cubicBezTo>
                  <a:pt x="45" y="232"/>
                  <a:pt x="48" y="235"/>
                  <a:pt x="51" y="237"/>
                </a:cubicBezTo>
                <a:close/>
                <a:moveTo>
                  <a:pt x="53" y="251"/>
                </a:moveTo>
                <a:cubicBezTo>
                  <a:pt x="47" y="253"/>
                  <a:pt x="41" y="255"/>
                  <a:pt x="36" y="257"/>
                </a:cubicBezTo>
                <a:cubicBezTo>
                  <a:pt x="32" y="254"/>
                  <a:pt x="29" y="251"/>
                  <a:pt x="25" y="248"/>
                </a:cubicBezTo>
                <a:cubicBezTo>
                  <a:pt x="32" y="245"/>
                  <a:pt x="39" y="242"/>
                  <a:pt x="46" y="240"/>
                </a:cubicBezTo>
                <a:cubicBezTo>
                  <a:pt x="49" y="243"/>
                  <a:pt x="51" y="247"/>
                  <a:pt x="53" y="251"/>
                </a:cubicBezTo>
                <a:close/>
                <a:moveTo>
                  <a:pt x="47" y="239"/>
                </a:moveTo>
                <a:cubicBezTo>
                  <a:pt x="48" y="239"/>
                  <a:pt x="50" y="238"/>
                  <a:pt x="52" y="237"/>
                </a:cubicBezTo>
                <a:cubicBezTo>
                  <a:pt x="55" y="240"/>
                  <a:pt x="59" y="244"/>
                  <a:pt x="62" y="247"/>
                </a:cubicBezTo>
                <a:cubicBezTo>
                  <a:pt x="59" y="248"/>
                  <a:pt x="56" y="249"/>
                  <a:pt x="54" y="251"/>
                </a:cubicBezTo>
                <a:cubicBezTo>
                  <a:pt x="51" y="247"/>
                  <a:pt x="49" y="243"/>
                  <a:pt x="47" y="239"/>
                </a:cubicBezTo>
                <a:close/>
                <a:moveTo>
                  <a:pt x="52" y="237"/>
                </a:moveTo>
                <a:cubicBezTo>
                  <a:pt x="61" y="234"/>
                  <a:pt x="69" y="231"/>
                  <a:pt x="79" y="227"/>
                </a:cubicBezTo>
                <a:cubicBezTo>
                  <a:pt x="81" y="231"/>
                  <a:pt x="83" y="235"/>
                  <a:pt x="86" y="238"/>
                </a:cubicBezTo>
                <a:cubicBezTo>
                  <a:pt x="86" y="239"/>
                  <a:pt x="86" y="239"/>
                  <a:pt x="86" y="239"/>
                </a:cubicBezTo>
                <a:cubicBezTo>
                  <a:pt x="78" y="242"/>
                  <a:pt x="70" y="244"/>
                  <a:pt x="63" y="247"/>
                </a:cubicBezTo>
                <a:cubicBezTo>
                  <a:pt x="59" y="244"/>
                  <a:pt x="56" y="240"/>
                  <a:pt x="52" y="237"/>
                </a:cubicBezTo>
                <a:close/>
                <a:moveTo>
                  <a:pt x="86" y="239"/>
                </a:moveTo>
                <a:cubicBezTo>
                  <a:pt x="87" y="244"/>
                  <a:pt x="87" y="248"/>
                  <a:pt x="87" y="252"/>
                </a:cubicBezTo>
                <a:cubicBezTo>
                  <a:pt x="82" y="254"/>
                  <a:pt x="76" y="256"/>
                  <a:pt x="71" y="258"/>
                </a:cubicBezTo>
                <a:cubicBezTo>
                  <a:pt x="69" y="254"/>
                  <a:pt x="66" y="251"/>
                  <a:pt x="63" y="248"/>
                </a:cubicBezTo>
                <a:cubicBezTo>
                  <a:pt x="70" y="245"/>
                  <a:pt x="78" y="242"/>
                  <a:pt x="86" y="239"/>
                </a:cubicBezTo>
                <a:close/>
                <a:moveTo>
                  <a:pt x="86" y="239"/>
                </a:moveTo>
                <a:cubicBezTo>
                  <a:pt x="88" y="239"/>
                  <a:pt x="89" y="238"/>
                  <a:pt x="90" y="238"/>
                </a:cubicBezTo>
                <a:cubicBezTo>
                  <a:pt x="93" y="241"/>
                  <a:pt x="95" y="245"/>
                  <a:pt x="98" y="248"/>
                </a:cubicBezTo>
                <a:cubicBezTo>
                  <a:pt x="94" y="249"/>
                  <a:pt x="91" y="250"/>
                  <a:pt x="88" y="252"/>
                </a:cubicBezTo>
                <a:cubicBezTo>
                  <a:pt x="88" y="248"/>
                  <a:pt x="87" y="243"/>
                  <a:pt x="86" y="239"/>
                </a:cubicBezTo>
                <a:close/>
                <a:moveTo>
                  <a:pt x="98" y="248"/>
                </a:moveTo>
                <a:cubicBezTo>
                  <a:pt x="105" y="246"/>
                  <a:pt x="111" y="244"/>
                  <a:pt x="117" y="242"/>
                </a:cubicBezTo>
                <a:cubicBezTo>
                  <a:pt x="117" y="246"/>
                  <a:pt x="117" y="251"/>
                  <a:pt x="116" y="255"/>
                </a:cubicBezTo>
                <a:cubicBezTo>
                  <a:pt x="105" y="259"/>
                  <a:pt x="105" y="259"/>
                  <a:pt x="105" y="259"/>
                </a:cubicBezTo>
                <a:cubicBezTo>
                  <a:pt x="103" y="255"/>
                  <a:pt x="101" y="252"/>
                  <a:pt x="98" y="248"/>
                </a:cubicBezTo>
                <a:close/>
                <a:moveTo>
                  <a:pt x="117" y="242"/>
                </a:moveTo>
                <a:cubicBezTo>
                  <a:pt x="125" y="239"/>
                  <a:pt x="125" y="239"/>
                  <a:pt x="125" y="239"/>
                </a:cubicBezTo>
                <a:cubicBezTo>
                  <a:pt x="127" y="243"/>
                  <a:pt x="129" y="246"/>
                  <a:pt x="131" y="250"/>
                </a:cubicBezTo>
                <a:cubicBezTo>
                  <a:pt x="127" y="252"/>
                  <a:pt x="122" y="253"/>
                  <a:pt x="117" y="255"/>
                </a:cubicBezTo>
                <a:cubicBezTo>
                  <a:pt x="117" y="251"/>
                  <a:pt x="117" y="246"/>
                  <a:pt x="117" y="242"/>
                </a:cubicBezTo>
                <a:close/>
                <a:moveTo>
                  <a:pt x="125" y="239"/>
                </a:moveTo>
                <a:cubicBezTo>
                  <a:pt x="133" y="237"/>
                  <a:pt x="133" y="237"/>
                  <a:pt x="133" y="237"/>
                </a:cubicBezTo>
                <a:cubicBezTo>
                  <a:pt x="137" y="235"/>
                  <a:pt x="141" y="234"/>
                  <a:pt x="145" y="232"/>
                </a:cubicBezTo>
                <a:cubicBezTo>
                  <a:pt x="145" y="237"/>
                  <a:pt x="144" y="241"/>
                  <a:pt x="144" y="246"/>
                </a:cubicBezTo>
                <a:cubicBezTo>
                  <a:pt x="140" y="247"/>
                  <a:pt x="136" y="248"/>
                  <a:pt x="132" y="250"/>
                </a:cubicBezTo>
                <a:cubicBezTo>
                  <a:pt x="130" y="246"/>
                  <a:pt x="128" y="242"/>
                  <a:pt x="125" y="239"/>
                </a:cubicBezTo>
                <a:close/>
                <a:moveTo>
                  <a:pt x="144" y="246"/>
                </a:moveTo>
                <a:cubicBezTo>
                  <a:pt x="149" y="244"/>
                  <a:pt x="154" y="242"/>
                  <a:pt x="158" y="241"/>
                </a:cubicBezTo>
                <a:cubicBezTo>
                  <a:pt x="160" y="244"/>
                  <a:pt x="161" y="247"/>
                  <a:pt x="163" y="250"/>
                </a:cubicBezTo>
                <a:cubicBezTo>
                  <a:pt x="156" y="253"/>
                  <a:pt x="149" y="256"/>
                  <a:pt x="141" y="259"/>
                </a:cubicBezTo>
                <a:cubicBezTo>
                  <a:pt x="142" y="254"/>
                  <a:pt x="143" y="250"/>
                  <a:pt x="144" y="246"/>
                </a:cubicBezTo>
                <a:close/>
                <a:moveTo>
                  <a:pt x="159" y="241"/>
                </a:moveTo>
                <a:cubicBezTo>
                  <a:pt x="162" y="239"/>
                  <a:pt x="166" y="238"/>
                  <a:pt x="170" y="237"/>
                </a:cubicBezTo>
                <a:cubicBezTo>
                  <a:pt x="168" y="241"/>
                  <a:pt x="167" y="245"/>
                  <a:pt x="165" y="249"/>
                </a:cubicBezTo>
                <a:cubicBezTo>
                  <a:pt x="163" y="250"/>
                  <a:pt x="163" y="250"/>
                  <a:pt x="163" y="250"/>
                </a:cubicBezTo>
                <a:cubicBezTo>
                  <a:pt x="162" y="247"/>
                  <a:pt x="160" y="244"/>
                  <a:pt x="159" y="241"/>
                </a:cubicBezTo>
                <a:close/>
                <a:moveTo>
                  <a:pt x="170" y="236"/>
                </a:moveTo>
                <a:cubicBezTo>
                  <a:pt x="176" y="234"/>
                  <a:pt x="181" y="232"/>
                  <a:pt x="186" y="230"/>
                </a:cubicBezTo>
                <a:cubicBezTo>
                  <a:pt x="188" y="233"/>
                  <a:pt x="189" y="236"/>
                  <a:pt x="190" y="239"/>
                </a:cubicBezTo>
                <a:cubicBezTo>
                  <a:pt x="183" y="242"/>
                  <a:pt x="175" y="245"/>
                  <a:pt x="166" y="249"/>
                </a:cubicBezTo>
                <a:cubicBezTo>
                  <a:pt x="167" y="245"/>
                  <a:pt x="169" y="241"/>
                  <a:pt x="170" y="236"/>
                </a:cubicBezTo>
                <a:close/>
                <a:moveTo>
                  <a:pt x="202" y="224"/>
                </a:moveTo>
                <a:cubicBezTo>
                  <a:pt x="207" y="222"/>
                  <a:pt x="211" y="221"/>
                  <a:pt x="214" y="219"/>
                </a:cubicBezTo>
                <a:cubicBezTo>
                  <a:pt x="215" y="221"/>
                  <a:pt x="217" y="224"/>
                  <a:pt x="218" y="226"/>
                </a:cubicBezTo>
                <a:cubicBezTo>
                  <a:pt x="211" y="229"/>
                  <a:pt x="205" y="232"/>
                  <a:pt x="198" y="236"/>
                </a:cubicBezTo>
                <a:cubicBezTo>
                  <a:pt x="200" y="232"/>
                  <a:pt x="201" y="228"/>
                  <a:pt x="202" y="224"/>
                </a:cubicBezTo>
                <a:close/>
                <a:moveTo>
                  <a:pt x="210" y="210"/>
                </a:moveTo>
                <a:cubicBezTo>
                  <a:pt x="217" y="207"/>
                  <a:pt x="224" y="204"/>
                  <a:pt x="230" y="202"/>
                </a:cubicBezTo>
                <a:cubicBezTo>
                  <a:pt x="229" y="206"/>
                  <a:pt x="228" y="210"/>
                  <a:pt x="226" y="214"/>
                </a:cubicBezTo>
                <a:cubicBezTo>
                  <a:pt x="222" y="215"/>
                  <a:pt x="218" y="217"/>
                  <a:pt x="215" y="218"/>
                </a:cubicBezTo>
                <a:cubicBezTo>
                  <a:pt x="213" y="215"/>
                  <a:pt x="212" y="212"/>
                  <a:pt x="210" y="210"/>
                </a:cubicBezTo>
                <a:close/>
                <a:moveTo>
                  <a:pt x="231" y="202"/>
                </a:moveTo>
                <a:cubicBezTo>
                  <a:pt x="231" y="202"/>
                  <a:pt x="231" y="202"/>
                  <a:pt x="231" y="202"/>
                </a:cubicBezTo>
                <a:cubicBezTo>
                  <a:pt x="233" y="201"/>
                  <a:pt x="236" y="200"/>
                  <a:pt x="238" y="199"/>
                </a:cubicBezTo>
                <a:cubicBezTo>
                  <a:pt x="239" y="201"/>
                  <a:pt x="241" y="204"/>
                  <a:pt x="242" y="207"/>
                </a:cubicBezTo>
                <a:cubicBezTo>
                  <a:pt x="237" y="209"/>
                  <a:pt x="232" y="211"/>
                  <a:pt x="226" y="213"/>
                </a:cubicBezTo>
                <a:cubicBezTo>
                  <a:pt x="228" y="210"/>
                  <a:pt x="230" y="206"/>
                  <a:pt x="231" y="202"/>
                </a:cubicBezTo>
                <a:close/>
                <a:moveTo>
                  <a:pt x="233" y="190"/>
                </a:moveTo>
                <a:cubicBezTo>
                  <a:pt x="234" y="190"/>
                  <a:pt x="234" y="190"/>
                  <a:pt x="234" y="189"/>
                </a:cubicBezTo>
                <a:cubicBezTo>
                  <a:pt x="243" y="186"/>
                  <a:pt x="252" y="183"/>
                  <a:pt x="260" y="180"/>
                </a:cubicBezTo>
                <a:cubicBezTo>
                  <a:pt x="259" y="183"/>
                  <a:pt x="257" y="187"/>
                  <a:pt x="256" y="191"/>
                </a:cubicBezTo>
                <a:cubicBezTo>
                  <a:pt x="250" y="193"/>
                  <a:pt x="244" y="196"/>
                  <a:pt x="238" y="198"/>
                </a:cubicBezTo>
                <a:cubicBezTo>
                  <a:pt x="237" y="196"/>
                  <a:pt x="235" y="193"/>
                  <a:pt x="233" y="190"/>
                </a:cubicBezTo>
                <a:close/>
                <a:moveTo>
                  <a:pt x="260" y="179"/>
                </a:moveTo>
                <a:cubicBezTo>
                  <a:pt x="261" y="179"/>
                  <a:pt x="261" y="179"/>
                  <a:pt x="261" y="179"/>
                </a:cubicBezTo>
                <a:cubicBezTo>
                  <a:pt x="263" y="182"/>
                  <a:pt x="264" y="184"/>
                  <a:pt x="266" y="187"/>
                </a:cubicBezTo>
                <a:cubicBezTo>
                  <a:pt x="263" y="188"/>
                  <a:pt x="259" y="189"/>
                  <a:pt x="256" y="191"/>
                </a:cubicBezTo>
                <a:cubicBezTo>
                  <a:pt x="258" y="187"/>
                  <a:pt x="259" y="183"/>
                  <a:pt x="260" y="179"/>
                </a:cubicBezTo>
                <a:close/>
                <a:moveTo>
                  <a:pt x="261" y="177"/>
                </a:moveTo>
                <a:cubicBezTo>
                  <a:pt x="262" y="174"/>
                  <a:pt x="262" y="170"/>
                  <a:pt x="263" y="166"/>
                </a:cubicBezTo>
                <a:cubicBezTo>
                  <a:pt x="270" y="164"/>
                  <a:pt x="277" y="161"/>
                  <a:pt x="284" y="159"/>
                </a:cubicBezTo>
                <a:cubicBezTo>
                  <a:pt x="285" y="160"/>
                  <a:pt x="286" y="162"/>
                  <a:pt x="287" y="163"/>
                </a:cubicBezTo>
                <a:cubicBezTo>
                  <a:pt x="286" y="165"/>
                  <a:pt x="285" y="167"/>
                  <a:pt x="284" y="169"/>
                </a:cubicBezTo>
                <a:cubicBezTo>
                  <a:pt x="277" y="172"/>
                  <a:pt x="269" y="175"/>
                  <a:pt x="261" y="178"/>
                </a:cubicBezTo>
                <a:cubicBezTo>
                  <a:pt x="261" y="178"/>
                  <a:pt x="261" y="178"/>
                  <a:pt x="261" y="177"/>
                </a:cubicBezTo>
                <a:close/>
                <a:moveTo>
                  <a:pt x="287" y="164"/>
                </a:moveTo>
                <a:cubicBezTo>
                  <a:pt x="288" y="165"/>
                  <a:pt x="288" y="166"/>
                  <a:pt x="289" y="167"/>
                </a:cubicBezTo>
                <a:cubicBezTo>
                  <a:pt x="288" y="168"/>
                  <a:pt x="286" y="169"/>
                  <a:pt x="285" y="169"/>
                </a:cubicBezTo>
                <a:cubicBezTo>
                  <a:pt x="286" y="167"/>
                  <a:pt x="286" y="166"/>
                  <a:pt x="287" y="164"/>
                </a:cubicBezTo>
                <a:close/>
                <a:moveTo>
                  <a:pt x="287" y="163"/>
                </a:moveTo>
                <a:cubicBezTo>
                  <a:pt x="286" y="161"/>
                  <a:pt x="285" y="160"/>
                  <a:pt x="284" y="159"/>
                </a:cubicBezTo>
                <a:cubicBezTo>
                  <a:pt x="286" y="158"/>
                  <a:pt x="287" y="158"/>
                  <a:pt x="288" y="157"/>
                </a:cubicBezTo>
                <a:cubicBezTo>
                  <a:pt x="288" y="159"/>
                  <a:pt x="287" y="161"/>
                  <a:pt x="287" y="163"/>
                </a:cubicBezTo>
                <a:close/>
                <a:moveTo>
                  <a:pt x="284" y="158"/>
                </a:moveTo>
                <a:cubicBezTo>
                  <a:pt x="282" y="155"/>
                  <a:pt x="279" y="152"/>
                  <a:pt x="277" y="149"/>
                </a:cubicBezTo>
                <a:cubicBezTo>
                  <a:pt x="282" y="147"/>
                  <a:pt x="286" y="146"/>
                  <a:pt x="290" y="145"/>
                </a:cubicBezTo>
                <a:cubicBezTo>
                  <a:pt x="290" y="149"/>
                  <a:pt x="289" y="153"/>
                  <a:pt x="288" y="157"/>
                </a:cubicBezTo>
                <a:cubicBezTo>
                  <a:pt x="287" y="157"/>
                  <a:pt x="285" y="158"/>
                  <a:pt x="284" y="158"/>
                </a:cubicBezTo>
                <a:close/>
                <a:moveTo>
                  <a:pt x="291" y="144"/>
                </a:moveTo>
                <a:cubicBezTo>
                  <a:pt x="296" y="142"/>
                  <a:pt x="301" y="141"/>
                  <a:pt x="306" y="139"/>
                </a:cubicBezTo>
                <a:cubicBezTo>
                  <a:pt x="308" y="142"/>
                  <a:pt x="310" y="144"/>
                  <a:pt x="312" y="147"/>
                </a:cubicBezTo>
                <a:cubicBezTo>
                  <a:pt x="305" y="150"/>
                  <a:pt x="297" y="153"/>
                  <a:pt x="289" y="156"/>
                </a:cubicBezTo>
                <a:cubicBezTo>
                  <a:pt x="290" y="152"/>
                  <a:pt x="290" y="148"/>
                  <a:pt x="291" y="144"/>
                </a:cubicBezTo>
                <a:close/>
                <a:moveTo>
                  <a:pt x="307" y="139"/>
                </a:moveTo>
                <a:cubicBezTo>
                  <a:pt x="310" y="138"/>
                  <a:pt x="313" y="136"/>
                  <a:pt x="317" y="135"/>
                </a:cubicBezTo>
                <a:cubicBezTo>
                  <a:pt x="316" y="139"/>
                  <a:pt x="315" y="143"/>
                  <a:pt x="313" y="147"/>
                </a:cubicBezTo>
                <a:cubicBezTo>
                  <a:pt x="313" y="147"/>
                  <a:pt x="313" y="147"/>
                  <a:pt x="313" y="147"/>
                </a:cubicBezTo>
                <a:cubicBezTo>
                  <a:pt x="311" y="144"/>
                  <a:pt x="309" y="141"/>
                  <a:pt x="307" y="139"/>
                </a:cubicBezTo>
                <a:close/>
                <a:moveTo>
                  <a:pt x="307" y="138"/>
                </a:moveTo>
                <a:cubicBezTo>
                  <a:pt x="305" y="137"/>
                  <a:pt x="304" y="135"/>
                  <a:pt x="302" y="133"/>
                </a:cubicBezTo>
                <a:cubicBezTo>
                  <a:pt x="308" y="132"/>
                  <a:pt x="313" y="130"/>
                  <a:pt x="318" y="128"/>
                </a:cubicBezTo>
                <a:cubicBezTo>
                  <a:pt x="317" y="130"/>
                  <a:pt x="317" y="133"/>
                  <a:pt x="317" y="135"/>
                </a:cubicBezTo>
                <a:cubicBezTo>
                  <a:pt x="313" y="136"/>
                  <a:pt x="310" y="137"/>
                  <a:pt x="307" y="138"/>
                </a:cubicBezTo>
                <a:close/>
                <a:moveTo>
                  <a:pt x="318" y="128"/>
                </a:moveTo>
                <a:cubicBezTo>
                  <a:pt x="323" y="127"/>
                  <a:pt x="328" y="125"/>
                  <a:pt x="332" y="124"/>
                </a:cubicBezTo>
                <a:cubicBezTo>
                  <a:pt x="333" y="125"/>
                  <a:pt x="334" y="126"/>
                  <a:pt x="335" y="128"/>
                </a:cubicBezTo>
                <a:cubicBezTo>
                  <a:pt x="330" y="130"/>
                  <a:pt x="324" y="132"/>
                  <a:pt x="317" y="134"/>
                </a:cubicBezTo>
                <a:cubicBezTo>
                  <a:pt x="318" y="132"/>
                  <a:pt x="318" y="130"/>
                  <a:pt x="318" y="128"/>
                </a:cubicBezTo>
                <a:close/>
                <a:moveTo>
                  <a:pt x="345" y="119"/>
                </a:moveTo>
                <a:cubicBezTo>
                  <a:pt x="351" y="117"/>
                  <a:pt x="357" y="115"/>
                  <a:pt x="362" y="113"/>
                </a:cubicBezTo>
                <a:cubicBezTo>
                  <a:pt x="363" y="114"/>
                  <a:pt x="363" y="115"/>
                  <a:pt x="364" y="116"/>
                </a:cubicBezTo>
                <a:cubicBezTo>
                  <a:pt x="357" y="119"/>
                  <a:pt x="350" y="122"/>
                  <a:pt x="343" y="125"/>
                </a:cubicBezTo>
                <a:cubicBezTo>
                  <a:pt x="344" y="123"/>
                  <a:pt x="344" y="121"/>
                  <a:pt x="345" y="119"/>
                </a:cubicBezTo>
                <a:close/>
                <a:moveTo>
                  <a:pt x="354" y="102"/>
                </a:moveTo>
                <a:cubicBezTo>
                  <a:pt x="361" y="100"/>
                  <a:pt x="367" y="98"/>
                  <a:pt x="373" y="95"/>
                </a:cubicBezTo>
                <a:cubicBezTo>
                  <a:pt x="372" y="100"/>
                  <a:pt x="370" y="105"/>
                  <a:pt x="368" y="110"/>
                </a:cubicBezTo>
                <a:cubicBezTo>
                  <a:pt x="366" y="111"/>
                  <a:pt x="364" y="112"/>
                  <a:pt x="362" y="112"/>
                </a:cubicBezTo>
                <a:cubicBezTo>
                  <a:pt x="360" y="109"/>
                  <a:pt x="357" y="105"/>
                  <a:pt x="354" y="102"/>
                </a:cubicBezTo>
                <a:close/>
                <a:moveTo>
                  <a:pt x="374" y="95"/>
                </a:moveTo>
                <a:cubicBezTo>
                  <a:pt x="377" y="94"/>
                  <a:pt x="380" y="93"/>
                  <a:pt x="384" y="92"/>
                </a:cubicBezTo>
                <a:cubicBezTo>
                  <a:pt x="386" y="95"/>
                  <a:pt x="388" y="97"/>
                  <a:pt x="390" y="100"/>
                </a:cubicBezTo>
                <a:cubicBezTo>
                  <a:pt x="390" y="101"/>
                  <a:pt x="390" y="101"/>
                  <a:pt x="389" y="102"/>
                </a:cubicBezTo>
                <a:cubicBezTo>
                  <a:pt x="383" y="104"/>
                  <a:pt x="376" y="107"/>
                  <a:pt x="369" y="110"/>
                </a:cubicBezTo>
                <a:cubicBezTo>
                  <a:pt x="371" y="105"/>
                  <a:pt x="373" y="100"/>
                  <a:pt x="374" y="95"/>
                </a:cubicBezTo>
                <a:close/>
                <a:moveTo>
                  <a:pt x="374" y="95"/>
                </a:moveTo>
                <a:cubicBezTo>
                  <a:pt x="375" y="91"/>
                  <a:pt x="375" y="86"/>
                  <a:pt x="375" y="82"/>
                </a:cubicBezTo>
                <a:cubicBezTo>
                  <a:pt x="378" y="85"/>
                  <a:pt x="381" y="88"/>
                  <a:pt x="383" y="91"/>
                </a:cubicBezTo>
                <a:cubicBezTo>
                  <a:pt x="380" y="92"/>
                  <a:pt x="377" y="94"/>
                  <a:pt x="374" y="95"/>
                </a:cubicBezTo>
                <a:close/>
                <a:moveTo>
                  <a:pt x="373" y="67"/>
                </a:moveTo>
                <a:cubicBezTo>
                  <a:pt x="381" y="64"/>
                  <a:pt x="388" y="62"/>
                  <a:pt x="395" y="60"/>
                </a:cubicBezTo>
                <a:cubicBezTo>
                  <a:pt x="397" y="63"/>
                  <a:pt x="400" y="65"/>
                  <a:pt x="402" y="68"/>
                </a:cubicBezTo>
                <a:cubicBezTo>
                  <a:pt x="402" y="69"/>
                  <a:pt x="402" y="70"/>
                  <a:pt x="402" y="72"/>
                </a:cubicBezTo>
                <a:cubicBezTo>
                  <a:pt x="394" y="74"/>
                  <a:pt x="385" y="77"/>
                  <a:pt x="375" y="80"/>
                </a:cubicBezTo>
                <a:cubicBezTo>
                  <a:pt x="375" y="76"/>
                  <a:pt x="374" y="71"/>
                  <a:pt x="373" y="67"/>
                </a:cubicBezTo>
                <a:close/>
                <a:moveTo>
                  <a:pt x="395" y="60"/>
                </a:moveTo>
                <a:cubicBezTo>
                  <a:pt x="398" y="59"/>
                  <a:pt x="400" y="59"/>
                  <a:pt x="402" y="58"/>
                </a:cubicBezTo>
                <a:cubicBezTo>
                  <a:pt x="403" y="61"/>
                  <a:pt x="403" y="64"/>
                  <a:pt x="402" y="67"/>
                </a:cubicBezTo>
                <a:cubicBezTo>
                  <a:pt x="400" y="65"/>
                  <a:pt x="398" y="62"/>
                  <a:pt x="395" y="60"/>
                </a:cubicBezTo>
                <a:close/>
                <a:moveTo>
                  <a:pt x="403" y="68"/>
                </a:moveTo>
                <a:cubicBezTo>
                  <a:pt x="404" y="69"/>
                  <a:pt x="404" y="70"/>
                  <a:pt x="405" y="71"/>
                </a:cubicBezTo>
                <a:cubicBezTo>
                  <a:pt x="404" y="71"/>
                  <a:pt x="403" y="71"/>
                  <a:pt x="403" y="71"/>
                </a:cubicBezTo>
                <a:cubicBezTo>
                  <a:pt x="403" y="70"/>
                  <a:pt x="403" y="69"/>
                  <a:pt x="403" y="68"/>
                </a:cubicBezTo>
                <a:close/>
                <a:moveTo>
                  <a:pt x="403" y="57"/>
                </a:moveTo>
                <a:cubicBezTo>
                  <a:pt x="403" y="53"/>
                  <a:pt x="402" y="48"/>
                  <a:pt x="401" y="44"/>
                </a:cubicBezTo>
                <a:cubicBezTo>
                  <a:pt x="406" y="42"/>
                  <a:pt x="410" y="41"/>
                  <a:pt x="415" y="40"/>
                </a:cubicBezTo>
                <a:cubicBezTo>
                  <a:pt x="419" y="43"/>
                  <a:pt x="423" y="46"/>
                  <a:pt x="426" y="50"/>
                </a:cubicBezTo>
                <a:cubicBezTo>
                  <a:pt x="419" y="52"/>
                  <a:pt x="411" y="55"/>
                  <a:pt x="403" y="57"/>
                </a:cubicBezTo>
                <a:close/>
                <a:moveTo>
                  <a:pt x="402" y="57"/>
                </a:moveTo>
                <a:cubicBezTo>
                  <a:pt x="400" y="58"/>
                  <a:pt x="397" y="59"/>
                  <a:pt x="395" y="60"/>
                </a:cubicBezTo>
                <a:cubicBezTo>
                  <a:pt x="390" y="56"/>
                  <a:pt x="386" y="52"/>
                  <a:pt x="381" y="49"/>
                </a:cubicBezTo>
                <a:cubicBezTo>
                  <a:pt x="388" y="47"/>
                  <a:pt x="394" y="46"/>
                  <a:pt x="400" y="44"/>
                </a:cubicBezTo>
                <a:cubicBezTo>
                  <a:pt x="401" y="49"/>
                  <a:pt x="402" y="53"/>
                  <a:pt x="402" y="57"/>
                </a:cubicBezTo>
                <a:close/>
                <a:moveTo>
                  <a:pt x="394" y="60"/>
                </a:moveTo>
                <a:cubicBezTo>
                  <a:pt x="388" y="62"/>
                  <a:pt x="381" y="64"/>
                  <a:pt x="373" y="66"/>
                </a:cubicBezTo>
                <a:cubicBezTo>
                  <a:pt x="373" y="66"/>
                  <a:pt x="373" y="66"/>
                  <a:pt x="373" y="66"/>
                </a:cubicBezTo>
                <a:cubicBezTo>
                  <a:pt x="372" y="62"/>
                  <a:pt x="371" y="57"/>
                  <a:pt x="369" y="53"/>
                </a:cubicBezTo>
                <a:cubicBezTo>
                  <a:pt x="373" y="52"/>
                  <a:pt x="377" y="50"/>
                  <a:pt x="381" y="49"/>
                </a:cubicBezTo>
                <a:cubicBezTo>
                  <a:pt x="385" y="53"/>
                  <a:pt x="390" y="56"/>
                  <a:pt x="394" y="60"/>
                </a:cubicBezTo>
                <a:close/>
                <a:moveTo>
                  <a:pt x="373" y="66"/>
                </a:moveTo>
                <a:cubicBezTo>
                  <a:pt x="369" y="67"/>
                  <a:pt x="365" y="68"/>
                  <a:pt x="362" y="69"/>
                </a:cubicBezTo>
                <a:cubicBezTo>
                  <a:pt x="357" y="66"/>
                  <a:pt x="352" y="62"/>
                  <a:pt x="346" y="59"/>
                </a:cubicBezTo>
                <a:cubicBezTo>
                  <a:pt x="354" y="57"/>
                  <a:pt x="361" y="55"/>
                  <a:pt x="368" y="53"/>
                </a:cubicBezTo>
                <a:cubicBezTo>
                  <a:pt x="370" y="57"/>
                  <a:pt x="372" y="62"/>
                  <a:pt x="373" y="66"/>
                </a:cubicBezTo>
                <a:close/>
                <a:moveTo>
                  <a:pt x="361" y="70"/>
                </a:moveTo>
                <a:cubicBezTo>
                  <a:pt x="355" y="71"/>
                  <a:pt x="349" y="73"/>
                  <a:pt x="342" y="75"/>
                </a:cubicBezTo>
                <a:cubicBezTo>
                  <a:pt x="341" y="70"/>
                  <a:pt x="339" y="66"/>
                  <a:pt x="336" y="61"/>
                </a:cubicBezTo>
                <a:cubicBezTo>
                  <a:pt x="346" y="59"/>
                  <a:pt x="346" y="59"/>
                  <a:pt x="346" y="59"/>
                </a:cubicBezTo>
                <a:cubicBezTo>
                  <a:pt x="351" y="62"/>
                  <a:pt x="356" y="66"/>
                  <a:pt x="361" y="70"/>
                </a:cubicBezTo>
                <a:close/>
                <a:moveTo>
                  <a:pt x="336" y="61"/>
                </a:moveTo>
                <a:cubicBezTo>
                  <a:pt x="335" y="58"/>
                  <a:pt x="333" y="54"/>
                  <a:pt x="331" y="51"/>
                </a:cubicBezTo>
                <a:cubicBezTo>
                  <a:pt x="331" y="51"/>
                  <a:pt x="331" y="51"/>
                  <a:pt x="331" y="51"/>
                </a:cubicBezTo>
                <a:cubicBezTo>
                  <a:pt x="336" y="53"/>
                  <a:pt x="340" y="56"/>
                  <a:pt x="345" y="58"/>
                </a:cubicBezTo>
                <a:lnTo>
                  <a:pt x="336" y="61"/>
                </a:lnTo>
                <a:close/>
                <a:moveTo>
                  <a:pt x="336" y="61"/>
                </a:moveTo>
                <a:cubicBezTo>
                  <a:pt x="332" y="62"/>
                  <a:pt x="332" y="62"/>
                  <a:pt x="332" y="62"/>
                </a:cubicBezTo>
                <a:cubicBezTo>
                  <a:pt x="325" y="64"/>
                  <a:pt x="317" y="66"/>
                  <a:pt x="309" y="68"/>
                </a:cubicBezTo>
                <a:cubicBezTo>
                  <a:pt x="306" y="66"/>
                  <a:pt x="302" y="64"/>
                  <a:pt x="298" y="63"/>
                </a:cubicBezTo>
                <a:cubicBezTo>
                  <a:pt x="297" y="61"/>
                  <a:pt x="295" y="58"/>
                  <a:pt x="294" y="56"/>
                </a:cubicBezTo>
                <a:cubicBezTo>
                  <a:pt x="303" y="54"/>
                  <a:pt x="313" y="51"/>
                  <a:pt x="325" y="48"/>
                </a:cubicBezTo>
                <a:cubicBezTo>
                  <a:pt x="326" y="49"/>
                  <a:pt x="328" y="50"/>
                  <a:pt x="330" y="50"/>
                </a:cubicBezTo>
                <a:cubicBezTo>
                  <a:pt x="330" y="52"/>
                  <a:pt x="330" y="52"/>
                  <a:pt x="330" y="52"/>
                </a:cubicBezTo>
                <a:cubicBezTo>
                  <a:pt x="332" y="55"/>
                  <a:pt x="334" y="58"/>
                  <a:pt x="336" y="61"/>
                </a:cubicBezTo>
                <a:close/>
                <a:moveTo>
                  <a:pt x="297" y="63"/>
                </a:moveTo>
                <a:cubicBezTo>
                  <a:pt x="293" y="61"/>
                  <a:pt x="290" y="60"/>
                  <a:pt x="286" y="58"/>
                </a:cubicBezTo>
                <a:cubicBezTo>
                  <a:pt x="288" y="58"/>
                  <a:pt x="291" y="57"/>
                  <a:pt x="294" y="56"/>
                </a:cubicBezTo>
                <a:cubicBezTo>
                  <a:pt x="295" y="58"/>
                  <a:pt x="296" y="60"/>
                  <a:pt x="297" y="63"/>
                </a:cubicBezTo>
                <a:close/>
                <a:moveTo>
                  <a:pt x="285" y="58"/>
                </a:moveTo>
                <a:cubicBezTo>
                  <a:pt x="285" y="58"/>
                  <a:pt x="285" y="58"/>
                  <a:pt x="285" y="58"/>
                </a:cubicBezTo>
                <a:cubicBezTo>
                  <a:pt x="275" y="55"/>
                  <a:pt x="265" y="53"/>
                  <a:pt x="254" y="51"/>
                </a:cubicBezTo>
                <a:cubicBezTo>
                  <a:pt x="254" y="50"/>
                  <a:pt x="254" y="50"/>
                  <a:pt x="254" y="50"/>
                </a:cubicBezTo>
                <a:cubicBezTo>
                  <a:pt x="264" y="48"/>
                  <a:pt x="274" y="45"/>
                  <a:pt x="285" y="42"/>
                </a:cubicBezTo>
                <a:cubicBezTo>
                  <a:pt x="288" y="46"/>
                  <a:pt x="291" y="51"/>
                  <a:pt x="293" y="56"/>
                </a:cubicBezTo>
                <a:cubicBezTo>
                  <a:pt x="291" y="57"/>
                  <a:pt x="288" y="57"/>
                  <a:pt x="285" y="58"/>
                </a:cubicBezTo>
                <a:close/>
                <a:moveTo>
                  <a:pt x="261" y="65"/>
                </a:moveTo>
                <a:cubicBezTo>
                  <a:pt x="255" y="67"/>
                  <a:pt x="249" y="68"/>
                  <a:pt x="244" y="70"/>
                </a:cubicBezTo>
                <a:cubicBezTo>
                  <a:pt x="238" y="68"/>
                  <a:pt x="232" y="67"/>
                  <a:pt x="226" y="67"/>
                </a:cubicBezTo>
                <a:cubicBezTo>
                  <a:pt x="225" y="64"/>
                  <a:pt x="223" y="62"/>
                  <a:pt x="222" y="60"/>
                </a:cubicBezTo>
                <a:cubicBezTo>
                  <a:pt x="232" y="57"/>
                  <a:pt x="241" y="54"/>
                  <a:pt x="252" y="51"/>
                </a:cubicBezTo>
                <a:cubicBezTo>
                  <a:pt x="252" y="51"/>
                  <a:pt x="253" y="51"/>
                  <a:pt x="254" y="51"/>
                </a:cubicBezTo>
                <a:cubicBezTo>
                  <a:pt x="256" y="56"/>
                  <a:pt x="258" y="60"/>
                  <a:pt x="261" y="65"/>
                </a:cubicBezTo>
                <a:close/>
                <a:moveTo>
                  <a:pt x="222" y="59"/>
                </a:moveTo>
                <a:cubicBezTo>
                  <a:pt x="221" y="56"/>
                  <a:pt x="219" y="52"/>
                  <a:pt x="217" y="48"/>
                </a:cubicBezTo>
                <a:cubicBezTo>
                  <a:pt x="229" y="49"/>
                  <a:pt x="240" y="49"/>
                  <a:pt x="250" y="51"/>
                </a:cubicBezTo>
                <a:cubicBezTo>
                  <a:pt x="241" y="54"/>
                  <a:pt x="231" y="57"/>
                  <a:pt x="222" y="59"/>
                </a:cubicBezTo>
                <a:close/>
                <a:moveTo>
                  <a:pt x="222" y="59"/>
                </a:moveTo>
                <a:cubicBezTo>
                  <a:pt x="216" y="61"/>
                  <a:pt x="211" y="63"/>
                  <a:pt x="205" y="65"/>
                </a:cubicBezTo>
                <a:cubicBezTo>
                  <a:pt x="200" y="64"/>
                  <a:pt x="195" y="64"/>
                  <a:pt x="190" y="64"/>
                </a:cubicBezTo>
                <a:cubicBezTo>
                  <a:pt x="190" y="64"/>
                  <a:pt x="190" y="64"/>
                  <a:pt x="190" y="64"/>
                </a:cubicBezTo>
                <a:cubicBezTo>
                  <a:pt x="188" y="59"/>
                  <a:pt x="186" y="54"/>
                  <a:pt x="184" y="49"/>
                </a:cubicBezTo>
                <a:cubicBezTo>
                  <a:pt x="193" y="49"/>
                  <a:pt x="202" y="48"/>
                  <a:pt x="211" y="48"/>
                </a:cubicBezTo>
                <a:cubicBezTo>
                  <a:pt x="213" y="48"/>
                  <a:pt x="215" y="48"/>
                  <a:pt x="217" y="48"/>
                </a:cubicBezTo>
                <a:cubicBezTo>
                  <a:pt x="218" y="52"/>
                  <a:pt x="220" y="56"/>
                  <a:pt x="222" y="59"/>
                </a:cubicBezTo>
                <a:close/>
                <a:moveTo>
                  <a:pt x="189" y="64"/>
                </a:moveTo>
                <a:cubicBezTo>
                  <a:pt x="179" y="64"/>
                  <a:pt x="168" y="65"/>
                  <a:pt x="158" y="66"/>
                </a:cubicBezTo>
                <a:cubicBezTo>
                  <a:pt x="156" y="61"/>
                  <a:pt x="155" y="57"/>
                  <a:pt x="153" y="53"/>
                </a:cubicBezTo>
                <a:cubicBezTo>
                  <a:pt x="156" y="52"/>
                  <a:pt x="159" y="52"/>
                  <a:pt x="161" y="52"/>
                </a:cubicBezTo>
                <a:cubicBezTo>
                  <a:pt x="169" y="51"/>
                  <a:pt x="176" y="50"/>
                  <a:pt x="183" y="49"/>
                </a:cubicBezTo>
                <a:cubicBezTo>
                  <a:pt x="185" y="54"/>
                  <a:pt x="187" y="59"/>
                  <a:pt x="189" y="64"/>
                </a:cubicBezTo>
                <a:close/>
                <a:moveTo>
                  <a:pt x="157" y="66"/>
                </a:moveTo>
                <a:cubicBezTo>
                  <a:pt x="149" y="67"/>
                  <a:pt x="141" y="68"/>
                  <a:pt x="133" y="69"/>
                </a:cubicBezTo>
                <a:cubicBezTo>
                  <a:pt x="125" y="70"/>
                  <a:pt x="118" y="71"/>
                  <a:pt x="111" y="72"/>
                </a:cubicBezTo>
                <a:cubicBezTo>
                  <a:pt x="110" y="68"/>
                  <a:pt x="108" y="64"/>
                  <a:pt x="107" y="59"/>
                </a:cubicBezTo>
                <a:cubicBezTo>
                  <a:pt x="121" y="57"/>
                  <a:pt x="136" y="55"/>
                  <a:pt x="153" y="53"/>
                </a:cubicBezTo>
                <a:cubicBezTo>
                  <a:pt x="154" y="57"/>
                  <a:pt x="156" y="61"/>
                  <a:pt x="157" y="66"/>
                </a:cubicBezTo>
                <a:close/>
                <a:moveTo>
                  <a:pt x="107" y="59"/>
                </a:moveTo>
                <a:cubicBezTo>
                  <a:pt x="105" y="54"/>
                  <a:pt x="104" y="50"/>
                  <a:pt x="102" y="45"/>
                </a:cubicBezTo>
                <a:cubicBezTo>
                  <a:pt x="117" y="42"/>
                  <a:pt x="132" y="40"/>
                  <a:pt x="149" y="38"/>
                </a:cubicBezTo>
                <a:cubicBezTo>
                  <a:pt x="150" y="43"/>
                  <a:pt x="151" y="47"/>
                  <a:pt x="153" y="52"/>
                </a:cubicBezTo>
                <a:cubicBezTo>
                  <a:pt x="136" y="54"/>
                  <a:pt x="121" y="57"/>
                  <a:pt x="107" y="59"/>
                </a:cubicBezTo>
                <a:close/>
                <a:moveTo>
                  <a:pt x="106" y="59"/>
                </a:moveTo>
                <a:cubicBezTo>
                  <a:pt x="96" y="60"/>
                  <a:pt x="87" y="62"/>
                  <a:pt x="78" y="64"/>
                </a:cubicBezTo>
                <a:cubicBezTo>
                  <a:pt x="76" y="59"/>
                  <a:pt x="75" y="55"/>
                  <a:pt x="75" y="50"/>
                </a:cubicBezTo>
                <a:cubicBezTo>
                  <a:pt x="83" y="48"/>
                  <a:pt x="93" y="47"/>
                  <a:pt x="102" y="45"/>
                </a:cubicBezTo>
                <a:cubicBezTo>
                  <a:pt x="103" y="50"/>
                  <a:pt x="105" y="54"/>
                  <a:pt x="106" y="59"/>
                </a:cubicBezTo>
                <a:close/>
                <a:moveTo>
                  <a:pt x="77" y="64"/>
                </a:moveTo>
                <a:cubicBezTo>
                  <a:pt x="78" y="69"/>
                  <a:pt x="79" y="73"/>
                  <a:pt x="81" y="77"/>
                </a:cubicBezTo>
                <a:cubicBezTo>
                  <a:pt x="71" y="79"/>
                  <a:pt x="61" y="81"/>
                  <a:pt x="52" y="83"/>
                </a:cubicBezTo>
                <a:cubicBezTo>
                  <a:pt x="52" y="78"/>
                  <a:pt x="51" y="74"/>
                  <a:pt x="50" y="70"/>
                </a:cubicBezTo>
                <a:cubicBezTo>
                  <a:pt x="59" y="68"/>
                  <a:pt x="68" y="66"/>
                  <a:pt x="77" y="64"/>
                </a:cubicBezTo>
                <a:close/>
                <a:moveTo>
                  <a:pt x="81" y="78"/>
                </a:moveTo>
                <a:cubicBezTo>
                  <a:pt x="82" y="82"/>
                  <a:pt x="83" y="86"/>
                  <a:pt x="85" y="90"/>
                </a:cubicBezTo>
                <a:cubicBezTo>
                  <a:pt x="74" y="92"/>
                  <a:pt x="65" y="94"/>
                  <a:pt x="55" y="96"/>
                </a:cubicBezTo>
                <a:cubicBezTo>
                  <a:pt x="54" y="92"/>
                  <a:pt x="53" y="87"/>
                  <a:pt x="52" y="83"/>
                </a:cubicBezTo>
                <a:cubicBezTo>
                  <a:pt x="61" y="82"/>
                  <a:pt x="71" y="80"/>
                  <a:pt x="81" y="78"/>
                </a:cubicBezTo>
                <a:close/>
                <a:moveTo>
                  <a:pt x="85" y="91"/>
                </a:moveTo>
                <a:cubicBezTo>
                  <a:pt x="86" y="94"/>
                  <a:pt x="88" y="98"/>
                  <a:pt x="89" y="102"/>
                </a:cubicBezTo>
                <a:cubicBezTo>
                  <a:pt x="85" y="103"/>
                  <a:pt x="81" y="103"/>
                  <a:pt x="77" y="104"/>
                </a:cubicBezTo>
                <a:cubicBezTo>
                  <a:pt x="70" y="106"/>
                  <a:pt x="64" y="107"/>
                  <a:pt x="59" y="108"/>
                </a:cubicBezTo>
                <a:cubicBezTo>
                  <a:pt x="58" y="104"/>
                  <a:pt x="56" y="100"/>
                  <a:pt x="55" y="96"/>
                </a:cubicBezTo>
                <a:cubicBezTo>
                  <a:pt x="65" y="94"/>
                  <a:pt x="74" y="93"/>
                  <a:pt x="85" y="91"/>
                </a:cubicBezTo>
                <a:close/>
                <a:moveTo>
                  <a:pt x="62" y="119"/>
                </a:moveTo>
                <a:cubicBezTo>
                  <a:pt x="58" y="120"/>
                  <a:pt x="53" y="121"/>
                  <a:pt x="48" y="122"/>
                </a:cubicBezTo>
                <a:cubicBezTo>
                  <a:pt x="42" y="123"/>
                  <a:pt x="37" y="124"/>
                  <a:pt x="32" y="126"/>
                </a:cubicBezTo>
                <a:cubicBezTo>
                  <a:pt x="31" y="122"/>
                  <a:pt x="30" y="118"/>
                  <a:pt x="29" y="115"/>
                </a:cubicBezTo>
                <a:cubicBezTo>
                  <a:pt x="38" y="113"/>
                  <a:pt x="48" y="111"/>
                  <a:pt x="58" y="108"/>
                </a:cubicBezTo>
                <a:cubicBezTo>
                  <a:pt x="60" y="112"/>
                  <a:pt x="61" y="115"/>
                  <a:pt x="62" y="119"/>
                </a:cubicBezTo>
                <a:close/>
                <a:moveTo>
                  <a:pt x="48" y="122"/>
                </a:moveTo>
                <a:cubicBezTo>
                  <a:pt x="53" y="121"/>
                  <a:pt x="58" y="120"/>
                  <a:pt x="62" y="120"/>
                </a:cubicBezTo>
                <a:cubicBezTo>
                  <a:pt x="63" y="121"/>
                  <a:pt x="64" y="123"/>
                  <a:pt x="64" y="125"/>
                </a:cubicBezTo>
                <a:cubicBezTo>
                  <a:pt x="61" y="128"/>
                  <a:pt x="57" y="130"/>
                  <a:pt x="53" y="133"/>
                </a:cubicBezTo>
                <a:cubicBezTo>
                  <a:pt x="47" y="134"/>
                  <a:pt x="41" y="135"/>
                  <a:pt x="35" y="136"/>
                </a:cubicBezTo>
                <a:cubicBezTo>
                  <a:pt x="34" y="133"/>
                  <a:pt x="33" y="129"/>
                  <a:pt x="32" y="126"/>
                </a:cubicBezTo>
                <a:cubicBezTo>
                  <a:pt x="37" y="125"/>
                  <a:pt x="43" y="124"/>
                  <a:pt x="48" y="122"/>
                </a:cubicBezTo>
                <a:close/>
                <a:moveTo>
                  <a:pt x="52" y="133"/>
                </a:moveTo>
                <a:cubicBezTo>
                  <a:pt x="47" y="137"/>
                  <a:pt x="42" y="140"/>
                  <a:pt x="38" y="143"/>
                </a:cubicBezTo>
                <a:cubicBezTo>
                  <a:pt x="37" y="141"/>
                  <a:pt x="36" y="139"/>
                  <a:pt x="35" y="137"/>
                </a:cubicBezTo>
                <a:cubicBezTo>
                  <a:pt x="41" y="135"/>
                  <a:pt x="47" y="134"/>
                  <a:pt x="52" y="133"/>
                </a:cubicBezTo>
                <a:close/>
                <a:moveTo>
                  <a:pt x="38" y="147"/>
                </a:moveTo>
                <a:cubicBezTo>
                  <a:pt x="36" y="147"/>
                  <a:pt x="35" y="148"/>
                  <a:pt x="33" y="148"/>
                </a:cubicBezTo>
                <a:cubicBezTo>
                  <a:pt x="34" y="147"/>
                  <a:pt x="36" y="145"/>
                  <a:pt x="37" y="144"/>
                </a:cubicBezTo>
                <a:cubicBezTo>
                  <a:pt x="38" y="145"/>
                  <a:pt x="38" y="146"/>
                  <a:pt x="38" y="147"/>
                </a:cubicBezTo>
                <a:close/>
                <a:moveTo>
                  <a:pt x="41" y="153"/>
                </a:moveTo>
                <a:cubicBezTo>
                  <a:pt x="42" y="155"/>
                  <a:pt x="42" y="157"/>
                  <a:pt x="43" y="159"/>
                </a:cubicBezTo>
                <a:cubicBezTo>
                  <a:pt x="39" y="160"/>
                  <a:pt x="35" y="160"/>
                  <a:pt x="30" y="160"/>
                </a:cubicBezTo>
                <a:cubicBezTo>
                  <a:pt x="34" y="158"/>
                  <a:pt x="37" y="156"/>
                  <a:pt x="41" y="153"/>
                </a:cubicBezTo>
                <a:close/>
                <a:moveTo>
                  <a:pt x="41" y="153"/>
                </a:moveTo>
                <a:cubicBezTo>
                  <a:pt x="45" y="151"/>
                  <a:pt x="49" y="148"/>
                  <a:pt x="54" y="145"/>
                </a:cubicBezTo>
                <a:cubicBezTo>
                  <a:pt x="60" y="145"/>
                  <a:pt x="66" y="144"/>
                  <a:pt x="72" y="144"/>
                </a:cubicBezTo>
                <a:cubicBezTo>
                  <a:pt x="73" y="145"/>
                  <a:pt x="73" y="146"/>
                  <a:pt x="74" y="147"/>
                </a:cubicBezTo>
                <a:cubicBezTo>
                  <a:pt x="66" y="151"/>
                  <a:pt x="59" y="155"/>
                  <a:pt x="52" y="159"/>
                </a:cubicBezTo>
                <a:cubicBezTo>
                  <a:pt x="49" y="159"/>
                  <a:pt x="46" y="159"/>
                  <a:pt x="44" y="159"/>
                </a:cubicBezTo>
                <a:cubicBezTo>
                  <a:pt x="43" y="157"/>
                  <a:pt x="42" y="155"/>
                  <a:pt x="41" y="153"/>
                </a:cubicBezTo>
                <a:close/>
                <a:moveTo>
                  <a:pt x="51" y="159"/>
                </a:moveTo>
                <a:cubicBezTo>
                  <a:pt x="49" y="160"/>
                  <a:pt x="47" y="161"/>
                  <a:pt x="45" y="162"/>
                </a:cubicBezTo>
                <a:cubicBezTo>
                  <a:pt x="45" y="161"/>
                  <a:pt x="44" y="161"/>
                  <a:pt x="44" y="160"/>
                </a:cubicBezTo>
                <a:cubicBezTo>
                  <a:pt x="46" y="159"/>
                  <a:pt x="48" y="159"/>
                  <a:pt x="51" y="159"/>
                </a:cubicBezTo>
                <a:close/>
                <a:moveTo>
                  <a:pt x="49" y="173"/>
                </a:moveTo>
                <a:cubicBezTo>
                  <a:pt x="48" y="174"/>
                  <a:pt x="48" y="174"/>
                  <a:pt x="48" y="174"/>
                </a:cubicBezTo>
                <a:cubicBezTo>
                  <a:pt x="41" y="173"/>
                  <a:pt x="34" y="173"/>
                  <a:pt x="27" y="174"/>
                </a:cubicBezTo>
                <a:cubicBezTo>
                  <a:pt x="33" y="170"/>
                  <a:pt x="39" y="167"/>
                  <a:pt x="45" y="163"/>
                </a:cubicBezTo>
                <a:cubicBezTo>
                  <a:pt x="46" y="166"/>
                  <a:pt x="48" y="170"/>
                  <a:pt x="49" y="173"/>
                </a:cubicBezTo>
                <a:close/>
                <a:moveTo>
                  <a:pt x="48" y="174"/>
                </a:moveTo>
                <a:cubicBezTo>
                  <a:pt x="49" y="174"/>
                  <a:pt x="49" y="174"/>
                  <a:pt x="50" y="174"/>
                </a:cubicBezTo>
                <a:cubicBezTo>
                  <a:pt x="51" y="178"/>
                  <a:pt x="53" y="181"/>
                  <a:pt x="55" y="184"/>
                </a:cubicBezTo>
                <a:cubicBezTo>
                  <a:pt x="52" y="186"/>
                  <a:pt x="49" y="187"/>
                  <a:pt x="46" y="189"/>
                </a:cubicBezTo>
                <a:cubicBezTo>
                  <a:pt x="39" y="188"/>
                  <a:pt x="32" y="187"/>
                  <a:pt x="25" y="187"/>
                </a:cubicBezTo>
                <a:cubicBezTo>
                  <a:pt x="32" y="183"/>
                  <a:pt x="40" y="178"/>
                  <a:pt x="48" y="174"/>
                </a:cubicBezTo>
                <a:close/>
                <a:moveTo>
                  <a:pt x="45" y="189"/>
                </a:moveTo>
                <a:cubicBezTo>
                  <a:pt x="38" y="192"/>
                  <a:pt x="32" y="196"/>
                  <a:pt x="25" y="199"/>
                </a:cubicBezTo>
                <a:cubicBezTo>
                  <a:pt x="24" y="196"/>
                  <a:pt x="22" y="193"/>
                  <a:pt x="21" y="189"/>
                </a:cubicBezTo>
                <a:cubicBezTo>
                  <a:pt x="22" y="189"/>
                  <a:pt x="23" y="188"/>
                  <a:pt x="24" y="187"/>
                </a:cubicBezTo>
                <a:cubicBezTo>
                  <a:pt x="31" y="187"/>
                  <a:pt x="38" y="188"/>
                  <a:pt x="45" y="189"/>
                </a:cubicBezTo>
                <a:close/>
                <a:moveTo>
                  <a:pt x="26" y="202"/>
                </a:moveTo>
                <a:cubicBezTo>
                  <a:pt x="25" y="202"/>
                  <a:pt x="24" y="201"/>
                  <a:pt x="22" y="201"/>
                </a:cubicBezTo>
                <a:cubicBezTo>
                  <a:pt x="23" y="201"/>
                  <a:pt x="24" y="200"/>
                  <a:pt x="25" y="200"/>
                </a:cubicBezTo>
                <a:cubicBezTo>
                  <a:pt x="26" y="201"/>
                  <a:pt x="26" y="201"/>
                  <a:pt x="26" y="202"/>
                </a:cubicBezTo>
                <a:close/>
                <a:moveTo>
                  <a:pt x="26" y="200"/>
                </a:moveTo>
                <a:cubicBezTo>
                  <a:pt x="32" y="196"/>
                  <a:pt x="39" y="193"/>
                  <a:pt x="46" y="189"/>
                </a:cubicBezTo>
                <a:cubicBezTo>
                  <a:pt x="50" y="190"/>
                  <a:pt x="54" y="191"/>
                  <a:pt x="58" y="192"/>
                </a:cubicBezTo>
                <a:cubicBezTo>
                  <a:pt x="59" y="193"/>
                  <a:pt x="60" y="195"/>
                  <a:pt x="61" y="197"/>
                </a:cubicBezTo>
                <a:cubicBezTo>
                  <a:pt x="54" y="200"/>
                  <a:pt x="47" y="203"/>
                  <a:pt x="41" y="206"/>
                </a:cubicBezTo>
                <a:cubicBezTo>
                  <a:pt x="36" y="204"/>
                  <a:pt x="32" y="203"/>
                  <a:pt x="27" y="202"/>
                </a:cubicBezTo>
                <a:cubicBezTo>
                  <a:pt x="26" y="201"/>
                  <a:pt x="26" y="200"/>
                  <a:pt x="26" y="200"/>
                </a:cubicBezTo>
                <a:close/>
                <a:moveTo>
                  <a:pt x="40" y="206"/>
                </a:moveTo>
                <a:cubicBezTo>
                  <a:pt x="37" y="207"/>
                  <a:pt x="34" y="209"/>
                  <a:pt x="31" y="210"/>
                </a:cubicBezTo>
                <a:cubicBezTo>
                  <a:pt x="30" y="208"/>
                  <a:pt x="28" y="205"/>
                  <a:pt x="27" y="203"/>
                </a:cubicBezTo>
                <a:cubicBezTo>
                  <a:pt x="32" y="203"/>
                  <a:pt x="36" y="205"/>
                  <a:pt x="40" y="206"/>
                </a:cubicBezTo>
                <a:close/>
                <a:moveTo>
                  <a:pt x="37" y="222"/>
                </a:moveTo>
                <a:cubicBezTo>
                  <a:pt x="35" y="223"/>
                  <a:pt x="34" y="224"/>
                  <a:pt x="32" y="224"/>
                </a:cubicBezTo>
                <a:cubicBezTo>
                  <a:pt x="27" y="222"/>
                  <a:pt x="22" y="220"/>
                  <a:pt x="16" y="218"/>
                </a:cubicBezTo>
                <a:cubicBezTo>
                  <a:pt x="21" y="216"/>
                  <a:pt x="26" y="213"/>
                  <a:pt x="31" y="211"/>
                </a:cubicBezTo>
                <a:cubicBezTo>
                  <a:pt x="33" y="215"/>
                  <a:pt x="35" y="218"/>
                  <a:pt x="37" y="222"/>
                </a:cubicBezTo>
                <a:close/>
                <a:moveTo>
                  <a:pt x="39" y="229"/>
                </a:moveTo>
                <a:cubicBezTo>
                  <a:pt x="30" y="232"/>
                  <a:pt x="21" y="236"/>
                  <a:pt x="13" y="240"/>
                </a:cubicBezTo>
                <a:cubicBezTo>
                  <a:pt x="11" y="239"/>
                  <a:pt x="10" y="238"/>
                  <a:pt x="8" y="237"/>
                </a:cubicBezTo>
                <a:cubicBezTo>
                  <a:pt x="15" y="233"/>
                  <a:pt x="24" y="229"/>
                  <a:pt x="32" y="225"/>
                </a:cubicBezTo>
                <a:cubicBezTo>
                  <a:pt x="34" y="226"/>
                  <a:pt x="37" y="227"/>
                  <a:pt x="39" y="229"/>
                </a:cubicBezTo>
                <a:close/>
                <a:moveTo>
                  <a:pt x="39" y="229"/>
                </a:moveTo>
                <a:cubicBezTo>
                  <a:pt x="40" y="229"/>
                  <a:pt x="40" y="229"/>
                  <a:pt x="41" y="230"/>
                </a:cubicBezTo>
                <a:cubicBezTo>
                  <a:pt x="42" y="233"/>
                  <a:pt x="44" y="236"/>
                  <a:pt x="46" y="239"/>
                </a:cubicBezTo>
                <a:cubicBezTo>
                  <a:pt x="39" y="242"/>
                  <a:pt x="32" y="245"/>
                  <a:pt x="25" y="248"/>
                </a:cubicBezTo>
                <a:cubicBezTo>
                  <a:pt x="21" y="245"/>
                  <a:pt x="18" y="242"/>
                  <a:pt x="14" y="240"/>
                </a:cubicBezTo>
                <a:cubicBezTo>
                  <a:pt x="22" y="236"/>
                  <a:pt x="30" y="233"/>
                  <a:pt x="39" y="229"/>
                </a:cubicBezTo>
                <a:close/>
                <a:moveTo>
                  <a:pt x="35" y="258"/>
                </a:moveTo>
                <a:cubicBezTo>
                  <a:pt x="30" y="259"/>
                  <a:pt x="26" y="261"/>
                  <a:pt x="21" y="263"/>
                </a:cubicBezTo>
                <a:cubicBezTo>
                  <a:pt x="19" y="260"/>
                  <a:pt x="17" y="256"/>
                  <a:pt x="15" y="252"/>
                </a:cubicBezTo>
                <a:cubicBezTo>
                  <a:pt x="18" y="251"/>
                  <a:pt x="22" y="250"/>
                  <a:pt x="25" y="248"/>
                </a:cubicBezTo>
                <a:cubicBezTo>
                  <a:pt x="29" y="251"/>
                  <a:pt x="32" y="254"/>
                  <a:pt x="35" y="258"/>
                </a:cubicBezTo>
                <a:close/>
                <a:moveTo>
                  <a:pt x="36" y="258"/>
                </a:moveTo>
                <a:cubicBezTo>
                  <a:pt x="38" y="261"/>
                  <a:pt x="41" y="264"/>
                  <a:pt x="44" y="267"/>
                </a:cubicBezTo>
                <a:cubicBezTo>
                  <a:pt x="38" y="270"/>
                  <a:pt x="32" y="272"/>
                  <a:pt x="27" y="274"/>
                </a:cubicBezTo>
                <a:cubicBezTo>
                  <a:pt x="27" y="274"/>
                  <a:pt x="27" y="273"/>
                  <a:pt x="27" y="273"/>
                </a:cubicBezTo>
                <a:cubicBezTo>
                  <a:pt x="27" y="273"/>
                  <a:pt x="27" y="273"/>
                  <a:pt x="27" y="273"/>
                </a:cubicBezTo>
                <a:cubicBezTo>
                  <a:pt x="25" y="270"/>
                  <a:pt x="23" y="267"/>
                  <a:pt x="21" y="264"/>
                </a:cubicBezTo>
                <a:cubicBezTo>
                  <a:pt x="26" y="262"/>
                  <a:pt x="31" y="260"/>
                  <a:pt x="36" y="258"/>
                </a:cubicBezTo>
                <a:close/>
                <a:moveTo>
                  <a:pt x="36" y="258"/>
                </a:moveTo>
                <a:cubicBezTo>
                  <a:pt x="36" y="258"/>
                  <a:pt x="36" y="258"/>
                  <a:pt x="36" y="258"/>
                </a:cubicBezTo>
                <a:cubicBezTo>
                  <a:pt x="42" y="256"/>
                  <a:pt x="47" y="253"/>
                  <a:pt x="53" y="251"/>
                </a:cubicBezTo>
                <a:cubicBezTo>
                  <a:pt x="54" y="253"/>
                  <a:pt x="55" y="254"/>
                  <a:pt x="57" y="256"/>
                </a:cubicBezTo>
                <a:cubicBezTo>
                  <a:pt x="57" y="258"/>
                  <a:pt x="57" y="260"/>
                  <a:pt x="57" y="263"/>
                </a:cubicBezTo>
                <a:cubicBezTo>
                  <a:pt x="53" y="264"/>
                  <a:pt x="48" y="266"/>
                  <a:pt x="44" y="267"/>
                </a:cubicBezTo>
                <a:cubicBezTo>
                  <a:pt x="42" y="264"/>
                  <a:pt x="39" y="261"/>
                  <a:pt x="36" y="258"/>
                </a:cubicBezTo>
                <a:close/>
                <a:moveTo>
                  <a:pt x="57" y="256"/>
                </a:moveTo>
                <a:cubicBezTo>
                  <a:pt x="57" y="256"/>
                  <a:pt x="57" y="256"/>
                  <a:pt x="57" y="256"/>
                </a:cubicBezTo>
                <a:cubicBezTo>
                  <a:pt x="56" y="254"/>
                  <a:pt x="55" y="253"/>
                  <a:pt x="54" y="251"/>
                </a:cubicBezTo>
                <a:cubicBezTo>
                  <a:pt x="57" y="250"/>
                  <a:pt x="60" y="249"/>
                  <a:pt x="63" y="248"/>
                </a:cubicBezTo>
                <a:cubicBezTo>
                  <a:pt x="65" y="251"/>
                  <a:pt x="68" y="254"/>
                  <a:pt x="71" y="258"/>
                </a:cubicBezTo>
                <a:cubicBezTo>
                  <a:pt x="66" y="259"/>
                  <a:pt x="62" y="261"/>
                  <a:pt x="58" y="262"/>
                </a:cubicBezTo>
                <a:cubicBezTo>
                  <a:pt x="58" y="260"/>
                  <a:pt x="57" y="258"/>
                  <a:pt x="57" y="256"/>
                </a:cubicBezTo>
                <a:close/>
                <a:moveTo>
                  <a:pt x="71" y="258"/>
                </a:moveTo>
                <a:cubicBezTo>
                  <a:pt x="73" y="261"/>
                  <a:pt x="76" y="265"/>
                  <a:pt x="78" y="269"/>
                </a:cubicBezTo>
                <a:cubicBezTo>
                  <a:pt x="71" y="271"/>
                  <a:pt x="64" y="274"/>
                  <a:pt x="58" y="276"/>
                </a:cubicBezTo>
                <a:cubicBezTo>
                  <a:pt x="58" y="272"/>
                  <a:pt x="58" y="267"/>
                  <a:pt x="58" y="263"/>
                </a:cubicBezTo>
                <a:cubicBezTo>
                  <a:pt x="62" y="261"/>
                  <a:pt x="66" y="260"/>
                  <a:pt x="71" y="258"/>
                </a:cubicBezTo>
                <a:close/>
                <a:moveTo>
                  <a:pt x="71" y="258"/>
                </a:moveTo>
                <a:cubicBezTo>
                  <a:pt x="76" y="256"/>
                  <a:pt x="82" y="254"/>
                  <a:pt x="87" y="252"/>
                </a:cubicBezTo>
                <a:cubicBezTo>
                  <a:pt x="88" y="257"/>
                  <a:pt x="88" y="261"/>
                  <a:pt x="88" y="265"/>
                </a:cubicBezTo>
                <a:cubicBezTo>
                  <a:pt x="84" y="267"/>
                  <a:pt x="81" y="268"/>
                  <a:pt x="78" y="269"/>
                </a:cubicBezTo>
                <a:cubicBezTo>
                  <a:pt x="76" y="265"/>
                  <a:pt x="74" y="261"/>
                  <a:pt x="71" y="258"/>
                </a:cubicBezTo>
                <a:close/>
                <a:moveTo>
                  <a:pt x="88" y="266"/>
                </a:moveTo>
                <a:cubicBezTo>
                  <a:pt x="94" y="264"/>
                  <a:pt x="99" y="262"/>
                  <a:pt x="105" y="260"/>
                </a:cubicBezTo>
                <a:cubicBezTo>
                  <a:pt x="107" y="263"/>
                  <a:pt x="109" y="267"/>
                  <a:pt x="110" y="270"/>
                </a:cubicBezTo>
                <a:cubicBezTo>
                  <a:pt x="102" y="273"/>
                  <a:pt x="95" y="276"/>
                  <a:pt x="87" y="279"/>
                </a:cubicBezTo>
                <a:cubicBezTo>
                  <a:pt x="87" y="274"/>
                  <a:pt x="88" y="270"/>
                  <a:pt x="88" y="266"/>
                </a:cubicBezTo>
                <a:close/>
                <a:moveTo>
                  <a:pt x="117" y="256"/>
                </a:moveTo>
                <a:cubicBezTo>
                  <a:pt x="122" y="254"/>
                  <a:pt x="127" y="252"/>
                  <a:pt x="132" y="250"/>
                </a:cubicBezTo>
                <a:cubicBezTo>
                  <a:pt x="133" y="254"/>
                  <a:pt x="135" y="257"/>
                  <a:pt x="136" y="260"/>
                </a:cubicBezTo>
                <a:cubicBezTo>
                  <a:pt x="130" y="263"/>
                  <a:pt x="123" y="265"/>
                  <a:pt x="115" y="268"/>
                </a:cubicBezTo>
                <a:cubicBezTo>
                  <a:pt x="116" y="264"/>
                  <a:pt x="116" y="260"/>
                  <a:pt x="117" y="256"/>
                </a:cubicBezTo>
                <a:close/>
                <a:moveTo>
                  <a:pt x="132" y="250"/>
                </a:moveTo>
                <a:cubicBezTo>
                  <a:pt x="136" y="249"/>
                  <a:pt x="140" y="247"/>
                  <a:pt x="144" y="246"/>
                </a:cubicBezTo>
                <a:cubicBezTo>
                  <a:pt x="143" y="250"/>
                  <a:pt x="142" y="255"/>
                  <a:pt x="140" y="259"/>
                </a:cubicBezTo>
                <a:cubicBezTo>
                  <a:pt x="139" y="259"/>
                  <a:pt x="138" y="260"/>
                  <a:pt x="137" y="260"/>
                </a:cubicBezTo>
                <a:cubicBezTo>
                  <a:pt x="135" y="257"/>
                  <a:pt x="134" y="253"/>
                  <a:pt x="132" y="250"/>
                </a:cubicBezTo>
                <a:close/>
                <a:moveTo>
                  <a:pt x="140" y="259"/>
                </a:moveTo>
                <a:cubicBezTo>
                  <a:pt x="140" y="261"/>
                  <a:pt x="139" y="262"/>
                  <a:pt x="139" y="264"/>
                </a:cubicBezTo>
                <a:cubicBezTo>
                  <a:pt x="138" y="263"/>
                  <a:pt x="138" y="262"/>
                  <a:pt x="137" y="261"/>
                </a:cubicBezTo>
                <a:cubicBezTo>
                  <a:pt x="138" y="260"/>
                  <a:pt x="139" y="260"/>
                  <a:pt x="140" y="259"/>
                </a:cubicBezTo>
                <a:close/>
                <a:moveTo>
                  <a:pt x="139" y="265"/>
                </a:moveTo>
                <a:cubicBezTo>
                  <a:pt x="139" y="267"/>
                  <a:pt x="140" y="268"/>
                  <a:pt x="140" y="270"/>
                </a:cubicBezTo>
                <a:cubicBezTo>
                  <a:pt x="139" y="270"/>
                  <a:pt x="137" y="271"/>
                  <a:pt x="136" y="272"/>
                </a:cubicBezTo>
                <a:cubicBezTo>
                  <a:pt x="137" y="270"/>
                  <a:pt x="138" y="267"/>
                  <a:pt x="139" y="265"/>
                </a:cubicBezTo>
                <a:close/>
                <a:moveTo>
                  <a:pt x="139" y="264"/>
                </a:moveTo>
                <a:cubicBezTo>
                  <a:pt x="139" y="263"/>
                  <a:pt x="140" y="261"/>
                  <a:pt x="141" y="259"/>
                </a:cubicBezTo>
                <a:cubicBezTo>
                  <a:pt x="149" y="256"/>
                  <a:pt x="156" y="253"/>
                  <a:pt x="163" y="251"/>
                </a:cubicBezTo>
                <a:cubicBezTo>
                  <a:pt x="163" y="251"/>
                  <a:pt x="163" y="252"/>
                  <a:pt x="164" y="252"/>
                </a:cubicBezTo>
                <a:cubicBezTo>
                  <a:pt x="162" y="256"/>
                  <a:pt x="160" y="259"/>
                  <a:pt x="158" y="262"/>
                </a:cubicBezTo>
                <a:cubicBezTo>
                  <a:pt x="153" y="265"/>
                  <a:pt x="147" y="267"/>
                  <a:pt x="141" y="270"/>
                </a:cubicBezTo>
                <a:cubicBezTo>
                  <a:pt x="140" y="268"/>
                  <a:pt x="140" y="266"/>
                  <a:pt x="139" y="264"/>
                </a:cubicBezTo>
                <a:close/>
                <a:moveTo>
                  <a:pt x="164" y="253"/>
                </a:moveTo>
                <a:cubicBezTo>
                  <a:pt x="165" y="255"/>
                  <a:pt x="166" y="257"/>
                  <a:pt x="166" y="259"/>
                </a:cubicBezTo>
                <a:cubicBezTo>
                  <a:pt x="164" y="260"/>
                  <a:pt x="162" y="261"/>
                  <a:pt x="159" y="262"/>
                </a:cubicBezTo>
                <a:cubicBezTo>
                  <a:pt x="161" y="259"/>
                  <a:pt x="163" y="256"/>
                  <a:pt x="164" y="253"/>
                </a:cubicBezTo>
                <a:close/>
                <a:moveTo>
                  <a:pt x="159" y="263"/>
                </a:moveTo>
                <a:cubicBezTo>
                  <a:pt x="161" y="261"/>
                  <a:pt x="164" y="260"/>
                  <a:pt x="166" y="259"/>
                </a:cubicBezTo>
                <a:cubicBezTo>
                  <a:pt x="167" y="261"/>
                  <a:pt x="168" y="264"/>
                  <a:pt x="169" y="266"/>
                </a:cubicBezTo>
                <a:cubicBezTo>
                  <a:pt x="163" y="269"/>
                  <a:pt x="157" y="272"/>
                  <a:pt x="150" y="275"/>
                </a:cubicBezTo>
                <a:cubicBezTo>
                  <a:pt x="153" y="271"/>
                  <a:pt x="156" y="267"/>
                  <a:pt x="159" y="263"/>
                </a:cubicBezTo>
                <a:close/>
                <a:moveTo>
                  <a:pt x="167" y="259"/>
                </a:moveTo>
                <a:cubicBezTo>
                  <a:pt x="175" y="255"/>
                  <a:pt x="182" y="252"/>
                  <a:pt x="189" y="249"/>
                </a:cubicBezTo>
                <a:cubicBezTo>
                  <a:pt x="186" y="252"/>
                  <a:pt x="183" y="256"/>
                  <a:pt x="180" y="260"/>
                </a:cubicBezTo>
                <a:cubicBezTo>
                  <a:pt x="177" y="262"/>
                  <a:pt x="173" y="264"/>
                  <a:pt x="169" y="266"/>
                </a:cubicBezTo>
                <a:cubicBezTo>
                  <a:pt x="169" y="263"/>
                  <a:pt x="168" y="261"/>
                  <a:pt x="167" y="259"/>
                </a:cubicBezTo>
                <a:close/>
                <a:moveTo>
                  <a:pt x="167" y="259"/>
                </a:moveTo>
                <a:cubicBezTo>
                  <a:pt x="166" y="256"/>
                  <a:pt x="165" y="254"/>
                  <a:pt x="164" y="252"/>
                </a:cubicBezTo>
                <a:cubicBezTo>
                  <a:pt x="165" y="251"/>
                  <a:pt x="165" y="250"/>
                  <a:pt x="165" y="250"/>
                </a:cubicBezTo>
                <a:cubicBezTo>
                  <a:pt x="174" y="246"/>
                  <a:pt x="183" y="243"/>
                  <a:pt x="191" y="239"/>
                </a:cubicBezTo>
                <a:cubicBezTo>
                  <a:pt x="191" y="241"/>
                  <a:pt x="192" y="242"/>
                  <a:pt x="192" y="244"/>
                </a:cubicBezTo>
                <a:cubicBezTo>
                  <a:pt x="192" y="245"/>
                  <a:pt x="191" y="246"/>
                  <a:pt x="190" y="248"/>
                </a:cubicBezTo>
                <a:cubicBezTo>
                  <a:pt x="183" y="251"/>
                  <a:pt x="175" y="255"/>
                  <a:pt x="167" y="259"/>
                </a:cubicBezTo>
                <a:close/>
                <a:moveTo>
                  <a:pt x="193" y="244"/>
                </a:moveTo>
                <a:cubicBezTo>
                  <a:pt x="193" y="245"/>
                  <a:pt x="193" y="245"/>
                  <a:pt x="193" y="246"/>
                </a:cubicBezTo>
                <a:cubicBezTo>
                  <a:pt x="192" y="246"/>
                  <a:pt x="192" y="247"/>
                  <a:pt x="191" y="247"/>
                </a:cubicBezTo>
                <a:cubicBezTo>
                  <a:pt x="191" y="246"/>
                  <a:pt x="192" y="245"/>
                  <a:pt x="193" y="244"/>
                </a:cubicBezTo>
                <a:close/>
                <a:moveTo>
                  <a:pt x="193" y="244"/>
                </a:moveTo>
                <a:cubicBezTo>
                  <a:pt x="195" y="241"/>
                  <a:pt x="196" y="239"/>
                  <a:pt x="197" y="236"/>
                </a:cubicBezTo>
                <a:cubicBezTo>
                  <a:pt x="205" y="233"/>
                  <a:pt x="211" y="230"/>
                  <a:pt x="218" y="227"/>
                </a:cubicBezTo>
                <a:cubicBezTo>
                  <a:pt x="218" y="227"/>
                  <a:pt x="218" y="227"/>
                  <a:pt x="218" y="227"/>
                </a:cubicBezTo>
                <a:cubicBezTo>
                  <a:pt x="215" y="230"/>
                  <a:pt x="212" y="234"/>
                  <a:pt x="209" y="238"/>
                </a:cubicBezTo>
                <a:cubicBezTo>
                  <a:pt x="209" y="238"/>
                  <a:pt x="209" y="238"/>
                  <a:pt x="209" y="238"/>
                </a:cubicBezTo>
                <a:cubicBezTo>
                  <a:pt x="204" y="240"/>
                  <a:pt x="199" y="243"/>
                  <a:pt x="194" y="246"/>
                </a:cubicBezTo>
                <a:cubicBezTo>
                  <a:pt x="193" y="245"/>
                  <a:pt x="193" y="244"/>
                  <a:pt x="193" y="244"/>
                </a:cubicBezTo>
                <a:close/>
                <a:moveTo>
                  <a:pt x="218" y="227"/>
                </a:moveTo>
                <a:cubicBezTo>
                  <a:pt x="219" y="229"/>
                  <a:pt x="219" y="230"/>
                  <a:pt x="220" y="232"/>
                </a:cubicBezTo>
                <a:cubicBezTo>
                  <a:pt x="217" y="233"/>
                  <a:pt x="214" y="235"/>
                  <a:pt x="210" y="237"/>
                </a:cubicBezTo>
                <a:cubicBezTo>
                  <a:pt x="213" y="234"/>
                  <a:pt x="216" y="231"/>
                  <a:pt x="218" y="227"/>
                </a:cubicBezTo>
                <a:close/>
                <a:moveTo>
                  <a:pt x="215" y="219"/>
                </a:moveTo>
                <a:cubicBezTo>
                  <a:pt x="215" y="219"/>
                  <a:pt x="215" y="219"/>
                  <a:pt x="215" y="219"/>
                </a:cubicBezTo>
                <a:cubicBezTo>
                  <a:pt x="218" y="217"/>
                  <a:pt x="222" y="216"/>
                  <a:pt x="225" y="214"/>
                </a:cubicBezTo>
                <a:cubicBezTo>
                  <a:pt x="223" y="218"/>
                  <a:pt x="221" y="222"/>
                  <a:pt x="219" y="226"/>
                </a:cubicBezTo>
                <a:cubicBezTo>
                  <a:pt x="218" y="226"/>
                  <a:pt x="218" y="226"/>
                  <a:pt x="218" y="226"/>
                </a:cubicBezTo>
                <a:cubicBezTo>
                  <a:pt x="217" y="224"/>
                  <a:pt x="216" y="221"/>
                  <a:pt x="215" y="219"/>
                </a:cubicBezTo>
                <a:close/>
                <a:moveTo>
                  <a:pt x="226" y="214"/>
                </a:moveTo>
                <a:cubicBezTo>
                  <a:pt x="232" y="212"/>
                  <a:pt x="237" y="209"/>
                  <a:pt x="242" y="207"/>
                </a:cubicBezTo>
                <a:cubicBezTo>
                  <a:pt x="243" y="208"/>
                  <a:pt x="243" y="209"/>
                  <a:pt x="244" y="210"/>
                </a:cubicBezTo>
                <a:cubicBezTo>
                  <a:pt x="242" y="212"/>
                  <a:pt x="241" y="213"/>
                  <a:pt x="240" y="215"/>
                </a:cubicBezTo>
                <a:cubicBezTo>
                  <a:pt x="233" y="218"/>
                  <a:pt x="227" y="222"/>
                  <a:pt x="219" y="225"/>
                </a:cubicBezTo>
                <a:cubicBezTo>
                  <a:pt x="222" y="222"/>
                  <a:pt x="224" y="218"/>
                  <a:pt x="226" y="214"/>
                </a:cubicBezTo>
                <a:close/>
                <a:moveTo>
                  <a:pt x="244" y="211"/>
                </a:moveTo>
                <a:cubicBezTo>
                  <a:pt x="244" y="211"/>
                  <a:pt x="244" y="212"/>
                  <a:pt x="244" y="212"/>
                </a:cubicBezTo>
                <a:cubicBezTo>
                  <a:pt x="243" y="213"/>
                  <a:pt x="242" y="214"/>
                  <a:pt x="241" y="214"/>
                </a:cubicBezTo>
                <a:cubicBezTo>
                  <a:pt x="242" y="213"/>
                  <a:pt x="243" y="212"/>
                  <a:pt x="244" y="211"/>
                </a:cubicBezTo>
                <a:close/>
                <a:moveTo>
                  <a:pt x="242" y="207"/>
                </a:moveTo>
                <a:cubicBezTo>
                  <a:pt x="244" y="206"/>
                  <a:pt x="246" y="205"/>
                  <a:pt x="248" y="204"/>
                </a:cubicBezTo>
                <a:cubicBezTo>
                  <a:pt x="247" y="206"/>
                  <a:pt x="245" y="208"/>
                  <a:pt x="244" y="210"/>
                </a:cubicBezTo>
                <a:cubicBezTo>
                  <a:pt x="243" y="209"/>
                  <a:pt x="243" y="208"/>
                  <a:pt x="242" y="207"/>
                </a:cubicBezTo>
                <a:close/>
                <a:moveTo>
                  <a:pt x="242" y="206"/>
                </a:moveTo>
                <a:cubicBezTo>
                  <a:pt x="241" y="204"/>
                  <a:pt x="240" y="201"/>
                  <a:pt x="238" y="199"/>
                </a:cubicBezTo>
                <a:cubicBezTo>
                  <a:pt x="244" y="196"/>
                  <a:pt x="250" y="194"/>
                  <a:pt x="255" y="192"/>
                </a:cubicBezTo>
                <a:cubicBezTo>
                  <a:pt x="253" y="196"/>
                  <a:pt x="251" y="200"/>
                  <a:pt x="249" y="203"/>
                </a:cubicBezTo>
                <a:cubicBezTo>
                  <a:pt x="247" y="204"/>
                  <a:pt x="244" y="205"/>
                  <a:pt x="242" y="206"/>
                </a:cubicBezTo>
                <a:close/>
                <a:moveTo>
                  <a:pt x="256" y="191"/>
                </a:moveTo>
                <a:cubicBezTo>
                  <a:pt x="259" y="190"/>
                  <a:pt x="263" y="189"/>
                  <a:pt x="266" y="187"/>
                </a:cubicBezTo>
                <a:cubicBezTo>
                  <a:pt x="267" y="189"/>
                  <a:pt x="268" y="191"/>
                  <a:pt x="269" y="193"/>
                </a:cubicBezTo>
                <a:cubicBezTo>
                  <a:pt x="269" y="193"/>
                  <a:pt x="269" y="193"/>
                  <a:pt x="269" y="193"/>
                </a:cubicBezTo>
                <a:cubicBezTo>
                  <a:pt x="263" y="196"/>
                  <a:pt x="256" y="200"/>
                  <a:pt x="250" y="203"/>
                </a:cubicBezTo>
                <a:cubicBezTo>
                  <a:pt x="252" y="199"/>
                  <a:pt x="254" y="195"/>
                  <a:pt x="256" y="191"/>
                </a:cubicBezTo>
                <a:close/>
                <a:moveTo>
                  <a:pt x="266" y="187"/>
                </a:moveTo>
                <a:cubicBezTo>
                  <a:pt x="270" y="185"/>
                  <a:pt x="274" y="184"/>
                  <a:pt x="277" y="182"/>
                </a:cubicBezTo>
                <a:cubicBezTo>
                  <a:pt x="275" y="186"/>
                  <a:pt x="272" y="189"/>
                  <a:pt x="269" y="193"/>
                </a:cubicBezTo>
                <a:cubicBezTo>
                  <a:pt x="268" y="191"/>
                  <a:pt x="267" y="189"/>
                  <a:pt x="266" y="187"/>
                </a:cubicBezTo>
                <a:close/>
                <a:moveTo>
                  <a:pt x="266" y="187"/>
                </a:moveTo>
                <a:cubicBezTo>
                  <a:pt x="265" y="184"/>
                  <a:pt x="263" y="181"/>
                  <a:pt x="262" y="179"/>
                </a:cubicBezTo>
                <a:cubicBezTo>
                  <a:pt x="270" y="176"/>
                  <a:pt x="277" y="173"/>
                  <a:pt x="284" y="170"/>
                </a:cubicBezTo>
                <a:cubicBezTo>
                  <a:pt x="282" y="174"/>
                  <a:pt x="280" y="178"/>
                  <a:pt x="278" y="181"/>
                </a:cubicBezTo>
                <a:cubicBezTo>
                  <a:pt x="274" y="183"/>
                  <a:pt x="270" y="185"/>
                  <a:pt x="266" y="187"/>
                </a:cubicBezTo>
                <a:close/>
                <a:moveTo>
                  <a:pt x="285" y="170"/>
                </a:moveTo>
                <a:cubicBezTo>
                  <a:pt x="286" y="169"/>
                  <a:pt x="288" y="168"/>
                  <a:pt x="289" y="168"/>
                </a:cubicBezTo>
                <a:cubicBezTo>
                  <a:pt x="291" y="170"/>
                  <a:pt x="292" y="172"/>
                  <a:pt x="293" y="174"/>
                </a:cubicBezTo>
                <a:cubicBezTo>
                  <a:pt x="288" y="176"/>
                  <a:pt x="284" y="179"/>
                  <a:pt x="279" y="181"/>
                </a:cubicBezTo>
                <a:cubicBezTo>
                  <a:pt x="281" y="177"/>
                  <a:pt x="283" y="174"/>
                  <a:pt x="285" y="170"/>
                </a:cubicBezTo>
                <a:close/>
                <a:moveTo>
                  <a:pt x="290" y="167"/>
                </a:moveTo>
                <a:cubicBezTo>
                  <a:pt x="289" y="166"/>
                  <a:pt x="288" y="164"/>
                  <a:pt x="287" y="163"/>
                </a:cubicBezTo>
                <a:cubicBezTo>
                  <a:pt x="288" y="161"/>
                  <a:pt x="288" y="159"/>
                  <a:pt x="289" y="157"/>
                </a:cubicBezTo>
                <a:cubicBezTo>
                  <a:pt x="297" y="154"/>
                  <a:pt x="305" y="151"/>
                  <a:pt x="313" y="148"/>
                </a:cubicBezTo>
                <a:cubicBezTo>
                  <a:pt x="313" y="148"/>
                  <a:pt x="313" y="148"/>
                  <a:pt x="313" y="148"/>
                </a:cubicBezTo>
                <a:cubicBezTo>
                  <a:pt x="311" y="152"/>
                  <a:pt x="309" y="156"/>
                  <a:pt x="307" y="160"/>
                </a:cubicBezTo>
                <a:cubicBezTo>
                  <a:pt x="301" y="162"/>
                  <a:pt x="295" y="165"/>
                  <a:pt x="290" y="167"/>
                </a:cubicBezTo>
                <a:close/>
                <a:moveTo>
                  <a:pt x="313" y="148"/>
                </a:moveTo>
                <a:cubicBezTo>
                  <a:pt x="314" y="151"/>
                  <a:pt x="316" y="153"/>
                  <a:pt x="317" y="155"/>
                </a:cubicBezTo>
                <a:cubicBezTo>
                  <a:pt x="314" y="156"/>
                  <a:pt x="311" y="158"/>
                  <a:pt x="307" y="159"/>
                </a:cubicBezTo>
                <a:cubicBezTo>
                  <a:pt x="310" y="156"/>
                  <a:pt x="311" y="152"/>
                  <a:pt x="313" y="148"/>
                </a:cubicBezTo>
                <a:close/>
                <a:moveTo>
                  <a:pt x="313" y="148"/>
                </a:moveTo>
                <a:cubicBezTo>
                  <a:pt x="313" y="148"/>
                  <a:pt x="313" y="148"/>
                  <a:pt x="313" y="147"/>
                </a:cubicBezTo>
                <a:cubicBezTo>
                  <a:pt x="321" y="144"/>
                  <a:pt x="329" y="141"/>
                  <a:pt x="336" y="138"/>
                </a:cubicBezTo>
                <a:cubicBezTo>
                  <a:pt x="334" y="142"/>
                  <a:pt x="331" y="146"/>
                  <a:pt x="327" y="149"/>
                </a:cubicBezTo>
                <a:cubicBezTo>
                  <a:pt x="324" y="151"/>
                  <a:pt x="321" y="153"/>
                  <a:pt x="317" y="155"/>
                </a:cubicBezTo>
                <a:cubicBezTo>
                  <a:pt x="316" y="152"/>
                  <a:pt x="315" y="150"/>
                  <a:pt x="313" y="148"/>
                </a:cubicBezTo>
                <a:close/>
                <a:moveTo>
                  <a:pt x="314" y="147"/>
                </a:moveTo>
                <a:cubicBezTo>
                  <a:pt x="315" y="143"/>
                  <a:pt x="316" y="139"/>
                  <a:pt x="317" y="135"/>
                </a:cubicBezTo>
                <a:cubicBezTo>
                  <a:pt x="324" y="133"/>
                  <a:pt x="330" y="130"/>
                  <a:pt x="336" y="128"/>
                </a:cubicBezTo>
                <a:cubicBezTo>
                  <a:pt x="337" y="130"/>
                  <a:pt x="338" y="131"/>
                  <a:pt x="339" y="133"/>
                </a:cubicBezTo>
                <a:cubicBezTo>
                  <a:pt x="338" y="134"/>
                  <a:pt x="337" y="136"/>
                  <a:pt x="337" y="137"/>
                </a:cubicBezTo>
                <a:cubicBezTo>
                  <a:pt x="329" y="140"/>
                  <a:pt x="322" y="143"/>
                  <a:pt x="314" y="147"/>
                </a:cubicBezTo>
                <a:close/>
                <a:moveTo>
                  <a:pt x="339" y="133"/>
                </a:moveTo>
                <a:cubicBezTo>
                  <a:pt x="340" y="134"/>
                  <a:pt x="340" y="135"/>
                  <a:pt x="340" y="135"/>
                </a:cubicBezTo>
                <a:cubicBezTo>
                  <a:pt x="339" y="136"/>
                  <a:pt x="338" y="136"/>
                  <a:pt x="337" y="137"/>
                </a:cubicBezTo>
                <a:cubicBezTo>
                  <a:pt x="338" y="135"/>
                  <a:pt x="339" y="134"/>
                  <a:pt x="339" y="133"/>
                </a:cubicBezTo>
                <a:close/>
                <a:moveTo>
                  <a:pt x="339" y="133"/>
                </a:moveTo>
                <a:cubicBezTo>
                  <a:pt x="341" y="130"/>
                  <a:pt x="342" y="128"/>
                  <a:pt x="343" y="125"/>
                </a:cubicBezTo>
                <a:cubicBezTo>
                  <a:pt x="350" y="122"/>
                  <a:pt x="358" y="119"/>
                  <a:pt x="364" y="116"/>
                </a:cubicBezTo>
                <a:cubicBezTo>
                  <a:pt x="364" y="116"/>
                  <a:pt x="364" y="117"/>
                  <a:pt x="365" y="117"/>
                </a:cubicBezTo>
                <a:cubicBezTo>
                  <a:pt x="363" y="120"/>
                  <a:pt x="360" y="123"/>
                  <a:pt x="358" y="127"/>
                </a:cubicBezTo>
                <a:cubicBezTo>
                  <a:pt x="352" y="129"/>
                  <a:pt x="347" y="132"/>
                  <a:pt x="341" y="135"/>
                </a:cubicBezTo>
                <a:cubicBezTo>
                  <a:pt x="340" y="134"/>
                  <a:pt x="340" y="134"/>
                  <a:pt x="339" y="133"/>
                </a:cubicBezTo>
                <a:close/>
                <a:moveTo>
                  <a:pt x="365" y="117"/>
                </a:moveTo>
                <a:cubicBezTo>
                  <a:pt x="366" y="119"/>
                  <a:pt x="367" y="120"/>
                  <a:pt x="368" y="121"/>
                </a:cubicBezTo>
                <a:cubicBezTo>
                  <a:pt x="365" y="123"/>
                  <a:pt x="362" y="125"/>
                  <a:pt x="359" y="126"/>
                </a:cubicBezTo>
                <a:cubicBezTo>
                  <a:pt x="361" y="123"/>
                  <a:pt x="363" y="120"/>
                  <a:pt x="365" y="117"/>
                </a:cubicBezTo>
                <a:close/>
                <a:moveTo>
                  <a:pt x="364" y="116"/>
                </a:moveTo>
                <a:cubicBezTo>
                  <a:pt x="364" y="115"/>
                  <a:pt x="363" y="114"/>
                  <a:pt x="362" y="113"/>
                </a:cubicBezTo>
                <a:cubicBezTo>
                  <a:pt x="364" y="112"/>
                  <a:pt x="366" y="112"/>
                  <a:pt x="368" y="111"/>
                </a:cubicBezTo>
                <a:cubicBezTo>
                  <a:pt x="367" y="112"/>
                  <a:pt x="366" y="114"/>
                  <a:pt x="366" y="115"/>
                </a:cubicBezTo>
                <a:lnTo>
                  <a:pt x="364" y="116"/>
                </a:lnTo>
                <a:close/>
                <a:moveTo>
                  <a:pt x="368" y="111"/>
                </a:moveTo>
                <a:cubicBezTo>
                  <a:pt x="376" y="108"/>
                  <a:pt x="382" y="105"/>
                  <a:pt x="389" y="103"/>
                </a:cubicBezTo>
                <a:cubicBezTo>
                  <a:pt x="388" y="103"/>
                  <a:pt x="388" y="104"/>
                  <a:pt x="387" y="105"/>
                </a:cubicBezTo>
                <a:cubicBezTo>
                  <a:pt x="381" y="108"/>
                  <a:pt x="374" y="111"/>
                  <a:pt x="366" y="115"/>
                </a:cubicBezTo>
                <a:cubicBezTo>
                  <a:pt x="367" y="113"/>
                  <a:pt x="368" y="112"/>
                  <a:pt x="368" y="111"/>
                </a:cubicBezTo>
                <a:close/>
                <a:moveTo>
                  <a:pt x="384" y="92"/>
                </a:moveTo>
                <a:cubicBezTo>
                  <a:pt x="389" y="90"/>
                  <a:pt x="393" y="88"/>
                  <a:pt x="398" y="87"/>
                </a:cubicBezTo>
                <a:cubicBezTo>
                  <a:pt x="396" y="91"/>
                  <a:pt x="393" y="96"/>
                  <a:pt x="391" y="100"/>
                </a:cubicBezTo>
                <a:cubicBezTo>
                  <a:pt x="388" y="97"/>
                  <a:pt x="386" y="94"/>
                  <a:pt x="384" y="92"/>
                </a:cubicBezTo>
                <a:close/>
                <a:moveTo>
                  <a:pt x="384" y="91"/>
                </a:moveTo>
                <a:cubicBezTo>
                  <a:pt x="381" y="88"/>
                  <a:pt x="378" y="85"/>
                  <a:pt x="375" y="81"/>
                </a:cubicBezTo>
                <a:cubicBezTo>
                  <a:pt x="375" y="81"/>
                  <a:pt x="375" y="81"/>
                  <a:pt x="375" y="81"/>
                </a:cubicBezTo>
                <a:cubicBezTo>
                  <a:pt x="385" y="78"/>
                  <a:pt x="394" y="75"/>
                  <a:pt x="402" y="72"/>
                </a:cubicBezTo>
                <a:cubicBezTo>
                  <a:pt x="401" y="77"/>
                  <a:pt x="400" y="82"/>
                  <a:pt x="398" y="86"/>
                </a:cubicBezTo>
                <a:cubicBezTo>
                  <a:pt x="394" y="88"/>
                  <a:pt x="389" y="89"/>
                  <a:pt x="384" y="91"/>
                </a:cubicBezTo>
                <a:close/>
                <a:moveTo>
                  <a:pt x="402" y="72"/>
                </a:moveTo>
                <a:cubicBezTo>
                  <a:pt x="403" y="72"/>
                  <a:pt x="404" y="71"/>
                  <a:pt x="405" y="71"/>
                </a:cubicBezTo>
                <a:cubicBezTo>
                  <a:pt x="408" y="74"/>
                  <a:pt x="411" y="77"/>
                  <a:pt x="413" y="80"/>
                </a:cubicBezTo>
                <a:cubicBezTo>
                  <a:pt x="408" y="82"/>
                  <a:pt x="404" y="84"/>
                  <a:pt x="399" y="86"/>
                </a:cubicBezTo>
                <a:cubicBezTo>
                  <a:pt x="400" y="81"/>
                  <a:pt x="402" y="77"/>
                  <a:pt x="402" y="72"/>
                </a:cubicBezTo>
                <a:close/>
                <a:moveTo>
                  <a:pt x="406" y="71"/>
                </a:moveTo>
                <a:cubicBezTo>
                  <a:pt x="413" y="68"/>
                  <a:pt x="420" y="66"/>
                  <a:pt x="427" y="63"/>
                </a:cubicBezTo>
                <a:cubicBezTo>
                  <a:pt x="425" y="68"/>
                  <a:pt x="422" y="73"/>
                  <a:pt x="419" y="78"/>
                </a:cubicBezTo>
                <a:cubicBezTo>
                  <a:pt x="417" y="78"/>
                  <a:pt x="415" y="79"/>
                  <a:pt x="413" y="80"/>
                </a:cubicBezTo>
                <a:cubicBezTo>
                  <a:pt x="411" y="77"/>
                  <a:pt x="408" y="74"/>
                  <a:pt x="406" y="71"/>
                </a:cubicBezTo>
                <a:close/>
                <a:moveTo>
                  <a:pt x="419" y="78"/>
                </a:moveTo>
                <a:cubicBezTo>
                  <a:pt x="418" y="80"/>
                  <a:pt x="417" y="81"/>
                  <a:pt x="416" y="83"/>
                </a:cubicBezTo>
                <a:cubicBezTo>
                  <a:pt x="415" y="82"/>
                  <a:pt x="414" y="81"/>
                  <a:pt x="414" y="80"/>
                </a:cubicBezTo>
                <a:cubicBezTo>
                  <a:pt x="416" y="80"/>
                  <a:pt x="417" y="79"/>
                  <a:pt x="419" y="78"/>
                </a:cubicBezTo>
                <a:close/>
                <a:moveTo>
                  <a:pt x="420" y="78"/>
                </a:moveTo>
                <a:cubicBezTo>
                  <a:pt x="425" y="76"/>
                  <a:pt x="431" y="73"/>
                  <a:pt x="436" y="71"/>
                </a:cubicBezTo>
                <a:cubicBezTo>
                  <a:pt x="431" y="76"/>
                  <a:pt x="425" y="81"/>
                  <a:pt x="418" y="86"/>
                </a:cubicBezTo>
                <a:cubicBezTo>
                  <a:pt x="417" y="85"/>
                  <a:pt x="417" y="84"/>
                  <a:pt x="416" y="83"/>
                </a:cubicBezTo>
                <a:cubicBezTo>
                  <a:pt x="417" y="82"/>
                  <a:pt x="419" y="80"/>
                  <a:pt x="420" y="78"/>
                </a:cubicBezTo>
                <a:close/>
                <a:moveTo>
                  <a:pt x="420" y="77"/>
                </a:moveTo>
                <a:cubicBezTo>
                  <a:pt x="423" y="73"/>
                  <a:pt x="426" y="68"/>
                  <a:pt x="427" y="63"/>
                </a:cubicBezTo>
                <a:cubicBezTo>
                  <a:pt x="430" y="62"/>
                  <a:pt x="433" y="61"/>
                  <a:pt x="435" y="60"/>
                </a:cubicBezTo>
                <a:cubicBezTo>
                  <a:pt x="437" y="62"/>
                  <a:pt x="439" y="64"/>
                  <a:pt x="440" y="66"/>
                </a:cubicBezTo>
                <a:cubicBezTo>
                  <a:pt x="439" y="67"/>
                  <a:pt x="438" y="69"/>
                  <a:pt x="437" y="70"/>
                </a:cubicBezTo>
                <a:cubicBezTo>
                  <a:pt x="432" y="72"/>
                  <a:pt x="426" y="75"/>
                  <a:pt x="420" y="77"/>
                </a:cubicBezTo>
                <a:close/>
                <a:moveTo>
                  <a:pt x="436" y="60"/>
                </a:moveTo>
                <a:cubicBezTo>
                  <a:pt x="440" y="58"/>
                  <a:pt x="445" y="57"/>
                  <a:pt x="449" y="55"/>
                </a:cubicBezTo>
                <a:cubicBezTo>
                  <a:pt x="447" y="59"/>
                  <a:pt x="444" y="62"/>
                  <a:pt x="441" y="66"/>
                </a:cubicBezTo>
                <a:cubicBezTo>
                  <a:pt x="439" y="64"/>
                  <a:pt x="438" y="62"/>
                  <a:pt x="436" y="60"/>
                </a:cubicBezTo>
                <a:close/>
                <a:moveTo>
                  <a:pt x="441" y="67"/>
                </a:moveTo>
                <a:cubicBezTo>
                  <a:pt x="441" y="67"/>
                  <a:pt x="441" y="67"/>
                  <a:pt x="441" y="68"/>
                </a:cubicBezTo>
                <a:cubicBezTo>
                  <a:pt x="440" y="68"/>
                  <a:pt x="439" y="69"/>
                  <a:pt x="438" y="69"/>
                </a:cubicBezTo>
                <a:cubicBezTo>
                  <a:pt x="439" y="68"/>
                  <a:pt x="440" y="68"/>
                  <a:pt x="441" y="67"/>
                </a:cubicBezTo>
                <a:close/>
                <a:moveTo>
                  <a:pt x="441" y="66"/>
                </a:moveTo>
                <a:cubicBezTo>
                  <a:pt x="444" y="62"/>
                  <a:pt x="447" y="58"/>
                  <a:pt x="450" y="55"/>
                </a:cubicBezTo>
                <a:cubicBezTo>
                  <a:pt x="455" y="52"/>
                  <a:pt x="460" y="50"/>
                  <a:pt x="465" y="48"/>
                </a:cubicBezTo>
                <a:cubicBezTo>
                  <a:pt x="466" y="50"/>
                  <a:pt x="467" y="51"/>
                  <a:pt x="469" y="53"/>
                </a:cubicBezTo>
                <a:cubicBezTo>
                  <a:pt x="461" y="58"/>
                  <a:pt x="452" y="63"/>
                  <a:pt x="442" y="68"/>
                </a:cubicBezTo>
                <a:cubicBezTo>
                  <a:pt x="442" y="67"/>
                  <a:pt x="441" y="67"/>
                  <a:pt x="441" y="66"/>
                </a:cubicBezTo>
                <a:close/>
                <a:moveTo>
                  <a:pt x="450" y="54"/>
                </a:moveTo>
                <a:cubicBezTo>
                  <a:pt x="453" y="49"/>
                  <a:pt x="455" y="45"/>
                  <a:pt x="456" y="40"/>
                </a:cubicBezTo>
                <a:cubicBezTo>
                  <a:pt x="458" y="40"/>
                  <a:pt x="458" y="40"/>
                  <a:pt x="458" y="40"/>
                </a:cubicBezTo>
                <a:cubicBezTo>
                  <a:pt x="460" y="42"/>
                  <a:pt x="462" y="45"/>
                  <a:pt x="464" y="48"/>
                </a:cubicBezTo>
                <a:cubicBezTo>
                  <a:pt x="460" y="50"/>
                  <a:pt x="455" y="52"/>
                  <a:pt x="450" y="54"/>
                </a:cubicBezTo>
                <a:close/>
                <a:moveTo>
                  <a:pt x="458" y="40"/>
                </a:moveTo>
                <a:cubicBezTo>
                  <a:pt x="468" y="36"/>
                  <a:pt x="478" y="32"/>
                  <a:pt x="486" y="28"/>
                </a:cubicBezTo>
                <a:cubicBezTo>
                  <a:pt x="485" y="32"/>
                  <a:pt x="483" y="36"/>
                  <a:pt x="481" y="40"/>
                </a:cubicBezTo>
                <a:cubicBezTo>
                  <a:pt x="476" y="42"/>
                  <a:pt x="470" y="45"/>
                  <a:pt x="465" y="47"/>
                </a:cubicBezTo>
                <a:cubicBezTo>
                  <a:pt x="463" y="45"/>
                  <a:pt x="461" y="42"/>
                  <a:pt x="458" y="40"/>
                </a:cubicBezTo>
                <a:close/>
                <a:moveTo>
                  <a:pt x="487" y="28"/>
                </a:moveTo>
                <a:cubicBezTo>
                  <a:pt x="487" y="28"/>
                  <a:pt x="487" y="28"/>
                  <a:pt x="487" y="28"/>
                </a:cubicBezTo>
                <a:cubicBezTo>
                  <a:pt x="489" y="30"/>
                  <a:pt x="491" y="32"/>
                  <a:pt x="492" y="33"/>
                </a:cubicBezTo>
                <a:cubicBezTo>
                  <a:pt x="489" y="35"/>
                  <a:pt x="485" y="37"/>
                  <a:pt x="481" y="39"/>
                </a:cubicBezTo>
                <a:cubicBezTo>
                  <a:pt x="484" y="36"/>
                  <a:pt x="486" y="32"/>
                  <a:pt x="487" y="28"/>
                </a:cubicBezTo>
                <a:close/>
                <a:moveTo>
                  <a:pt x="487" y="27"/>
                </a:moveTo>
                <a:cubicBezTo>
                  <a:pt x="485" y="24"/>
                  <a:pt x="483" y="22"/>
                  <a:pt x="480" y="19"/>
                </a:cubicBezTo>
                <a:cubicBezTo>
                  <a:pt x="483" y="18"/>
                  <a:pt x="487" y="17"/>
                  <a:pt x="490" y="16"/>
                </a:cubicBezTo>
                <a:cubicBezTo>
                  <a:pt x="489" y="20"/>
                  <a:pt x="488" y="23"/>
                  <a:pt x="487" y="27"/>
                </a:cubicBezTo>
                <a:close/>
                <a:moveTo>
                  <a:pt x="487" y="27"/>
                </a:moveTo>
                <a:cubicBezTo>
                  <a:pt x="487" y="27"/>
                  <a:pt x="487" y="28"/>
                  <a:pt x="487" y="28"/>
                </a:cubicBezTo>
                <a:cubicBezTo>
                  <a:pt x="478" y="31"/>
                  <a:pt x="468" y="35"/>
                  <a:pt x="458" y="39"/>
                </a:cubicBezTo>
                <a:cubicBezTo>
                  <a:pt x="458" y="39"/>
                  <a:pt x="457" y="38"/>
                  <a:pt x="457" y="38"/>
                </a:cubicBezTo>
                <a:cubicBezTo>
                  <a:pt x="458" y="34"/>
                  <a:pt x="459" y="30"/>
                  <a:pt x="459" y="26"/>
                </a:cubicBezTo>
                <a:cubicBezTo>
                  <a:pt x="466" y="24"/>
                  <a:pt x="473" y="22"/>
                  <a:pt x="480" y="19"/>
                </a:cubicBezTo>
                <a:cubicBezTo>
                  <a:pt x="482" y="22"/>
                  <a:pt x="485" y="25"/>
                  <a:pt x="487" y="27"/>
                </a:cubicBezTo>
                <a:close/>
                <a:moveTo>
                  <a:pt x="456" y="38"/>
                </a:moveTo>
                <a:cubicBezTo>
                  <a:pt x="454" y="35"/>
                  <a:pt x="451" y="32"/>
                  <a:pt x="448" y="30"/>
                </a:cubicBezTo>
                <a:cubicBezTo>
                  <a:pt x="452" y="29"/>
                  <a:pt x="455" y="28"/>
                  <a:pt x="458" y="27"/>
                </a:cubicBezTo>
                <a:cubicBezTo>
                  <a:pt x="458" y="30"/>
                  <a:pt x="457" y="34"/>
                  <a:pt x="456" y="38"/>
                </a:cubicBezTo>
                <a:close/>
                <a:moveTo>
                  <a:pt x="456" y="38"/>
                </a:moveTo>
                <a:cubicBezTo>
                  <a:pt x="456" y="39"/>
                  <a:pt x="456" y="39"/>
                  <a:pt x="456" y="40"/>
                </a:cubicBezTo>
                <a:cubicBezTo>
                  <a:pt x="456" y="40"/>
                  <a:pt x="456" y="40"/>
                  <a:pt x="456" y="40"/>
                </a:cubicBezTo>
                <a:cubicBezTo>
                  <a:pt x="448" y="43"/>
                  <a:pt x="440" y="46"/>
                  <a:pt x="431" y="49"/>
                </a:cubicBezTo>
                <a:cubicBezTo>
                  <a:pt x="431" y="44"/>
                  <a:pt x="431" y="40"/>
                  <a:pt x="431" y="35"/>
                </a:cubicBezTo>
                <a:cubicBezTo>
                  <a:pt x="437" y="33"/>
                  <a:pt x="442" y="32"/>
                  <a:pt x="448" y="30"/>
                </a:cubicBezTo>
                <a:cubicBezTo>
                  <a:pt x="451" y="33"/>
                  <a:pt x="454" y="35"/>
                  <a:pt x="456" y="38"/>
                </a:cubicBezTo>
                <a:close/>
                <a:moveTo>
                  <a:pt x="456" y="40"/>
                </a:moveTo>
                <a:cubicBezTo>
                  <a:pt x="454" y="45"/>
                  <a:pt x="452" y="50"/>
                  <a:pt x="449" y="54"/>
                </a:cubicBezTo>
                <a:cubicBezTo>
                  <a:pt x="445" y="56"/>
                  <a:pt x="440" y="58"/>
                  <a:pt x="436" y="60"/>
                </a:cubicBezTo>
                <a:cubicBezTo>
                  <a:pt x="434" y="57"/>
                  <a:pt x="432" y="55"/>
                  <a:pt x="430" y="53"/>
                </a:cubicBezTo>
                <a:cubicBezTo>
                  <a:pt x="430" y="52"/>
                  <a:pt x="431" y="50"/>
                  <a:pt x="431" y="49"/>
                </a:cubicBezTo>
                <a:cubicBezTo>
                  <a:pt x="440" y="46"/>
                  <a:pt x="448" y="43"/>
                  <a:pt x="456" y="40"/>
                </a:cubicBezTo>
                <a:close/>
                <a:moveTo>
                  <a:pt x="430" y="49"/>
                </a:moveTo>
                <a:cubicBezTo>
                  <a:pt x="429" y="49"/>
                  <a:pt x="428" y="49"/>
                  <a:pt x="427" y="50"/>
                </a:cubicBezTo>
                <a:cubicBezTo>
                  <a:pt x="423" y="46"/>
                  <a:pt x="419" y="43"/>
                  <a:pt x="415" y="40"/>
                </a:cubicBezTo>
                <a:cubicBezTo>
                  <a:pt x="421" y="38"/>
                  <a:pt x="425" y="37"/>
                  <a:pt x="430" y="35"/>
                </a:cubicBezTo>
                <a:cubicBezTo>
                  <a:pt x="431" y="40"/>
                  <a:pt x="431" y="44"/>
                  <a:pt x="430" y="49"/>
                </a:cubicBezTo>
                <a:close/>
                <a:moveTo>
                  <a:pt x="415" y="39"/>
                </a:moveTo>
                <a:cubicBezTo>
                  <a:pt x="410" y="35"/>
                  <a:pt x="405" y="32"/>
                  <a:pt x="400" y="29"/>
                </a:cubicBezTo>
                <a:cubicBezTo>
                  <a:pt x="400" y="29"/>
                  <a:pt x="400" y="29"/>
                  <a:pt x="400" y="29"/>
                </a:cubicBezTo>
                <a:cubicBezTo>
                  <a:pt x="410" y="26"/>
                  <a:pt x="419" y="24"/>
                  <a:pt x="427" y="21"/>
                </a:cubicBezTo>
                <a:cubicBezTo>
                  <a:pt x="429" y="26"/>
                  <a:pt x="430" y="30"/>
                  <a:pt x="430" y="35"/>
                </a:cubicBezTo>
                <a:cubicBezTo>
                  <a:pt x="425" y="36"/>
                  <a:pt x="420" y="38"/>
                  <a:pt x="415" y="39"/>
                </a:cubicBezTo>
                <a:close/>
                <a:moveTo>
                  <a:pt x="414" y="39"/>
                </a:moveTo>
                <a:cubicBezTo>
                  <a:pt x="410" y="41"/>
                  <a:pt x="405" y="42"/>
                  <a:pt x="400" y="43"/>
                </a:cubicBezTo>
                <a:cubicBezTo>
                  <a:pt x="399" y="39"/>
                  <a:pt x="398" y="34"/>
                  <a:pt x="395" y="30"/>
                </a:cubicBezTo>
                <a:cubicBezTo>
                  <a:pt x="400" y="29"/>
                  <a:pt x="400" y="29"/>
                  <a:pt x="400" y="29"/>
                </a:cubicBezTo>
                <a:cubicBezTo>
                  <a:pt x="405" y="32"/>
                  <a:pt x="410" y="36"/>
                  <a:pt x="414" y="39"/>
                </a:cubicBezTo>
                <a:close/>
                <a:moveTo>
                  <a:pt x="395" y="29"/>
                </a:moveTo>
                <a:cubicBezTo>
                  <a:pt x="395" y="28"/>
                  <a:pt x="394" y="26"/>
                  <a:pt x="393" y="25"/>
                </a:cubicBezTo>
                <a:cubicBezTo>
                  <a:pt x="395" y="26"/>
                  <a:pt x="397" y="27"/>
                  <a:pt x="399" y="28"/>
                </a:cubicBezTo>
                <a:lnTo>
                  <a:pt x="395" y="29"/>
                </a:lnTo>
                <a:close/>
                <a:moveTo>
                  <a:pt x="400" y="44"/>
                </a:moveTo>
                <a:cubicBezTo>
                  <a:pt x="394" y="45"/>
                  <a:pt x="388" y="47"/>
                  <a:pt x="381" y="49"/>
                </a:cubicBezTo>
                <a:cubicBezTo>
                  <a:pt x="375" y="45"/>
                  <a:pt x="369" y="41"/>
                  <a:pt x="363" y="38"/>
                </a:cubicBezTo>
                <a:cubicBezTo>
                  <a:pt x="373" y="36"/>
                  <a:pt x="384" y="33"/>
                  <a:pt x="395" y="30"/>
                </a:cubicBezTo>
                <a:cubicBezTo>
                  <a:pt x="397" y="35"/>
                  <a:pt x="399" y="39"/>
                  <a:pt x="400" y="44"/>
                </a:cubicBezTo>
                <a:close/>
                <a:moveTo>
                  <a:pt x="380" y="49"/>
                </a:moveTo>
                <a:cubicBezTo>
                  <a:pt x="376" y="50"/>
                  <a:pt x="373" y="51"/>
                  <a:pt x="369" y="52"/>
                </a:cubicBezTo>
                <a:cubicBezTo>
                  <a:pt x="367" y="48"/>
                  <a:pt x="365" y="43"/>
                  <a:pt x="362" y="38"/>
                </a:cubicBezTo>
                <a:cubicBezTo>
                  <a:pt x="363" y="38"/>
                  <a:pt x="363" y="38"/>
                  <a:pt x="363" y="38"/>
                </a:cubicBezTo>
                <a:cubicBezTo>
                  <a:pt x="369" y="42"/>
                  <a:pt x="375" y="45"/>
                  <a:pt x="380" y="49"/>
                </a:cubicBezTo>
                <a:close/>
                <a:moveTo>
                  <a:pt x="368" y="52"/>
                </a:moveTo>
                <a:cubicBezTo>
                  <a:pt x="361" y="54"/>
                  <a:pt x="353" y="56"/>
                  <a:pt x="346" y="58"/>
                </a:cubicBezTo>
                <a:cubicBezTo>
                  <a:pt x="341" y="55"/>
                  <a:pt x="335" y="52"/>
                  <a:pt x="330" y="50"/>
                </a:cubicBezTo>
                <a:cubicBezTo>
                  <a:pt x="329" y="49"/>
                  <a:pt x="329" y="48"/>
                  <a:pt x="328" y="47"/>
                </a:cubicBezTo>
                <a:cubicBezTo>
                  <a:pt x="338" y="45"/>
                  <a:pt x="347" y="42"/>
                  <a:pt x="357" y="40"/>
                </a:cubicBezTo>
                <a:cubicBezTo>
                  <a:pt x="362" y="39"/>
                  <a:pt x="362" y="39"/>
                  <a:pt x="362" y="39"/>
                </a:cubicBezTo>
                <a:cubicBezTo>
                  <a:pt x="364" y="43"/>
                  <a:pt x="366" y="48"/>
                  <a:pt x="368" y="52"/>
                </a:cubicBezTo>
                <a:close/>
                <a:moveTo>
                  <a:pt x="329" y="50"/>
                </a:moveTo>
                <a:cubicBezTo>
                  <a:pt x="328" y="49"/>
                  <a:pt x="327" y="48"/>
                  <a:pt x="326" y="48"/>
                </a:cubicBezTo>
                <a:cubicBezTo>
                  <a:pt x="328" y="47"/>
                  <a:pt x="328" y="47"/>
                  <a:pt x="328" y="47"/>
                </a:cubicBezTo>
                <a:cubicBezTo>
                  <a:pt x="328" y="48"/>
                  <a:pt x="329" y="49"/>
                  <a:pt x="329" y="50"/>
                </a:cubicBezTo>
                <a:close/>
                <a:moveTo>
                  <a:pt x="325" y="48"/>
                </a:moveTo>
                <a:cubicBezTo>
                  <a:pt x="316" y="44"/>
                  <a:pt x="307" y="41"/>
                  <a:pt x="297" y="38"/>
                </a:cubicBezTo>
                <a:cubicBezTo>
                  <a:pt x="304" y="37"/>
                  <a:pt x="312" y="35"/>
                  <a:pt x="319" y="33"/>
                </a:cubicBezTo>
                <a:cubicBezTo>
                  <a:pt x="322" y="37"/>
                  <a:pt x="325" y="42"/>
                  <a:pt x="328" y="47"/>
                </a:cubicBezTo>
                <a:lnTo>
                  <a:pt x="325" y="48"/>
                </a:lnTo>
                <a:close/>
                <a:moveTo>
                  <a:pt x="324" y="48"/>
                </a:moveTo>
                <a:cubicBezTo>
                  <a:pt x="313" y="51"/>
                  <a:pt x="303" y="53"/>
                  <a:pt x="294" y="56"/>
                </a:cubicBezTo>
                <a:cubicBezTo>
                  <a:pt x="291" y="51"/>
                  <a:pt x="289" y="46"/>
                  <a:pt x="286" y="41"/>
                </a:cubicBezTo>
                <a:cubicBezTo>
                  <a:pt x="289" y="41"/>
                  <a:pt x="293" y="40"/>
                  <a:pt x="297" y="39"/>
                </a:cubicBezTo>
                <a:cubicBezTo>
                  <a:pt x="306" y="41"/>
                  <a:pt x="315" y="44"/>
                  <a:pt x="324" y="48"/>
                </a:cubicBezTo>
                <a:close/>
                <a:moveTo>
                  <a:pt x="286" y="41"/>
                </a:moveTo>
                <a:cubicBezTo>
                  <a:pt x="285" y="39"/>
                  <a:pt x="284" y="37"/>
                  <a:pt x="283" y="36"/>
                </a:cubicBezTo>
                <a:cubicBezTo>
                  <a:pt x="287" y="36"/>
                  <a:pt x="291" y="37"/>
                  <a:pt x="296" y="38"/>
                </a:cubicBezTo>
                <a:cubicBezTo>
                  <a:pt x="292" y="39"/>
                  <a:pt x="289" y="40"/>
                  <a:pt x="286" y="41"/>
                </a:cubicBezTo>
                <a:close/>
                <a:moveTo>
                  <a:pt x="285" y="41"/>
                </a:moveTo>
                <a:cubicBezTo>
                  <a:pt x="274" y="44"/>
                  <a:pt x="264" y="47"/>
                  <a:pt x="254" y="50"/>
                </a:cubicBezTo>
                <a:cubicBezTo>
                  <a:pt x="250" y="44"/>
                  <a:pt x="247" y="37"/>
                  <a:pt x="245" y="31"/>
                </a:cubicBezTo>
                <a:cubicBezTo>
                  <a:pt x="258" y="32"/>
                  <a:pt x="270" y="33"/>
                  <a:pt x="282" y="36"/>
                </a:cubicBezTo>
                <a:cubicBezTo>
                  <a:pt x="283" y="37"/>
                  <a:pt x="284" y="39"/>
                  <a:pt x="285" y="41"/>
                </a:cubicBezTo>
                <a:close/>
                <a:moveTo>
                  <a:pt x="253" y="50"/>
                </a:moveTo>
                <a:cubicBezTo>
                  <a:pt x="251" y="51"/>
                  <a:pt x="251" y="51"/>
                  <a:pt x="251" y="51"/>
                </a:cubicBezTo>
                <a:cubicBezTo>
                  <a:pt x="241" y="49"/>
                  <a:pt x="229" y="48"/>
                  <a:pt x="217" y="48"/>
                </a:cubicBezTo>
                <a:cubicBezTo>
                  <a:pt x="215" y="42"/>
                  <a:pt x="212" y="37"/>
                  <a:pt x="210" y="32"/>
                </a:cubicBezTo>
                <a:cubicBezTo>
                  <a:pt x="217" y="31"/>
                  <a:pt x="224" y="31"/>
                  <a:pt x="230" y="31"/>
                </a:cubicBezTo>
                <a:cubicBezTo>
                  <a:pt x="235" y="31"/>
                  <a:pt x="240" y="31"/>
                  <a:pt x="244" y="31"/>
                </a:cubicBezTo>
                <a:cubicBezTo>
                  <a:pt x="247" y="37"/>
                  <a:pt x="250" y="44"/>
                  <a:pt x="253" y="50"/>
                </a:cubicBezTo>
                <a:close/>
                <a:moveTo>
                  <a:pt x="217" y="48"/>
                </a:moveTo>
                <a:cubicBezTo>
                  <a:pt x="215" y="48"/>
                  <a:pt x="213" y="48"/>
                  <a:pt x="211" y="48"/>
                </a:cubicBezTo>
                <a:cubicBezTo>
                  <a:pt x="202" y="48"/>
                  <a:pt x="193" y="48"/>
                  <a:pt x="184" y="49"/>
                </a:cubicBezTo>
                <a:cubicBezTo>
                  <a:pt x="182" y="44"/>
                  <a:pt x="180" y="39"/>
                  <a:pt x="179" y="34"/>
                </a:cubicBezTo>
                <a:cubicBezTo>
                  <a:pt x="182" y="34"/>
                  <a:pt x="186" y="34"/>
                  <a:pt x="190" y="33"/>
                </a:cubicBezTo>
                <a:cubicBezTo>
                  <a:pt x="197" y="33"/>
                  <a:pt x="203" y="32"/>
                  <a:pt x="210" y="32"/>
                </a:cubicBezTo>
                <a:cubicBezTo>
                  <a:pt x="212" y="37"/>
                  <a:pt x="214" y="42"/>
                  <a:pt x="217" y="48"/>
                </a:cubicBezTo>
                <a:close/>
                <a:moveTo>
                  <a:pt x="183" y="49"/>
                </a:moveTo>
                <a:cubicBezTo>
                  <a:pt x="183" y="49"/>
                  <a:pt x="183" y="49"/>
                  <a:pt x="183" y="49"/>
                </a:cubicBezTo>
                <a:cubicBezTo>
                  <a:pt x="176" y="49"/>
                  <a:pt x="169" y="50"/>
                  <a:pt x="161" y="51"/>
                </a:cubicBezTo>
                <a:cubicBezTo>
                  <a:pt x="159" y="52"/>
                  <a:pt x="156" y="52"/>
                  <a:pt x="153" y="52"/>
                </a:cubicBezTo>
                <a:cubicBezTo>
                  <a:pt x="152" y="47"/>
                  <a:pt x="150" y="43"/>
                  <a:pt x="149" y="38"/>
                </a:cubicBezTo>
                <a:cubicBezTo>
                  <a:pt x="158" y="37"/>
                  <a:pt x="168" y="36"/>
                  <a:pt x="178" y="34"/>
                </a:cubicBezTo>
                <a:cubicBezTo>
                  <a:pt x="180" y="39"/>
                  <a:pt x="181" y="44"/>
                  <a:pt x="183" y="49"/>
                </a:cubicBezTo>
                <a:close/>
                <a:moveTo>
                  <a:pt x="149" y="38"/>
                </a:moveTo>
                <a:cubicBezTo>
                  <a:pt x="148" y="33"/>
                  <a:pt x="146" y="28"/>
                  <a:pt x="145" y="23"/>
                </a:cubicBezTo>
                <a:cubicBezTo>
                  <a:pt x="154" y="22"/>
                  <a:pt x="164" y="21"/>
                  <a:pt x="173" y="20"/>
                </a:cubicBezTo>
                <a:cubicBezTo>
                  <a:pt x="175" y="24"/>
                  <a:pt x="176" y="29"/>
                  <a:pt x="178" y="34"/>
                </a:cubicBezTo>
                <a:cubicBezTo>
                  <a:pt x="168" y="35"/>
                  <a:pt x="158" y="36"/>
                  <a:pt x="149" y="38"/>
                </a:cubicBezTo>
                <a:close/>
                <a:moveTo>
                  <a:pt x="148" y="38"/>
                </a:moveTo>
                <a:cubicBezTo>
                  <a:pt x="132" y="40"/>
                  <a:pt x="117" y="42"/>
                  <a:pt x="102" y="45"/>
                </a:cubicBezTo>
                <a:cubicBezTo>
                  <a:pt x="101" y="40"/>
                  <a:pt x="100" y="35"/>
                  <a:pt x="99" y="31"/>
                </a:cubicBezTo>
                <a:cubicBezTo>
                  <a:pt x="113" y="28"/>
                  <a:pt x="129" y="25"/>
                  <a:pt x="145" y="23"/>
                </a:cubicBezTo>
                <a:cubicBezTo>
                  <a:pt x="146" y="28"/>
                  <a:pt x="147" y="33"/>
                  <a:pt x="148" y="38"/>
                </a:cubicBezTo>
                <a:close/>
                <a:moveTo>
                  <a:pt x="102" y="45"/>
                </a:moveTo>
                <a:cubicBezTo>
                  <a:pt x="92" y="46"/>
                  <a:pt x="83" y="48"/>
                  <a:pt x="75" y="50"/>
                </a:cubicBezTo>
                <a:cubicBezTo>
                  <a:pt x="74" y="45"/>
                  <a:pt x="73" y="41"/>
                  <a:pt x="73" y="36"/>
                </a:cubicBezTo>
                <a:cubicBezTo>
                  <a:pt x="81" y="34"/>
                  <a:pt x="90" y="33"/>
                  <a:pt x="99" y="31"/>
                </a:cubicBezTo>
                <a:cubicBezTo>
                  <a:pt x="99" y="35"/>
                  <a:pt x="101" y="40"/>
                  <a:pt x="102" y="45"/>
                </a:cubicBezTo>
                <a:close/>
                <a:moveTo>
                  <a:pt x="74" y="50"/>
                </a:moveTo>
                <a:cubicBezTo>
                  <a:pt x="66" y="52"/>
                  <a:pt x="57" y="54"/>
                  <a:pt x="49" y="55"/>
                </a:cubicBezTo>
                <a:cubicBezTo>
                  <a:pt x="49" y="51"/>
                  <a:pt x="49" y="47"/>
                  <a:pt x="49" y="42"/>
                </a:cubicBezTo>
                <a:cubicBezTo>
                  <a:pt x="57" y="40"/>
                  <a:pt x="64" y="38"/>
                  <a:pt x="72" y="36"/>
                </a:cubicBezTo>
                <a:cubicBezTo>
                  <a:pt x="73" y="41"/>
                  <a:pt x="73" y="45"/>
                  <a:pt x="74" y="50"/>
                </a:cubicBezTo>
                <a:close/>
                <a:moveTo>
                  <a:pt x="49" y="42"/>
                </a:moveTo>
                <a:cubicBezTo>
                  <a:pt x="49" y="37"/>
                  <a:pt x="50" y="33"/>
                  <a:pt x="51" y="28"/>
                </a:cubicBezTo>
                <a:cubicBezTo>
                  <a:pt x="57" y="26"/>
                  <a:pt x="65" y="24"/>
                  <a:pt x="72" y="22"/>
                </a:cubicBezTo>
                <a:cubicBezTo>
                  <a:pt x="72" y="26"/>
                  <a:pt x="72" y="31"/>
                  <a:pt x="72" y="36"/>
                </a:cubicBezTo>
                <a:cubicBezTo>
                  <a:pt x="64" y="38"/>
                  <a:pt x="57" y="40"/>
                  <a:pt x="49" y="42"/>
                </a:cubicBezTo>
                <a:close/>
                <a:moveTo>
                  <a:pt x="50" y="28"/>
                </a:moveTo>
                <a:cubicBezTo>
                  <a:pt x="44" y="30"/>
                  <a:pt x="37" y="32"/>
                  <a:pt x="31" y="34"/>
                </a:cubicBezTo>
                <a:cubicBezTo>
                  <a:pt x="33" y="30"/>
                  <a:pt x="35" y="26"/>
                  <a:pt x="37" y="22"/>
                </a:cubicBezTo>
                <a:cubicBezTo>
                  <a:pt x="42" y="20"/>
                  <a:pt x="47" y="17"/>
                  <a:pt x="53" y="15"/>
                </a:cubicBezTo>
                <a:cubicBezTo>
                  <a:pt x="52" y="19"/>
                  <a:pt x="51" y="23"/>
                  <a:pt x="50" y="28"/>
                </a:cubicBezTo>
                <a:close/>
                <a:moveTo>
                  <a:pt x="12" y="43"/>
                </a:moveTo>
                <a:cubicBezTo>
                  <a:pt x="18" y="41"/>
                  <a:pt x="24" y="38"/>
                  <a:pt x="31" y="35"/>
                </a:cubicBezTo>
                <a:cubicBezTo>
                  <a:pt x="29" y="40"/>
                  <a:pt x="28" y="44"/>
                  <a:pt x="27" y="49"/>
                </a:cubicBezTo>
                <a:cubicBezTo>
                  <a:pt x="20" y="51"/>
                  <a:pt x="13" y="53"/>
                  <a:pt x="7" y="56"/>
                </a:cubicBezTo>
                <a:cubicBezTo>
                  <a:pt x="8" y="52"/>
                  <a:pt x="10" y="47"/>
                  <a:pt x="12" y="43"/>
                </a:cubicBezTo>
                <a:close/>
                <a:moveTo>
                  <a:pt x="6" y="57"/>
                </a:moveTo>
                <a:cubicBezTo>
                  <a:pt x="13" y="54"/>
                  <a:pt x="20" y="52"/>
                  <a:pt x="27" y="49"/>
                </a:cubicBezTo>
                <a:cubicBezTo>
                  <a:pt x="26" y="53"/>
                  <a:pt x="25" y="58"/>
                  <a:pt x="25" y="62"/>
                </a:cubicBezTo>
                <a:cubicBezTo>
                  <a:pt x="17" y="64"/>
                  <a:pt x="10" y="67"/>
                  <a:pt x="3" y="69"/>
                </a:cubicBezTo>
                <a:cubicBezTo>
                  <a:pt x="4" y="65"/>
                  <a:pt x="5" y="61"/>
                  <a:pt x="6" y="57"/>
                </a:cubicBezTo>
                <a:close/>
                <a:moveTo>
                  <a:pt x="0" y="82"/>
                </a:moveTo>
                <a:cubicBezTo>
                  <a:pt x="1" y="78"/>
                  <a:pt x="2" y="74"/>
                  <a:pt x="2" y="70"/>
                </a:cubicBezTo>
                <a:cubicBezTo>
                  <a:pt x="10" y="67"/>
                  <a:pt x="17" y="65"/>
                  <a:pt x="25" y="62"/>
                </a:cubicBezTo>
                <a:cubicBezTo>
                  <a:pt x="24" y="67"/>
                  <a:pt x="24" y="71"/>
                  <a:pt x="24" y="75"/>
                </a:cubicBezTo>
                <a:cubicBezTo>
                  <a:pt x="16" y="78"/>
                  <a:pt x="8" y="80"/>
                  <a:pt x="0" y="82"/>
                </a:cubicBezTo>
                <a:close/>
                <a:moveTo>
                  <a:pt x="25" y="76"/>
                </a:moveTo>
                <a:cubicBezTo>
                  <a:pt x="33" y="74"/>
                  <a:pt x="41" y="72"/>
                  <a:pt x="50" y="70"/>
                </a:cubicBezTo>
                <a:cubicBezTo>
                  <a:pt x="50" y="74"/>
                  <a:pt x="51" y="79"/>
                  <a:pt x="52" y="83"/>
                </a:cubicBezTo>
                <a:cubicBezTo>
                  <a:pt x="43" y="85"/>
                  <a:pt x="34" y="87"/>
                  <a:pt x="25" y="89"/>
                </a:cubicBezTo>
                <a:cubicBezTo>
                  <a:pt x="25" y="84"/>
                  <a:pt x="25" y="80"/>
                  <a:pt x="25" y="76"/>
                </a:cubicBezTo>
                <a:close/>
                <a:moveTo>
                  <a:pt x="25" y="89"/>
                </a:moveTo>
                <a:cubicBezTo>
                  <a:pt x="34" y="87"/>
                  <a:pt x="43" y="85"/>
                  <a:pt x="52" y="83"/>
                </a:cubicBezTo>
                <a:cubicBezTo>
                  <a:pt x="53" y="88"/>
                  <a:pt x="54" y="92"/>
                  <a:pt x="55" y="96"/>
                </a:cubicBezTo>
                <a:cubicBezTo>
                  <a:pt x="45" y="98"/>
                  <a:pt x="36" y="100"/>
                  <a:pt x="27" y="102"/>
                </a:cubicBezTo>
                <a:cubicBezTo>
                  <a:pt x="26" y="98"/>
                  <a:pt x="26" y="93"/>
                  <a:pt x="25" y="89"/>
                </a:cubicBezTo>
                <a:close/>
                <a:moveTo>
                  <a:pt x="27" y="102"/>
                </a:moveTo>
                <a:cubicBezTo>
                  <a:pt x="36" y="100"/>
                  <a:pt x="45" y="98"/>
                  <a:pt x="55" y="96"/>
                </a:cubicBezTo>
                <a:cubicBezTo>
                  <a:pt x="56" y="100"/>
                  <a:pt x="57" y="104"/>
                  <a:pt x="58" y="108"/>
                </a:cubicBezTo>
                <a:cubicBezTo>
                  <a:pt x="48" y="110"/>
                  <a:pt x="38" y="112"/>
                  <a:pt x="29" y="114"/>
                </a:cubicBezTo>
                <a:cubicBezTo>
                  <a:pt x="28" y="110"/>
                  <a:pt x="28" y="106"/>
                  <a:pt x="27" y="102"/>
                </a:cubicBezTo>
                <a:close/>
                <a:moveTo>
                  <a:pt x="1" y="121"/>
                </a:moveTo>
                <a:cubicBezTo>
                  <a:pt x="10" y="119"/>
                  <a:pt x="19" y="117"/>
                  <a:pt x="29" y="115"/>
                </a:cubicBezTo>
                <a:cubicBezTo>
                  <a:pt x="30" y="118"/>
                  <a:pt x="31" y="122"/>
                  <a:pt x="32" y="126"/>
                </a:cubicBezTo>
                <a:cubicBezTo>
                  <a:pt x="21" y="128"/>
                  <a:pt x="12" y="130"/>
                  <a:pt x="3" y="133"/>
                </a:cubicBezTo>
                <a:cubicBezTo>
                  <a:pt x="2" y="129"/>
                  <a:pt x="1" y="125"/>
                  <a:pt x="1" y="121"/>
                </a:cubicBezTo>
                <a:close/>
                <a:moveTo>
                  <a:pt x="3" y="133"/>
                </a:moveTo>
                <a:cubicBezTo>
                  <a:pt x="12" y="131"/>
                  <a:pt x="21" y="129"/>
                  <a:pt x="32" y="126"/>
                </a:cubicBezTo>
                <a:cubicBezTo>
                  <a:pt x="33" y="130"/>
                  <a:pt x="34" y="133"/>
                  <a:pt x="35" y="136"/>
                </a:cubicBezTo>
                <a:cubicBezTo>
                  <a:pt x="30" y="137"/>
                  <a:pt x="25" y="138"/>
                  <a:pt x="20" y="140"/>
                </a:cubicBezTo>
                <a:cubicBezTo>
                  <a:pt x="15" y="141"/>
                  <a:pt x="10" y="142"/>
                  <a:pt x="5" y="143"/>
                </a:cubicBezTo>
                <a:cubicBezTo>
                  <a:pt x="4" y="140"/>
                  <a:pt x="3" y="137"/>
                  <a:pt x="3" y="133"/>
                </a:cubicBezTo>
                <a:close/>
                <a:moveTo>
                  <a:pt x="5" y="144"/>
                </a:moveTo>
                <a:cubicBezTo>
                  <a:pt x="10" y="143"/>
                  <a:pt x="15" y="141"/>
                  <a:pt x="20" y="140"/>
                </a:cubicBezTo>
                <a:cubicBezTo>
                  <a:pt x="25" y="139"/>
                  <a:pt x="30" y="138"/>
                  <a:pt x="35" y="137"/>
                </a:cubicBezTo>
                <a:cubicBezTo>
                  <a:pt x="36" y="139"/>
                  <a:pt x="36" y="141"/>
                  <a:pt x="37" y="144"/>
                </a:cubicBezTo>
                <a:cubicBezTo>
                  <a:pt x="35" y="145"/>
                  <a:pt x="33" y="147"/>
                  <a:pt x="32" y="148"/>
                </a:cubicBezTo>
                <a:cubicBezTo>
                  <a:pt x="24" y="150"/>
                  <a:pt x="16" y="151"/>
                  <a:pt x="8" y="153"/>
                </a:cubicBezTo>
                <a:cubicBezTo>
                  <a:pt x="7" y="150"/>
                  <a:pt x="6" y="147"/>
                  <a:pt x="5" y="144"/>
                </a:cubicBezTo>
                <a:close/>
                <a:moveTo>
                  <a:pt x="8" y="154"/>
                </a:moveTo>
                <a:cubicBezTo>
                  <a:pt x="16" y="152"/>
                  <a:pt x="23" y="150"/>
                  <a:pt x="31" y="149"/>
                </a:cubicBezTo>
                <a:cubicBezTo>
                  <a:pt x="25" y="153"/>
                  <a:pt x="20" y="158"/>
                  <a:pt x="15" y="163"/>
                </a:cubicBezTo>
                <a:cubicBezTo>
                  <a:pt x="13" y="163"/>
                  <a:pt x="12" y="163"/>
                  <a:pt x="11" y="163"/>
                </a:cubicBezTo>
                <a:cubicBezTo>
                  <a:pt x="10" y="160"/>
                  <a:pt x="9" y="157"/>
                  <a:pt x="8" y="154"/>
                </a:cubicBezTo>
                <a:close/>
                <a:moveTo>
                  <a:pt x="11" y="164"/>
                </a:moveTo>
                <a:cubicBezTo>
                  <a:pt x="12" y="164"/>
                  <a:pt x="13" y="164"/>
                  <a:pt x="14" y="163"/>
                </a:cubicBezTo>
                <a:cubicBezTo>
                  <a:pt x="13" y="164"/>
                  <a:pt x="12" y="165"/>
                  <a:pt x="12" y="166"/>
                </a:cubicBezTo>
                <a:cubicBezTo>
                  <a:pt x="11" y="165"/>
                  <a:pt x="11" y="165"/>
                  <a:pt x="11" y="164"/>
                </a:cubicBezTo>
                <a:close/>
                <a:moveTo>
                  <a:pt x="10" y="175"/>
                </a:moveTo>
                <a:cubicBezTo>
                  <a:pt x="8" y="176"/>
                  <a:pt x="5" y="176"/>
                  <a:pt x="2" y="176"/>
                </a:cubicBezTo>
                <a:cubicBezTo>
                  <a:pt x="5" y="173"/>
                  <a:pt x="8" y="170"/>
                  <a:pt x="11" y="167"/>
                </a:cubicBezTo>
                <a:cubicBezTo>
                  <a:pt x="12" y="169"/>
                  <a:pt x="13" y="171"/>
                  <a:pt x="14" y="173"/>
                </a:cubicBezTo>
                <a:cubicBezTo>
                  <a:pt x="13" y="174"/>
                  <a:pt x="12" y="174"/>
                  <a:pt x="10" y="175"/>
                </a:cubicBezTo>
                <a:close/>
                <a:moveTo>
                  <a:pt x="11" y="175"/>
                </a:moveTo>
                <a:cubicBezTo>
                  <a:pt x="12" y="175"/>
                  <a:pt x="13" y="174"/>
                  <a:pt x="14" y="173"/>
                </a:cubicBezTo>
                <a:cubicBezTo>
                  <a:pt x="14" y="174"/>
                  <a:pt x="14" y="174"/>
                  <a:pt x="14" y="175"/>
                </a:cubicBezTo>
                <a:cubicBezTo>
                  <a:pt x="13" y="175"/>
                  <a:pt x="12" y="175"/>
                  <a:pt x="11" y="175"/>
                </a:cubicBezTo>
                <a:close/>
                <a:moveTo>
                  <a:pt x="14" y="173"/>
                </a:moveTo>
                <a:cubicBezTo>
                  <a:pt x="19" y="169"/>
                  <a:pt x="24" y="165"/>
                  <a:pt x="30" y="161"/>
                </a:cubicBezTo>
                <a:cubicBezTo>
                  <a:pt x="34" y="160"/>
                  <a:pt x="39" y="160"/>
                  <a:pt x="43" y="160"/>
                </a:cubicBezTo>
                <a:cubicBezTo>
                  <a:pt x="44" y="161"/>
                  <a:pt x="44" y="162"/>
                  <a:pt x="45" y="163"/>
                </a:cubicBezTo>
                <a:cubicBezTo>
                  <a:pt x="38" y="166"/>
                  <a:pt x="32" y="170"/>
                  <a:pt x="26" y="174"/>
                </a:cubicBezTo>
                <a:cubicBezTo>
                  <a:pt x="23" y="174"/>
                  <a:pt x="19" y="174"/>
                  <a:pt x="15" y="175"/>
                </a:cubicBezTo>
                <a:cubicBezTo>
                  <a:pt x="15" y="174"/>
                  <a:pt x="14" y="174"/>
                  <a:pt x="14" y="173"/>
                </a:cubicBezTo>
                <a:close/>
                <a:moveTo>
                  <a:pt x="15" y="175"/>
                </a:moveTo>
                <a:cubicBezTo>
                  <a:pt x="19" y="175"/>
                  <a:pt x="22" y="175"/>
                  <a:pt x="25" y="174"/>
                </a:cubicBezTo>
                <a:cubicBezTo>
                  <a:pt x="23" y="176"/>
                  <a:pt x="20" y="178"/>
                  <a:pt x="17" y="180"/>
                </a:cubicBezTo>
                <a:cubicBezTo>
                  <a:pt x="16" y="178"/>
                  <a:pt x="16" y="177"/>
                  <a:pt x="15" y="175"/>
                </a:cubicBezTo>
                <a:close/>
                <a:moveTo>
                  <a:pt x="19" y="187"/>
                </a:moveTo>
                <a:cubicBezTo>
                  <a:pt x="15" y="187"/>
                  <a:pt x="12" y="187"/>
                  <a:pt x="8" y="187"/>
                </a:cubicBezTo>
                <a:cubicBezTo>
                  <a:pt x="11" y="185"/>
                  <a:pt x="14" y="183"/>
                  <a:pt x="17" y="181"/>
                </a:cubicBezTo>
                <a:cubicBezTo>
                  <a:pt x="18" y="183"/>
                  <a:pt x="18" y="185"/>
                  <a:pt x="19" y="187"/>
                </a:cubicBezTo>
                <a:close/>
                <a:moveTo>
                  <a:pt x="17" y="181"/>
                </a:moveTo>
                <a:cubicBezTo>
                  <a:pt x="20" y="178"/>
                  <a:pt x="23" y="176"/>
                  <a:pt x="26" y="174"/>
                </a:cubicBezTo>
                <a:cubicBezTo>
                  <a:pt x="33" y="174"/>
                  <a:pt x="40" y="174"/>
                  <a:pt x="47" y="174"/>
                </a:cubicBezTo>
                <a:cubicBezTo>
                  <a:pt x="39" y="178"/>
                  <a:pt x="31" y="183"/>
                  <a:pt x="24" y="187"/>
                </a:cubicBezTo>
                <a:cubicBezTo>
                  <a:pt x="23" y="187"/>
                  <a:pt x="21" y="187"/>
                  <a:pt x="20" y="187"/>
                </a:cubicBezTo>
                <a:cubicBezTo>
                  <a:pt x="19" y="185"/>
                  <a:pt x="18" y="183"/>
                  <a:pt x="17" y="181"/>
                </a:cubicBezTo>
                <a:close/>
                <a:moveTo>
                  <a:pt x="20" y="187"/>
                </a:moveTo>
                <a:cubicBezTo>
                  <a:pt x="21" y="187"/>
                  <a:pt x="22" y="187"/>
                  <a:pt x="23" y="187"/>
                </a:cubicBezTo>
                <a:cubicBezTo>
                  <a:pt x="23" y="188"/>
                  <a:pt x="22" y="188"/>
                  <a:pt x="21" y="189"/>
                </a:cubicBezTo>
                <a:cubicBezTo>
                  <a:pt x="21" y="188"/>
                  <a:pt x="20" y="188"/>
                  <a:pt x="20" y="187"/>
                </a:cubicBezTo>
                <a:close/>
                <a:moveTo>
                  <a:pt x="5" y="200"/>
                </a:moveTo>
                <a:cubicBezTo>
                  <a:pt x="10" y="196"/>
                  <a:pt x="15" y="193"/>
                  <a:pt x="21" y="190"/>
                </a:cubicBezTo>
                <a:cubicBezTo>
                  <a:pt x="22" y="193"/>
                  <a:pt x="23" y="196"/>
                  <a:pt x="25" y="199"/>
                </a:cubicBezTo>
                <a:cubicBezTo>
                  <a:pt x="24" y="200"/>
                  <a:pt x="23" y="201"/>
                  <a:pt x="22" y="201"/>
                </a:cubicBezTo>
                <a:cubicBezTo>
                  <a:pt x="16" y="200"/>
                  <a:pt x="11" y="200"/>
                  <a:pt x="5" y="200"/>
                </a:cubicBezTo>
                <a:close/>
                <a:moveTo>
                  <a:pt x="0" y="214"/>
                </a:moveTo>
                <a:cubicBezTo>
                  <a:pt x="7" y="210"/>
                  <a:pt x="14" y="206"/>
                  <a:pt x="22" y="202"/>
                </a:cubicBezTo>
                <a:cubicBezTo>
                  <a:pt x="23" y="202"/>
                  <a:pt x="25" y="202"/>
                  <a:pt x="26" y="202"/>
                </a:cubicBezTo>
                <a:cubicBezTo>
                  <a:pt x="28" y="205"/>
                  <a:pt x="29" y="208"/>
                  <a:pt x="30" y="210"/>
                </a:cubicBezTo>
                <a:cubicBezTo>
                  <a:pt x="25" y="213"/>
                  <a:pt x="20" y="215"/>
                  <a:pt x="16" y="218"/>
                </a:cubicBezTo>
                <a:cubicBezTo>
                  <a:pt x="11" y="216"/>
                  <a:pt x="6" y="215"/>
                  <a:pt x="0" y="214"/>
                </a:cubicBezTo>
                <a:close/>
                <a:moveTo>
                  <a:pt x="6" y="236"/>
                </a:moveTo>
                <a:cubicBezTo>
                  <a:pt x="4" y="233"/>
                  <a:pt x="3" y="230"/>
                  <a:pt x="1" y="226"/>
                </a:cubicBezTo>
                <a:cubicBezTo>
                  <a:pt x="6" y="224"/>
                  <a:pt x="11" y="221"/>
                  <a:pt x="16" y="218"/>
                </a:cubicBezTo>
                <a:cubicBezTo>
                  <a:pt x="21" y="220"/>
                  <a:pt x="27" y="222"/>
                  <a:pt x="31" y="225"/>
                </a:cubicBezTo>
                <a:cubicBezTo>
                  <a:pt x="23" y="228"/>
                  <a:pt x="15" y="232"/>
                  <a:pt x="7" y="236"/>
                </a:cubicBezTo>
                <a:cubicBezTo>
                  <a:pt x="7" y="236"/>
                  <a:pt x="6" y="236"/>
                  <a:pt x="6" y="236"/>
                </a:cubicBezTo>
                <a:close/>
                <a:moveTo>
                  <a:pt x="7" y="237"/>
                </a:moveTo>
                <a:cubicBezTo>
                  <a:pt x="7" y="237"/>
                  <a:pt x="7" y="237"/>
                  <a:pt x="7" y="237"/>
                </a:cubicBezTo>
                <a:cubicBezTo>
                  <a:pt x="9" y="238"/>
                  <a:pt x="11" y="239"/>
                  <a:pt x="13" y="240"/>
                </a:cubicBezTo>
                <a:cubicBezTo>
                  <a:pt x="11" y="240"/>
                  <a:pt x="10" y="241"/>
                  <a:pt x="9" y="242"/>
                </a:cubicBezTo>
                <a:cubicBezTo>
                  <a:pt x="8" y="240"/>
                  <a:pt x="7" y="239"/>
                  <a:pt x="7" y="237"/>
                </a:cubicBezTo>
                <a:close/>
                <a:moveTo>
                  <a:pt x="9" y="242"/>
                </a:moveTo>
                <a:cubicBezTo>
                  <a:pt x="11" y="241"/>
                  <a:pt x="12" y="241"/>
                  <a:pt x="13" y="240"/>
                </a:cubicBezTo>
                <a:cubicBezTo>
                  <a:pt x="17" y="242"/>
                  <a:pt x="21" y="245"/>
                  <a:pt x="24" y="248"/>
                </a:cubicBezTo>
                <a:cubicBezTo>
                  <a:pt x="21" y="249"/>
                  <a:pt x="18" y="251"/>
                  <a:pt x="15" y="252"/>
                </a:cubicBezTo>
                <a:cubicBezTo>
                  <a:pt x="13" y="249"/>
                  <a:pt x="11" y="245"/>
                  <a:pt x="9" y="242"/>
                </a:cubicBezTo>
                <a:close/>
                <a:moveTo>
                  <a:pt x="1" y="259"/>
                </a:moveTo>
                <a:cubicBezTo>
                  <a:pt x="6" y="257"/>
                  <a:pt x="10" y="255"/>
                  <a:pt x="14" y="253"/>
                </a:cubicBezTo>
                <a:cubicBezTo>
                  <a:pt x="16" y="256"/>
                  <a:pt x="19" y="260"/>
                  <a:pt x="21" y="263"/>
                </a:cubicBezTo>
                <a:cubicBezTo>
                  <a:pt x="17" y="265"/>
                  <a:pt x="14" y="266"/>
                  <a:pt x="11" y="267"/>
                </a:cubicBezTo>
                <a:cubicBezTo>
                  <a:pt x="8" y="264"/>
                  <a:pt x="5" y="261"/>
                  <a:pt x="1" y="259"/>
                </a:cubicBezTo>
                <a:close/>
                <a:moveTo>
                  <a:pt x="11" y="268"/>
                </a:moveTo>
                <a:cubicBezTo>
                  <a:pt x="15" y="266"/>
                  <a:pt x="18" y="265"/>
                  <a:pt x="21" y="264"/>
                </a:cubicBezTo>
                <a:cubicBezTo>
                  <a:pt x="23" y="267"/>
                  <a:pt x="25" y="270"/>
                  <a:pt x="27" y="273"/>
                </a:cubicBezTo>
                <a:cubicBezTo>
                  <a:pt x="27" y="273"/>
                  <a:pt x="27" y="274"/>
                  <a:pt x="27" y="274"/>
                </a:cubicBezTo>
                <a:cubicBezTo>
                  <a:pt x="24" y="275"/>
                  <a:pt x="22" y="276"/>
                  <a:pt x="19" y="277"/>
                </a:cubicBezTo>
                <a:cubicBezTo>
                  <a:pt x="17" y="274"/>
                  <a:pt x="14" y="270"/>
                  <a:pt x="11" y="268"/>
                </a:cubicBezTo>
                <a:close/>
                <a:moveTo>
                  <a:pt x="27" y="288"/>
                </a:moveTo>
                <a:cubicBezTo>
                  <a:pt x="25" y="284"/>
                  <a:pt x="22" y="280"/>
                  <a:pt x="20" y="277"/>
                </a:cubicBezTo>
                <a:cubicBezTo>
                  <a:pt x="22" y="276"/>
                  <a:pt x="24" y="275"/>
                  <a:pt x="27" y="275"/>
                </a:cubicBezTo>
                <a:cubicBezTo>
                  <a:pt x="27" y="279"/>
                  <a:pt x="27" y="283"/>
                  <a:pt x="27" y="288"/>
                </a:cubicBezTo>
                <a:close/>
                <a:moveTo>
                  <a:pt x="28" y="287"/>
                </a:moveTo>
                <a:cubicBezTo>
                  <a:pt x="28" y="283"/>
                  <a:pt x="28" y="279"/>
                  <a:pt x="27" y="274"/>
                </a:cubicBezTo>
                <a:cubicBezTo>
                  <a:pt x="33" y="272"/>
                  <a:pt x="38" y="270"/>
                  <a:pt x="44" y="268"/>
                </a:cubicBezTo>
                <a:cubicBezTo>
                  <a:pt x="47" y="271"/>
                  <a:pt x="49" y="275"/>
                  <a:pt x="51" y="279"/>
                </a:cubicBezTo>
                <a:cubicBezTo>
                  <a:pt x="43" y="282"/>
                  <a:pt x="35" y="285"/>
                  <a:pt x="28" y="287"/>
                </a:cubicBezTo>
                <a:close/>
                <a:moveTo>
                  <a:pt x="45" y="268"/>
                </a:moveTo>
                <a:cubicBezTo>
                  <a:pt x="49" y="266"/>
                  <a:pt x="53" y="265"/>
                  <a:pt x="57" y="263"/>
                </a:cubicBezTo>
                <a:cubicBezTo>
                  <a:pt x="58" y="267"/>
                  <a:pt x="58" y="272"/>
                  <a:pt x="58" y="276"/>
                </a:cubicBezTo>
                <a:cubicBezTo>
                  <a:pt x="56" y="277"/>
                  <a:pt x="54" y="278"/>
                  <a:pt x="52" y="278"/>
                </a:cubicBezTo>
                <a:cubicBezTo>
                  <a:pt x="49" y="275"/>
                  <a:pt x="47" y="271"/>
                  <a:pt x="45" y="268"/>
                </a:cubicBezTo>
                <a:close/>
                <a:moveTo>
                  <a:pt x="57" y="288"/>
                </a:moveTo>
                <a:cubicBezTo>
                  <a:pt x="55" y="285"/>
                  <a:pt x="54" y="282"/>
                  <a:pt x="52" y="279"/>
                </a:cubicBezTo>
                <a:cubicBezTo>
                  <a:pt x="54" y="278"/>
                  <a:pt x="56" y="277"/>
                  <a:pt x="58" y="277"/>
                </a:cubicBezTo>
                <a:cubicBezTo>
                  <a:pt x="58" y="280"/>
                  <a:pt x="57" y="284"/>
                  <a:pt x="57" y="288"/>
                </a:cubicBezTo>
                <a:close/>
                <a:moveTo>
                  <a:pt x="82" y="280"/>
                </a:moveTo>
                <a:cubicBezTo>
                  <a:pt x="74" y="283"/>
                  <a:pt x="66" y="286"/>
                  <a:pt x="58" y="289"/>
                </a:cubicBezTo>
                <a:cubicBezTo>
                  <a:pt x="58" y="289"/>
                  <a:pt x="57" y="289"/>
                  <a:pt x="57" y="289"/>
                </a:cubicBezTo>
                <a:cubicBezTo>
                  <a:pt x="58" y="285"/>
                  <a:pt x="58" y="281"/>
                  <a:pt x="58" y="277"/>
                </a:cubicBezTo>
                <a:cubicBezTo>
                  <a:pt x="64" y="274"/>
                  <a:pt x="71" y="272"/>
                  <a:pt x="78" y="269"/>
                </a:cubicBezTo>
                <a:cubicBezTo>
                  <a:pt x="80" y="273"/>
                  <a:pt x="82" y="276"/>
                  <a:pt x="84" y="280"/>
                </a:cubicBezTo>
                <a:lnTo>
                  <a:pt x="82" y="280"/>
                </a:lnTo>
                <a:close/>
                <a:moveTo>
                  <a:pt x="79" y="269"/>
                </a:moveTo>
                <a:cubicBezTo>
                  <a:pt x="82" y="268"/>
                  <a:pt x="85" y="267"/>
                  <a:pt x="88" y="266"/>
                </a:cubicBezTo>
                <a:cubicBezTo>
                  <a:pt x="87" y="270"/>
                  <a:pt x="87" y="275"/>
                  <a:pt x="86" y="279"/>
                </a:cubicBezTo>
                <a:cubicBezTo>
                  <a:pt x="84" y="280"/>
                  <a:pt x="84" y="280"/>
                  <a:pt x="84" y="280"/>
                </a:cubicBezTo>
                <a:cubicBezTo>
                  <a:pt x="82" y="276"/>
                  <a:pt x="81" y="272"/>
                  <a:pt x="79" y="269"/>
                </a:cubicBezTo>
                <a:close/>
                <a:moveTo>
                  <a:pt x="86" y="283"/>
                </a:moveTo>
                <a:cubicBezTo>
                  <a:pt x="85" y="282"/>
                  <a:pt x="85" y="281"/>
                  <a:pt x="84" y="280"/>
                </a:cubicBezTo>
                <a:cubicBezTo>
                  <a:pt x="86" y="279"/>
                  <a:pt x="86" y="279"/>
                  <a:pt x="86" y="279"/>
                </a:cubicBezTo>
                <a:cubicBezTo>
                  <a:pt x="86" y="280"/>
                  <a:pt x="86" y="281"/>
                  <a:pt x="86" y="283"/>
                </a:cubicBezTo>
                <a:close/>
                <a:moveTo>
                  <a:pt x="110" y="282"/>
                </a:moveTo>
                <a:cubicBezTo>
                  <a:pt x="104" y="284"/>
                  <a:pt x="97" y="287"/>
                  <a:pt x="89" y="290"/>
                </a:cubicBezTo>
                <a:cubicBezTo>
                  <a:pt x="88" y="288"/>
                  <a:pt x="87" y="286"/>
                  <a:pt x="86" y="283"/>
                </a:cubicBezTo>
                <a:cubicBezTo>
                  <a:pt x="86" y="282"/>
                  <a:pt x="86" y="281"/>
                  <a:pt x="87" y="279"/>
                </a:cubicBezTo>
                <a:cubicBezTo>
                  <a:pt x="95" y="276"/>
                  <a:pt x="103" y="273"/>
                  <a:pt x="110" y="271"/>
                </a:cubicBezTo>
                <a:cubicBezTo>
                  <a:pt x="111" y="272"/>
                  <a:pt x="112" y="274"/>
                  <a:pt x="112" y="275"/>
                </a:cubicBezTo>
                <a:cubicBezTo>
                  <a:pt x="112" y="277"/>
                  <a:pt x="111" y="280"/>
                  <a:pt x="110" y="282"/>
                </a:cubicBezTo>
                <a:close/>
                <a:moveTo>
                  <a:pt x="111" y="282"/>
                </a:moveTo>
                <a:cubicBezTo>
                  <a:pt x="112" y="280"/>
                  <a:pt x="112" y="278"/>
                  <a:pt x="113" y="276"/>
                </a:cubicBezTo>
                <a:cubicBezTo>
                  <a:pt x="113" y="277"/>
                  <a:pt x="114" y="279"/>
                  <a:pt x="115" y="280"/>
                </a:cubicBezTo>
                <a:cubicBezTo>
                  <a:pt x="113" y="281"/>
                  <a:pt x="112" y="281"/>
                  <a:pt x="111" y="282"/>
                </a:cubicBezTo>
                <a:close/>
                <a:moveTo>
                  <a:pt x="115" y="280"/>
                </a:moveTo>
                <a:cubicBezTo>
                  <a:pt x="114" y="278"/>
                  <a:pt x="114" y="277"/>
                  <a:pt x="113" y="275"/>
                </a:cubicBezTo>
                <a:cubicBezTo>
                  <a:pt x="114" y="273"/>
                  <a:pt x="114" y="271"/>
                  <a:pt x="115" y="269"/>
                </a:cubicBezTo>
                <a:cubicBezTo>
                  <a:pt x="123" y="266"/>
                  <a:pt x="130" y="263"/>
                  <a:pt x="137" y="261"/>
                </a:cubicBezTo>
                <a:cubicBezTo>
                  <a:pt x="137" y="262"/>
                  <a:pt x="138" y="263"/>
                  <a:pt x="138" y="264"/>
                </a:cubicBezTo>
                <a:cubicBezTo>
                  <a:pt x="137" y="267"/>
                  <a:pt x="136" y="270"/>
                  <a:pt x="135" y="272"/>
                </a:cubicBezTo>
                <a:cubicBezTo>
                  <a:pt x="129" y="275"/>
                  <a:pt x="122" y="277"/>
                  <a:pt x="115" y="280"/>
                </a:cubicBezTo>
                <a:close/>
                <a:moveTo>
                  <a:pt x="128" y="286"/>
                </a:moveTo>
                <a:cubicBezTo>
                  <a:pt x="125" y="287"/>
                  <a:pt x="122" y="288"/>
                  <a:pt x="118" y="290"/>
                </a:cubicBezTo>
                <a:cubicBezTo>
                  <a:pt x="117" y="286"/>
                  <a:pt x="116" y="283"/>
                  <a:pt x="115" y="280"/>
                </a:cubicBezTo>
                <a:cubicBezTo>
                  <a:pt x="122" y="278"/>
                  <a:pt x="129" y="275"/>
                  <a:pt x="135" y="273"/>
                </a:cubicBezTo>
                <a:cubicBezTo>
                  <a:pt x="133" y="277"/>
                  <a:pt x="130" y="281"/>
                  <a:pt x="128" y="286"/>
                </a:cubicBezTo>
                <a:close/>
                <a:moveTo>
                  <a:pt x="128" y="285"/>
                </a:moveTo>
                <a:cubicBezTo>
                  <a:pt x="131" y="281"/>
                  <a:pt x="133" y="277"/>
                  <a:pt x="135" y="272"/>
                </a:cubicBezTo>
                <a:cubicBezTo>
                  <a:pt x="137" y="272"/>
                  <a:pt x="139" y="271"/>
                  <a:pt x="141" y="270"/>
                </a:cubicBezTo>
                <a:cubicBezTo>
                  <a:pt x="142" y="273"/>
                  <a:pt x="143" y="276"/>
                  <a:pt x="144" y="278"/>
                </a:cubicBezTo>
                <a:cubicBezTo>
                  <a:pt x="139" y="281"/>
                  <a:pt x="134" y="283"/>
                  <a:pt x="128" y="285"/>
                </a:cubicBezTo>
                <a:close/>
                <a:moveTo>
                  <a:pt x="141" y="270"/>
                </a:moveTo>
                <a:cubicBezTo>
                  <a:pt x="147" y="268"/>
                  <a:pt x="153" y="265"/>
                  <a:pt x="158" y="263"/>
                </a:cubicBezTo>
                <a:cubicBezTo>
                  <a:pt x="155" y="267"/>
                  <a:pt x="152" y="271"/>
                  <a:pt x="149" y="276"/>
                </a:cubicBezTo>
                <a:cubicBezTo>
                  <a:pt x="147" y="276"/>
                  <a:pt x="146" y="277"/>
                  <a:pt x="144" y="278"/>
                </a:cubicBezTo>
                <a:cubicBezTo>
                  <a:pt x="143" y="275"/>
                  <a:pt x="142" y="273"/>
                  <a:pt x="141" y="270"/>
                </a:cubicBezTo>
                <a:close/>
                <a:moveTo>
                  <a:pt x="144" y="279"/>
                </a:moveTo>
                <a:cubicBezTo>
                  <a:pt x="146" y="278"/>
                  <a:pt x="147" y="277"/>
                  <a:pt x="148" y="277"/>
                </a:cubicBezTo>
                <a:cubicBezTo>
                  <a:pt x="147" y="278"/>
                  <a:pt x="146" y="279"/>
                  <a:pt x="145" y="281"/>
                </a:cubicBezTo>
                <a:cubicBezTo>
                  <a:pt x="145" y="280"/>
                  <a:pt x="144" y="279"/>
                  <a:pt x="144" y="279"/>
                </a:cubicBezTo>
                <a:close/>
                <a:moveTo>
                  <a:pt x="139" y="288"/>
                </a:moveTo>
                <a:cubicBezTo>
                  <a:pt x="141" y="286"/>
                  <a:pt x="143" y="284"/>
                  <a:pt x="145" y="282"/>
                </a:cubicBezTo>
                <a:cubicBezTo>
                  <a:pt x="145" y="283"/>
                  <a:pt x="145" y="284"/>
                  <a:pt x="145" y="285"/>
                </a:cubicBezTo>
                <a:cubicBezTo>
                  <a:pt x="143" y="286"/>
                  <a:pt x="141" y="287"/>
                  <a:pt x="139" y="288"/>
                </a:cubicBezTo>
                <a:close/>
                <a:moveTo>
                  <a:pt x="147" y="288"/>
                </a:moveTo>
                <a:cubicBezTo>
                  <a:pt x="147" y="287"/>
                  <a:pt x="146" y="286"/>
                  <a:pt x="146" y="285"/>
                </a:cubicBezTo>
                <a:cubicBezTo>
                  <a:pt x="154" y="281"/>
                  <a:pt x="161" y="277"/>
                  <a:pt x="167" y="272"/>
                </a:cubicBezTo>
                <a:cubicBezTo>
                  <a:pt x="161" y="278"/>
                  <a:pt x="154" y="283"/>
                  <a:pt x="147" y="288"/>
                </a:cubicBezTo>
                <a:close/>
                <a:moveTo>
                  <a:pt x="169" y="270"/>
                </a:moveTo>
                <a:cubicBezTo>
                  <a:pt x="162" y="275"/>
                  <a:pt x="154" y="280"/>
                  <a:pt x="146" y="284"/>
                </a:cubicBezTo>
                <a:cubicBezTo>
                  <a:pt x="146" y="283"/>
                  <a:pt x="145" y="282"/>
                  <a:pt x="145" y="281"/>
                </a:cubicBezTo>
                <a:cubicBezTo>
                  <a:pt x="147" y="280"/>
                  <a:pt x="148" y="278"/>
                  <a:pt x="149" y="276"/>
                </a:cubicBezTo>
                <a:cubicBezTo>
                  <a:pt x="156" y="273"/>
                  <a:pt x="163" y="270"/>
                  <a:pt x="169" y="266"/>
                </a:cubicBezTo>
                <a:cubicBezTo>
                  <a:pt x="169" y="267"/>
                  <a:pt x="170" y="269"/>
                  <a:pt x="170" y="270"/>
                </a:cubicBezTo>
                <a:cubicBezTo>
                  <a:pt x="170" y="270"/>
                  <a:pt x="170" y="270"/>
                  <a:pt x="169" y="270"/>
                </a:cubicBezTo>
                <a:close/>
                <a:moveTo>
                  <a:pt x="171" y="269"/>
                </a:moveTo>
                <a:cubicBezTo>
                  <a:pt x="170" y="268"/>
                  <a:pt x="170" y="267"/>
                  <a:pt x="169" y="266"/>
                </a:cubicBezTo>
                <a:cubicBezTo>
                  <a:pt x="173" y="264"/>
                  <a:pt x="176" y="263"/>
                  <a:pt x="179" y="261"/>
                </a:cubicBezTo>
                <a:cubicBezTo>
                  <a:pt x="176" y="264"/>
                  <a:pt x="173" y="267"/>
                  <a:pt x="171" y="269"/>
                </a:cubicBezTo>
                <a:close/>
                <a:moveTo>
                  <a:pt x="172" y="269"/>
                </a:moveTo>
                <a:cubicBezTo>
                  <a:pt x="175" y="266"/>
                  <a:pt x="178" y="263"/>
                  <a:pt x="180" y="260"/>
                </a:cubicBezTo>
                <a:cubicBezTo>
                  <a:pt x="185" y="258"/>
                  <a:pt x="190" y="255"/>
                  <a:pt x="194" y="252"/>
                </a:cubicBezTo>
                <a:cubicBezTo>
                  <a:pt x="187" y="258"/>
                  <a:pt x="180" y="263"/>
                  <a:pt x="172" y="269"/>
                </a:cubicBezTo>
                <a:close/>
                <a:moveTo>
                  <a:pt x="181" y="259"/>
                </a:moveTo>
                <a:cubicBezTo>
                  <a:pt x="185" y="255"/>
                  <a:pt x="187" y="252"/>
                  <a:pt x="190" y="248"/>
                </a:cubicBezTo>
                <a:cubicBezTo>
                  <a:pt x="191" y="248"/>
                  <a:pt x="192" y="247"/>
                  <a:pt x="193" y="246"/>
                </a:cubicBezTo>
                <a:cubicBezTo>
                  <a:pt x="194" y="248"/>
                  <a:pt x="195" y="249"/>
                  <a:pt x="195" y="251"/>
                </a:cubicBezTo>
                <a:cubicBezTo>
                  <a:pt x="191" y="254"/>
                  <a:pt x="186" y="256"/>
                  <a:pt x="181" y="259"/>
                </a:cubicBezTo>
                <a:close/>
                <a:moveTo>
                  <a:pt x="196" y="250"/>
                </a:moveTo>
                <a:cubicBezTo>
                  <a:pt x="195" y="251"/>
                  <a:pt x="195" y="251"/>
                  <a:pt x="195" y="251"/>
                </a:cubicBezTo>
                <a:cubicBezTo>
                  <a:pt x="195" y="249"/>
                  <a:pt x="194" y="248"/>
                  <a:pt x="194" y="246"/>
                </a:cubicBezTo>
                <a:cubicBezTo>
                  <a:pt x="199" y="244"/>
                  <a:pt x="204" y="241"/>
                  <a:pt x="208" y="239"/>
                </a:cubicBezTo>
                <a:cubicBezTo>
                  <a:pt x="205" y="243"/>
                  <a:pt x="201" y="246"/>
                  <a:pt x="196" y="250"/>
                </a:cubicBezTo>
                <a:close/>
                <a:moveTo>
                  <a:pt x="199" y="249"/>
                </a:moveTo>
                <a:cubicBezTo>
                  <a:pt x="203" y="245"/>
                  <a:pt x="206" y="242"/>
                  <a:pt x="209" y="238"/>
                </a:cubicBezTo>
                <a:cubicBezTo>
                  <a:pt x="213" y="236"/>
                  <a:pt x="217" y="234"/>
                  <a:pt x="220" y="232"/>
                </a:cubicBezTo>
                <a:cubicBezTo>
                  <a:pt x="220" y="232"/>
                  <a:pt x="220" y="233"/>
                  <a:pt x="220" y="233"/>
                </a:cubicBezTo>
                <a:cubicBezTo>
                  <a:pt x="214" y="238"/>
                  <a:pt x="207" y="243"/>
                  <a:pt x="199" y="249"/>
                </a:cubicBezTo>
                <a:close/>
                <a:moveTo>
                  <a:pt x="221" y="233"/>
                </a:moveTo>
                <a:cubicBezTo>
                  <a:pt x="221" y="233"/>
                  <a:pt x="221" y="232"/>
                  <a:pt x="220" y="232"/>
                </a:cubicBezTo>
                <a:cubicBezTo>
                  <a:pt x="222" y="231"/>
                  <a:pt x="224" y="229"/>
                  <a:pt x="226" y="228"/>
                </a:cubicBezTo>
                <a:cubicBezTo>
                  <a:pt x="225" y="230"/>
                  <a:pt x="223" y="231"/>
                  <a:pt x="221" y="233"/>
                </a:cubicBezTo>
                <a:close/>
                <a:moveTo>
                  <a:pt x="229" y="226"/>
                </a:moveTo>
                <a:cubicBezTo>
                  <a:pt x="226" y="228"/>
                  <a:pt x="223" y="230"/>
                  <a:pt x="220" y="231"/>
                </a:cubicBezTo>
                <a:cubicBezTo>
                  <a:pt x="220" y="230"/>
                  <a:pt x="219" y="228"/>
                  <a:pt x="218" y="227"/>
                </a:cubicBezTo>
                <a:cubicBezTo>
                  <a:pt x="219" y="227"/>
                  <a:pt x="219" y="226"/>
                  <a:pt x="219" y="226"/>
                </a:cubicBezTo>
                <a:cubicBezTo>
                  <a:pt x="226" y="223"/>
                  <a:pt x="233" y="219"/>
                  <a:pt x="239" y="216"/>
                </a:cubicBezTo>
                <a:cubicBezTo>
                  <a:pt x="236" y="219"/>
                  <a:pt x="232" y="223"/>
                  <a:pt x="229" y="226"/>
                </a:cubicBezTo>
                <a:close/>
                <a:moveTo>
                  <a:pt x="231" y="225"/>
                </a:moveTo>
                <a:cubicBezTo>
                  <a:pt x="234" y="222"/>
                  <a:pt x="237" y="218"/>
                  <a:pt x="240" y="215"/>
                </a:cubicBezTo>
                <a:cubicBezTo>
                  <a:pt x="242" y="215"/>
                  <a:pt x="243" y="214"/>
                  <a:pt x="245" y="213"/>
                </a:cubicBezTo>
                <a:cubicBezTo>
                  <a:pt x="245" y="213"/>
                  <a:pt x="245" y="214"/>
                  <a:pt x="245" y="215"/>
                </a:cubicBezTo>
                <a:cubicBezTo>
                  <a:pt x="241" y="218"/>
                  <a:pt x="236" y="221"/>
                  <a:pt x="231" y="225"/>
                </a:cubicBezTo>
                <a:close/>
                <a:moveTo>
                  <a:pt x="246" y="214"/>
                </a:moveTo>
                <a:cubicBezTo>
                  <a:pt x="246" y="214"/>
                  <a:pt x="245" y="213"/>
                  <a:pt x="245" y="213"/>
                </a:cubicBezTo>
                <a:cubicBezTo>
                  <a:pt x="249" y="211"/>
                  <a:pt x="252" y="209"/>
                  <a:pt x="255" y="207"/>
                </a:cubicBezTo>
                <a:cubicBezTo>
                  <a:pt x="252" y="209"/>
                  <a:pt x="249" y="212"/>
                  <a:pt x="246" y="214"/>
                </a:cubicBezTo>
                <a:close/>
                <a:moveTo>
                  <a:pt x="257" y="205"/>
                </a:moveTo>
                <a:cubicBezTo>
                  <a:pt x="254" y="207"/>
                  <a:pt x="249" y="210"/>
                  <a:pt x="245" y="212"/>
                </a:cubicBezTo>
                <a:cubicBezTo>
                  <a:pt x="245" y="212"/>
                  <a:pt x="244" y="211"/>
                  <a:pt x="244" y="210"/>
                </a:cubicBezTo>
                <a:cubicBezTo>
                  <a:pt x="246" y="208"/>
                  <a:pt x="248" y="206"/>
                  <a:pt x="249" y="204"/>
                </a:cubicBezTo>
                <a:cubicBezTo>
                  <a:pt x="256" y="201"/>
                  <a:pt x="262" y="197"/>
                  <a:pt x="268" y="194"/>
                </a:cubicBezTo>
                <a:cubicBezTo>
                  <a:pt x="265" y="198"/>
                  <a:pt x="261" y="201"/>
                  <a:pt x="257" y="205"/>
                </a:cubicBezTo>
                <a:close/>
                <a:moveTo>
                  <a:pt x="260" y="203"/>
                </a:moveTo>
                <a:cubicBezTo>
                  <a:pt x="263" y="200"/>
                  <a:pt x="266" y="197"/>
                  <a:pt x="269" y="194"/>
                </a:cubicBezTo>
                <a:cubicBezTo>
                  <a:pt x="269" y="194"/>
                  <a:pt x="270" y="195"/>
                  <a:pt x="270" y="196"/>
                </a:cubicBezTo>
                <a:cubicBezTo>
                  <a:pt x="267" y="198"/>
                  <a:pt x="263" y="201"/>
                  <a:pt x="260" y="203"/>
                </a:cubicBezTo>
                <a:close/>
                <a:moveTo>
                  <a:pt x="271" y="196"/>
                </a:moveTo>
                <a:cubicBezTo>
                  <a:pt x="270" y="195"/>
                  <a:pt x="270" y="194"/>
                  <a:pt x="269" y="193"/>
                </a:cubicBezTo>
                <a:cubicBezTo>
                  <a:pt x="275" y="191"/>
                  <a:pt x="280" y="188"/>
                  <a:pt x="284" y="185"/>
                </a:cubicBezTo>
                <a:cubicBezTo>
                  <a:pt x="280" y="188"/>
                  <a:pt x="276" y="192"/>
                  <a:pt x="271" y="196"/>
                </a:cubicBezTo>
                <a:close/>
                <a:moveTo>
                  <a:pt x="287" y="183"/>
                </a:moveTo>
                <a:cubicBezTo>
                  <a:pt x="281" y="186"/>
                  <a:pt x="276" y="189"/>
                  <a:pt x="270" y="192"/>
                </a:cubicBezTo>
                <a:cubicBezTo>
                  <a:pt x="273" y="189"/>
                  <a:pt x="276" y="185"/>
                  <a:pt x="278" y="182"/>
                </a:cubicBezTo>
                <a:cubicBezTo>
                  <a:pt x="283" y="179"/>
                  <a:pt x="288" y="177"/>
                  <a:pt x="293" y="174"/>
                </a:cubicBezTo>
                <a:cubicBezTo>
                  <a:pt x="293" y="175"/>
                  <a:pt x="294" y="175"/>
                  <a:pt x="294" y="176"/>
                </a:cubicBezTo>
                <a:cubicBezTo>
                  <a:pt x="292" y="178"/>
                  <a:pt x="289" y="181"/>
                  <a:pt x="287" y="183"/>
                </a:cubicBezTo>
                <a:close/>
                <a:moveTo>
                  <a:pt x="289" y="181"/>
                </a:moveTo>
                <a:cubicBezTo>
                  <a:pt x="291" y="180"/>
                  <a:pt x="292" y="178"/>
                  <a:pt x="294" y="176"/>
                </a:cubicBezTo>
                <a:cubicBezTo>
                  <a:pt x="294" y="177"/>
                  <a:pt x="294" y="177"/>
                  <a:pt x="295" y="178"/>
                </a:cubicBezTo>
                <a:cubicBezTo>
                  <a:pt x="293" y="179"/>
                  <a:pt x="291" y="180"/>
                  <a:pt x="289" y="181"/>
                </a:cubicBezTo>
                <a:close/>
                <a:moveTo>
                  <a:pt x="295" y="177"/>
                </a:moveTo>
                <a:cubicBezTo>
                  <a:pt x="295" y="177"/>
                  <a:pt x="295" y="177"/>
                  <a:pt x="295" y="177"/>
                </a:cubicBezTo>
                <a:cubicBezTo>
                  <a:pt x="295" y="177"/>
                  <a:pt x="295" y="176"/>
                  <a:pt x="294" y="176"/>
                </a:cubicBezTo>
                <a:cubicBezTo>
                  <a:pt x="296" y="175"/>
                  <a:pt x="297" y="173"/>
                  <a:pt x="298" y="172"/>
                </a:cubicBezTo>
                <a:cubicBezTo>
                  <a:pt x="304" y="169"/>
                  <a:pt x="310" y="165"/>
                  <a:pt x="315" y="162"/>
                </a:cubicBezTo>
                <a:cubicBezTo>
                  <a:pt x="309" y="167"/>
                  <a:pt x="302" y="172"/>
                  <a:pt x="295" y="177"/>
                </a:cubicBezTo>
                <a:close/>
                <a:moveTo>
                  <a:pt x="317" y="161"/>
                </a:moveTo>
                <a:cubicBezTo>
                  <a:pt x="311" y="164"/>
                  <a:pt x="305" y="167"/>
                  <a:pt x="299" y="171"/>
                </a:cubicBezTo>
                <a:cubicBezTo>
                  <a:pt x="302" y="167"/>
                  <a:pt x="305" y="164"/>
                  <a:pt x="307" y="160"/>
                </a:cubicBezTo>
                <a:cubicBezTo>
                  <a:pt x="310" y="158"/>
                  <a:pt x="314" y="157"/>
                  <a:pt x="317" y="155"/>
                </a:cubicBezTo>
                <a:cubicBezTo>
                  <a:pt x="318" y="156"/>
                  <a:pt x="318" y="157"/>
                  <a:pt x="319" y="158"/>
                </a:cubicBezTo>
                <a:cubicBezTo>
                  <a:pt x="318" y="159"/>
                  <a:pt x="317" y="160"/>
                  <a:pt x="317" y="161"/>
                </a:cubicBezTo>
                <a:close/>
                <a:moveTo>
                  <a:pt x="319" y="158"/>
                </a:moveTo>
                <a:cubicBezTo>
                  <a:pt x="319" y="157"/>
                  <a:pt x="318" y="156"/>
                  <a:pt x="318" y="155"/>
                </a:cubicBezTo>
                <a:cubicBezTo>
                  <a:pt x="321" y="154"/>
                  <a:pt x="324" y="152"/>
                  <a:pt x="327" y="150"/>
                </a:cubicBezTo>
                <a:cubicBezTo>
                  <a:pt x="324" y="153"/>
                  <a:pt x="322" y="156"/>
                  <a:pt x="319" y="158"/>
                </a:cubicBezTo>
                <a:close/>
                <a:moveTo>
                  <a:pt x="320" y="159"/>
                </a:moveTo>
                <a:cubicBezTo>
                  <a:pt x="320" y="159"/>
                  <a:pt x="320" y="159"/>
                  <a:pt x="320" y="159"/>
                </a:cubicBezTo>
                <a:cubicBezTo>
                  <a:pt x="323" y="156"/>
                  <a:pt x="325" y="153"/>
                  <a:pt x="328" y="150"/>
                </a:cubicBezTo>
                <a:cubicBezTo>
                  <a:pt x="333" y="147"/>
                  <a:pt x="339" y="144"/>
                  <a:pt x="344" y="141"/>
                </a:cubicBezTo>
                <a:cubicBezTo>
                  <a:pt x="337" y="147"/>
                  <a:pt x="329" y="153"/>
                  <a:pt x="320" y="159"/>
                </a:cubicBezTo>
                <a:close/>
                <a:moveTo>
                  <a:pt x="329" y="149"/>
                </a:moveTo>
                <a:cubicBezTo>
                  <a:pt x="332" y="145"/>
                  <a:pt x="335" y="141"/>
                  <a:pt x="337" y="137"/>
                </a:cubicBezTo>
                <a:cubicBezTo>
                  <a:pt x="338" y="137"/>
                  <a:pt x="339" y="136"/>
                  <a:pt x="341" y="136"/>
                </a:cubicBezTo>
                <a:cubicBezTo>
                  <a:pt x="342" y="137"/>
                  <a:pt x="343" y="139"/>
                  <a:pt x="344" y="140"/>
                </a:cubicBezTo>
                <a:cubicBezTo>
                  <a:pt x="339" y="143"/>
                  <a:pt x="334" y="146"/>
                  <a:pt x="329" y="149"/>
                </a:cubicBezTo>
                <a:close/>
                <a:moveTo>
                  <a:pt x="346" y="139"/>
                </a:moveTo>
                <a:cubicBezTo>
                  <a:pt x="345" y="140"/>
                  <a:pt x="345" y="140"/>
                  <a:pt x="344" y="140"/>
                </a:cubicBezTo>
                <a:cubicBezTo>
                  <a:pt x="343" y="139"/>
                  <a:pt x="342" y="137"/>
                  <a:pt x="341" y="135"/>
                </a:cubicBezTo>
                <a:cubicBezTo>
                  <a:pt x="347" y="133"/>
                  <a:pt x="352" y="130"/>
                  <a:pt x="357" y="128"/>
                </a:cubicBezTo>
                <a:cubicBezTo>
                  <a:pt x="353" y="132"/>
                  <a:pt x="350" y="135"/>
                  <a:pt x="346" y="139"/>
                </a:cubicBezTo>
                <a:close/>
                <a:moveTo>
                  <a:pt x="348" y="138"/>
                </a:moveTo>
                <a:cubicBezTo>
                  <a:pt x="351" y="134"/>
                  <a:pt x="355" y="131"/>
                  <a:pt x="358" y="127"/>
                </a:cubicBezTo>
                <a:cubicBezTo>
                  <a:pt x="361" y="125"/>
                  <a:pt x="365" y="123"/>
                  <a:pt x="368" y="122"/>
                </a:cubicBezTo>
                <a:cubicBezTo>
                  <a:pt x="368" y="122"/>
                  <a:pt x="368" y="123"/>
                  <a:pt x="369" y="123"/>
                </a:cubicBezTo>
                <a:cubicBezTo>
                  <a:pt x="363" y="128"/>
                  <a:pt x="356" y="133"/>
                  <a:pt x="348" y="138"/>
                </a:cubicBezTo>
                <a:close/>
                <a:moveTo>
                  <a:pt x="369" y="123"/>
                </a:moveTo>
                <a:cubicBezTo>
                  <a:pt x="369" y="122"/>
                  <a:pt x="369" y="122"/>
                  <a:pt x="368" y="121"/>
                </a:cubicBezTo>
                <a:cubicBezTo>
                  <a:pt x="371" y="120"/>
                  <a:pt x="373" y="119"/>
                  <a:pt x="375" y="117"/>
                </a:cubicBezTo>
                <a:cubicBezTo>
                  <a:pt x="373" y="119"/>
                  <a:pt x="371" y="121"/>
                  <a:pt x="369" y="123"/>
                </a:cubicBezTo>
                <a:close/>
                <a:moveTo>
                  <a:pt x="377" y="116"/>
                </a:moveTo>
                <a:cubicBezTo>
                  <a:pt x="374" y="117"/>
                  <a:pt x="371" y="119"/>
                  <a:pt x="368" y="121"/>
                </a:cubicBezTo>
                <a:cubicBezTo>
                  <a:pt x="367" y="120"/>
                  <a:pt x="366" y="118"/>
                  <a:pt x="365" y="117"/>
                </a:cubicBezTo>
                <a:cubicBezTo>
                  <a:pt x="365" y="116"/>
                  <a:pt x="366" y="116"/>
                  <a:pt x="366" y="115"/>
                </a:cubicBezTo>
                <a:cubicBezTo>
                  <a:pt x="373" y="112"/>
                  <a:pt x="380" y="109"/>
                  <a:pt x="386" y="106"/>
                </a:cubicBezTo>
                <a:cubicBezTo>
                  <a:pt x="384" y="109"/>
                  <a:pt x="380" y="112"/>
                  <a:pt x="377" y="116"/>
                </a:cubicBezTo>
                <a:close/>
                <a:moveTo>
                  <a:pt x="379" y="114"/>
                </a:moveTo>
                <a:cubicBezTo>
                  <a:pt x="382" y="111"/>
                  <a:pt x="385" y="108"/>
                  <a:pt x="387" y="105"/>
                </a:cubicBezTo>
                <a:cubicBezTo>
                  <a:pt x="389" y="104"/>
                  <a:pt x="390" y="104"/>
                  <a:pt x="392" y="103"/>
                </a:cubicBezTo>
                <a:cubicBezTo>
                  <a:pt x="392" y="103"/>
                  <a:pt x="393" y="104"/>
                  <a:pt x="393" y="105"/>
                </a:cubicBezTo>
                <a:cubicBezTo>
                  <a:pt x="389" y="108"/>
                  <a:pt x="384" y="111"/>
                  <a:pt x="379" y="114"/>
                </a:cubicBezTo>
                <a:close/>
                <a:moveTo>
                  <a:pt x="393" y="104"/>
                </a:moveTo>
                <a:cubicBezTo>
                  <a:pt x="393" y="104"/>
                  <a:pt x="393" y="103"/>
                  <a:pt x="392" y="103"/>
                </a:cubicBezTo>
                <a:cubicBezTo>
                  <a:pt x="396" y="101"/>
                  <a:pt x="399" y="99"/>
                  <a:pt x="403" y="97"/>
                </a:cubicBezTo>
                <a:cubicBezTo>
                  <a:pt x="400" y="99"/>
                  <a:pt x="397" y="102"/>
                  <a:pt x="393" y="104"/>
                </a:cubicBezTo>
                <a:close/>
                <a:moveTo>
                  <a:pt x="403" y="96"/>
                </a:moveTo>
                <a:cubicBezTo>
                  <a:pt x="399" y="97"/>
                  <a:pt x="395" y="99"/>
                  <a:pt x="391" y="101"/>
                </a:cubicBezTo>
                <a:cubicBezTo>
                  <a:pt x="391" y="101"/>
                  <a:pt x="391" y="101"/>
                  <a:pt x="391" y="100"/>
                </a:cubicBezTo>
                <a:cubicBezTo>
                  <a:pt x="394" y="96"/>
                  <a:pt x="397" y="91"/>
                  <a:pt x="398" y="86"/>
                </a:cubicBezTo>
                <a:cubicBezTo>
                  <a:pt x="404" y="84"/>
                  <a:pt x="409" y="83"/>
                  <a:pt x="413" y="81"/>
                </a:cubicBezTo>
                <a:cubicBezTo>
                  <a:pt x="414" y="82"/>
                  <a:pt x="415" y="82"/>
                  <a:pt x="415" y="83"/>
                </a:cubicBezTo>
                <a:cubicBezTo>
                  <a:pt x="412" y="87"/>
                  <a:pt x="409" y="91"/>
                  <a:pt x="405" y="95"/>
                </a:cubicBezTo>
                <a:cubicBezTo>
                  <a:pt x="404" y="95"/>
                  <a:pt x="404" y="95"/>
                  <a:pt x="403" y="96"/>
                </a:cubicBezTo>
                <a:close/>
                <a:moveTo>
                  <a:pt x="416" y="84"/>
                </a:moveTo>
                <a:cubicBezTo>
                  <a:pt x="416" y="85"/>
                  <a:pt x="417" y="86"/>
                  <a:pt x="418" y="86"/>
                </a:cubicBezTo>
                <a:cubicBezTo>
                  <a:pt x="414" y="89"/>
                  <a:pt x="410" y="91"/>
                  <a:pt x="407" y="94"/>
                </a:cubicBezTo>
                <a:cubicBezTo>
                  <a:pt x="410" y="90"/>
                  <a:pt x="413" y="87"/>
                  <a:pt x="416" y="84"/>
                </a:cubicBezTo>
                <a:close/>
                <a:moveTo>
                  <a:pt x="407" y="94"/>
                </a:moveTo>
                <a:cubicBezTo>
                  <a:pt x="411" y="92"/>
                  <a:pt x="414" y="89"/>
                  <a:pt x="418" y="87"/>
                </a:cubicBezTo>
                <a:cubicBezTo>
                  <a:pt x="418" y="87"/>
                  <a:pt x="418" y="88"/>
                  <a:pt x="419" y="88"/>
                </a:cubicBezTo>
                <a:cubicBezTo>
                  <a:pt x="415" y="90"/>
                  <a:pt x="411" y="92"/>
                  <a:pt x="407" y="94"/>
                </a:cubicBezTo>
                <a:close/>
                <a:moveTo>
                  <a:pt x="419" y="88"/>
                </a:moveTo>
                <a:cubicBezTo>
                  <a:pt x="419" y="88"/>
                  <a:pt x="419" y="87"/>
                  <a:pt x="418" y="87"/>
                </a:cubicBezTo>
                <a:cubicBezTo>
                  <a:pt x="426" y="81"/>
                  <a:pt x="432" y="76"/>
                  <a:pt x="437" y="70"/>
                </a:cubicBezTo>
                <a:cubicBezTo>
                  <a:pt x="439" y="70"/>
                  <a:pt x="440" y="69"/>
                  <a:pt x="442" y="68"/>
                </a:cubicBezTo>
                <a:cubicBezTo>
                  <a:pt x="443" y="70"/>
                  <a:pt x="444" y="71"/>
                  <a:pt x="445" y="73"/>
                </a:cubicBezTo>
                <a:cubicBezTo>
                  <a:pt x="438" y="78"/>
                  <a:pt x="429" y="83"/>
                  <a:pt x="419" y="88"/>
                </a:cubicBezTo>
                <a:close/>
                <a:moveTo>
                  <a:pt x="446" y="73"/>
                </a:moveTo>
                <a:cubicBezTo>
                  <a:pt x="445" y="71"/>
                  <a:pt x="443" y="70"/>
                  <a:pt x="442" y="68"/>
                </a:cubicBezTo>
                <a:cubicBezTo>
                  <a:pt x="452" y="63"/>
                  <a:pt x="461" y="58"/>
                  <a:pt x="469" y="53"/>
                </a:cubicBezTo>
                <a:cubicBezTo>
                  <a:pt x="469" y="54"/>
                  <a:pt x="469" y="54"/>
                  <a:pt x="469" y="54"/>
                </a:cubicBezTo>
                <a:cubicBezTo>
                  <a:pt x="463" y="60"/>
                  <a:pt x="455" y="67"/>
                  <a:pt x="446" y="73"/>
                </a:cubicBezTo>
                <a:close/>
                <a:moveTo>
                  <a:pt x="472" y="51"/>
                </a:moveTo>
                <a:cubicBezTo>
                  <a:pt x="471" y="52"/>
                  <a:pt x="470" y="52"/>
                  <a:pt x="469" y="53"/>
                </a:cubicBezTo>
                <a:cubicBezTo>
                  <a:pt x="468" y="51"/>
                  <a:pt x="467" y="49"/>
                  <a:pt x="465" y="48"/>
                </a:cubicBezTo>
                <a:cubicBezTo>
                  <a:pt x="470" y="45"/>
                  <a:pt x="475" y="43"/>
                  <a:pt x="480" y="41"/>
                </a:cubicBezTo>
                <a:cubicBezTo>
                  <a:pt x="478" y="44"/>
                  <a:pt x="475" y="48"/>
                  <a:pt x="472" y="51"/>
                </a:cubicBezTo>
                <a:close/>
                <a:moveTo>
                  <a:pt x="473" y="50"/>
                </a:moveTo>
                <a:cubicBezTo>
                  <a:pt x="476" y="47"/>
                  <a:pt x="479" y="43"/>
                  <a:pt x="481" y="40"/>
                </a:cubicBezTo>
                <a:cubicBezTo>
                  <a:pt x="485" y="38"/>
                  <a:pt x="489" y="36"/>
                  <a:pt x="492" y="34"/>
                </a:cubicBezTo>
                <a:cubicBezTo>
                  <a:pt x="493" y="34"/>
                  <a:pt x="493" y="34"/>
                  <a:pt x="493" y="35"/>
                </a:cubicBezTo>
                <a:cubicBezTo>
                  <a:pt x="488" y="40"/>
                  <a:pt x="481" y="45"/>
                  <a:pt x="473" y="50"/>
                </a:cubicBezTo>
                <a:close/>
                <a:moveTo>
                  <a:pt x="493" y="34"/>
                </a:moveTo>
                <a:cubicBezTo>
                  <a:pt x="493" y="34"/>
                  <a:pt x="493" y="34"/>
                  <a:pt x="493" y="34"/>
                </a:cubicBezTo>
                <a:cubicBezTo>
                  <a:pt x="494" y="33"/>
                  <a:pt x="496" y="32"/>
                  <a:pt x="497" y="31"/>
                </a:cubicBezTo>
                <a:cubicBezTo>
                  <a:pt x="496" y="32"/>
                  <a:pt x="495" y="33"/>
                  <a:pt x="493" y="34"/>
                </a:cubicBezTo>
                <a:close/>
                <a:moveTo>
                  <a:pt x="498" y="30"/>
                </a:moveTo>
                <a:cubicBezTo>
                  <a:pt x="496" y="31"/>
                  <a:pt x="495" y="32"/>
                  <a:pt x="492" y="33"/>
                </a:cubicBezTo>
                <a:cubicBezTo>
                  <a:pt x="491" y="31"/>
                  <a:pt x="489" y="29"/>
                  <a:pt x="488" y="28"/>
                </a:cubicBezTo>
                <a:cubicBezTo>
                  <a:pt x="495" y="25"/>
                  <a:pt x="501" y="22"/>
                  <a:pt x="507" y="19"/>
                </a:cubicBezTo>
                <a:cubicBezTo>
                  <a:pt x="505" y="22"/>
                  <a:pt x="502" y="26"/>
                  <a:pt x="498" y="30"/>
                </a:cubicBezTo>
                <a:close/>
                <a:moveTo>
                  <a:pt x="525" y="9"/>
                </a:moveTo>
                <a:cubicBezTo>
                  <a:pt x="523" y="11"/>
                  <a:pt x="520" y="13"/>
                  <a:pt x="518" y="15"/>
                </a:cubicBezTo>
                <a:cubicBezTo>
                  <a:pt x="518" y="15"/>
                  <a:pt x="517" y="14"/>
                  <a:pt x="517" y="14"/>
                </a:cubicBezTo>
                <a:cubicBezTo>
                  <a:pt x="519" y="12"/>
                  <a:pt x="522" y="10"/>
                  <a:pt x="525" y="9"/>
                </a:cubicBezTo>
                <a:close/>
                <a:moveTo>
                  <a:pt x="518" y="16"/>
                </a:moveTo>
                <a:cubicBezTo>
                  <a:pt x="513" y="20"/>
                  <a:pt x="507" y="24"/>
                  <a:pt x="500" y="29"/>
                </a:cubicBezTo>
                <a:cubicBezTo>
                  <a:pt x="503" y="25"/>
                  <a:pt x="506" y="22"/>
                  <a:pt x="508" y="18"/>
                </a:cubicBezTo>
                <a:cubicBezTo>
                  <a:pt x="511" y="17"/>
                  <a:pt x="514" y="15"/>
                  <a:pt x="516" y="14"/>
                </a:cubicBezTo>
                <a:cubicBezTo>
                  <a:pt x="517" y="14"/>
                  <a:pt x="517" y="15"/>
                  <a:pt x="518" y="16"/>
                </a:cubicBezTo>
                <a:close/>
                <a:moveTo>
                  <a:pt x="516" y="14"/>
                </a:moveTo>
                <a:cubicBezTo>
                  <a:pt x="514" y="15"/>
                  <a:pt x="511" y="16"/>
                  <a:pt x="509" y="17"/>
                </a:cubicBezTo>
                <a:cubicBezTo>
                  <a:pt x="510" y="15"/>
                  <a:pt x="511" y="13"/>
                  <a:pt x="513" y="10"/>
                </a:cubicBezTo>
                <a:cubicBezTo>
                  <a:pt x="514" y="11"/>
                  <a:pt x="515" y="12"/>
                  <a:pt x="516" y="14"/>
                </a:cubicBezTo>
                <a:close/>
                <a:moveTo>
                  <a:pt x="514" y="6"/>
                </a:moveTo>
                <a:cubicBezTo>
                  <a:pt x="513" y="7"/>
                  <a:pt x="513" y="8"/>
                  <a:pt x="512" y="9"/>
                </a:cubicBezTo>
                <a:cubicBezTo>
                  <a:pt x="512" y="9"/>
                  <a:pt x="511" y="8"/>
                  <a:pt x="511" y="8"/>
                </a:cubicBezTo>
                <a:cubicBezTo>
                  <a:pt x="512" y="7"/>
                  <a:pt x="513" y="7"/>
                  <a:pt x="514" y="6"/>
                </a:cubicBezTo>
                <a:close/>
                <a:moveTo>
                  <a:pt x="510" y="8"/>
                </a:moveTo>
                <a:cubicBezTo>
                  <a:pt x="511" y="8"/>
                  <a:pt x="512" y="9"/>
                  <a:pt x="512" y="10"/>
                </a:cubicBezTo>
                <a:cubicBezTo>
                  <a:pt x="511" y="12"/>
                  <a:pt x="509" y="15"/>
                  <a:pt x="508" y="18"/>
                </a:cubicBezTo>
                <a:cubicBezTo>
                  <a:pt x="502" y="21"/>
                  <a:pt x="495" y="24"/>
                  <a:pt x="488" y="27"/>
                </a:cubicBezTo>
                <a:cubicBezTo>
                  <a:pt x="487" y="27"/>
                  <a:pt x="487" y="27"/>
                  <a:pt x="487" y="27"/>
                </a:cubicBezTo>
                <a:cubicBezTo>
                  <a:pt x="489" y="23"/>
                  <a:pt x="490" y="20"/>
                  <a:pt x="490" y="16"/>
                </a:cubicBezTo>
                <a:cubicBezTo>
                  <a:pt x="497" y="13"/>
                  <a:pt x="504" y="10"/>
                  <a:pt x="510" y="8"/>
                </a:cubicBezTo>
                <a:close/>
                <a:moveTo>
                  <a:pt x="490" y="3"/>
                </a:moveTo>
                <a:cubicBezTo>
                  <a:pt x="491" y="7"/>
                  <a:pt x="491" y="11"/>
                  <a:pt x="490" y="15"/>
                </a:cubicBezTo>
                <a:cubicBezTo>
                  <a:pt x="487" y="16"/>
                  <a:pt x="483" y="18"/>
                  <a:pt x="480" y="19"/>
                </a:cubicBezTo>
                <a:cubicBezTo>
                  <a:pt x="477" y="16"/>
                  <a:pt x="473" y="12"/>
                  <a:pt x="469" y="9"/>
                </a:cubicBezTo>
                <a:cubicBezTo>
                  <a:pt x="477" y="7"/>
                  <a:pt x="484" y="5"/>
                  <a:pt x="490" y="3"/>
                </a:cubicBezTo>
                <a:close/>
                <a:moveTo>
                  <a:pt x="469" y="9"/>
                </a:moveTo>
                <a:cubicBezTo>
                  <a:pt x="472" y="13"/>
                  <a:pt x="476" y="16"/>
                  <a:pt x="479" y="19"/>
                </a:cubicBezTo>
                <a:cubicBezTo>
                  <a:pt x="473" y="21"/>
                  <a:pt x="466" y="24"/>
                  <a:pt x="459" y="26"/>
                </a:cubicBezTo>
                <a:cubicBezTo>
                  <a:pt x="459" y="22"/>
                  <a:pt x="459" y="17"/>
                  <a:pt x="458" y="13"/>
                </a:cubicBezTo>
                <a:cubicBezTo>
                  <a:pt x="462" y="12"/>
                  <a:pt x="465" y="10"/>
                  <a:pt x="469" y="9"/>
                </a:cubicBezTo>
                <a:close/>
                <a:moveTo>
                  <a:pt x="458" y="13"/>
                </a:moveTo>
                <a:cubicBezTo>
                  <a:pt x="458" y="17"/>
                  <a:pt x="459" y="22"/>
                  <a:pt x="458" y="26"/>
                </a:cubicBezTo>
                <a:cubicBezTo>
                  <a:pt x="455" y="27"/>
                  <a:pt x="452" y="28"/>
                  <a:pt x="448" y="29"/>
                </a:cubicBezTo>
                <a:cubicBezTo>
                  <a:pt x="448" y="29"/>
                  <a:pt x="448" y="29"/>
                  <a:pt x="448" y="29"/>
                </a:cubicBezTo>
                <a:cubicBezTo>
                  <a:pt x="444" y="26"/>
                  <a:pt x="440" y="22"/>
                  <a:pt x="435" y="19"/>
                </a:cubicBezTo>
                <a:cubicBezTo>
                  <a:pt x="443" y="17"/>
                  <a:pt x="451" y="15"/>
                  <a:pt x="458" y="13"/>
                </a:cubicBezTo>
                <a:close/>
                <a:moveTo>
                  <a:pt x="447" y="30"/>
                </a:moveTo>
                <a:cubicBezTo>
                  <a:pt x="442" y="31"/>
                  <a:pt x="437" y="33"/>
                  <a:pt x="431" y="35"/>
                </a:cubicBezTo>
                <a:cubicBezTo>
                  <a:pt x="430" y="30"/>
                  <a:pt x="429" y="26"/>
                  <a:pt x="428" y="21"/>
                </a:cubicBezTo>
                <a:cubicBezTo>
                  <a:pt x="430" y="20"/>
                  <a:pt x="433" y="20"/>
                  <a:pt x="435" y="19"/>
                </a:cubicBezTo>
                <a:cubicBezTo>
                  <a:pt x="439" y="22"/>
                  <a:pt x="444" y="26"/>
                  <a:pt x="447" y="30"/>
                </a:cubicBezTo>
                <a:close/>
                <a:moveTo>
                  <a:pt x="434" y="19"/>
                </a:moveTo>
                <a:cubicBezTo>
                  <a:pt x="432" y="19"/>
                  <a:pt x="430" y="20"/>
                  <a:pt x="428" y="21"/>
                </a:cubicBezTo>
                <a:cubicBezTo>
                  <a:pt x="427" y="18"/>
                  <a:pt x="426" y="15"/>
                  <a:pt x="424" y="12"/>
                </a:cubicBezTo>
                <a:cubicBezTo>
                  <a:pt x="428" y="14"/>
                  <a:pt x="431" y="16"/>
                  <a:pt x="434" y="19"/>
                </a:cubicBezTo>
                <a:close/>
                <a:moveTo>
                  <a:pt x="418" y="8"/>
                </a:moveTo>
                <a:cubicBezTo>
                  <a:pt x="422" y="7"/>
                  <a:pt x="422" y="7"/>
                  <a:pt x="422" y="7"/>
                </a:cubicBezTo>
                <a:cubicBezTo>
                  <a:pt x="422" y="8"/>
                  <a:pt x="423" y="9"/>
                  <a:pt x="423" y="11"/>
                </a:cubicBezTo>
                <a:cubicBezTo>
                  <a:pt x="422" y="10"/>
                  <a:pt x="420" y="9"/>
                  <a:pt x="418" y="8"/>
                </a:cubicBezTo>
                <a:cubicBezTo>
                  <a:pt x="418" y="8"/>
                  <a:pt x="418" y="8"/>
                  <a:pt x="418" y="8"/>
                </a:cubicBezTo>
                <a:close/>
                <a:moveTo>
                  <a:pt x="418" y="8"/>
                </a:moveTo>
                <a:cubicBezTo>
                  <a:pt x="420" y="9"/>
                  <a:pt x="422" y="10"/>
                  <a:pt x="424" y="12"/>
                </a:cubicBezTo>
                <a:cubicBezTo>
                  <a:pt x="425" y="15"/>
                  <a:pt x="426" y="18"/>
                  <a:pt x="427" y="21"/>
                </a:cubicBezTo>
                <a:cubicBezTo>
                  <a:pt x="419" y="23"/>
                  <a:pt x="410" y="25"/>
                  <a:pt x="400" y="28"/>
                </a:cubicBezTo>
                <a:cubicBezTo>
                  <a:pt x="397" y="27"/>
                  <a:pt x="395" y="25"/>
                  <a:pt x="393" y="24"/>
                </a:cubicBezTo>
                <a:cubicBezTo>
                  <a:pt x="391" y="21"/>
                  <a:pt x="390" y="18"/>
                  <a:pt x="388" y="15"/>
                </a:cubicBezTo>
                <a:cubicBezTo>
                  <a:pt x="399" y="13"/>
                  <a:pt x="408" y="10"/>
                  <a:pt x="418" y="8"/>
                </a:cubicBezTo>
                <a:close/>
                <a:moveTo>
                  <a:pt x="387" y="16"/>
                </a:moveTo>
                <a:cubicBezTo>
                  <a:pt x="389" y="18"/>
                  <a:pt x="390" y="21"/>
                  <a:pt x="392" y="23"/>
                </a:cubicBezTo>
                <a:cubicBezTo>
                  <a:pt x="388" y="21"/>
                  <a:pt x="384" y="19"/>
                  <a:pt x="380" y="17"/>
                </a:cubicBezTo>
                <a:lnTo>
                  <a:pt x="387" y="16"/>
                </a:lnTo>
                <a:close/>
                <a:moveTo>
                  <a:pt x="392" y="24"/>
                </a:moveTo>
                <a:cubicBezTo>
                  <a:pt x="393" y="26"/>
                  <a:pt x="394" y="28"/>
                  <a:pt x="395" y="29"/>
                </a:cubicBezTo>
                <a:cubicBezTo>
                  <a:pt x="384" y="32"/>
                  <a:pt x="372" y="35"/>
                  <a:pt x="363" y="38"/>
                </a:cubicBezTo>
                <a:cubicBezTo>
                  <a:pt x="362" y="37"/>
                  <a:pt x="362" y="37"/>
                  <a:pt x="361" y="37"/>
                </a:cubicBezTo>
                <a:cubicBezTo>
                  <a:pt x="360" y="35"/>
                  <a:pt x="359" y="33"/>
                  <a:pt x="358" y="31"/>
                </a:cubicBezTo>
                <a:cubicBezTo>
                  <a:pt x="356" y="29"/>
                  <a:pt x="355" y="26"/>
                  <a:pt x="353" y="24"/>
                </a:cubicBezTo>
                <a:cubicBezTo>
                  <a:pt x="362" y="22"/>
                  <a:pt x="371" y="20"/>
                  <a:pt x="379" y="18"/>
                </a:cubicBezTo>
                <a:cubicBezTo>
                  <a:pt x="384" y="20"/>
                  <a:pt x="388" y="22"/>
                  <a:pt x="392" y="24"/>
                </a:cubicBezTo>
                <a:close/>
                <a:moveTo>
                  <a:pt x="341" y="4"/>
                </a:moveTo>
                <a:cubicBezTo>
                  <a:pt x="355" y="8"/>
                  <a:pt x="367" y="12"/>
                  <a:pt x="379" y="17"/>
                </a:cubicBezTo>
                <a:cubicBezTo>
                  <a:pt x="370" y="19"/>
                  <a:pt x="362" y="21"/>
                  <a:pt x="353" y="24"/>
                </a:cubicBezTo>
                <a:cubicBezTo>
                  <a:pt x="349" y="17"/>
                  <a:pt x="345" y="11"/>
                  <a:pt x="341" y="4"/>
                </a:cubicBezTo>
                <a:close/>
                <a:moveTo>
                  <a:pt x="353" y="24"/>
                </a:moveTo>
                <a:cubicBezTo>
                  <a:pt x="354" y="27"/>
                  <a:pt x="356" y="29"/>
                  <a:pt x="357" y="32"/>
                </a:cubicBezTo>
                <a:cubicBezTo>
                  <a:pt x="358" y="33"/>
                  <a:pt x="359" y="35"/>
                  <a:pt x="360" y="37"/>
                </a:cubicBezTo>
                <a:cubicBezTo>
                  <a:pt x="354" y="33"/>
                  <a:pt x="347" y="30"/>
                  <a:pt x="339" y="28"/>
                </a:cubicBezTo>
                <a:cubicBezTo>
                  <a:pt x="344" y="26"/>
                  <a:pt x="348" y="25"/>
                  <a:pt x="353" y="24"/>
                </a:cubicBezTo>
                <a:close/>
                <a:moveTo>
                  <a:pt x="361" y="37"/>
                </a:moveTo>
                <a:cubicBezTo>
                  <a:pt x="361" y="38"/>
                  <a:pt x="361" y="38"/>
                  <a:pt x="361" y="38"/>
                </a:cubicBezTo>
                <a:cubicBezTo>
                  <a:pt x="357" y="39"/>
                  <a:pt x="357" y="39"/>
                  <a:pt x="357" y="39"/>
                </a:cubicBezTo>
                <a:cubicBezTo>
                  <a:pt x="347" y="42"/>
                  <a:pt x="338" y="44"/>
                  <a:pt x="328" y="47"/>
                </a:cubicBezTo>
                <a:cubicBezTo>
                  <a:pt x="325" y="42"/>
                  <a:pt x="322" y="37"/>
                  <a:pt x="320" y="33"/>
                </a:cubicBezTo>
                <a:cubicBezTo>
                  <a:pt x="326" y="31"/>
                  <a:pt x="332" y="29"/>
                  <a:pt x="339" y="28"/>
                </a:cubicBezTo>
                <a:cubicBezTo>
                  <a:pt x="346" y="31"/>
                  <a:pt x="354" y="34"/>
                  <a:pt x="361" y="37"/>
                </a:cubicBezTo>
                <a:close/>
                <a:moveTo>
                  <a:pt x="338" y="27"/>
                </a:moveTo>
                <a:cubicBezTo>
                  <a:pt x="331" y="29"/>
                  <a:pt x="325" y="31"/>
                  <a:pt x="319" y="32"/>
                </a:cubicBezTo>
                <a:cubicBezTo>
                  <a:pt x="317" y="28"/>
                  <a:pt x="315" y="24"/>
                  <a:pt x="313" y="20"/>
                </a:cubicBezTo>
                <a:cubicBezTo>
                  <a:pt x="321" y="22"/>
                  <a:pt x="330" y="25"/>
                  <a:pt x="338" y="27"/>
                </a:cubicBezTo>
                <a:close/>
                <a:moveTo>
                  <a:pt x="312" y="20"/>
                </a:moveTo>
                <a:cubicBezTo>
                  <a:pt x="314" y="24"/>
                  <a:pt x="317" y="28"/>
                  <a:pt x="319" y="32"/>
                </a:cubicBezTo>
                <a:cubicBezTo>
                  <a:pt x="311" y="34"/>
                  <a:pt x="304" y="36"/>
                  <a:pt x="296" y="38"/>
                </a:cubicBezTo>
                <a:cubicBezTo>
                  <a:pt x="292" y="37"/>
                  <a:pt x="287" y="36"/>
                  <a:pt x="283" y="35"/>
                </a:cubicBezTo>
                <a:cubicBezTo>
                  <a:pt x="279" y="28"/>
                  <a:pt x="275" y="21"/>
                  <a:pt x="272" y="15"/>
                </a:cubicBezTo>
                <a:cubicBezTo>
                  <a:pt x="286" y="16"/>
                  <a:pt x="300" y="18"/>
                  <a:pt x="312" y="20"/>
                </a:cubicBezTo>
                <a:close/>
                <a:moveTo>
                  <a:pt x="251" y="14"/>
                </a:moveTo>
                <a:cubicBezTo>
                  <a:pt x="258" y="14"/>
                  <a:pt x="265" y="14"/>
                  <a:pt x="272" y="15"/>
                </a:cubicBezTo>
                <a:cubicBezTo>
                  <a:pt x="275" y="21"/>
                  <a:pt x="278" y="28"/>
                  <a:pt x="282" y="35"/>
                </a:cubicBezTo>
                <a:cubicBezTo>
                  <a:pt x="270" y="33"/>
                  <a:pt x="257" y="31"/>
                  <a:pt x="244" y="31"/>
                </a:cubicBezTo>
                <a:cubicBezTo>
                  <a:pt x="242" y="25"/>
                  <a:pt x="239" y="20"/>
                  <a:pt x="237" y="14"/>
                </a:cubicBezTo>
                <a:cubicBezTo>
                  <a:pt x="242" y="14"/>
                  <a:pt x="246" y="14"/>
                  <a:pt x="251" y="14"/>
                </a:cubicBezTo>
                <a:close/>
                <a:moveTo>
                  <a:pt x="218" y="16"/>
                </a:moveTo>
                <a:cubicBezTo>
                  <a:pt x="224" y="15"/>
                  <a:pt x="231" y="15"/>
                  <a:pt x="236" y="14"/>
                </a:cubicBezTo>
                <a:cubicBezTo>
                  <a:pt x="239" y="20"/>
                  <a:pt x="241" y="25"/>
                  <a:pt x="244" y="31"/>
                </a:cubicBezTo>
                <a:cubicBezTo>
                  <a:pt x="239" y="31"/>
                  <a:pt x="235" y="31"/>
                  <a:pt x="230" y="31"/>
                </a:cubicBezTo>
                <a:cubicBezTo>
                  <a:pt x="224" y="31"/>
                  <a:pt x="217" y="31"/>
                  <a:pt x="210" y="31"/>
                </a:cubicBezTo>
                <a:cubicBezTo>
                  <a:pt x="208" y="26"/>
                  <a:pt x="206" y="21"/>
                  <a:pt x="205" y="17"/>
                </a:cubicBezTo>
                <a:cubicBezTo>
                  <a:pt x="209" y="16"/>
                  <a:pt x="214" y="16"/>
                  <a:pt x="218" y="16"/>
                </a:cubicBezTo>
                <a:close/>
                <a:moveTo>
                  <a:pt x="210" y="31"/>
                </a:moveTo>
                <a:cubicBezTo>
                  <a:pt x="203" y="32"/>
                  <a:pt x="197" y="32"/>
                  <a:pt x="190" y="33"/>
                </a:cubicBezTo>
                <a:cubicBezTo>
                  <a:pt x="186" y="33"/>
                  <a:pt x="182" y="34"/>
                  <a:pt x="178" y="34"/>
                </a:cubicBezTo>
                <a:cubicBezTo>
                  <a:pt x="177" y="29"/>
                  <a:pt x="175" y="24"/>
                  <a:pt x="174" y="20"/>
                </a:cubicBezTo>
                <a:cubicBezTo>
                  <a:pt x="184" y="19"/>
                  <a:pt x="194" y="18"/>
                  <a:pt x="204" y="17"/>
                </a:cubicBezTo>
                <a:cubicBezTo>
                  <a:pt x="206" y="21"/>
                  <a:pt x="208" y="26"/>
                  <a:pt x="210" y="31"/>
                </a:cubicBezTo>
                <a:close/>
                <a:moveTo>
                  <a:pt x="198" y="1"/>
                </a:moveTo>
                <a:cubicBezTo>
                  <a:pt x="200" y="6"/>
                  <a:pt x="202" y="11"/>
                  <a:pt x="204" y="16"/>
                </a:cubicBezTo>
                <a:cubicBezTo>
                  <a:pt x="194" y="17"/>
                  <a:pt x="183" y="18"/>
                  <a:pt x="174" y="19"/>
                </a:cubicBezTo>
                <a:cubicBezTo>
                  <a:pt x="172" y="14"/>
                  <a:pt x="171" y="9"/>
                  <a:pt x="169" y="4"/>
                </a:cubicBezTo>
                <a:cubicBezTo>
                  <a:pt x="179" y="3"/>
                  <a:pt x="188" y="1"/>
                  <a:pt x="198" y="1"/>
                </a:cubicBezTo>
                <a:close/>
                <a:moveTo>
                  <a:pt x="169" y="4"/>
                </a:moveTo>
                <a:cubicBezTo>
                  <a:pt x="170" y="9"/>
                  <a:pt x="172" y="14"/>
                  <a:pt x="173" y="19"/>
                </a:cubicBezTo>
                <a:cubicBezTo>
                  <a:pt x="164" y="20"/>
                  <a:pt x="154" y="22"/>
                  <a:pt x="145" y="23"/>
                </a:cubicBezTo>
                <a:cubicBezTo>
                  <a:pt x="144" y="18"/>
                  <a:pt x="143" y="12"/>
                  <a:pt x="142" y="7"/>
                </a:cubicBezTo>
                <a:cubicBezTo>
                  <a:pt x="151" y="6"/>
                  <a:pt x="160" y="5"/>
                  <a:pt x="169" y="4"/>
                </a:cubicBezTo>
                <a:close/>
                <a:moveTo>
                  <a:pt x="142" y="7"/>
                </a:moveTo>
                <a:cubicBezTo>
                  <a:pt x="143" y="12"/>
                  <a:pt x="144" y="18"/>
                  <a:pt x="145" y="23"/>
                </a:cubicBezTo>
                <a:cubicBezTo>
                  <a:pt x="129" y="25"/>
                  <a:pt x="113" y="28"/>
                  <a:pt x="99" y="30"/>
                </a:cubicBezTo>
                <a:cubicBezTo>
                  <a:pt x="98" y="25"/>
                  <a:pt x="97" y="20"/>
                  <a:pt x="97" y="16"/>
                </a:cubicBezTo>
                <a:cubicBezTo>
                  <a:pt x="111" y="13"/>
                  <a:pt x="126" y="10"/>
                  <a:pt x="142" y="7"/>
                </a:cubicBezTo>
                <a:close/>
                <a:moveTo>
                  <a:pt x="98" y="30"/>
                </a:moveTo>
                <a:cubicBezTo>
                  <a:pt x="90" y="32"/>
                  <a:pt x="81" y="34"/>
                  <a:pt x="73" y="36"/>
                </a:cubicBezTo>
                <a:cubicBezTo>
                  <a:pt x="73" y="31"/>
                  <a:pt x="72" y="26"/>
                  <a:pt x="72" y="22"/>
                </a:cubicBezTo>
                <a:cubicBezTo>
                  <a:pt x="80" y="20"/>
                  <a:pt x="88" y="18"/>
                  <a:pt x="96" y="16"/>
                </a:cubicBezTo>
                <a:cubicBezTo>
                  <a:pt x="97" y="21"/>
                  <a:pt x="97" y="25"/>
                  <a:pt x="98" y="30"/>
                </a:cubicBezTo>
                <a:close/>
                <a:moveTo>
                  <a:pt x="73" y="8"/>
                </a:moveTo>
                <a:cubicBezTo>
                  <a:pt x="80" y="6"/>
                  <a:pt x="88" y="4"/>
                  <a:pt x="95" y="2"/>
                </a:cubicBezTo>
                <a:cubicBezTo>
                  <a:pt x="95" y="6"/>
                  <a:pt x="96" y="11"/>
                  <a:pt x="96" y="15"/>
                </a:cubicBezTo>
                <a:cubicBezTo>
                  <a:pt x="88" y="17"/>
                  <a:pt x="80" y="19"/>
                  <a:pt x="72" y="21"/>
                </a:cubicBezTo>
                <a:cubicBezTo>
                  <a:pt x="72" y="17"/>
                  <a:pt x="73" y="12"/>
                  <a:pt x="73" y="8"/>
                </a:cubicBezTo>
                <a:close/>
                <a:moveTo>
                  <a:pt x="73" y="8"/>
                </a:moveTo>
                <a:cubicBezTo>
                  <a:pt x="72" y="12"/>
                  <a:pt x="72" y="17"/>
                  <a:pt x="72" y="21"/>
                </a:cubicBezTo>
                <a:cubicBezTo>
                  <a:pt x="65" y="23"/>
                  <a:pt x="58" y="25"/>
                  <a:pt x="51" y="28"/>
                </a:cubicBezTo>
                <a:cubicBezTo>
                  <a:pt x="52" y="23"/>
                  <a:pt x="53" y="19"/>
                  <a:pt x="54" y="15"/>
                </a:cubicBezTo>
                <a:cubicBezTo>
                  <a:pt x="60" y="13"/>
                  <a:pt x="66" y="10"/>
                  <a:pt x="73" y="8"/>
                </a:cubicBezTo>
                <a:close/>
                <a:moveTo>
                  <a:pt x="44" y="9"/>
                </a:moveTo>
                <a:cubicBezTo>
                  <a:pt x="48" y="7"/>
                  <a:pt x="53" y="5"/>
                  <a:pt x="58" y="2"/>
                </a:cubicBezTo>
                <a:cubicBezTo>
                  <a:pt x="56" y="6"/>
                  <a:pt x="54" y="10"/>
                  <a:pt x="53" y="15"/>
                </a:cubicBezTo>
                <a:cubicBezTo>
                  <a:pt x="48" y="17"/>
                  <a:pt x="42" y="19"/>
                  <a:pt x="37" y="22"/>
                </a:cubicBezTo>
                <a:cubicBezTo>
                  <a:pt x="39" y="17"/>
                  <a:pt x="41" y="13"/>
                  <a:pt x="44" y="9"/>
                </a:cubicBezTo>
                <a:close/>
                <a:moveTo>
                  <a:pt x="43" y="10"/>
                </a:moveTo>
                <a:cubicBezTo>
                  <a:pt x="41" y="14"/>
                  <a:pt x="38" y="18"/>
                  <a:pt x="36" y="22"/>
                </a:cubicBezTo>
                <a:cubicBezTo>
                  <a:pt x="31" y="25"/>
                  <a:pt x="25" y="27"/>
                  <a:pt x="20" y="30"/>
                </a:cubicBezTo>
                <a:cubicBezTo>
                  <a:pt x="23" y="26"/>
                  <a:pt x="26" y="22"/>
                  <a:pt x="29" y="19"/>
                </a:cubicBezTo>
                <a:cubicBezTo>
                  <a:pt x="34" y="16"/>
                  <a:pt x="38" y="13"/>
                  <a:pt x="43" y="10"/>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endParaRPr lang="en-US" noProof="0" dirty="0"/>
          </a:p>
        </p:txBody>
      </p:sp>
      <p:sp>
        <p:nvSpPr>
          <p:cNvPr id="2053" name="Freeform 27"/>
          <p:cNvSpPr>
            <a:spLocks noEditPoints="1"/>
          </p:cNvSpPr>
          <p:nvPr userDrawn="1"/>
        </p:nvSpPr>
        <p:spPr bwMode="gray">
          <a:xfrm>
            <a:off x="39052" y="1184050"/>
            <a:ext cx="3200794" cy="2555943"/>
          </a:xfrm>
          <a:custGeom>
            <a:avLst/>
            <a:gdLst>
              <a:gd name="T0" fmla="*/ 570 w 918"/>
              <a:gd name="T1" fmla="*/ 0 h 712"/>
              <a:gd name="T2" fmla="*/ 277 w 918"/>
              <a:gd name="T3" fmla="*/ 385 h 712"/>
              <a:gd name="T4" fmla="*/ 124 w 918"/>
              <a:gd name="T5" fmla="*/ 0 h 712"/>
              <a:gd name="T6" fmla="*/ 15 w 918"/>
              <a:gd name="T7" fmla="*/ 51 h 712"/>
              <a:gd name="T8" fmla="*/ 5 w 918"/>
              <a:gd name="T9" fmla="*/ 492 h 712"/>
              <a:gd name="T10" fmla="*/ 68 w 918"/>
              <a:gd name="T11" fmla="*/ 711 h 712"/>
              <a:gd name="T12" fmla="*/ 240 w 918"/>
              <a:gd name="T13" fmla="*/ 681 h 712"/>
              <a:gd name="T14" fmla="*/ 433 w 918"/>
              <a:gd name="T15" fmla="*/ 654 h 712"/>
              <a:gd name="T16" fmla="*/ 625 w 918"/>
              <a:gd name="T17" fmla="*/ 584 h 712"/>
              <a:gd name="T18" fmla="*/ 505 w 918"/>
              <a:gd name="T19" fmla="*/ 159 h 712"/>
              <a:gd name="T20" fmla="*/ 356 w 918"/>
              <a:gd name="T21" fmla="*/ 333 h 712"/>
              <a:gd name="T22" fmla="*/ 41 w 918"/>
              <a:gd name="T23" fmla="*/ 68 h 712"/>
              <a:gd name="T24" fmla="*/ 303 w 918"/>
              <a:gd name="T25" fmla="*/ 456 h 712"/>
              <a:gd name="T26" fmla="*/ 153 w 918"/>
              <a:gd name="T27" fmla="*/ 490 h 712"/>
              <a:gd name="T28" fmla="*/ 176 w 918"/>
              <a:gd name="T29" fmla="*/ 499 h 712"/>
              <a:gd name="T30" fmla="*/ 130 w 918"/>
              <a:gd name="T31" fmla="*/ 555 h 712"/>
              <a:gd name="T32" fmla="*/ 238 w 918"/>
              <a:gd name="T33" fmla="*/ 512 h 712"/>
              <a:gd name="T34" fmla="*/ 124 w 918"/>
              <a:gd name="T35" fmla="*/ 434 h 712"/>
              <a:gd name="T36" fmla="*/ 132 w 918"/>
              <a:gd name="T37" fmla="*/ 581 h 712"/>
              <a:gd name="T38" fmla="*/ 224 w 918"/>
              <a:gd name="T39" fmla="*/ 529 h 712"/>
              <a:gd name="T40" fmla="*/ 206 w 918"/>
              <a:gd name="T41" fmla="*/ 458 h 712"/>
              <a:gd name="T42" fmla="*/ 85 w 918"/>
              <a:gd name="T43" fmla="*/ 449 h 712"/>
              <a:gd name="T44" fmla="*/ 132 w 918"/>
              <a:gd name="T45" fmla="*/ 582 h 712"/>
              <a:gd name="T46" fmla="*/ 243 w 918"/>
              <a:gd name="T47" fmla="*/ 544 h 712"/>
              <a:gd name="T48" fmla="*/ 288 w 918"/>
              <a:gd name="T49" fmla="*/ 440 h 712"/>
              <a:gd name="T50" fmla="*/ 186 w 918"/>
              <a:gd name="T51" fmla="*/ 423 h 712"/>
              <a:gd name="T52" fmla="*/ 47 w 918"/>
              <a:gd name="T53" fmla="*/ 462 h 712"/>
              <a:gd name="T54" fmla="*/ 101 w 918"/>
              <a:gd name="T55" fmla="*/ 634 h 712"/>
              <a:gd name="T56" fmla="*/ 203 w 918"/>
              <a:gd name="T57" fmla="*/ 568 h 712"/>
              <a:gd name="T58" fmla="*/ 344 w 918"/>
              <a:gd name="T59" fmla="*/ 354 h 712"/>
              <a:gd name="T60" fmla="*/ 257 w 918"/>
              <a:gd name="T61" fmla="*/ 442 h 712"/>
              <a:gd name="T62" fmla="*/ 90 w 918"/>
              <a:gd name="T63" fmla="*/ 328 h 712"/>
              <a:gd name="T64" fmla="*/ 36 w 918"/>
              <a:gd name="T65" fmla="*/ 55 h 712"/>
              <a:gd name="T66" fmla="*/ 30 w 918"/>
              <a:gd name="T67" fmla="*/ 550 h 712"/>
              <a:gd name="T68" fmla="*/ 112 w 918"/>
              <a:gd name="T69" fmla="*/ 675 h 712"/>
              <a:gd name="T70" fmla="*/ 288 w 918"/>
              <a:gd name="T71" fmla="*/ 639 h 712"/>
              <a:gd name="T72" fmla="*/ 355 w 918"/>
              <a:gd name="T73" fmla="*/ 342 h 712"/>
              <a:gd name="T74" fmla="*/ 445 w 918"/>
              <a:gd name="T75" fmla="*/ 207 h 712"/>
              <a:gd name="T76" fmla="*/ 482 w 918"/>
              <a:gd name="T77" fmla="*/ 105 h 712"/>
              <a:gd name="T78" fmla="*/ 521 w 918"/>
              <a:gd name="T79" fmla="*/ 107 h 712"/>
              <a:gd name="T80" fmla="*/ 552 w 918"/>
              <a:gd name="T81" fmla="*/ 94 h 712"/>
              <a:gd name="T82" fmla="*/ 461 w 918"/>
              <a:gd name="T83" fmla="*/ 201 h 712"/>
              <a:gd name="T84" fmla="*/ 579 w 918"/>
              <a:gd name="T85" fmla="*/ 72 h 712"/>
              <a:gd name="T86" fmla="*/ 486 w 918"/>
              <a:gd name="T87" fmla="*/ 177 h 712"/>
              <a:gd name="T88" fmla="*/ 613 w 918"/>
              <a:gd name="T89" fmla="*/ 43 h 712"/>
              <a:gd name="T90" fmla="*/ 474 w 918"/>
              <a:gd name="T91" fmla="*/ 115 h 712"/>
              <a:gd name="T92" fmla="*/ 427 w 918"/>
              <a:gd name="T93" fmla="*/ 234 h 712"/>
              <a:gd name="T94" fmla="*/ 393 w 918"/>
              <a:gd name="T95" fmla="*/ 266 h 712"/>
              <a:gd name="T96" fmla="*/ 411 w 918"/>
              <a:gd name="T97" fmla="*/ 267 h 712"/>
              <a:gd name="T98" fmla="*/ 447 w 918"/>
              <a:gd name="T99" fmla="*/ 226 h 712"/>
              <a:gd name="T100" fmla="*/ 564 w 918"/>
              <a:gd name="T101" fmla="*/ 101 h 712"/>
              <a:gd name="T102" fmla="*/ 602 w 918"/>
              <a:gd name="T103" fmla="*/ 23 h 712"/>
              <a:gd name="T104" fmla="*/ 450 w 918"/>
              <a:gd name="T105" fmla="*/ 160 h 712"/>
              <a:gd name="T106" fmla="*/ 361 w 918"/>
              <a:gd name="T107" fmla="*/ 315 h 712"/>
              <a:gd name="T108" fmla="*/ 253 w 918"/>
              <a:gd name="T109" fmla="*/ 409 h 712"/>
              <a:gd name="T110" fmla="*/ 96 w 918"/>
              <a:gd name="T111" fmla="*/ 19 h 712"/>
              <a:gd name="T112" fmla="*/ 23 w 918"/>
              <a:gd name="T113" fmla="*/ 60 h 712"/>
              <a:gd name="T114" fmla="*/ 19 w 918"/>
              <a:gd name="T115" fmla="*/ 521 h 712"/>
              <a:gd name="T116" fmla="*/ 68 w 918"/>
              <a:gd name="T117" fmla="*/ 669 h 712"/>
              <a:gd name="T118" fmla="*/ 256 w 918"/>
              <a:gd name="T119" fmla="*/ 667 h 712"/>
              <a:gd name="T120" fmla="*/ 364 w 918"/>
              <a:gd name="T121" fmla="*/ 336 h 712"/>
              <a:gd name="T122" fmla="*/ 399 w 918"/>
              <a:gd name="T123" fmla="*/ 293 h 712"/>
              <a:gd name="T124" fmla="*/ 451 w 918"/>
              <a:gd name="T125" fmla="*/ 22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8" h="712">
                <a:moveTo>
                  <a:pt x="846" y="634"/>
                </a:moveTo>
                <a:cubicBezTo>
                  <a:pt x="694" y="472"/>
                  <a:pt x="543" y="302"/>
                  <a:pt x="502" y="169"/>
                </a:cubicBezTo>
                <a:cubicBezTo>
                  <a:pt x="510" y="160"/>
                  <a:pt x="518" y="151"/>
                  <a:pt x="527" y="141"/>
                </a:cubicBezTo>
                <a:cubicBezTo>
                  <a:pt x="531" y="137"/>
                  <a:pt x="534" y="134"/>
                  <a:pt x="537" y="130"/>
                </a:cubicBezTo>
                <a:cubicBezTo>
                  <a:pt x="545" y="122"/>
                  <a:pt x="545" y="122"/>
                  <a:pt x="545" y="122"/>
                </a:cubicBezTo>
                <a:cubicBezTo>
                  <a:pt x="549" y="118"/>
                  <a:pt x="553" y="114"/>
                  <a:pt x="556" y="110"/>
                </a:cubicBezTo>
                <a:cubicBezTo>
                  <a:pt x="564" y="102"/>
                  <a:pt x="564" y="102"/>
                  <a:pt x="564" y="102"/>
                </a:cubicBezTo>
                <a:cubicBezTo>
                  <a:pt x="573" y="92"/>
                  <a:pt x="583" y="82"/>
                  <a:pt x="592" y="72"/>
                </a:cubicBezTo>
                <a:cubicBezTo>
                  <a:pt x="599" y="66"/>
                  <a:pt x="605" y="59"/>
                  <a:pt x="612" y="53"/>
                </a:cubicBezTo>
                <a:cubicBezTo>
                  <a:pt x="612" y="53"/>
                  <a:pt x="612" y="53"/>
                  <a:pt x="612" y="53"/>
                </a:cubicBezTo>
                <a:cubicBezTo>
                  <a:pt x="624" y="40"/>
                  <a:pt x="637" y="28"/>
                  <a:pt x="648" y="16"/>
                </a:cubicBezTo>
                <a:cubicBezTo>
                  <a:pt x="654" y="11"/>
                  <a:pt x="659" y="5"/>
                  <a:pt x="664" y="0"/>
                </a:cubicBezTo>
                <a:cubicBezTo>
                  <a:pt x="664" y="0"/>
                  <a:pt x="664" y="0"/>
                  <a:pt x="664" y="0"/>
                </a:cubicBezTo>
                <a:cubicBezTo>
                  <a:pt x="661" y="2"/>
                  <a:pt x="659" y="5"/>
                  <a:pt x="657" y="7"/>
                </a:cubicBezTo>
                <a:cubicBezTo>
                  <a:pt x="659" y="5"/>
                  <a:pt x="661" y="2"/>
                  <a:pt x="663" y="0"/>
                </a:cubicBezTo>
                <a:cubicBezTo>
                  <a:pt x="662" y="0"/>
                  <a:pt x="662" y="0"/>
                  <a:pt x="662" y="0"/>
                </a:cubicBezTo>
                <a:cubicBezTo>
                  <a:pt x="659" y="2"/>
                  <a:pt x="657" y="4"/>
                  <a:pt x="654" y="6"/>
                </a:cubicBezTo>
                <a:cubicBezTo>
                  <a:pt x="656" y="4"/>
                  <a:pt x="658" y="2"/>
                  <a:pt x="659" y="0"/>
                </a:cubicBezTo>
                <a:cubicBezTo>
                  <a:pt x="659" y="0"/>
                  <a:pt x="659" y="0"/>
                  <a:pt x="659" y="0"/>
                </a:cubicBezTo>
                <a:cubicBezTo>
                  <a:pt x="656" y="2"/>
                  <a:pt x="654" y="3"/>
                  <a:pt x="652" y="5"/>
                </a:cubicBezTo>
                <a:cubicBezTo>
                  <a:pt x="650" y="7"/>
                  <a:pt x="648" y="9"/>
                  <a:pt x="645" y="11"/>
                </a:cubicBezTo>
                <a:cubicBezTo>
                  <a:pt x="648" y="8"/>
                  <a:pt x="651" y="4"/>
                  <a:pt x="654" y="0"/>
                </a:cubicBezTo>
                <a:cubicBezTo>
                  <a:pt x="653" y="0"/>
                  <a:pt x="653" y="0"/>
                  <a:pt x="653" y="0"/>
                </a:cubicBezTo>
                <a:cubicBezTo>
                  <a:pt x="650" y="4"/>
                  <a:pt x="647" y="9"/>
                  <a:pt x="643" y="13"/>
                </a:cubicBezTo>
                <a:cubicBezTo>
                  <a:pt x="638" y="17"/>
                  <a:pt x="633" y="22"/>
                  <a:pt x="627" y="26"/>
                </a:cubicBezTo>
                <a:cubicBezTo>
                  <a:pt x="632" y="20"/>
                  <a:pt x="637" y="13"/>
                  <a:pt x="641" y="7"/>
                </a:cubicBezTo>
                <a:cubicBezTo>
                  <a:pt x="645" y="5"/>
                  <a:pt x="648" y="2"/>
                  <a:pt x="651" y="0"/>
                </a:cubicBezTo>
                <a:cubicBezTo>
                  <a:pt x="650" y="0"/>
                  <a:pt x="650" y="0"/>
                  <a:pt x="650" y="0"/>
                </a:cubicBezTo>
                <a:cubicBezTo>
                  <a:pt x="648" y="2"/>
                  <a:pt x="645" y="4"/>
                  <a:pt x="642" y="6"/>
                </a:cubicBezTo>
                <a:cubicBezTo>
                  <a:pt x="644" y="4"/>
                  <a:pt x="645" y="2"/>
                  <a:pt x="647" y="0"/>
                </a:cubicBezTo>
                <a:cubicBezTo>
                  <a:pt x="646" y="0"/>
                  <a:pt x="646" y="0"/>
                  <a:pt x="646" y="0"/>
                </a:cubicBezTo>
                <a:cubicBezTo>
                  <a:pt x="644" y="2"/>
                  <a:pt x="643" y="5"/>
                  <a:pt x="641" y="7"/>
                </a:cubicBezTo>
                <a:cubicBezTo>
                  <a:pt x="636" y="10"/>
                  <a:pt x="631" y="14"/>
                  <a:pt x="626" y="18"/>
                </a:cubicBezTo>
                <a:cubicBezTo>
                  <a:pt x="630" y="12"/>
                  <a:pt x="634" y="6"/>
                  <a:pt x="638" y="0"/>
                </a:cubicBezTo>
                <a:cubicBezTo>
                  <a:pt x="638" y="0"/>
                  <a:pt x="638" y="0"/>
                  <a:pt x="638" y="0"/>
                </a:cubicBezTo>
                <a:cubicBezTo>
                  <a:pt x="633" y="6"/>
                  <a:pt x="629" y="12"/>
                  <a:pt x="625" y="18"/>
                </a:cubicBezTo>
                <a:cubicBezTo>
                  <a:pt x="620" y="22"/>
                  <a:pt x="614" y="26"/>
                  <a:pt x="608" y="30"/>
                </a:cubicBezTo>
                <a:cubicBezTo>
                  <a:pt x="612" y="24"/>
                  <a:pt x="616" y="18"/>
                  <a:pt x="620" y="12"/>
                </a:cubicBezTo>
                <a:cubicBezTo>
                  <a:pt x="626" y="8"/>
                  <a:pt x="632" y="4"/>
                  <a:pt x="637" y="0"/>
                </a:cubicBezTo>
                <a:cubicBezTo>
                  <a:pt x="637" y="0"/>
                  <a:pt x="637" y="0"/>
                  <a:pt x="637" y="0"/>
                </a:cubicBezTo>
                <a:cubicBezTo>
                  <a:pt x="631" y="4"/>
                  <a:pt x="626" y="7"/>
                  <a:pt x="621" y="11"/>
                </a:cubicBezTo>
                <a:cubicBezTo>
                  <a:pt x="623" y="7"/>
                  <a:pt x="625" y="3"/>
                  <a:pt x="627" y="0"/>
                </a:cubicBezTo>
                <a:cubicBezTo>
                  <a:pt x="627" y="0"/>
                  <a:pt x="627" y="0"/>
                  <a:pt x="627" y="0"/>
                </a:cubicBezTo>
                <a:cubicBezTo>
                  <a:pt x="625" y="4"/>
                  <a:pt x="622" y="7"/>
                  <a:pt x="620" y="11"/>
                </a:cubicBezTo>
                <a:cubicBezTo>
                  <a:pt x="614" y="15"/>
                  <a:pt x="609" y="19"/>
                  <a:pt x="603" y="22"/>
                </a:cubicBezTo>
                <a:cubicBezTo>
                  <a:pt x="607" y="16"/>
                  <a:pt x="610" y="9"/>
                  <a:pt x="614" y="3"/>
                </a:cubicBezTo>
                <a:cubicBezTo>
                  <a:pt x="616" y="2"/>
                  <a:pt x="617" y="1"/>
                  <a:pt x="619" y="0"/>
                </a:cubicBezTo>
                <a:cubicBezTo>
                  <a:pt x="618" y="0"/>
                  <a:pt x="618" y="0"/>
                  <a:pt x="618" y="0"/>
                </a:cubicBezTo>
                <a:cubicBezTo>
                  <a:pt x="617" y="1"/>
                  <a:pt x="616" y="1"/>
                  <a:pt x="614" y="2"/>
                </a:cubicBezTo>
                <a:cubicBezTo>
                  <a:pt x="615" y="1"/>
                  <a:pt x="615" y="1"/>
                  <a:pt x="616" y="0"/>
                </a:cubicBezTo>
                <a:cubicBezTo>
                  <a:pt x="615" y="0"/>
                  <a:pt x="615" y="0"/>
                  <a:pt x="615" y="0"/>
                </a:cubicBezTo>
                <a:cubicBezTo>
                  <a:pt x="615" y="1"/>
                  <a:pt x="614" y="2"/>
                  <a:pt x="614" y="3"/>
                </a:cubicBezTo>
                <a:cubicBezTo>
                  <a:pt x="609" y="6"/>
                  <a:pt x="604" y="8"/>
                  <a:pt x="600" y="11"/>
                </a:cubicBezTo>
                <a:cubicBezTo>
                  <a:pt x="602" y="7"/>
                  <a:pt x="604" y="4"/>
                  <a:pt x="605" y="0"/>
                </a:cubicBezTo>
                <a:cubicBezTo>
                  <a:pt x="605" y="0"/>
                  <a:pt x="605" y="0"/>
                  <a:pt x="605" y="0"/>
                </a:cubicBezTo>
                <a:cubicBezTo>
                  <a:pt x="603" y="4"/>
                  <a:pt x="601" y="8"/>
                  <a:pt x="599" y="12"/>
                </a:cubicBezTo>
                <a:cubicBezTo>
                  <a:pt x="593" y="15"/>
                  <a:pt x="587" y="19"/>
                  <a:pt x="581" y="23"/>
                </a:cubicBezTo>
                <a:cubicBezTo>
                  <a:pt x="584" y="16"/>
                  <a:pt x="587" y="10"/>
                  <a:pt x="590" y="4"/>
                </a:cubicBezTo>
                <a:cubicBezTo>
                  <a:pt x="592" y="2"/>
                  <a:pt x="594" y="1"/>
                  <a:pt x="596" y="0"/>
                </a:cubicBezTo>
                <a:cubicBezTo>
                  <a:pt x="595" y="0"/>
                  <a:pt x="595" y="0"/>
                  <a:pt x="595" y="0"/>
                </a:cubicBezTo>
                <a:cubicBezTo>
                  <a:pt x="593" y="1"/>
                  <a:pt x="592" y="2"/>
                  <a:pt x="590" y="3"/>
                </a:cubicBezTo>
                <a:cubicBezTo>
                  <a:pt x="591" y="2"/>
                  <a:pt x="591" y="1"/>
                  <a:pt x="591" y="0"/>
                </a:cubicBezTo>
                <a:cubicBezTo>
                  <a:pt x="591" y="0"/>
                  <a:pt x="591" y="0"/>
                  <a:pt x="591" y="0"/>
                </a:cubicBezTo>
                <a:cubicBezTo>
                  <a:pt x="590" y="1"/>
                  <a:pt x="590" y="2"/>
                  <a:pt x="589" y="3"/>
                </a:cubicBezTo>
                <a:cubicBezTo>
                  <a:pt x="583" y="7"/>
                  <a:pt x="577" y="10"/>
                  <a:pt x="570" y="14"/>
                </a:cubicBezTo>
                <a:cubicBezTo>
                  <a:pt x="572" y="9"/>
                  <a:pt x="574" y="5"/>
                  <a:pt x="576" y="0"/>
                </a:cubicBezTo>
                <a:cubicBezTo>
                  <a:pt x="575" y="0"/>
                  <a:pt x="575" y="0"/>
                  <a:pt x="575" y="0"/>
                </a:cubicBezTo>
                <a:cubicBezTo>
                  <a:pt x="573" y="5"/>
                  <a:pt x="571" y="10"/>
                  <a:pt x="569" y="14"/>
                </a:cubicBezTo>
                <a:cubicBezTo>
                  <a:pt x="568" y="15"/>
                  <a:pt x="566" y="16"/>
                  <a:pt x="564" y="17"/>
                </a:cubicBezTo>
                <a:cubicBezTo>
                  <a:pt x="566" y="11"/>
                  <a:pt x="569" y="6"/>
                  <a:pt x="571" y="0"/>
                </a:cubicBezTo>
                <a:cubicBezTo>
                  <a:pt x="570" y="0"/>
                  <a:pt x="570" y="0"/>
                  <a:pt x="570" y="0"/>
                </a:cubicBezTo>
                <a:cubicBezTo>
                  <a:pt x="568" y="6"/>
                  <a:pt x="566" y="12"/>
                  <a:pt x="563" y="18"/>
                </a:cubicBezTo>
                <a:cubicBezTo>
                  <a:pt x="559" y="20"/>
                  <a:pt x="554" y="23"/>
                  <a:pt x="549" y="25"/>
                </a:cubicBezTo>
                <a:cubicBezTo>
                  <a:pt x="546" y="27"/>
                  <a:pt x="542" y="29"/>
                  <a:pt x="539" y="31"/>
                </a:cubicBezTo>
                <a:cubicBezTo>
                  <a:pt x="541" y="25"/>
                  <a:pt x="543" y="19"/>
                  <a:pt x="545" y="13"/>
                </a:cubicBezTo>
                <a:cubicBezTo>
                  <a:pt x="551" y="10"/>
                  <a:pt x="557" y="6"/>
                  <a:pt x="563" y="3"/>
                </a:cubicBezTo>
                <a:cubicBezTo>
                  <a:pt x="565" y="2"/>
                  <a:pt x="567" y="1"/>
                  <a:pt x="569" y="0"/>
                </a:cubicBezTo>
                <a:cubicBezTo>
                  <a:pt x="568" y="0"/>
                  <a:pt x="568" y="0"/>
                  <a:pt x="568" y="0"/>
                </a:cubicBezTo>
                <a:cubicBezTo>
                  <a:pt x="566" y="1"/>
                  <a:pt x="564" y="2"/>
                  <a:pt x="562" y="3"/>
                </a:cubicBezTo>
                <a:cubicBezTo>
                  <a:pt x="556" y="6"/>
                  <a:pt x="551" y="9"/>
                  <a:pt x="545" y="13"/>
                </a:cubicBezTo>
                <a:cubicBezTo>
                  <a:pt x="547" y="8"/>
                  <a:pt x="548" y="4"/>
                  <a:pt x="550" y="0"/>
                </a:cubicBezTo>
                <a:cubicBezTo>
                  <a:pt x="549" y="0"/>
                  <a:pt x="549" y="0"/>
                  <a:pt x="549" y="0"/>
                </a:cubicBezTo>
                <a:cubicBezTo>
                  <a:pt x="548" y="4"/>
                  <a:pt x="546" y="9"/>
                  <a:pt x="545" y="13"/>
                </a:cubicBezTo>
                <a:cubicBezTo>
                  <a:pt x="525" y="26"/>
                  <a:pt x="510" y="41"/>
                  <a:pt x="499" y="58"/>
                </a:cubicBezTo>
                <a:cubicBezTo>
                  <a:pt x="507" y="35"/>
                  <a:pt x="522" y="16"/>
                  <a:pt x="543" y="0"/>
                </a:cubicBezTo>
                <a:cubicBezTo>
                  <a:pt x="543" y="0"/>
                  <a:pt x="543" y="0"/>
                  <a:pt x="543" y="0"/>
                </a:cubicBezTo>
                <a:cubicBezTo>
                  <a:pt x="521" y="17"/>
                  <a:pt x="506" y="37"/>
                  <a:pt x="498" y="60"/>
                </a:cubicBezTo>
                <a:cubicBezTo>
                  <a:pt x="496" y="63"/>
                  <a:pt x="494" y="67"/>
                  <a:pt x="492" y="71"/>
                </a:cubicBezTo>
                <a:cubicBezTo>
                  <a:pt x="501" y="46"/>
                  <a:pt x="509" y="23"/>
                  <a:pt x="516" y="0"/>
                </a:cubicBezTo>
                <a:cubicBezTo>
                  <a:pt x="515" y="0"/>
                  <a:pt x="515" y="0"/>
                  <a:pt x="515" y="0"/>
                </a:cubicBezTo>
                <a:cubicBezTo>
                  <a:pt x="508" y="26"/>
                  <a:pt x="499" y="53"/>
                  <a:pt x="487" y="81"/>
                </a:cubicBezTo>
                <a:cubicBezTo>
                  <a:pt x="483" y="88"/>
                  <a:pt x="479" y="96"/>
                  <a:pt x="476" y="104"/>
                </a:cubicBezTo>
                <a:cubicBezTo>
                  <a:pt x="473" y="111"/>
                  <a:pt x="469" y="118"/>
                  <a:pt x="467" y="125"/>
                </a:cubicBezTo>
                <a:cubicBezTo>
                  <a:pt x="462" y="132"/>
                  <a:pt x="458" y="140"/>
                  <a:pt x="455" y="149"/>
                </a:cubicBezTo>
                <a:cubicBezTo>
                  <a:pt x="453" y="153"/>
                  <a:pt x="451" y="157"/>
                  <a:pt x="449" y="161"/>
                </a:cubicBezTo>
                <a:cubicBezTo>
                  <a:pt x="438" y="173"/>
                  <a:pt x="429" y="187"/>
                  <a:pt x="422" y="201"/>
                </a:cubicBezTo>
                <a:cubicBezTo>
                  <a:pt x="418" y="208"/>
                  <a:pt x="414" y="215"/>
                  <a:pt x="411" y="223"/>
                </a:cubicBezTo>
                <a:cubicBezTo>
                  <a:pt x="407" y="229"/>
                  <a:pt x="404" y="235"/>
                  <a:pt x="401" y="241"/>
                </a:cubicBezTo>
                <a:cubicBezTo>
                  <a:pt x="397" y="247"/>
                  <a:pt x="393" y="254"/>
                  <a:pt x="389" y="262"/>
                </a:cubicBezTo>
                <a:cubicBezTo>
                  <a:pt x="386" y="267"/>
                  <a:pt x="382" y="273"/>
                  <a:pt x="379" y="280"/>
                </a:cubicBezTo>
                <a:cubicBezTo>
                  <a:pt x="375" y="286"/>
                  <a:pt x="371" y="293"/>
                  <a:pt x="368" y="300"/>
                </a:cubicBezTo>
                <a:cubicBezTo>
                  <a:pt x="364" y="305"/>
                  <a:pt x="361" y="310"/>
                  <a:pt x="358" y="316"/>
                </a:cubicBezTo>
                <a:cubicBezTo>
                  <a:pt x="353" y="323"/>
                  <a:pt x="349" y="330"/>
                  <a:pt x="345" y="338"/>
                </a:cubicBezTo>
                <a:cubicBezTo>
                  <a:pt x="341" y="343"/>
                  <a:pt x="338" y="350"/>
                  <a:pt x="334" y="356"/>
                </a:cubicBezTo>
                <a:cubicBezTo>
                  <a:pt x="330" y="362"/>
                  <a:pt x="326" y="368"/>
                  <a:pt x="323" y="375"/>
                </a:cubicBezTo>
                <a:cubicBezTo>
                  <a:pt x="313" y="390"/>
                  <a:pt x="303" y="404"/>
                  <a:pt x="294" y="418"/>
                </a:cubicBezTo>
                <a:cubicBezTo>
                  <a:pt x="293" y="417"/>
                  <a:pt x="292" y="416"/>
                  <a:pt x="290" y="414"/>
                </a:cubicBezTo>
                <a:cubicBezTo>
                  <a:pt x="307" y="389"/>
                  <a:pt x="322" y="364"/>
                  <a:pt x="336" y="339"/>
                </a:cubicBezTo>
                <a:cubicBezTo>
                  <a:pt x="344" y="327"/>
                  <a:pt x="350" y="316"/>
                  <a:pt x="357" y="305"/>
                </a:cubicBezTo>
                <a:cubicBezTo>
                  <a:pt x="395" y="243"/>
                  <a:pt x="426" y="183"/>
                  <a:pt x="450" y="127"/>
                </a:cubicBezTo>
                <a:cubicBezTo>
                  <a:pt x="469" y="82"/>
                  <a:pt x="483" y="40"/>
                  <a:pt x="493" y="0"/>
                </a:cubicBezTo>
                <a:cubicBezTo>
                  <a:pt x="492" y="0"/>
                  <a:pt x="492" y="0"/>
                  <a:pt x="492" y="0"/>
                </a:cubicBezTo>
                <a:cubicBezTo>
                  <a:pt x="471" y="89"/>
                  <a:pt x="426" y="192"/>
                  <a:pt x="357" y="304"/>
                </a:cubicBezTo>
                <a:cubicBezTo>
                  <a:pt x="350" y="316"/>
                  <a:pt x="343" y="327"/>
                  <a:pt x="336" y="339"/>
                </a:cubicBezTo>
                <a:cubicBezTo>
                  <a:pt x="321" y="363"/>
                  <a:pt x="306" y="389"/>
                  <a:pt x="290" y="414"/>
                </a:cubicBezTo>
                <a:cubicBezTo>
                  <a:pt x="288" y="413"/>
                  <a:pt x="287" y="411"/>
                  <a:pt x="285" y="410"/>
                </a:cubicBezTo>
                <a:cubicBezTo>
                  <a:pt x="294" y="394"/>
                  <a:pt x="303" y="379"/>
                  <a:pt x="311" y="364"/>
                </a:cubicBezTo>
                <a:cubicBezTo>
                  <a:pt x="320" y="349"/>
                  <a:pt x="328" y="335"/>
                  <a:pt x="337" y="321"/>
                </a:cubicBezTo>
                <a:cubicBezTo>
                  <a:pt x="406" y="201"/>
                  <a:pt x="451" y="93"/>
                  <a:pt x="470" y="0"/>
                </a:cubicBezTo>
                <a:cubicBezTo>
                  <a:pt x="469" y="0"/>
                  <a:pt x="469" y="0"/>
                  <a:pt x="469" y="0"/>
                </a:cubicBezTo>
                <a:cubicBezTo>
                  <a:pt x="450" y="93"/>
                  <a:pt x="406" y="201"/>
                  <a:pt x="336" y="321"/>
                </a:cubicBezTo>
                <a:cubicBezTo>
                  <a:pt x="328" y="335"/>
                  <a:pt x="320" y="349"/>
                  <a:pt x="311" y="364"/>
                </a:cubicBezTo>
                <a:cubicBezTo>
                  <a:pt x="303" y="379"/>
                  <a:pt x="294" y="394"/>
                  <a:pt x="285" y="409"/>
                </a:cubicBezTo>
                <a:cubicBezTo>
                  <a:pt x="283" y="407"/>
                  <a:pt x="281" y="406"/>
                  <a:pt x="279" y="404"/>
                </a:cubicBezTo>
                <a:cubicBezTo>
                  <a:pt x="282" y="398"/>
                  <a:pt x="285" y="392"/>
                  <a:pt x="288" y="386"/>
                </a:cubicBezTo>
                <a:cubicBezTo>
                  <a:pt x="297" y="369"/>
                  <a:pt x="306" y="353"/>
                  <a:pt x="315" y="337"/>
                </a:cubicBezTo>
                <a:cubicBezTo>
                  <a:pt x="383" y="213"/>
                  <a:pt x="427" y="103"/>
                  <a:pt x="444" y="9"/>
                </a:cubicBezTo>
                <a:cubicBezTo>
                  <a:pt x="445" y="6"/>
                  <a:pt x="445" y="3"/>
                  <a:pt x="446" y="0"/>
                </a:cubicBezTo>
                <a:cubicBezTo>
                  <a:pt x="445" y="0"/>
                  <a:pt x="445" y="0"/>
                  <a:pt x="445" y="0"/>
                </a:cubicBezTo>
                <a:cubicBezTo>
                  <a:pt x="445" y="3"/>
                  <a:pt x="444" y="6"/>
                  <a:pt x="444" y="9"/>
                </a:cubicBezTo>
                <a:cubicBezTo>
                  <a:pt x="426" y="103"/>
                  <a:pt x="383" y="213"/>
                  <a:pt x="315" y="337"/>
                </a:cubicBezTo>
                <a:cubicBezTo>
                  <a:pt x="306" y="353"/>
                  <a:pt x="297" y="369"/>
                  <a:pt x="288" y="386"/>
                </a:cubicBezTo>
                <a:cubicBezTo>
                  <a:pt x="285" y="392"/>
                  <a:pt x="281" y="397"/>
                  <a:pt x="278" y="403"/>
                </a:cubicBezTo>
                <a:cubicBezTo>
                  <a:pt x="276" y="401"/>
                  <a:pt x="274" y="399"/>
                  <a:pt x="271" y="397"/>
                </a:cubicBezTo>
                <a:cubicBezTo>
                  <a:pt x="273" y="393"/>
                  <a:pt x="275" y="389"/>
                  <a:pt x="278" y="385"/>
                </a:cubicBezTo>
                <a:cubicBezTo>
                  <a:pt x="283" y="374"/>
                  <a:pt x="289" y="363"/>
                  <a:pt x="294" y="352"/>
                </a:cubicBezTo>
                <a:cubicBezTo>
                  <a:pt x="359" y="228"/>
                  <a:pt x="400" y="118"/>
                  <a:pt x="417" y="25"/>
                </a:cubicBezTo>
                <a:cubicBezTo>
                  <a:pt x="419" y="16"/>
                  <a:pt x="420" y="8"/>
                  <a:pt x="421" y="0"/>
                </a:cubicBezTo>
                <a:cubicBezTo>
                  <a:pt x="421" y="0"/>
                  <a:pt x="421" y="0"/>
                  <a:pt x="421" y="0"/>
                </a:cubicBezTo>
                <a:cubicBezTo>
                  <a:pt x="420" y="8"/>
                  <a:pt x="418" y="16"/>
                  <a:pt x="417" y="25"/>
                </a:cubicBezTo>
                <a:cubicBezTo>
                  <a:pt x="400" y="118"/>
                  <a:pt x="359" y="228"/>
                  <a:pt x="294" y="352"/>
                </a:cubicBezTo>
                <a:cubicBezTo>
                  <a:pt x="288" y="363"/>
                  <a:pt x="283" y="374"/>
                  <a:pt x="277" y="385"/>
                </a:cubicBezTo>
                <a:cubicBezTo>
                  <a:pt x="275" y="389"/>
                  <a:pt x="273" y="393"/>
                  <a:pt x="271" y="397"/>
                </a:cubicBezTo>
                <a:cubicBezTo>
                  <a:pt x="268" y="394"/>
                  <a:pt x="265" y="392"/>
                  <a:pt x="263" y="390"/>
                </a:cubicBezTo>
                <a:cubicBezTo>
                  <a:pt x="267" y="382"/>
                  <a:pt x="270" y="374"/>
                  <a:pt x="273" y="368"/>
                </a:cubicBezTo>
                <a:cubicBezTo>
                  <a:pt x="345" y="224"/>
                  <a:pt x="386" y="99"/>
                  <a:pt x="396" y="0"/>
                </a:cubicBezTo>
                <a:cubicBezTo>
                  <a:pt x="396" y="0"/>
                  <a:pt x="396" y="0"/>
                  <a:pt x="396" y="0"/>
                </a:cubicBezTo>
                <a:cubicBezTo>
                  <a:pt x="386" y="99"/>
                  <a:pt x="344" y="223"/>
                  <a:pt x="273" y="368"/>
                </a:cubicBezTo>
                <a:cubicBezTo>
                  <a:pt x="270" y="374"/>
                  <a:pt x="266" y="381"/>
                  <a:pt x="262" y="389"/>
                </a:cubicBezTo>
                <a:cubicBezTo>
                  <a:pt x="259" y="387"/>
                  <a:pt x="256" y="385"/>
                  <a:pt x="253" y="382"/>
                </a:cubicBezTo>
                <a:cubicBezTo>
                  <a:pt x="311" y="259"/>
                  <a:pt x="348" y="151"/>
                  <a:pt x="363" y="60"/>
                </a:cubicBezTo>
                <a:cubicBezTo>
                  <a:pt x="367" y="39"/>
                  <a:pt x="369" y="19"/>
                  <a:pt x="371" y="0"/>
                </a:cubicBezTo>
                <a:cubicBezTo>
                  <a:pt x="370" y="0"/>
                  <a:pt x="370" y="0"/>
                  <a:pt x="370" y="0"/>
                </a:cubicBezTo>
                <a:cubicBezTo>
                  <a:pt x="369" y="19"/>
                  <a:pt x="367" y="39"/>
                  <a:pt x="363" y="60"/>
                </a:cubicBezTo>
                <a:cubicBezTo>
                  <a:pt x="347" y="151"/>
                  <a:pt x="310" y="259"/>
                  <a:pt x="253" y="382"/>
                </a:cubicBezTo>
                <a:cubicBezTo>
                  <a:pt x="250" y="379"/>
                  <a:pt x="246" y="377"/>
                  <a:pt x="243" y="374"/>
                </a:cubicBezTo>
                <a:cubicBezTo>
                  <a:pt x="293" y="257"/>
                  <a:pt x="325" y="155"/>
                  <a:pt x="338" y="69"/>
                </a:cubicBezTo>
                <a:cubicBezTo>
                  <a:pt x="342" y="45"/>
                  <a:pt x="344" y="22"/>
                  <a:pt x="345" y="0"/>
                </a:cubicBezTo>
                <a:cubicBezTo>
                  <a:pt x="344" y="0"/>
                  <a:pt x="344" y="0"/>
                  <a:pt x="344" y="0"/>
                </a:cubicBezTo>
                <a:cubicBezTo>
                  <a:pt x="343" y="22"/>
                  <a:pt x="341" y="45"/>
                  <a:pt x="337" y="69"/>
                </a:cubicBezTo>
                <a:cubicBezTo>
                  <a:pt x="324" y="155"/>
                  <a:pt x="292" y="257"/>
                  <a:pt x="242" y="374"/>
                </a:cubicBezTo>
                <a:cubicBezTo>
                  <a:pt x="239" y="371"/>
                  <a:pt x="235" y="368"/>
                  <a:pt x="231" y="366"/>
                </a:cubicBezTo>
                <a:cubicBezTo>
                  <a:pt x="274" y="256"/>
                  <a:pt x="301" y="159"/>
                  <a:pt x="312" y="79"/>
                </a:cubicBezTo>
                <a:cubicBezTo>
                  <a:pt x="316" y="50"/>
                  <a:pt x="318" y="24"/>
                  <a:pt x="318" y="0"/>
                </a:cubicBezTo>
                <a:cubicBezTo>
                  <a:pt x="317" y="0"/>
                  <a:pt x="317" y="0"/>
                  <a:pt x="317" y="0"/>
                </a:cubicBezTo>
                <a:cubicBezTo>
                  <a:pt x="317" y="24"/>
                  <a:pt x="315" y="50"/>
                  <a:pt x="311" y="79"/>
                </a:cubicBezTo>
                <a:cubicBezTo>
                  <a:pt x="300" y="159"/>
                  <a:pt x="273" y="255"/>
                  <a:pt x="230" y="365"/>
                </a:cubicBezTo>
                <a:cubicBezTo>
                  <a:pt x="226" y="362"/>
                  <a:pt x="222" y="360"/>
                  <a:pt x="217" y="357"/>
                </a:cubicBezTo>
                <a:cubicBezTo>
                  <a:pt x="254" y="254"/>
                  <a:pt x="277" y="163"/>
                  <a:pt x="287" y="88"/>
                </a:cubicBezTo>
                <a:cubicBezTo>
                  <a:pt x="290" y="56"/>
                  <a:pt x="292" y="27"/>
                  <a:pt x="291" y="0"/>
                </a:cubicBezTo>
                <a:cubicBezTo>
                  <a:pt x="290" y="0"/>
                  <a:pt x="290" y="0"/>
                  <a:pt x="290" y="0"/>
                </a:cubicBezTo>
                <a:cubicBezTo>
                  <a:pt x="291" y="27"/>
                  <a:pt x="290" y="56"/>
                  <a:pt x="286" y="88"/>
                </a:cubicBezTo>
                <a:cubicBezTo>
                  <a:pt x="277" y="163"/>
                  <a:pt x="254" y="254"/>
                  <a:pt x="217" y="357"/>
                </a:cubicBezTo>
                <a:cubicBezTo>
                  <a:pt x="212" y="354"/>
                  <a:pt x="207" y="352"/>
                  <a:pt x="203" y="350"/>
                </a:cubicBezTo>
                <a:cubicBezTo>
                  <a:pt x="233" y="253"/>
                  <a:pt x="253" y="168"/>
                  <a:pt x="261" y="97"/>
                </a:cubicBezTo>
                <a:cubicBezTo>
                  <a:pt x="265" y="61"/>
                  <a:pt x="265" y="29"/>
                  <a:pt x="263" y="0"/>
                </a:cubicBezTo>
                <a:cubicBezTo>
                  <a:pt x="263" y="0"/>
                  <a:pt x="263" y="0"/>
                  <a:pt x="263" y="0"/>
                </a:cubicBezTo>
                <a:cubicBezTo>
                  <a:pt x="265" y="29"/>
                  <a:pt x="264" y="61"/>
                  <a:pt x="260" y="97"/>
                </a:cubicBezTo>
                <a:cubicBezTo>
                  <a:pt x="253" y="168"/>
                  <a:pt x="233" y="253"/>
                  <a:pt x="202" y="349"/>
                </a:cubicBezTo>
                <a:cubicBezTo>
                  <a:pt x="196" y="347"/>
                  <a:pt x="191" y="345"/>
                  <a:pt x="186" y="343"/>
                </a:cubicBezTo>
                <a:cubicBezTo>
                  <a:pt x="228" y="197"/>
                  <a:pt x="244" y="82"/>
                  <a:pt x="235" y="0"/>
                </a:cubicBezTo>
                <a:cubicBezTo>
                  <a:pt x="234" y="0"/>
                  <a:pt x="234" y="0"/>
                  <a:pt x="234" y="0"/>
                </a:cubicBezTo>
                <a:cubicBezTo>
                  <a:pt x="244" y="81"/>
                  <a:pt x="228" y="196"/>
                  <a:pt x="185" y="343"/>
                </a:cubicBezTo>
                <a:cubicBezTo>
                  <a:pt x="181" y="342"/>
                  <a:pt x="176" y="341"/>
                  <a:pt x="172" y="340"/>
                </a:cubicBezTo>
                <a:cubicBezTo>
                  <a:pt x="170" y="340"/>
                  <a:pt x="169" y="340"/>
                  <a:pt x="167" y="340"/>
                </a:cubicBezTo>
                <a:cubicBezTo>
                  <a:pt x="190" y="255"/>
                  <a:pt x="203" y="180"/>
                  <a:pt x="209" y="118"/>
                </a:cubicBezTo>
                <a:cubicBezTo>
                  <a:pt x="212" y="73"/>
                  <a:pt x="211" y="33"/>
                  <a:pt x="206" y="0"/>
                </a:cubicBezTo>
                <a:cubicBezTo>
                  <a:pt x="205" y="0"/>
                  <a:pt x="205" y="0"/>
                  <a:pt x="205" y="0"/>
                </a:cubicBezTo>
                <a:cubicBezTo>
                  <a:pt x="218" y="78"/>
                  <a:pt x="205" y="192"/>
                  <a:pt x="167" y="340"/>
                </a:cubicBezTo>
                <a:cubicBezTo>
                  <a:pt x="161" y="339"/>
                  <a:pt x="154" y="339"/>
                  <a:pt x="148" y="338"/>
                </a:cubicBezTo>
                <a:cubicBezTo>
                  <a:pt x="167" y="258"/>
                  <a:pt x="179" y="187"/>
                  <a:pt x="183" y="129"/>
                </a:cubicBezTo>
                <a:cubicBezTo>
                  <a:pt x="186" y="78"/>
                  <a:pt x="184" y="35"/>
                  <a:pt x="177" y="0"/>
                </a:cubicBezTo>
                <a:cubicBezTo>
                  <a:pt x="176" y="0"/>
                  <a:pt x="176" y="0"/>
                  <a:pt x="176" y="0"/>
                </a:cubicBezTo>
                <a:cubicBezTo>
                  <a:pt x="193" y="75"/>
                  <a:pt x="183" y="186"/>
                  <a:pt x="148" y="338"/>
                </a:cubicBezTo>
                <a:cubicBezTo>
                  <a:pt x="141" y="337"/>
                  <a:pt x="135" y="336"/>
                  <a:pt x="129" y="335"/>
                </a:cubicBezTo>
                <a:cubicBezTo>
                  <a:pt x="161" y="182"/>
                  <a:pt x="167" y="72"/>
                  <a:pt x="148" y="0"/>
                </a:cubicBezTo>
                <a:cubicBezTo>
                  <a:pt x="148" y="0"/>
                  <a:pt x="148" y="0"/>
                  <a:pt x="148" y="0"/>
                </a:cubicBezTo>
                <a:cubicBezTo>
                  <a:pt x="167" y="72"/>
                  <a:pt x="161" y="182"/>
                  <a:pt x="129" y="335"/>
                </a:cubicBezTo>
                <a:cubicBezTo>
                  <a:pt x="122" y="334"/>
                  <a:pt x="116" y="333"/>
                  <a:pt x="110" y="332"/>
                </a:cubicBezTo>
                <a:cubicBezTo>
                  <a:pt x="137" y="186"/>
                  <a:pt x="141" y="82"/>
                  <a:pt x="123" y="12"/>
                </a:cubicBezTo>
                <a:cubicBezTo>
                  <a:pt x="130" y="8"/>
                  <a:pt x="137" y="4"/>
                  <a:pt x="143" y="0"/>
                </a:cubicBezTo>
                <a:cubicBezTo>
                  <a:pt x="142" y="0"/>
                  <a:pt x="142" y="0"/>
                  <a:pt x="142" y="0"/>
                </a:cubicBezTo>
                <a:cubicBezTo>
                  <a:pt x="136" y="4"/>
                  <a:pt x="130" y="8"/>
                  <a:pt x="123" y="12"/>
                </a:cubicBezTo>
                <a:cubicBezTo>
                  <a:pt x="123" y="12"/>
                  <a:pt x="123" y="12"/>
                  <a:pt x="123" y="12"/>
                </a:cubicBezTo>
                <a:cubicBezTo>
                  <a:pt x="127" y="8"/>
                  <a:pt x="132" y="4"/>
                  <a:pt x="136" y="0"/>
                </a:cubicBezTo>
                <a:cubicBezTo>
                  <a:pt x="135" y="0"/>
                  <a:pt x="135" y="0"/>
                  <a:pt x="135" y="0"/>
                </a:cubicBezTo>
                <a:cubicBezTo>
                  <a:pt x="131" y="4"/>
                  <a:pt x="127" y="8"/>
                  <a:pt x="123" y="11"/>
                </a:cubicBezTo>
                <a:cubicBezTo>
                  <a:pt x="122" y="10"/>
                  <a:pt x="122" y="8"/>
                  <a:pt x="121" y="6"/>
                </a:cubicBezTo>
                <a:cubicBezTo>
                  <a:pt x="126" y="4"/>
                  <a:pt x="130" y="2"/>
                  <a:pt x="134" y="0"/>
                </a:cubicBezTo>
                <a:cubicBezTo>
                  <a:pt x="133" y="0"/>
                  <a:pt x="133" y="0"/>
                  <a:pt x="133" y="0"/>
                </a:cubicBezTo>
                <a:cubicBezTo>
                  <a:pt x="129" y="2"/>
                  <a:pt x="125" y="4"/>
                  <a:pt x="121" y="6"/>
                </a:cubicBezTo>
                <a:cubicBezTo>
                  <a:pt x="121" y="5"/>
                  <a:pt x="121" y="5"/>
                  <a:pt x="121" y="5"/>
                </a:cubicBezTo>
                <a:cubicBezTo>
                  <a:pt x="122" y="3"/>
                  <a:pt x="123" y="2"/>
                  <a:pt x="124" y="0"/>
                </a:cubicBezTo>
                <a:cubicBezTo>
                  <a:pt x="124" y="0"/>
                  <a:pt x="124" y="0"/>
                  <a:pt x="124" y="0"/>
                </a:cubicBezTo>
                <a:cubicBezTo>
                  <a:pt x="123" y="1"/>
                  <a:pt x="122" y="3"/>
                  <a:pt x="121" y="4"/>
                </a:cubicBezTo>
                <a:cubicBezTo>
                  <a:pt x="120" y="3"/>
                  <a:pt x="120" y="1"/>
                  <a:pt x="119" y="0"/>
                </a:cubicBezTo>
                <a:cubicBezTo>
                  <a:pt x="119" y="0"/>
                  <a:pt x="119" y="0"/>
                  <a:pt x="119" y="0"/>
                </a:cubicBezTo>
                <a:cubicBezTo>
                  <a:pt x="119" y="2"/>
                  <a:pt x="120" y="3"/>
                  <a:pt x="120" y="5"/>
                </a:cubicBezTo>
                <a:cubicBezTo>
                  <a:pt x="120" y="6"/>
                  <a:pt x="119" y="6"/>
                  <a:pt x="118" y="7"/>
                </a:cubicBezTo>
                <a:cubicBezTo>
                  <a:pt x="112" y="10"/>
                  <a:pt x="105" y="14"/>
                  <a:pt x="98" y="17"/>
                </a:cubicBezTo>
                <a:cubicBezTo>
                  <a:pt x="101" y="13"/>
                  <a:pt x="103" y="9"/>
                  <a:pt x="105" y="4"/>
                </a:cubicBezTo>
                <a:cubicBezTo>
                  <a:pt x="109" y="3"/>
                  <a:pt x="112" y="1"/>
                  <a:pt x="115" y="0"/>
                </a:cubicBezTo>
                <a:cubicBezTo>
                  <a:pt x="114" y="0"/>
                  <a:pt x="114" y="0"/>
                  <a:pt x="114" y="0"/>
                </a:cubicBezTo>
                <a:cubicBezTo>
                  <a:pt x="111" y="1"/>
                  <a:pt x="108" y="2"/>
                  <a:pt x="105" y="4"/>
                </a:cubicBezTo>
                <a:cubicBezTo>
                  <a:pt x="106" y="2"/>
                  <a:pt x="107" y="1"/>
                  <a:pt x="107" y="0"/>
                </a:cubicBezTo>
                <a:cubicBezTo>
                  <a:pt x="107" y="0"/>
                  <a:pt x="107" y="0"/>
                  <a:pt x="107" y="0"/>
                </a:cubicBezTo>
                <a:cubicBezTo>
                  <a:pt x="106" y="1"/>
                  <a:pt x="105" y="3"/>
                  <a:pt x="105" y="4"/>
                </a:cubicBezTo>
                <a:cubicBezTo>
                  <a:pt x="101" y="6"/>
                  <a:pt x="97" y="7"/>
                  <a:pt x="93" y="9"/>
                </a:cubicBezTo>
                <a:cubicBezTo>
                  <a:pt x="92" y="6"/>
                  <a:pt x="91" y="3"/>
                  <a:pt x="90" y="0"/>
                </a:cubicBezTo>
                <a:cubicBezTo>
                  <a:pt x="89" y="0"/>
                  <a:pt x="89" y="0"/>
                  <a:pt x="89" y="0"/>
                </a:cubicBezTo>
                <a:cubicBezTo>
                  <a:pt x="90" y="3"/>
                  <a:pt x="91" y="6"/>
                  <a:pt x="92" y="9"/>
                </a:cubicBezTo>
                <a:cubicBezTo>
                  <a:pt x="88" y="11"/>
                  <a:pt x="84" y="12"/>
                  <a:pt x="80" y="14"/>
                </a:cubicBezTo>
                <a:cubicBezTo>
                  <a:pt x="81" y="10"/>
                  <a:pt x="83" y="6"/>
                  <a:pt x="84" y="1"/>
                </a:cubicBezTo>
                <a:cubicBezTo>
                  <a:pt x="85" y="1"/>
                  <a:pt x="86" y="0"/>
                  <a:pt x="87" y="0"/>
                </a:cubicBezTo>
                <a:cubicBezTo>
                  <a:pt x="85" y="0"/>
                  <a:pt x="85" y="0"/>
                  <a:pt x="85" y="0"/>
                </a:cubicBezTo>
                <a:cubicBezTo>
                  <a:pt x="85" y="0"/>
                  <a:pt x="85" y="0"/>
                  <a:pt x="84" y="0"/>
                </a:cubicBezTo>
                <a:cubicBezTo>
                  <a:pt x="84" y="0"/>
                  <a:pt x="84" y="0"/>
                  <a:pt x="84" y="0"/>
                </a:cubicBezTo>
                <a:cubicBezTo>
                  <a:pt x="84" y="0"/>
                  <a:pt x="84" y="0"/>
                  <a:pt x="84" y="0"/>
                </a:cubicBezTo>
                <a:cubicBezTo>
                  <a:pt x="84" y="0"/>
                  <a:pt x="84" y="0"/>
                  <a:pt x="84" y="1"/>
                </a:cubicBezTo>
                <a:cubicBezTo>
                  <a:pt x="77" y="3"/>
                  <a:pt x="70" y="6"/>
                  <a:pt x="63" y="9"/>
                </a:cubicBezTo>
                <a:cubicBezTo>
                  <a:pt x="63" y="9"/>
                  <a:pt x="63" y="9"/>
                  <a:pt x="63" y="9"/>
                </a:cubicBezTo>
                <a:cubicBezTo>
                  <a:pt x="62" y="6"/>
                  <a:pt x="60" y="3"/>
                  <a:pt x="59" y="0"/>
                </a:cubicBezTo>
                <a:cubicBezTo>
                  <a:pt x="58" y="0"/>
                  <a:pt x="58" y="0"/>
                  <a:pt x="58" y="0"/>
                </a:cubicBezTo>
                <a:cubicBezTo>
                  <a:pt x="60" y="3"/>
                  <a:pt x="61" y="6"/>
                  <a:pt x="62" y="9"/>
                </a:cubicBezTo>
                <a:cubicBezTo>
                  <a:pt x="55" y="11"/>
                  <a:pt x="55" y="11"/>
                  <a:pt x="55" y="11"/>
                </a:cubicBezTo>
                <a:cubicBezTo>
                  <a:pt x="56" y="8"/>
                  <a:pt x="57" y="4"/>
                  <a:pt x="57" y="0"/>
                </a:cubicBezTo>
                <a:cubicBezTo>
                  <a:pt x="57" y="0"/>
                  <a:pt x="57" y="0"/>
                  <a:pt x="57" y="0"/>
                </a:cubicBezTo>
                <a:cubicBezTo>
                  <a:pt x="56" y="4"/>
                  <a:pt x="55" y="8"/>
                  <a:pt x="54" y="12"/>
                </a:cubicBezTo>
                <a:cubicBezTo>
                  <a:pt x="49" y="14"/>
                  <a:pt x="44" y="16"/>
                  <a:pt x="38" y="18"/>
                </a:cubicBezTo>
                <a:cubicBezTo>
                  <a:pt x="38" y="18"/>
                  <a:pt x="38" y="18"/>
                  <a:pt x="38" y="18"/>
                </a:cubicBezTo>
                <a:cubicBezTo>
                  <a:pt x="38" y="18"/>
                  <a:pt x="38" y="18"/>
                  <a:pt x="38" y="18"/>
                </a:cubicBezTo>
                <a:cubicBezTo>
                  <a:pt x="37" y="14"/>
                  <a:pt x="35" y="11"/>
                  <a:pt x="34" y="7"/>
                </a:cubicBezTo>
                <a:cubicBezTo>
                  <a:pt x="40" y="5"/>
                  <a:pt x="46" y="3"/>
                  <a:pt x="53" y="0"/>
                </a:cubicBezTo>
                <a:cubicBezTo>
                  <a:pt x="52" y="0"/>
                  <a:pt x="52" y="0"/>
                  <a:pt x="52" y="0"/>
                </a:cubicBezTo>
                <a:cubicBezTo>
                  <a:pt x="45" y="2"/>
                  <a:pt x="39" y="5"/>
                  <a:pt x="33" y="7"/>
                </a:cubicBezTo>
                <a:cubicBezTo>
                  <a:pt x="32" y="5"/>
                  <a:pt x="31" y="2"/>
                  <a:pt x="30" y="0"/>
                </a:cubicBezTo>
                <a:cubicBezTo>
                  <a:pt x="29" y="0"/>
                  <a:pt x="29" y="0"/>
                  <a:pt x="29" y="0"/>
                </a:cubicBezTo>
                <a:cubicBezTo>
                  <a:pt x="30" y="2"/>
                  <a:pt x="32" y="5"/>
                  <a:pt x="33" y="7"/>
                </a:cubicBezTo>
                <a:cubicBezTo>
                  <a:pt x="31" y="8"/>
                  <a:pt x="29" y="8"/>
                  <a:pt x="27" y="9"/>
                </a:cubicBezTo>
                <a:cubicBezTo>
                  <a:pt x="27" y="9"/>
                  <a:pt x="27" y="9"/>
                  <a:pt x="27" y="9"/>
                </a:cubicBezTo>
                <a:cubicBezTo>
                  <a:pt x="28" y="6"/>
                  <a:pt x="28" y="3"/>
                  <a:pt x="28" y="0"/>
                </a:cubicBezTo>
                <a:cubicBezTo>
                  <a:pt x="27" y="0"/>
                  <a:pt x="27" y="0"/>
                  <a:pt x="27" y="0"/>
                </a:cubicBezTo>
                <a:cubicBezTo>
                  <a:pt x="27" y="3"/>
                  <a:pt x="27" y="6"/>
                  <a:pt x="27" y="9"/>
                </a:cubicBezTo>
                <a:cubicBezTo>
                  <a:pt x="20" y="12"/>
                  <a:pt x="13" y="15"/>
                  <a:pt x="6" y="17"/>
                </a:cubicBezTo>
                <a:cubicBezTo>
                  <a:pt x="5" y="14"/>
                  <a:pt x="3" y="10"/>
                  <a:pt x="1" y="7"/>
                </a:cubicBezTo>
                <a:cubicBezTo>
                  <a:pt x="6" y="5"/>
                  <a:pt x="12" y="2"/>
                  <a:pt x="19" y="0"/>
                </a:cubicBezTo>
                <a:cubicBezTo>
                  <a:pt x="17" y="0"/>
                  <a:pt x="17" y="0"/>
                  <a:pt x="17" y="0"/>
                </a:cubicBezTo>
                <a:cubicBezTo>
                  <a:pt x="11" y="2"/>
                  <a:pt x="6" y="4"/>
                  <a:pt x="0" y="7"/>
                </a:cubicBezTo>
                <a:cubicBezTo>
                  <a:pt x="0" y="7"/>
                  <a:pt x="0" y="7"/>
                  <a:pt x="0" y="7"/>
                </a:cubicBezTo>
                <a:cubicBezTo>
                  <a:pt x="0" y="8"/>
                  <a:pt x="0" y="8"/>
                  <a:pt x="0" y="8"/>
                </a:cubicBezTo>
                <a:cubicBezTo>
                  <a:pt x="2" y="11"/>
                  <a:pt x="4" y="14"/>
                  <a:pt x="6" y="17"/>
                </a:cubicBezTo>
                <a:cubicBezTo>
                  <a:pt x="4" y="18"/>
                  <a:pt x="2" y="19"/>
                  <a:pt x="0" y="20"/>
                </a:cubicBezTo>
                <a:cubicBezTo>
                  <a:pt x="0" y="20"/>
                  <a:pt x="0" y="20"/>
                  <a:pt x="0" y="20"/>
                </a:cubicBezTo>
                <a:cubicBezTo>
                  <a:pt x="2" y="19"/>
                  <a:pt x="4" y="19"/>
                  <a:pt x="6" y="18"/>
                </a:cubicBezTo>
                <a:cubicBezTo>
                  <a:pt x="8" y="21"/>
                  <a:pt x="10" y="25"/>
                  <a:pt x="11" y="28"/>
                </a:cubicBezTo>
                <a:cubicBezTo>
                  <a:pt x="7" y="30"/>
                  <a:pt x="4" y="31"/>
                  <a:pt x="0" y="32"/>
                </a:cubicBezTo>
                <a:cubicBezTo>
                  <a:pt x="0" y="33"/>
                  <a:pt x="0" y="33"/>
                  <a:pt x="0" y="33"/>
                </a:cubicBezTo>
                <a:cubicBezTo>
                  <a:pt x="4" y="31"/>
                  <a:pt x="8" y="30"/>
                  <a:pt x="11" y="29"/>
                </a:cubicBezTo>
                <a:cubicBezTo>
                  <a:pt x="13" y="32"/>
                  <a:pt x="14" y="36"/>
                  <a:pt x="16" y="39"/>
                </a:cubicBezTo>
                <a:cubicBezTo>
                  <a:pt x="10" y="41"/>
                  <a:pt x="5" y="43"/>
                  <a:pt x="0" y="45"/>
                </a:cubicBezTo>
                <a:cubicBezTo>
                  <a:pt x="0" y="46"/>
                  <a:pt x="0" y="46"/>
                  <a:pt x="0" y="46"/>
                </a:cubicBezTo>
                <a:cubicBezTo>
                  <a:pt x="5" y="44"/>
                  <a:pt x="10" y="42"/>
                  <a:pt x="16" y="40"/>
                </a:cubicBezTo>
                <a:cubicBezTo>
                  <a:pt x="16" y="42"/>
                  <a:pt x="17" y="43"/>
                  <a:pt x="18" y="45"/>
                </a:cubicBezTo>
                <a:cubicBezTo>
                  <a:pt x="17" y="47"/>
                  <a:pt x="16" y="49"/>
                  <a:pt x="15" y="51"/>
                </a:cubicBezTo>
                <a:cubicBezTo>
                  <a:pt x="8" y="54"/>
                  <a:pt x="8" y="54"/>
                  <a:pt x="8" y="54"/>
                </a:cubicBezTo>
                <a:cubicBezTo>
                  <a:pt x="5" y="55"/>
                  <a:pt x="3" y="56"/>
                  <a:pt x="0" y="57"/>
                </a:cubicBezTo>
                <a:cubicBezTo>
                  <a:pt x="0" y="58"/>
                  <a:pt x="0" y="58"/>
                  <a:pt x="0" y="58"/>
                </a:cubicBezTo>
                <a:cubicBezTo>
                  <a:pt x="3" y="57"/>
                  <a:pt x="6" y="56"/>
                  <a:pt x="8" y="55"/>
                </a:cubicBezTo>
                <a:cubicBezTo>
                  <a:pt x="15" y="52"/>
                  <a:pt x="15" y="52"/>
                  <a:pt x="15" y="52"/>
                </a:cubicBezTo>
                <a:cubicBezTo>
                  <a:pt x="12" y="57"/>
                  <a:pt x="10" y="62"/>
                  <a:pt x="7" y="66"/>
                </a:cubicBezTo>
                <a:cubicBezTo>
                  <a:pt x="5" y="67"/>
                  <a:pt x="3" y="68"/>
                  <a:pt x="0" y="69"/>
                </a:cubicBezTo>
                <a:cubicBezTo>
                  <a:pt x="0" y="70"/>
                  <a:pt x="0" y="70"/>
                  <a:pt x="0" y="70"/>
                </a:cubicBezTo>
                <a:cubicBezTo>
                  <a:pt x="2" y="69"/>
                  <a:pt x="4" y="68"/>
                  <a:pt x="7" y="67"/>
                </a:cubicBezTo>
                <a:cubicBezTo>
                  <a:pt x="5" y="70"/>
                  <a:pt x="3" y="73"/>
                  <a:pt x="0" y="76"/>
                </a:cubicBezTo>
                <a:cubicBezTo>
                  <a:pt x="0" y="77"/>
                  <a:pt x="0" y="77"/>
                  <a:pt x="0" y="77"/>
                </a:cubicBezTo>
                <a:cubicBezTo>
                  <a:pt x="3" y="73"/>
                  <a:pt x="5" y="70"/>
                  <a:pt x="7" y="67"/>
                </a:cubicBezTo>
                <a:cubicBezTo>
                  <a:pt x="12" y="65"/>
                  <a:pt x="17" y="63"/>
                  <a:pt x="22" y="60"/>
                </a:cubicBezTo>
                <a:cubicBezTo>
                  <a:pt x="23" y="63"/>
                  <a:pt x="23" y="66"/>
                  <a:pt x="24" y="69"/>
                </a:cubicBezTo>
                <a:cubicBezTo>
                  <a:pt x="24" y="70"/>
                  <a:pt x="23" y="70"/>
                  <a:pt x="23" y="70"/>
                </a:cubicBezTo>
                <a:cubicBezTo>
                  <a:pt x="16" y="74"/>
                  <a:pt x="9" y="77"/>
                  <a:pt x="0" y="81"/>
                </a:cubicBezTo>
                <a:cubicBezTo>
                  <a:pt x="0" y="81"/>
                  <a:pt x="0" y="81"/>
                  <a:pt x="0" y="81"/>
                </a:cubicBezTo>
                <a:cubicBezTo>
                  <a:pt x="8" y="78"/>
                  <a:pt x="15" y="75"/>
                  <a:pt x="22" y="71"/>
                </a:cubicBezTo>
                <a:cubicBezTo>
                  <a:pt x="18" y="76"/>
                  <a:pt x="13" y="81"/>
                  <a:pt x="9" y="85"/>
                </a:cubicBezTo>
                <a:cubicBezTo>
                  <a:pt x="6" y="87"/>
                  <a:pt x="3" y="88"/>
                  <a:pt x="1" y="89"/>
                </a:cubicBezTo>
                <a:cubicBezTo>
                  <a:pt x="1" y="89"/>
                  <a:pt x="1" y="88"/>
                  <a:pt x="0" y="88"/>
                </a:cubicBezTo>
                <a:cubicBezTo>
                  <a:pt x="0" y="90"/>
                  <a:pt x="0" y="90"/>
                  <a:pt x="0" y="90"/>
                </a:cubicBezTo>
                <a:cubicBezTo>
                  <a:pt x="1" y="91"/>
                  <a:pt x="1" y="92"/>
                  <a:pt x="1" y="93"/>
                </a:cubicBezTo>
                <a:cubicBezTo>
                  <a:pt x="1" y="93"/>
                  <a:pt x="1" y="93"/>
                  <a:pt x="0" y="93"/>
                </a:cubicBezTo>
                <a:cubicBezTo>
                  <a:pt x="0" y="94"/>
                  <a:pt x="0" y="94"/>
                  <a:pt x="0" y="94"/>
                </a:cubicBezTo>
                <a:cubicBezTo>
                  <a:pt x="1" y="93"/>
                  <a:pt x="1" y="93"/>
                  <a:pt x="1" y="93"/>
                </a:cubicBezTo>
                <a:cubicBezTo>
                  <a:pt x="1" y="94"/>
                  <a:pt x="1" y="95"/>
                  <a:pt x="1" y="96"/>
                </a:cubicBezTo>
                <a:cubicBezTo>
                  <a:pt x="1" y="96"/>
                  <a:pt x="1" y="96"/>
                  <a:pt x="0" y="96"/>
                </a:cubicBezTo>
                <a:cubicBezTo>
                  <a:pt x="0" y="97"/>
                  <a:pt x="0" y="97"/>
                  <a:pt x="0" y="97"/>
                </a:cubicBezTo>
                <a:cubicBezTo>
                  <a:pt x="1" y="97"/>
                  <a:pt x="1" y="96"/>
                  <a:pt x="2" y="96"/>
                </a:cubicBezTo>
                <a:cubicBezTo>
                  <a:pt x="2" y="97"/>
                  <a:pt x="2" y="98"/>
                  <a:pt x="2" y="98"/>
                </a:cubicBezTo>
                <a:cubicBezTo>
                  <a:pt x="1" y="98"/>
                  <a:pt x="1" y="99"/>
                  <a:pt x="0" y="99"/>
                </a:cubicBezTo>
                <a:cubicBezTo>
                  <a:pt x="0" y="100"/>
                  <a:pt x="0" y="100"/>
                  <a:pt x="0" y="100"/>
                </a:cubicBezTo>
                <a:cubicBezTo>
                  <a:pt x="1" y="99"/>
                  <a:pt x="1" y="99"/>
                  <a:pt x="2" y="99"/>
                </a:cubicBezTo>
                <a:cubicBezTo>
                  <a:pt x="11" y="148"/>
                  <a:pt x="12" y="213"/>
                  <a:pt x="6" y="298"/>
                </a:cubicBezTo>
                <a:cubicBezTo>
                  <a:pt x="4" y="297"/>
                  <a:pt x="2" y="296"/>
                  <a:pt x="0" y="295"/>
                </a:cubicBezTo>
                <a:cubicBezTo>
                  <a:pt x="0" y="296"/>
                  <a:pt x="0" y="296"/>
                  <a:pt x="0" y="296"/>
                </a:cubicBezTo>
                <a:cubicBezTo>
                  <a:pt x="2" y="297"/>
                  <a:pt x="4" y="298"/>
                  <a:pt x="6" y="299"/>
                </a:cubicBezTo>
                <a:cubicBezTo>
                  <a:pt x="6" y="306"/>
                  <a:pt x="5" y="314"/>
                  <a:pt x="5" y="322"/>
                </a:cubicBezTo>
                <a:cubicBezTo>
                  <a:pt x="3" y="321"/>
                  <a:pt x="2" y="321"/>
                  <a:pt x="0" y="320"/>
                </a:cubicBezTo>
                <a:cubicBezTo>
                  <a:pt x="0" y="321"/>
                  <a:pt x="0" y="321"/>
                  <a:pt x="0" y="321"/>
                </a:cubicBezTo>
                <a:cubicBezTo>
                  <a:pt x="2" y="321"/>
                  <a:pt x="3" y="322"/>
                  <a:pt x="5" y="323"/>
                </a:cubicBezTo>
                <a:cubicBezTo>
                  <a:pt x="4" y="330"/>
                  <a:pt x="3" y="338"/>
                  <a:pt x="3" y="346"/>
                </a:cubicBezTo>
                <a:cubicBezTo>
                  <a:pt x="2" y="345"/>
                  <a:pt x="1" y="345"/>
                  <a:pt x="0" y="345"/>
                </a:cubicBezTo>
                <a:cubicBezTo>
                  <a:pt x="0" y="345"/>
                  <a:pt x="0" y="345"/>
                  <a:pt x="0" y="345"/>
                </a:cubicBezTo>
                <a:cubicBezTo>
                  <a:pt x="1" y="345"/>
                  <a:pt x="2" y="346"/>
                  <a:pt x="3" y="346"/>
                </a:cubicBezTo>
                <a:cubicBezTo>
                  <a:pt x="2" y="354"/>
                  <a:pt x="1" y="361"/>
                  <a:pt x="1" y="369"/>
                </a:cubicBezTo>
                <a:cubicBezTo>
                  <a:pt x="1" y="369"/>
                  <a:pt x="0" y="369"/>
                  <a:pt x="0" y="369"/>
                </a:cubicBezTo>
                <a:cubicBezTo>
                  <a:pt x="0" y="370"/>
                  <a:pt x="0" y="370"/>
                  <a:pt x="0" y="370"/>
                </a:cubicBezTo>
                <a:cubicBezTo>
                  <a:pt x="0" y="370"/>
                  <a:pt x="0" y="370"/>
                  <a:pt x="1" y="370"/>
                </a:cubicBezTo>
                <a:cubicBezTo>
                  <a:pt x="0" y="370"/>
                  <a:pt x="0" y="370"/>
                  <a:pt x="0" y="371"/>
                </a:cubicBezTo>
                <a:cubicBezTo>
                  <a:pt x="0" y="376"/>
                  <a:pt x="0" y="376"/>
                  <a:pt x="0" y="376"/>
                </a:cubicBezTo>
                <a:cubicBezTo>
                  <a:pt x="1" y="374"/>
                  <a:pt x="1" y="372"/>
                  <a:pt x="1" y="370"/>
                </a:cubicBezTo>
                <a:cubicBezTo>
                  <a:pt x="7" y="373"/>
                  <a:pt x="14" y="376"/>
                  <a:pt x="21" y="379"/>
                </a:cubicBezTo>
                <a:cubicBezTo>
                  <a:pt x="20" y="386"/>
                  <a:pt x="19" y="394"/>
                  <a:pt x="18" y="402"/>
                </a:cubicBezTo>
                <a:cubicBezTo>
                  <a:pt x="12" y="399"/>
                  <a:pt x="6" y="397"/>
                  <a:pt x="0" y="394"/>
                </a:cubicBezTo>
                <a:cubicBezTo>
                  <a:pt x="0" y="395"/>
                  <a:pt x="0" y="395"/>
                  <a:pt x="0" y="395"/>
                </a:cubicBezTo>
                <a:cubicBezTo>
                  <a:pt x="6" y="397"/>
                  <a:pt x="12" y="400"/>
                  <a:pt x="18" y="402"/>
                </a:cubicBezTo>
                <a:cubicBezTo>
                  <a:pt x="17" y="410"/>
                  <a:pt x="16" y="417"/>
                  <a:pt x="15" y="425"/>
                </a:cubicBezTo>
                <a:cubicBezTo>
                  <a:pt x="10" y="423"/>
                  <a:pt x="5" y="421"/>
                  <a:pt x="0" y="418"/>
                </a:cubicBezTo>
                <a:cubicBezTo>
                  <a:pt x="0" y="419"/>
                  <a:pt x="0" y="419"/>
                  <a:pt x="0" y="419"/>
                </a:cubicBezTo>
                <a:cubicBezTo>
                  <a:pt x="5" y="421"/>
                  <a:pt x="10" y="423"/>
                  <a:pt x="15" y="425"/>
                </a:cubicBezTo>
                <a:cubicBezTo>
                  <a:pt x="14" y="433"/>
                  <a:pt x="13" y="441"/>
                  <a:pt x="12" y="448"/>
                </a:cubicBezTo>
                <a:cubicBezTo>
                  <a:pt x="8" y="447"/>
                  <a:pt x="4" y="445"/>
                  <a:pt x="0" y="443"/>
                </a:cubicBezTo>
                <a:cubicBezTo>
                  <a:pt x="0" y="444"/>
                  <a:pt x="0" y="444"/>
                  <a:pt x="0" y="444"/>
                </a:cubicBezTo>
                <a:cubicBezTo>
                  <a:pt x="4" y="446"/>
                  <a:pt x="8" y="447"/>
                  <a:pt x="12" y="449"/>
                </a:cubicBezTo>
                <a:cubicBezTo>
                  <a:pt x="11" y="455"/>
                  <a:pt x="10" y="462"/>
                  <a:pt x="9" y="469"/>
                </a:cubicBezTo>
                <a:cubicBezTo>
                  <a:pt x="6" y="468"/>
                  <a:pt x="3" y="466"/>
                  <a:pt x="0" y="465"/>
                </a:cubicBezTo>
                <a:cubicBezTo>
                  <a:pt x="0" y="466"/>
                  <a:pt x="0" y="466"/>
                  <a:pt x="0" y="466"/>
                </a:cubicBezTo>
                <a:cubicBezTo>
                  <a:pt x="3" y="467"/>
                  <a:pt x="6" y="468"/>
                  <a:pt x="9" y="469"/>
                </a:cubicBezTo>
                <a:cubicBezTo>
                  <a:pt x="8" y="477"/>
                  <a:pt x="7" y="484"/>
                  <a:pt x="5" y="492"/>
                </a:cubicBezTo>
                <a:cubicBezTo>
                  <a:pt x="4" y="491"/>
                  <a:pt x="2" y="490"/>
                  <a:pt x="0" y="490"/>
                </a:cubicBezTo>
                <a:cubicBezTo>
                  <a:pt x="0" y="490"/>
                  <a:pt x="0" y="490"/>
                  <a:pt x="0" y="490"/>
                </a:cubicBezTo>
                <a:cubicBezTo>
                  <a:pt x="2" y="491"/>
                  <a:pt x="4" y="491"/>
                  <a:pt x="5" y="492"/>
                </a:cubicBezTo>
                <a:cubicBezTo>
                  <a:pt x="4" y="499"/>
                  <a:pt x="3" y="507"/>
                  <a:pt x="2" y="514"/>
                </a:cubicBezTo>
                <a:cubicBezTo>
                  <a:pt x="1" y="514"/>
                  <a:pt x="1" y="514"/>
                  <a:pt x="0" y="513"/>
                </a:cubicBezTo>
                <a:cubicBezTo>
                  <a:pt x="0" y="514"/>
                  <a:pt x="0" y="514"/>
                  <a:pt x="0" y="514"/>
                </a:cubicBezTo>
                <a:cubicBezTo>
                  <a:pt x="1" y="514"/>
                  <a:pt x="1" y="514"/>
                  <a:pt x="2" y="515"/>
                </a:cubicBezTo>
                <a:cubicBezTo>
                  <a:pt x="1" y="518"/>
                  <a:pt x="1" y="521"/>
                  <a:pt x="0" y="524"/>
                </a:cubicBezTo>
                <a:cubicBezTo>
                  <a:pt x="0" y="528"/>
                  <a:pt x="0" y="528"/>
                  <a:pt x="0" y="528"/>
                </a:cubicBezTo>
                <a:cubicBezTo>
                  <a:pt x="1" y="523"/>
                  <a:pt x="2" y="519"/>
                  <a:pt x="2" y="515"/>
                </a:cubicBezTo>
                <a:cubicBezTo>
                  <a:pt x="8" y="517"/>
                  <a:pt x="14" y="520"/>
                  <a:pt x="19" y="522"/>
                </a:cubicBezTo>
                <a:cubicBezTo>
                  <a:pt x="18" y="529"/>
                  <a:pt x="17" y="537"/>
                  <a:pt x="15" y="544"/>
                </a:cubicBezTo>
                <a:cubicBezTo>
                  <a:pt x="10" y="542"/>
                  <a:pt x="5" y="540"/>
                  <a:pt x="0" y="538"/>
                </a:cubicBezTo>
                <a:cubicBezTo>
                  <a:pt x="0" y="538"/>
                  <a:pt x="0" y="538"/>
                  <a:pt x="0" y="538"/>
                </a:cubicBezTo>
                <a:cubicBezTo>
                  <a:pt x="5" y="540"/>
                  <a:pt x="10" y="543"/>
                  <a:pt x="15" y="545"/>
                </a:cubicBezTo>
                <a:cubicBezTo>
                  <a:pt x="15" y="549"/>
                  <a:pt x="14" y="553"/>
                  <a:pt x="13" y="558"/>
                </a:cubicBezTo>
                <a:cubicBezTo>
                  <a:pt x="12" y="561"/>
                  <a:pt x="12" y="564"/>
                  <a:pt x="11" y="567"/>
                </a:cubicBezTo>
                <a:cubicBezTo>
                  <a:pt x="8" y="565"/>
                  <a:pt x="4" y="564"/>
                  <a:pt x="0" y="562"/>
                </a:cubicBezTo>
                <a:cubicBezTo>
                  <a:pt x="0" y="563"/>
                  <a:pt x="0" y="563"/>
                  <a:pt x="0" y="563"/>
                </a:cubicBezTo>
                <a:cubicBezTo>
                  <a:pt x="4" y="564"/>
                  <a:pt x="8" y="566"/>
                  <a:pt x="11" y="567"/>
                </a:cubicBezTo>
                <a:cubicBezTo>
                  <a:pt x="10" y="574"/>
                  <a:pt x="9" y="582"/>
                  <a:pt x="7" y="589"/>
                </a:cubicBezTo>
                <a:cubicBezTo>
                  <a:pt x="5" y="588"/>
                  <a:pt x="3" y="587"/>
                  <a:pt x="0" y="586"/>
                </a:cubicBezTo>
                <a:cubicBezTo>
                  <a:pt x="0" y="587"/>
                  <a:pt x="0" y="587"/>
                  <a:pt x="0" y="587"/>
                </a:cubicBezTo>
                <a:cubicBezTo>
                  <a:pt x="3" y="588"/>
                  <a:pt x="5" y="589"/>
                  <a:pt x="7" y="590"/>
                </a:cubicBezTo>
                <a:cubicBezTo>
                  <a:pt x="6" y="597"/>
                  <a:pt x="5" y="604"/>
                  <a:pt x="3" y="612"/>
                </a:cubicBezTo>
                <a:cubicBezTo>
                  <a:pt x="2" y="612"/>
                  <a:pt x="1" y="611"/>
                  <a:pt x="0" y="611"/>
                </a:cubicBezTo>
                <a:cubicBezTo>
                  <a:pt x="0" y="611"/>
                  <a:pt x="0" y="611"/>
                  <a:pt x="0" y="611"/>
                </a:cubicBezTo>
                <a:cubicBezTo>
                  <a:pt x="1" y="612"/>
                  <a:pt x="2" y="612"/>
                  <a:pt x="3" y="613"/>
                </a:cubicBezTo>
                <a:cubicBezTo>
                  <a:pt x="2" y="618"/>
                  <a:pt x="1" y="623"/>
                  <a:pt x="0" y="629"/>
                </a:cubicBezTo>
                <a:cubicBezTo>
                  <a:pt x="0" y="632"/>
                  <a:pt x="0" y="632"/>
                  <a:pt x="0" y="632"/>
                </a:cubicBezTo>
                <a:cubicBezTo>
                  <a:pt x="1" y="625"/>
                  <a:pt x="3" y="619"/>
                  <a:pt x="4" y="613"/>
                </a:cubicBezTo>
                <a:cubicBezTo>
                  <a:pt x="8" y="614"/>
                  <a:pt x="12" y="616"/>
                  <a:pt x="16" y="618"/>
                </a:cubicBezTo>
                <a:cubicBezTo>
                  <a:pt x="15" y="624"/>
                  <a:pt x="14" y="629"/>
                  <a:pt x="13" y="635"/>
                </a:cubicBezTo>
                <a:cubicBezTo>
                  <a:pt x="12" y="640"/>
                  <a:pt x="12" y="640"/>
                  <a:pt x="12" y="640"/>
                </a:cubicBezTo>
                <a:cubicBezTo>
                  <a:pt x="8" y="638"/>
                  <a:pt x="4" y="637"/>
                  <a:pt x="0" y="635"/>
                </a:cubicBezTo>
                <a:cubicBezTo>
                  <a:pt x="0" y="635"/>
                  <a:pt x="0" y="635"/>
                  <a:pt x="0" y="635"/>
                </a:cubicBezTo>
                <a:cubicBezTo>
                  <a:pt x="4" y="637"/>
                  <a:pt x="8" y="639"/>
                  <a:pt x="12" y="640"/>
                </a:cubicBezTo>
                <a:cubicBezTo>
                  <a:pt x="10" y="648"/>
                  <a:pt x="9" y="655"/>
                  <a:pt x="8" y="663"/>
                </a:cubicBezTo>
                <a:cubicBezTo>
                  <a:pt x="5" y="662"/>
                  <a:pt x="3" y="661"/>
                  <a:pt x="0" y="660"/>
                </a:cubicBezTo>
                <a:cubicBezTo>
                  <a:pt x="0" y="660"/>
                  <a:pt x="0" y="660"/>
                  <a:pt x="0" y="660"/>
                </a:cubicBezTo>
                <a:cubicBezTo>
                  <a:pt x="3" y="661"/>
                  <a:pt x="5" y="662"/>
                  <a:pt x="8" y="663"/>
                </a:cubicBezTo>
                <a:cubicBezTo>
                  <a:pt x="6" y="671"/>
                  <a:pt x="5" y="678"/>
                  <a:pt x="4" y="685"/>
                </a:cubicBezTo>
                <a:cubicBezTo>
                  <a:pt x="2" y="685"/>
                  <a:pt x="1" y="684"/>
                  <a:pt x="0" y="684"/>
                </a:cubicBezTo>
                <a:cubicBezTo>
                  <a:pt x="0" y="684"/>
                  <a:pt x="0" y="684"/>
                  <a:pt x="0" y="684"/>
                </a:cubicBezTo>
                <a:cubicBezTo>
                  <a:pt x="1" y="685"/>
                  <a:pt x="2" y="685"/>
                  <a:pt x="3" y="686"/>
                </a:cubicBezTo>
                <a:cubicBezTo>
                  <a:pt x="2" y="691"/>
                  <a:pt x="1" y="696"/>
                  <a:pt x="0" y="701"/>
                </a:cubicBezTo>
                <a:cubicBezTo>
                  <a:pt x="0" y="704"/>
                  <a:pt x="0" y="704"/>
                  <a:pt x="0" y="704"/>
                </a:cubicBezTo>
                <a:cubicBezTo>
                  <a:pt x="2" y="698"/>
                  <a:pt x="3" y="692"/>
                  <a:pt x="4" y="686"/>
                </a:cubicBezTo>
                <a:cubicBezTo>
                  <a:pt x="8" y="688"/>
                  <a:pt x="12" y="689"/>
                  <a:pt x="16" y="691"/>
                </a:cubicBezTo>
                <a:cubicBezTo>
                  <a:pt x="14" y="698"/>
                  <a:pt x="13" y="705"/>
                  <a:pt x="11" y="712"/>
                </a:cubicBezTo>
                <a:cubicBezTo>
                  <a:pt x="12" y="712"/>
                  <a:pt x="12" y="712"/>
                  <a:pt x="12" y="712"/>
                </a:cubicBezTo>
                <a:cubicBezTo>
                  <a:pt x="13" y="705"/>
                  <a:pt x="15" y="698"/>
                  <a:pt x="16" y="691"/>
                </a:cubicBezTo>
                <a:cubicBezTo>
                  <a:pt x="20" y="693"/>
                  <a:pt x="23" y="694"/>
                  <a:pt x="27" y="695"/>
                </a:cubicBezTo>
                <a:cubicBezTo>
                  <a:pt x="25" y="701"/>
                  <a:pt x="24" y="707"/>
                  <a:pt x="22" y="712"/>
                </a:cubicBezTo>
                <a:cubicBezTo>
                  <a:pt x="23" y="712"/>
                  <a:pt x="23" y="712"/>
                  <a:pt x="23" y="712"/>
                </a:cubicBezTo>
                <a:cubicBezTo>
                  <a:pt x="24" y="707"/>
                  <a:pt x="26" y="701"/>
                  <a:pt x="27" y="696"/>
                </a:cubicBezTo>
                <a:cubicBezTo>
                  <a:pt x="30" y="697"/>
                  <a:pt x="34" y="698"/>
                  <a:pt x="37" y="700"/>
                </a:cubicBezTo>
                <a:cubicBezTo>
                  <a:pt x="37" y="701"/>
                  <a:pt x="36" y="702"/>
                  <a:pt x="36" y="703"/>
                </a:cubicBezTo>
                <a:cubicBezTo>
                  <a:pt x="35" y="706"/>
                  <a:pt x="34" y="709"/>
                  <a:pt x="34" y="712"/>
                </a:cubicBezTo>
                <a:cubicBezTo>
                  <a:pt x="34" y="712"/>
                  <a:pt x="34" y="712"/>
                  <a:pt x="34" y="712"/>
                </a:cubicBezTo>
                <a:cubicBezTo>
                  <a:pt x="35" y="709"/>
                  <a:pt x="36" y="706"/>
                  <a:pt x="37" y="703"/>
                </a:cubicBezTo>
                <a:cubicBezTo>
                  <a:pt x="37" y="702"/>
                  <a:pt x="37" y="701"/>
                  <a:pt x="37" y="700"/>
                </a:cubicBezTo>
                <a:cubicBezTo>
                  <a:pt x="40" y="701"/>
                  <a:pt x="43" y="702"/>
                  <a:pt x="46" y="703"/>
                </a:cubicBezTo>
                <a:cubicBezTo>
                  <a:pt x="45" y="706"/>
                  <a:pt x="45" y="709"/>
                  <a:pt x="44" y="712"/>
                </a:cubicBezTo>
                <a:cubicBezTo>
                  <a:pt x="44" y="712"/>
                  <a:pt x="44" y="712"/>
                  <a:pt x="44" y="712"/>
                </a:cubicBezTo>
                <a:cubicBezTo>
                  <a:pt x="45" y="709"/>
                  <a:pt x="46" y="706"/>
                  <a:pt x="47" y="703"/>
                </a:cubicBezTo>
                <a:cubicBezTo>
                  <a:pt x="50" y="705"/>
                  <a:pt x="54" y="706"/>
                  <a:pt x="57" y="707"/>
                </a:cubicBezTo>
                <a:cubicBezTo>
                  <a:pt x="57" y="709"/>
                  <a:pt x="57" y="710"/>
                  <a:pt x="56" y="712"/>
                </a:cubicBezTo>
                <a:cubicBezTo>
                  <a:pt x="57" y="712"/>
                  <a:pt x="57" y="712"/>
                  <a:pt x="57" y="712"/>
                </a:cubicBezTo>
                <a:cubicBezTo>
                  <a:pt x="57" y="710"/>
                  <a:pt x="57" y="709"/>
                  <a:pt x="58" y="707"/>
                </a:cubicBezTo>
                <a:cubicBezTo>
                  <a:pt x="61" y="709"/>
                  <a:pt x="65" y="710"/>
                  <a:pt x="68" y="711"/>
                </a:cubicBezTo>
                <a:cubicBezTo>
                  <a:pt x="68" y="712"/>
                  <a:pt x="68" y="712"/>
                  <a:pt x="68" y="712"/>
                </a:cubicBezTo>
                <a:cubicBezTo>
                  <a:pt x="69" y="712"/>
                  <a:pt x="69" y="712"/>
                  <a:pt x="69" y="712"/>
                </a:cubicBezTo>
                <a:cubicBezTo>
                  <a:pt x="69" y="712"/>
                  <a:pt x="69" y="712"/>
                  <a:pt x="69" y="712"/>
                </a:cubicBezTo>
                <a:cubicBezTo>
                  <a:pt x="69" y="712"/>
                  <a:pt x="70" y="712"/>
                  <a:pt x="70" y="712"/>
                </a:cubicBezTo>
                <a:cubicBezTo>
                  <a:pt x="72" y="712"/>
                  <a:pt x="72" y="712"/>
                  <a:pt x="72" y="712"/>
                </a:cubicBezTo>
                <a:cubicBezTo>
                  <a:pt x="71" y="712"/>
                  <a:pt x="70" y="711"/>
                  <a:pt x="69" y="711"/>
                </a:cubicBezTo>
                <a:cubicBezTo>
                  <a:pt x="70" y="703"/>
                  <a:pt x="72" y="696"/>
                  <a:pt x="73" y="689"/>
                </a:cubicBezTo>
                <a:cubicBezTo>
                  <a:pt x="77" y="690"/>
                  <a:pt x="81" y="691"/>
                  <a:pt x="84" y="692"/>
                </a:cubicBezTo>
                <a:cubicBezTo>
                  <a:pt x="83" y="699"/>
                  <a:pt x="82" y="705"/>
                  <a:pt x="81" y="712"/>
                </a:cubicBezTo>
                <a:cubicBezTo>
                  <a:pt x="82" y="712"/>
                  <a:pt x="82" y="712"/>
                  <a:pt x="82" y="712"/>
                </a:cubicBezTo>
                <a:cubicBezTo>
                  <a:pt x="83" y="705"/>
                  <a:pt x="83" y="699"/>
                  <a:pt x="85" y="693"/>
                </a:cubicBezTo>
                <a:cubicBezTo>
                  <a:pt x="88" y="694"/>
                  <a:pt x="92" y="695"/>
                  <a:pt x="96" y="696"/>
                </a:cubicBezTo>
                <a:cubicBezTo>
                  <a:pt x="95" y="701"/>
                  <a:pt x="95" y="707"/>
                  <a:pt x="94" y="712"/>
                </a:cubicBezTo>
                <a:cubicBezTo>
                  <a:pt x="95" y="712"/>
                  <a:pt x="95" y="712"/>
                  <a:pt x="95" y="712"/>
                </a:cubicBezTo>
                <a:cubicBezTo>
                  <a:pt x="95" y="707"/>
                  <a:pt x="96" y="702"/>
                  <a:pt x="96" y="696"/>
                </a:cubicBezTo>
                <a:cubicBezTo>
                  <a:pt x="99" y="697"/>
                  <a:pt x="99" y="697"/>
                  <a:pt x="99" y="697"/>
                </a:cubicBezTo>
                <a:cubicBezTo>
                  <a:pt x="102" y="698"/>
                  <a:pt x="105" y="699"/>
                  <a:pt x="109" y="701"/>
                </a:cubicBezTo>
                <a:cubicBezTo>
                  <a:pt x="109" y="704"/>
                  <a:pt x="108" y="708"/>
                  <a:pt x="108" y="712"/>
                </a:cubicBezTo>
                <a:cubicBezTo>
                  <a:pt x="109" y="712"/>
                  <a:pt x="109" y="712"/>
                  <a:pt x="109" y="712"/>
                </a:cubicBezTo>
                <a:cubicBezTo>
                  <a:pt x="109" y="708"/>
                  <a:pt x="109" y="704"/>
                  <a:pt x="109" y="701"/>
                </a:cubicBezTo>
                <a:cubicBezTo>
                  <a:pt x="114" y="703"/>
                  <a:pt x="118" y="705"/>
                  <a:pt x="123" y="708"/>
                </a:cubicBezTo>
                <a:cubicBezTo>
                  <a:pt x="123" y="709"/>
                  <a:pt x="123" y="711"/>
                  <a:pt x="123" y="712"/>
                </a:cubicBezTo>
                <a:cubicBezTo>
                  <a:pt x="124" y="712"/>
                  <a:pt x="124" y="712"/>
                  <a:pt x="124" y="712"/>
                </a:cubicBezTo>
                <a:cubicBezTo>
                  <a:pt x="124" y="711"/>
                  <a:pt x="124" y="709"/>
                  <a:pt x="124" y="708"/>
                </a:cubicBezTo>
                <a:cubicBezTo>
                  <a:pt x="124" y="708"/>
                  <a:pt x="125" y="709"/>
                  <a:pt x="126" y="709"/>
                </a:cubicBezTo>
                <a:cubicBezTo>
                  <a:pt x="128" y="710"/>
                  <a:pt x="129" y="711"/>
                  <a:pt x="130" y="712"/>
                </a:cubicBezTo>
                <a:cubicBezTo>
                  <a:pt x="131" y="712"/>
                  <a:pt x="131" y="712"/>
                  <a:pt x="131" y="712"/>
                </a:cubicBezTo>
                <a:cubicBezTo>
                  <a:pt x="130" y="711"/>
                  <a:pt x="128" y="710"/>
                  <a:pt x="126" y="709"/>
                </a:cubicBezTo>
                <a:cubicBezTo>
                  <a:pt x="125" y="708"/>
                  <a:pt x="124" y="708"/>
                  <a:pt x="124" y="707"/>
                </a:cubicBezTo>
                <a:cubicBezTo>
                  <a:pt x="124" y="699"/>
                  <a:pt x="124" y="690"/>
                  <a:pt x="125" y="682"/>
                </a:cubicBezTo>
                <a:cubicBezTo>
                  <a:pt x="127" y="683"/>
                  <a:pt x="129" y="684"/>
                  <a:pt x="132" y="686"/>
                </a:cubicBezTo>
                <a:cubicBezTo>
                  <a:pt x="134" y="687"/>
                  <a:pt x="136" y="688"/>
                  <a:pt x="138" y="689"/>
                </a:cubicBezTo>
                <a:cubicBezTo>
                  <a:pt x="138" y="697"/>
                  <a:pt x="138" y="704"/>
                  <a:pt x="139" y="712"/>
                </a:cubicBezTo>
                <a:cubicBezTo>
                  <a:pt x="139" y="712"/>
                  <a:pt x="139" y="712"/>
                  <a:pt x="139" y="712"/>
                </a:cubicBezTo>
                <a:cubicBezTo>
                  <a:pt x="139" y="704"/>
                  <a:pt x="138" y="697"/>
                  <a:pt x="139" y="690"/>
                </a:cubicBezTo>
                <a:cubicBezTo>
                  <a:pt x="143" y="693"/>
                  <a:pt x="148" y="696"/>
                  <a:pt x="153" y="699"/>
                </a:cubicBezTo>
                <a:cubicBezTo>
                  <a:pt x="154" y="703"/>
                  <a:pt x="154" y="708"/>
                  <a:pt x="154" y="712"/>
                </a:cubicBezTo>
                <a:cubicBezTo>
                  <a:pt x="155" y="712"/>
                  <a:pt x="155" y="712"/>
                  <a:pt x="155" y="712"/>
                </a:cubicBezTo>
                <a:cubicBezTo>
                  <a:pt x="154" y="708"/>
                  <a:pt x="154" y="704"/>
                  <a:pt x="154" y="699"/>
                </a:cubicBezTo>
                <a:cubicBezTo>
                  <a:pt x="160" y="703"/>
                  <a:pt x="165" y="707"/>
                  <a:pt x="171" y="711"/>
                </a:cubicBezTo>
                <a:cubicBezTo>
                  <a:pt x="171" y="712"/>
                  <a:pt x="171" y="712"/>
                  <a:pt x="171" y="712"/>
                </a:cubicBezTo>
                <a:cubicBezTo>
                  <a:pt x="172" y="712"/>
                  <a:pt x="172" y="712"/>
                  <a:pt x="172" y="712"/>
                </a:cubicBezTo>
                <a:cubicBezTo>
                  <a:pt x="172" y="712"/>
                  <a:pt x="172" y="712"/>
                  <a:pt x="172" y="712"/>
                </a:cubicBezTo>
                <a:cubicBezTo>
                  <a:pt x="172" y="712"/>
                  <a:pt x="172" y="712"/>
                  <a:pt x="172" y="712"/>
                </a:cubicBezTo>
                <a:cubicBezTo>
                  <a:pt x="173" y="712"/>
                  <a:pt x="173" y="712"/>
                  <a:pt x="173" y="712"/>
                </a:cubicBezTo>
                <a:cubicBezTo>
                  <a:pt x="173" y="712"/>
                  <a:pt x="172" y="711"/>
                  <a:pt x="172" y="711"/>
                </a:cubicBezTo>
                <a:cubicBezTo>
                  <a:pt x="170" y="701"/>
                  <a:pt x="169" y="691"/>
                  <a:pt x="169" y="682"/>
                </a:cubicBezTo>
                <a:cubicBezTo>
                  <a:pt x="175" y="686"/>
                  <a:pt x="180" y="690"/>
                  <a:pt x="186" y="694"/>
                </a:cubicBezTo>
                <a:cubicBezTo>
                  <a:pt x="187" y="700"/>
                  <a:pt x="188" y="706"/>
                  <a:pt x="189" y="712"/>
                </a:cubicBezTo>
                <a:cubicBezTo>
                  <a:pt x="190" y="712"/>
                  <a:pt x="190" y="712"/>
                  <a:pt x="190" y="712"/>
                </a:cubicBezTo>
                <a:cubicBezTo>
                  <a:pt x="189" y="706"/>
                  <a:pt x="188" y="700"/>
                  <a:pt x="187" y="695"/>
                </a:cubicBezTo>
                <a:cubicBezTo>
                  <a:pt x="194" y="700"/>
                  <a:pt x="201" y="705"/>
                  <a:pt x="208" y="711"/>
                </a:cubicBezTo>
                <a:cubicBezTo>
                  <a:pt x="208" y="711"/>
                  <a:pt x="208" y="712"/>
                  <a:pt x="208" y="712"/>
                </a:cubicBezTo>
                <a:cubicBezTo>
                  <a:pt x="208" y="712"/>
                  <a:pt x="208" y="712"/>
                  <a:pt x="208" y="712"/>
                </a:cubicBezTo>
                <a:cubicBezTo>
                  <a:pt x="208" y="712"/>
                  <a:pt x="208" y="711"/>
                  <a:pt x="208" y="711"/>
                </a:cubicBezTo>
                <a:cubicBezTo>
                  <a:pt x="209" y="711"/>
                  <a:pt x="209" y="712"/>
                  <a:pt x="209" y="712"/>
                </a:cubicBezTo>
                <a:cubicBezTo>
                  <a:pt x="210" y="712"/>
                  <a:pt x="210" y="712"/>
                  <a:pt x="210" y="712"/>
                </a:cubicBezTo>
                <a:cubicBezTo>
                  <a:pt x="209" y="711"/>
                  <a:pt x="209" y="711"/>
                  <a:pt x="208" y="710"/>
                </a:cubicBezTo>
                <a:cubicBezTo>
                  <a:pt x="206" y="700"/>
                  <a:pt x="204" y="689"/>
                  <a:pt x="202" y="679"/>
                </a:cubicBezTo>
                <a:cubicBezTo>
                  <a:pt x="209" y="684"/>
                  <a:pt x="216" y="690"/>
                  <a:pt x="223" y="696"/>
                </a:cubicBezTo>
                <a:cubicBezTo>
                  <a:pt x="225" y="701"/>
                  <a:pt x="226" y="707"/>
                  <a:pt x="228" y="712"/>
                </a:cubicBezTo>
                <a:cubicBezTo>
                  <a:pt x="228" y="712"/>
                  <a:pt x="228" y="712"/>
                  <a:pt x="228" y="712"/>
                </a:cubicBezTo>
                <a:cubicBezTo>
                  <a:pt x="227" y="707"/>
                  <a:pt x="225" y="702"/>
                  <a:pt x="224" y="696"/>
                </a:cubicBezTo>
                <a:cubicBezTo>
                  <a:pt x="230" y="701"/>
                  <a:pt x="236" y="707"/>
                  <a:pt x="242" y="712"/>
                </a:cubicBezTo>
                <a:cubicBezTo>
                  <a:pt x="243" y="712"/>
                  <a:pt x="243" y="712"/>
                  <a:pt x="243" y="712"/>
                </a:cubicBezTo>
                <a:cubicBezTo>
                  <a:pt x="236" y="706"/>
                  <a:pt x="230" y="701"/>
                  <a:pt x="224" y="696"/>
                </a:cubicBezTo>
                <a:cubicBezTo>
                  <a:pt x="221" y="684"/>
                  <a:pt x="219" y="673"/>
                  <a:pt x="217" y="662"/>
                </a:cubicBezTo>
                <a:cubicBezTo>
                  <a:pt x="225" y="668"/>
                  <a:pt x="232" y="674"/>
                  <a:pt x="239" y="681"/>
                </a:cubicBezTo>
                <a:cubicBezTo>
                  <a:pt x="242" y="691"/>
                  <a:pt x="245" y="701"/>
                  <a:pt x="248" y="712"/>
                </a:cubicBezTo>
                <a:cubicBezTo>
                  <a:pt x="249" y="712"/>
                  <a:pt x="249" y="712"/>
                  <a:pt x="249" y="712"/>
                </a:cubicBezTo>
                <a:cubicBezTo>
                  <a:pt x="245" y="702"/>
                  <a:pt x="242" y="691"/>
                  <a:pt x="240" y="681"/>
                </a:cubicBezTo>
                <a:cubicBezTo>
                  <a:pt x="249" y="689"/>
                  <a:pt x="258" y="697"/>
                  <a:pt x="267" y="706"/>
                </a:cubicBezTo>
                <a:cubicBezTo>
                  <a:pt x="268" y="708"/>
                  <a:pt x="269" y="710"/>
                  <a:pt x="269" y="712"/>
                </a:cubicBezTo>
                <a:cubicBezTo>
                  <a:pt x="270" y="712"/>
                  <a:pt x="270" y="712"/>
                  <a:pt x="270" y="712"/>
                </a:cubicBezTo>
                <a:cubicBezTo>
                  <a:pt x="269" y="710"/>
                  <a:pt x="269" y="708"/>
                  <a:pt x="268" y="707"/>
                </a:cubicBezTo>
                <a:cubicBezTo>
                  <a:pt x="270" y="708"/>
                  <a:pt x="272" y="710"/>
                  <a:pt x="274" y="712"/>
                </a:cubicBezTo>
                <a:cubicBezTo>
                  <a:pt x="274" y="712"/>
                  <a:pt x="274" y="712"/>
                  <a:pt x="274" y="712"/>
                </a:cubicBezTo>
                <a:cubicBezTo>
                  <a:pt x="272" y="710"/>
                  <a:pt x="270" y="708"/>
                  <a:pt x="268" y="706"/>
                </a:cubicBezTo>
                <a:cubicBezTo>
                  <a:pt x="263" y="693"/>
                  <a:pt x="259" y="680"/>
                  <a:pt x="256" y="668"/>
                </a:cubicBezTo>
                <a:cubicBezTo>
                  <a:pt x="266" y="676"/>
                  <a:pt x="275" y="685"/>
                  <a:pt x="285" y="695"/>
                </a:cubicBezTo>
                <a:cubicBezTo>
                  <a:pt x="287" y="701"/>
                  <a:pt x="289" y="706"/>
                  <a:pt x="292" y="712"/>
                </a:cubicBezTo>
                <a:cubicBezTo>
                  <a:pt x="292" y="712"/>
                  <a:pt x="292" y="712"/>
                  <a:pt x="292" y="712"/>
                </a:cubicBezTo>
                <a:cubicBezTo>
                  <a:pt x="290" y="707"/>
                  <a:pt x="288" y="701"/>
                  <a:pt x="286" y="696"/>
                </a:cubicBezTo>
                <a:cubicBezTo>
                  <a:pt x="291" y="701"/>
                  <a:pt x="297" y="706"/>
                  <a:pt x="302" y="712"/>
                </a:cubicBezTo>
                <a:cubicBezTo>
                  <a:pt x="303" y="712"/>
                  <a:pt x="303" y="712"/>
                  <a:pt x="303" y="712"/>
                </a:cubicBezTo>
                <a:cubicBezTo>
                  <a:pt x="297" y="706"/>
                  <a:pt x="291" y="700"/>
                  <a:pt x="286" y="695"/>
                </a:cubicBezTo>
                <a:cubicBezTo>
                  <a:pt x="281" y="681"/>
                  <a:pt x="276" y="667"/>
                  <a:pt x="273" y="654"/>
                </a:cubicBezTo>
                <a:cubicBezTo>
                  <a:pt x="282" y="663"/>
                  <a:pt x="293" y="673"/>
                  <a:pt x="303" y="684"/>
                </a:cubicBezTo>
                <a:cubicBezTo>
                  <a:pt x="307" y="693"/>
                  <a:pt x="311" y="702"/>
                  <a:pt x="315" y="712"/>
                </a:cubicBezTo>
                <a:cubicBezTo>
                  <a:pt x="315" y="712"/>
                  <a:pt x="315" y="712"/>
                  <a:pt x="315" y="712"/>
                </a:cubicBezTo>
                <a:cubicBezTo>
                  <a:pt x="311" y="703"/>
                  <a:pt x="307" y="694"/>
                  <a:pt x="304" y="685"/>
                </a:cubicBezTo>
                <a:cubicBezTo>
                  <a:pt x="312" y="693"/>
                  <a:pt x="321" y="703"/>
                  <a:pt x="330" y="712"/>
                </a:cubicBezTo>
                <a:cubicBezTo>
                  <a:pt x="331" y="712"/>
                  <a:pt x="331" y="712"/>
                  <a:pt x="331" y="712"/>
                </a:cubicBezTo>
                <a:cubicBezTo>
                  <a:pt x="322" y="702"/>
                  <a:pt x="312" y="693"/>
                  <a:pt x="304" y="684"/>
                </a:cubicBezTo>
                <a:cubicBezTo>
                  <a:pt x="298" y="669"/>
                  <a:pt x="293" y="654"/>
                  <a:pt x="289" y="640"/>
                </a:cubicBezTo>
                <a:cubicBezTo>
                  <a:pt x="298" y="650"/>
                  <a:pt x="309" y="660"/>
                  <a:pt x="319" y="671"/>
                </a:cubicBezTo>
                <a:cubicBezTo>
                  <a:pt x="325" y="684"/>
                  <a:pt x="331" y="698"/>
                  <a:pt x="337" y="712"/>
                </a:cubicBezTo>
                <a:cubicBezTo>
                  <a:pt x="338" y="712"/>
                  <a:pt x="338" y="712"/>
                  <a:pt x="338" y="712"/>
                </a:cubicBezTo>
                <a:cubicBezTo>
                  <a:pt x="331" y="698"/>
                  <a:pt x="325" y="685"/>
                  <a:pt x="320" y="672"/>
                </a:cubicBezTo>
                <a:cubicBezTo>
                  <a:pt x="332" y="684"/>
                  <a:pt x="344" y="698"/>
                  <a:pt x="357" y="712"/>
                </a:cubicBezTo>
                <a:cubicBezTo>
                  <a:pt x="358" y="712"/>
                  <a:pt x="358" y="712"/>
                  <a:pt x="358" y="712"/>
                </a:cubicBezTo>
                <a:cubicBezTo>
                  <a:pt x="345" y="697"/>
                  <a:pt x="332" y="683"/>
                  <a:pt x="320" y="671"/>
                </a:cubicBezTo>
                <a:cubicBezTo>
                  <a:pt x="313" y="656"/>
                  <a:pt x="308" y="641"/>
                  <a:pt x="303" y="627"/>
                </a:cubicBezTo>
                <a:cubicBezTo>
                  <a:pt x="314" y="638"/>
                  <a:pt x="326" y="650"/>
                  <a:pt x="338" y="663"/>
                </a:cubicBezTo>
                <a:cubicBezTo>
                  <a:pt x="345" y="679"/>
                  <a:pt x="353" y="695"/>
                  <a:pt x="362" y="712"/>
                </a:cubicBezTo>
                <a:cubicBezTo>
                  <a:pt x="362" y="712"/>
                  <a:pt x="362" y="712"/>
                  <a:pt x="362" y="712"/>
                </a:cubicBezTo>
                <a:cubicBezTo>
                  <a:pt x="354" y="695"/>
                  <a:pt x="346" y="679"/>
                  <a:pt x="339" y="664"/>
                </a:cubicBezTo>
                <a:cubicBezTo>
                  <a:pt x="353" y="679"/>
                  <a:pt x="367" y="695"/>
                  <a:pt x="383" y="712"/>
                </a:cubicBezTo>
                <a:cubicBezTo>
                  <a:pt x="383" y="712"/>
                  <a:pt x="383" y="712"/>
                  <a:pt x="383" y="712"/>
                </a:cubicBezTo>
                <a:cubicBezTo>
                  <a:pt x="367" y="694"/>
                  <a:pt x="353" y="678"/>
                  <a:pt x="339" y="663"/>
                </a:cubicBezTo>
                <a:cubicBezTo>
                  <a:pt x="331" y="646"/>
                  <a:pt x="325" y="630"/>
                  <a:pt x="319" y="615"/>
                </a:cubicBezTo>
                <a:cubicBezTo>
                  <a:pt x="331" y="627"/>
                  <a:pt x="344" y="640"/>
                  <a:pt x="356" y="654"/>
                </a:cubicBezTo>
                <a:cubicBezTo>
                  <a:pt x="365" y="672"/>
                  <a:pt x="375" y="692"/>
                  <a:pt x="386" y="712"/>
                </a:cubicBezTo>
                <a:cubicBezTo>
                  <a:pt x="387" y="712"/>
                  <a:pt x="387" y="712"/>
                  <a:pt x="387" y="712"/>
                </a:cubicBezTo>
                <a:cubicBezTo>
                  <a:pt x="376" y="692"/>
                  <a:pt x="366" y="673"/>
                  <a:pt x="358" y="655"/>
                </a:cubicBezTo>
                <a:cubicBezTo>
                  <a:pt x="373" y="672"/>
                  <a:pt x="390" y="691"/>
                  <a:pt x="408" y="712"/>
                </a:cubicBezTo>
                <a:cubicBezTo>
                  <a:pt x="409" y="712"/>
                  <a:pt x="409" y="712"/>
                  <a:pt x="409" y="712"/>
                </a:cubicBezTo>
                <a:cubicBezTo>
                  <a:pt x="390" y="690"/>
                  <a:pt x="373" y="671"/>
                  <a:pt x="357" y="654"/>
                </a:cubicBezTo>
                <a:cubicBezTo>
                  <a:pt x="348" y="636"/>
                  <a:pt x="341" y="618"/>
                  <a:pt x="334" y="602"/>
                </a:cubicBezTo>
                <a:cubicBezTo>
                  <a:pt x="348" y="617"/>
                  <a:pt x="363" y="632"/>
                  <a:pt x="379" y="650"/>
                </a:cubicBezTo>
                <a:cubicBezTo>
                  <a:pt x="389" y="670"/>
                  <a:pt x="400" y="690"/>
                  <a:pt x="413" y="712"/>
                </a:cubicBezTo>
                <a:cubicBezTo>
                  <a:pt x="413" y="712"/>
                  <a:pt x="413" y="712"/>
                  <a:pt x="413" y="712"/>
                </a:cubicBezTo>
                <a:cubicBezTo>
                  <a:pt x="401" y="691"/>
                  <a:pt x="390" y="671"/>
                  <a:pt x="380" y="652"/>
                </a:cubicBezTo>
                <a:cubicBezTo>
                  <a:pt x="396" y="669"/>
                  <a:pt x="413" y="689"/>
                  <a:pt x="433" y="712"/>
                </a:cubicBezTo>
                <a:cubicBezTo>
                  <a:pt x="433" y="712"/>
                  <a:pt x="433" y="712"/>
                  <a:pt x="433" y="712"/>
                </a:cubicBezTo>
                <a:cubicBezTo>
                  <a:pt x="413" y="688"/>
                  <a:pt x="395" y="668"/>
                  <a:pt x="379" y="650"/>
                </a:cubicBezTo>
                <a:cubicBezTo>
                  <a:pt x="369" y="630"/>
                  <a:pt x="360" y="610"/>
                  <a:pt x="352" y="592"/>
                </a:cubicBezTo>
                <a:cubicBezTo>
                  <a:pt x="368" y="609"/>
                  <a:pt x="385" y="628"/>
                  <a:pt x="404" y="650"/>
                </a:cubicBezTo>
                <a:cubicBezTo>
                  <a:pt x="415" y="670"/>
                  <a:pt x="427" y="690"/>
                  <a:pt x="440" y="712"/>
                </a:cubicBezTo>
                <a:cubicBezTo>
                  <a:pt x="441" y="712"/>
                  <a:pt x="441" y="712"/>
                  <a:pt x="441" y="712"/>
                </a:cubicBezTo>
                <a:cubicBezTo>
                  <a:pt x="428" y="691"/>
                  <a:pt x="416" y="671"/>
                  <a:pt x="405" y="652"/>
                </a:cubicBezTo>
                <a:cubicBezTo>
                  <a:pt x="422" y="671"/>
                  <a:pt x="440" y="692"/>
                  <a:pt x="457" y="712"/>
                </a:cubicBezTo>
                <a:cubicBezTo>
                  <a:pt x="458" y="712"/>
                  <a:pt x="458" y="712"/>
                  <a:pt x="458" y="712"/>
                </a:cubicBezTo>
                <a:cubicBezTo>
                  <a:pt x="440" y="691"/>
                  <a:pt x="422" y="670"/>
                  <a:pt x="404" y="650"/>
                </a:cubicBezTo>
                <a:cubicBezTo>
                  <a:pt x="392" y="627"/>
                  <a:pt x="381" y="605"/>
                  <a:pt x="372" y="585"/>
                </a:cubicBezTo>
                <a:cubicBezTo>
                  <a:pt x="389" y="604"/>
                  <a:pt x="409" y="627"/>
                  <a:pt x="432" y="654"/>
                </a:cubicBezTo>
                <a:cubicBezTo>
                  <a:pt x="443" y="673"/>
                  <a:pt x="455" y="692"/>
                  <a:pt x="469" y="712"/>
                </a:cubicBezTo>
                <a:cubicBezTo>
                  <a:pt x="469" y="712"/>
                  <a:pt x="469" y="712"/>
                  <a:pt x="469" y="712"/>
                </a:cubicBezTo>
                <a:cubicBezTo>
                  <a:pt x="456" y="693"/>
                  <a:pt x="445" y="674"/>
                  <a:pt x="434" y="656"/>
                </a:cubicBezTo>
                <a:cubicBezTo>
                  <a:pt x="450" y="674"/>
                  <a:pt x="466" y="693"/>
                  <a:pt x="482" y="712"/>
                </a:cubicBezTo>
                <a:cubicBezTo>
                  <a:pt x="483" y="712"/>
                  <a:pt x="483" y="712"/>
                  <a:pt x="483" y="712"/>
                </a:cubicBezTo>
                <a:cubicBezTo>
                  <a:pt x="466" y="693"/>
                  <a:pt x="449" y="673"/>
                  <a:pt x="433" y="654"/>
                </a:cubicBezTo>
                <a:cubicBezTo>
                  <a:pt x="417" y="628"/>
                  <a:pt x="404" y="602"/>
                  <a:pt x="392" y="579"/>
                </a:cubicBezTo>
                <a:cubicBezTo>
                  <a:pt x="418" y="608"/>
                  <a:pt x="445" y="639"/>
                  <a:pt x="468" y="667"/>
                </a:cubicBezTo>
                <a:cubicBezTo>
                  <a:pt x="477" y="681"/>
                  <a:pt x="487" y="696"/>
                  <a:pt x="498" y="712"/>
                </a:cubicBezTo>
                <a:cubicBezTo>
                  <a:pt x="499" y="712"/>
                  <a:pt x="499" y="712"/>
                  <a:pt x="499" y="712"/>
                </a:cubicBezTo>
                <a:cubicBezTo>
                  <a:pt x="489" y="697"/>
                  <a:pt x="479" y="683"/>
                  <a:pt x="470" y="670"/>
                </a:cubicBezTo>
                <a:cubicBezTo>
                  <a:pt x="474" y="674"/>
                  <a:pt x="478" y="678"/>
                  <a:pt x="482" y="683"/>
                </a:cubicBezTo>
                <a:cubicBezTo>
                  <a:pt x="490" y="692"/>
                  <a:pt x="498" y="702"/>
                  <a:pt x="507" y="712"/>
                </a:cubicBezTo>
                <a:cubicBezTo>
                  <a:pt x="507" y="712"/>
                  <a:pt x="507" y="712"/>
                  <a:pt x="507" y="712"/>
                </a:cubicBezTo>
                <a:cubicBezTo>
                  <a:pt x="499" y="702"/>
                  <a:pt x="490" y="692"/>
                  <a:pt x="482" y="682"/>
                </a:cubicBezTo>
                <a:cubicBezTo>
                  <a:pt x="477" y="677"/>
                  <a:pt x="473" y="672"/>
                  <a:pt x="468" y="666"/>
                </a:cubicBezTo>
                <a:cubicBezTo>
                  <a:pt x="448" y="634"/>
                  <a:pt x="431" y="605"/>
                  <a:pt x="416" y="578"/>
                </a:cubicBezTo>
                <a:cubicBezTo>
                  <a:pt x="434" y="598"/>
                  <a:pt x="452" y="620"/>
                  <a:pt x="471" y="642"/>
                </a:cubicBezTo>
                <a:cubicBezTo>
                  <a:pt x="485" y="658"/>
                  <a:pt x="500" y="675"/>
                  <a:pt x="514" y="691"/>
                </a:cubicBezTo>
                <a:cubicBezTo>
                  <a:pt x="519" y="698"/>
                  <a:pt x="523" y="705"/>
                  <a:pt x="528" y="712"/>
                </a:cubicBezTo>
                <a:cubicBezTo>
                  <a:pt x="529" y="712"/>
                  <a:pt x="529" y="712"/>
                  <a:pt x="529" y="712"/>
                </a:cubicBezTo>
                <a:cubicBezTo>
                  <a:pt x="525" y="706"/>
                  <a:pt x="521" y="700"/>
                  <a:pt x="517" y="695"/>
                </a:cubicBezTo>
                <a:cubicBezTo>
                  <a:pt x="522" y="700"/>
                  <a:pt x="527" y="706"/>
                  <a:pt x="532" y="712"/>
                </a:cubicBezTo>
                <a:cubicBezTo>
                  <a:pt x="532" y="712"/>
                  <a:pt x="532" y="712"/>
                  <a:pt x="532" y="712"/>
                </a:cubicBezTo>
                <a:cubicBezTo>
                  <a:pt x="526" y="705"/>
                  <a:pt x="520" y="698"/>
                  <a:pt x="514" y="691"/>
                </a:cubicBezTo>
                <a:cubicBezTo>
                  <a:pt x="486" y="651"/>
                  <a:pt x="464" y="615"/>
                  <a:pt x="444" y="581"/>
                </a:cubicBezTo>
                <a:cubicBezTo>
                  <a:pt x="451" y="590"/>
                  <a:pt x="458" y="598"/>
                  <a:pt x="465" y="606"/>
                </a:cubicBezTo>
                <a:cubicBezTo>
                  <a:pt x="495" y="641"/>
                  <a:pt x="527" y="677"/>
                  <a:pt x="558" y="712"/>
                </a:cubicBezTo>
                <a:cubicBezTo>
                  <a:pt x="559" y="712"/>
                  <a:pt x="559" y="712"/>
                  <a:pt x="559" y="712"/>
                </a:cubicBezTo>
                <a:cubicBezTo>
                  <a:pt x="527" y="677"/>
                  <a:pt x="496" y="641"/>
                  <a:pt x="466" y="606"/>
                </a:cubicBezTo>
                <a:cubicBezTo>
                  <a:pt x="458" y="597"/>
                  <a:pt x="450" y="588"/>
                  <a:pt x="443" y="579"/>
                </a:cubicBezTo>
                <a:cubicBezTo>
                  <a:pt x="385" y="480"/>
                  <a:pt x="360" y="401"/>
                  <a:pt x="365" y="338"/>
                </a:cubicBezTo>
                <a:cubicBezTo>
                  <a:pt x="368" y="333"/>
                  <a:pt x="372" y="329"/>
                  <a:pt x="375" y="324"/>
                </a:cubicBezTo>
                <a:cubicBezTo>
                  <a:pt x="374" y="373"/>
                  <a:pt x="389" y="430"/>
                  <a:pt x="424" y="499"/>
                </a:cubicBezTo>
                <a:cubicBezTo>
                  <a:pt x="452" y="555"/>
                  <a:pt x="493" y="620"/>
                  <a:pt x="549" y="698"/>
                </a:cubicBezTo>
                <a:cubicBezTo>
                  <a:pt x="553" y="703"/>
                  <a:pt x="556" y="707"/>
                  <a:pt x="560" y="712"/>
                </a:cubicBezTo>
                <a:cubicBezTo>
                  <a:pt x="560" y="712"/>
                  <a:pt x="560" y="712"/>
                  <a:pt x="560" y="712"/>
                </a:cubicBezTo>
                <a:cubicBezTo>
                  <a:pt x="557" y="707"/>
                  <a:pt x="553" y="702"/>
                  <a:pt x="550" y="697"/>
                </a:cubicBezTo>
                <a:cubicBezTo>
                  <a:pt x="493" y="620"/>
                  <a:pt x="452" y="555"/>
                  <a:pt x="424" y="499"/>
                </a:cubicBezTo>
                <a:cubicBezTo>
                  <a:pt x="390" y="429"/>
                  <a:pt x="374" y="372"/>
                  <a:pt x="376" y="323"/>
                </a:cubicBezTo>
                <a:cubicBezTo>
                  <a:pt x="377" y="321"/>
                  <a:pt x="379" y="320"/>
                  <a:pt x="380" y="318"/>
                </a:cubicBezTo>
                <a:cubicBezTo>
                  <a:pt x="382" y="315"/>
                  <a:pt x="385" y="312"/>
                  <a:pt x="387" y="309"/>
                </a:cubicBezTo>
                <a:cubicBezTo>
                  <a:pt x="387" y="357"/>
                  <a:pt x="404" y="413"/>
                  <a:pt x="439" y="480"/>
                </a:cubicBezTo>
                <a:cubicBezTo>
                  <a:pt x="467" y="535"/>
                  <a:pt x="508" y="599"/>
                  <a:pt x="564" y="675"/>
                </a:cubicBezTo>
                <a:cubicBezTo>
                  <a:pt x="572" y="686"/>
                  <a:pt x="582" y="698"/>
                  <a:pt x="592" y="712"/>
                </a:cubicBezTo>
                <a:cubicBezTo>
                  <a:pt x="592" y="712"/>
                  <a:pt x="592" y="712"/>
                  <a:pt x="592" y="712"/>
                </a:cubicBezTo>
                <a:cubicBezTo>
                  <a:pt x="582" y="698"/>
                  <a:pt x="573" y="686"/>
                  <a:pt x="564" y="674"/>
                </a:cubicBezTo>
                <a:cubicBezTo>
                  <a:pt x="508" y="599"/>
                  <a:pt x="468" y="535"/>
                  <a:pt x="439" y="480"/>
                </a:cubicBezTo>
                <a:cubicBezTo>
                  <a:pt x="404" y="413"/>
                  <a:pt x="388" y="356"/>
                  <a:pt x="388" y="308"/>
                </a:cubicBezTo>
                <a:cubicBezTo>
                  <a:pt x="391" y="304"/>
                  <a:pt x="395" y="299"/>
                  <a:pt x="399" y="294"/>
                </a:cubicBezTo>
                <a:cubicBezTo>
                  <a:pt x="401" y="342"/>
                  <a:pt x="419" y="397"/>
                  <a:pt x="453" y="462"/>
                </a:cubicBezTo>
                <a:cubicBezTo>
                  <a:pt x="482" y="516"/>
                  <a:pt x="523" y="578"/>
                  <a:pt x="578" y="652"/>
                </a:cubicBezTo>
                <a:cubicBezTo>
                  <a:pt x="594" y="673"/>
                  <a:pt x="609" y="693"/>
                  <a:pt x="624" y="712"/>
                </a:cubicBezTo>
                <a:cubicBezTo>
                  <a:pt x="625" y="712"/>
                  <a:pt x="625" y="712"/>
                  <a:pt x="625" y="712"/>
                </a:cubicBezTo>
                <a:cubicBezTo>
                  <a:pt x="609" y="693"/>
                  <a:pt x="594" y="672"/>
                  <a:pt x="578" y="651"/>
                </a:cubicBezTo>
                <a:cubicBezTo>
                  <a:pt x="503" y="552"/>
                  <a:pt x="404" y="406"/>
                  <a:pt x="399" y="294"/>
                </a:cubicBezTo>
                <a:cubicBezTo>
                  <a:pt x="403" y="289"/>
                  <a:pt x="407" y="284"/>
                  <a:pt x="411" y="279"/>
                </a:cubicBezTo>
                <a:cubicBezTo>
                  <a:pt x="415" y="325"/>
                  <a:pt x="433" y="379"/>
                  <a:pt x="469" y="443"/>
                </a:cubicBezTo>
                <a:cubicBezTo>
                  <a:pt x="497" y="496"/>
                  <a:pt x="538" y="556"/>
                  <a:pt x="592" y="628"/>
                </a:cubicBezTo>
                <a:cubicBezTo>
                  <a:pt x="615" y="657"/>
                  <a:pt x="637" y="685"/>
                  <a:pt x="658" y="712"/>
                </a:cubicBezTo>
                <a:cubicBezTo>
                  <a:pt x="659" y="712"/>
                  <a:pt x="659" y="712"/>
                  <a:pt x="659" y="712"/>
                </a:cubicBezTo>
                <a:cubicBezTo>
                  <a:pt x="637" y="685"/>
                  <a:pt x="615" y="657"/>
                  <a:pt x="593" y="627"/>
                </a:cubicBezTo>
                <a:cubicBezTo>
                  <a:pt x="474" y="471"/>
                  <a:pt x="418" y="363"/>
                  <a:pt x="411" y="278"/>
                </a:cubicBezTo>
                <a:cubicBezTo>
                  <a:pt x="412" y="277"/>
                  <a:pt x="412" y="277"/>
                  <a:pt x="412" y="277"/>
                </a:cubicBezTo>
                <a:cubicBezTo>
                  <a:pt x="417" y="272"/>
                  <a:pt x="421" y="266"/>
                  <a:pt x="426" y="260"/>
                </a:cubicBezTo>
                <a:cubicBezTo>
                  <a:pt x="430" y="306"/>
                  <a:pt x="449" y="360"/>
                  <a:pt x="485" y="424"/>
                </a:cubicBezTo>
                <a:cubicBezTo>
                  <a:pt x="514" y="477"/>
                  <a:pt x="555" y="538"/>
                  <a:pt x="611" y="609"/>
                </a:cubicBezTo>
                <a:cubicBezTo>
                  <a:pt x="640" y="646"/>
                  <a:pt x="667" y="680"/>
                  <a:pt x="693" y="712"/>
                </a:cubicBezTo>
                <a:cubicBezTo>
                  <a:pt x="693" y="712"/>
                  <a:pt x="693" y="712"/>
                  <a:pt x="693" y="712"/>
                </a:cubicBezTo>
                <a:cubicBezTo>
                  <a:pt x="667" y="680"/>
                  <a:pt x="640" y="646"/>
                  <a:pt x="611" y="609"/>
                </a:cubicBezTo>
                <a:cubicBezTo>
                  <a:pt x="536" y="512"/>
                  <a:pt x="435" y="370"/>
                  <a:pt x="427" y="259"/>
                </a:cubicBezTo>
                <a:cubicBezTo>
                  <a:pt x="430" y="255"/>
                  <a:pt x="434" y="250"/>
                  <a:pt x="438" y="245"/>
                </a:cubicBezTo>
                <a:cubicBezTo>
                  <a:pt x="444" y="291"/>
                  <a:pt x="464" y="343"/>
                  <a:pt x="499" y="406"/>
                </a:cubicBezTo>
                <a:cubicBezTo>
                  <a:pt x="529" y="457"/>
                  <a:pt x="570" y="516"/>
                  <a:pt x="625" y="585"/>
                </a:cubicBezTo>
                <a:cubicBezTo>
                  <a:pt x="656" y="625"/>
                  <a:pt x="690" y="667"/>
                  <a:pt x="728" y="712"/>
                </a:cubicBezTo>
                <a:cubicBezTo>
                  <a:pt x="729" y="712"/>
                  <a:pt x="729" y="712"/>
                  <a:pt x="729" y="712"/>
                </a:cubicBezTo>
                <a:cubicBezTo>
                  <a:pt x="691" y="667"/>
                  <a:pt x="656" y="624"/>
                  <a:pt x="625" y="584"/>
                </a:cubicBezTo>
                <a:cubicBezTo>
                  <a:pt x="507" y="436"/>
                  <a:pt x="448" y="328"/>
                  <a:pt x="439" y="245"/>
                </a:cubicBezTo>
                <a:cubicBezTo>
                  <a:pt x="442" y="240"/>
                  <a:pt x="446" y="236"/>
                  <a:pt x="450" y="231"/>
                </a:cubicBezTo>
                <a:cubicBezTo>
                  <a:pt x="463" y="312"/>
                  <a:pt x="523" y="417"/>
                  <a:pt x="638" y="561"/>
                </a:cubicBezTo>
                <a:cubicBezTo>
                  <a:pt x="680" y="613"/>
                  <a:pt x="722" y="664"/>
                  <a:pt x="765" y="712"/>
                </a:cubicBezTo>
                <a:cubicBezTo>
                  <a:pt x="765" y="712"/>
                  <a:pt x="765" y="712"/>
                  <a:pt x="765" y="712"/>
                </a:cubicBezTo>
                <a:cubicBezTo>
                  <a:pt x="723" y="664"/>
                  <a:pt x="680" y="613"/>
                  <a:pt x="638" y="561"/>
                </a:cubicBezTo>
                <a:cubicBezTo>
                  <a:pt x="523" y="417"/>
                  <a:pt x="463" y="312"/>
                  <a:pt x="450" y="230"/>
                </a:cubicBezTo>
                <a:cubicBezTo>
                  <a:pt x="455" y="225"/>
                  <a:pt x="459" y="220"/>
                  <a:pt x="463" y="215"/>
                </a:cubicBezTo>
                <a:cubicBezTo>
                  <a:pt x="479" y="295"/>
                  <a:pt x="539" y="397"/>
                  <a:pt x="652" y="536"/>
                </a:cubicBezTo>
                <a:cubicBezTo>
                  <a:pt x="692" y="586"/>
                  <a:pt x="739" y="641"/>
                  <a:pt x="799" y="709"/>
                </a:cubicBezTo>
                <a:cubicBezTo>
                  <a:pt x="800" y="710"/>
                  <a:pt x="801" y="711"/>
                  <a:pt x="802" y="712"/>
                </a:cubicBezTo>
                <a:cubicBezTo>
                  <a:pt x="802" y="712"/>
                  <a:pt x="802" y="712"/>
                  <a:pt x="802" y="712"/>
                </a:cubicBezTo>
                <a:cubicBezTo>
                  <a:pt x="802" y="711"/>
                  <a:pt x="801" y="710"/>
                  <a:pt x="800" y="709"/>
                </a:cubicBezTo>
                <a:cubicBezTo>
                  <a:pt x="739" y="641"/>
                  <a:pt x="692" y="586"/>
                  <a:pt x="652" y="536"/>
                </a:cubicBezTo>
                <a:cubicBezTo>
                  <a:pt x="539" y="397"/>
                  <a:pt x="479" y="294"/>
                  <a:pt x="463" y="214"/>
                </a:cubicBezTo>
                <a:cubicBezTo>
                  <a:pt x="474" y="200"/>
                  <a:pt x="474" y="200"/>
                  <a:pt x="474" y="200"/>
                </a:cubicBezTo>
                <a:cubicBezTo>
                  <a:pt x="475" y="199"/>
                  <a:pt x="475" y="199"/>
                  <a:pt x="475" y="199"/>
                </a:cubicBezTo>
                <a:cubicBezTo>
                  <a:pt x="494" y="278"/>
                  <a:pt x="554" y="378"/>
                  <a:pt x="665" y="512"/>
                </a:cubicBezTo>
                <a:cubicBezTo>
                  <a:pt x="709" y="566"/>
                  <a:pt x="759" y="624"/>
                  <a:pt x="815" y="684"/>
                </a:cubicBezTo>
                <a:cubicBezTo>
                  <a:pt x="823" y="693"/>
                  <a:pt x="832" y="703"/>
                  <a:pt x="840" y="712"/>
                </a:cubicBezTo>
                <a:cubicBezTo>
                  <a:pt x="841" y="712"/>
                  <a:pt x="841" y="712"/>
                  <a:pt x="841" y="712"/>
                </a:cubicBezTo>
                <a:cubicBezTo>
                  <a:pt x="832" y="703"/>
                  <a:pt x="824" y="693"/>
                  <a:pt x="815" y="684"/>
                </a:cubicBezTo>
                <a:cubicBezTo>
                  <a:pt x="760" y="623"/>
                  <a:pt x="709" y="565"/>
                  <a:pt x="665" y="512"/>
                </a:cubicBezTo>
                <a:cubicBezTo>
                  <a:pt x="554" y="377"/>
                  <a:pt x="494" y="278"/>
                  <a:pt x="475" y="199"/>
                </a:cubicBezTo>
                <a:cubicBezTo>
                  <a:pt x="476" y="197"/>
                  <a:pt x="477" y="196"/>
                  <a:pt x="478" y="195"/>
                </a:cubicBezTo>
                <a:cubicBezTo>
                  <a:pt x="482" y="191"/>
                  <a:pt x="485" y="188"/>
                  <a:pt x="488" y="184"/>
                </a:cubicBezTo>
                <a:cubicBezTo>
                  <a:pt x="499" y="226"/>
                  <a:pt x="522" y="274"/>
                  <a:pt x="558" y="329"/>
                </a:cubicBezTo>
                <a:cubicBezTo>
                  <a:pt x="589" y="376"/>
                  <a:pt x="628" y="428"/>
                  <a:pt x="679" y="489"/>
                </a:cubicBezTo>
                <a:cubicBezTo>
                  <a:pt x="729" y="549"/>
                  <a:pt x="783" y="608"/>
                  <a:pt x="830" y="659"/>
                </a:cubicBezTo>
                <a:cubicBezTo>
                  <a:pt x="844" y="675"/>
                  <a:pt x="858" y="690"/>
                  <a:pt x="872" y="704"/>
                </a:cubicBezTo>
                <a:cubicBezTo>
                  <a:pt x="874" y="707"/>
                  <a:pt x="876" y="709"/>
                  <a:pt x="879" y="712"/>
                </a:cubicBezTo>
                <a:cubicBezTo>
                  <a:pt x="879" y="712"/>
                  <a:pt x="879" y="712"/>
                  <a:pt x="879" y="712"/>
                </a:cubicBezTo>
                <a:cubicBezTo>
                  <a:pt x="877" y="709"/>
                  <a:pt x="875" y="707"/>
                  <a:pt x="872" y="704"/>
                </a:cubicBezTo>
                <a:cubicBezTo>
                  <a:pt x="859" y="689"/>
                  <a:pt x="845" y="674"/>
                  <a:pt x="830" y="659"/>
                </a:cubicBezTo>
                <a:cubicBezTo>
                  <a:pt x="784" y="608"/>
                  <a:pt x="729" y="548"/>
                  <a:pt x="679" y="488"/>
                </a:cubicBezTo>
                <a:cubicBezTo>
                  <a:pt x="570" y="358"/>
                  <a:pt x="509" y="262"/>
                  <a:pt x="488" y="184"/>
                </a:cubicBezTo>
                <a:cubicBezTo>
                  <a:pt x="491" y="181"/>
                  <a:pt x="494" y="178"/>
                  <a:pt x="496" y="175"/>
                </a:cubicBezTo>
                <a:cubicBezTo>
                  <a:pt x="498" y="173"/>
                  <a:pt x="500" y="171"/>
                  <a:pt x="501" y="169"/>
                </a:cubicBezTo>
                <a:cubicBezTo>
                  <a:pt x="543" y="302"/>
                  <a:pt x="694" y="472"/>
                  <a:pt x="846" y="635"/>
                </a:cubicBezTo>
                <a:cubicBezTo>
                  <a:pt x="855" y="645"/>
                  <a:pt x="865" y="656"/>
                  <a:pt x="875" y="667"/>
                </a:cubicBezTo>
                <a:cubicBezTo>
                  <a:pt x="889" y="682"/>
                  <a:pt x="904" y="697"/>
                  <a:pt x="917" y="712"/>
                </a:cubicBezTo>
                <a:cubicBezTo>
                  <a:pt x="918" y="712"/>
                  <a:pt x="918" y="712"/>
                  <a:pt x="918" y="712"/>
                </a:cubicBezTo>
                <a:cubicBezTo>
                  <a:pt x="904" y="697"/>
                  <a:pt x="890" y="682"/>
                  <a:pt x="875" y="666"/>
                </a:cubicBezTo>
                <a:cubicBezTo>
                  <a:pt x="866" y="656"/>
                  <a:pt x="856" y="645"/>
                  <a:pt x="846" y="634"/>
                </a:cubicBezTo>
                <a:close/>
                <a:moveTo>
                  <a:pt x="507" y="162"/>
                </a:moveTo>
                <a:cubicBezTo>
                  <a:pt x="508" y="162"/>
                  <a:pt x="508" y="161"/>
                  <a:pt x="509" y="160"/>
                </a:cubicBezTo>
                <a:cubicBezTo>
                  <a:pt x="510" y="158"/>
                  <a:pt x="512" y="157"/>
                  <a:pt x="513" y="155"/>
                </a:cubicBezTo>
                <a:cubicBezTo>
                  <a:pt x="517" y="152"/>
                  <a:pt x="520" y="148"/>
                  <a:pt x="524" y="144"/>
                </a:cubicBezTo>
                <a:cubicBezTo>
                  <a:pt x="518" y="151"/>
                  <a:pt x="512" y="157"/>
                  <a:pt x="507" y="162"/>
                </a:cubicBezTo>
                <a:close/>
                <a:moveTo>
                  <a:pt x="537" y="130"/>
                </a:moveTo>
                <a:cubicBezTo>
                  <a:pt x="531" y="136"/>
                  <a:pt x="525" y="142"/>
                  <a:pt x="519" y="148"/>
                </a:cubicBezTo>
                <a:cubicBezTo>
                  <a:pt x="522" y="145"/>
                  <a:pt x="525" y="141"/>
                  <a:pt x="528" y="138"/>
                </a:cubicBezTo>
                <a:cubicBezTo>
                  <a:pt x="532" y="134"/>
                  <a:pt x="536" y="130"/>
                  <a:pt x="541" y="125"/>
                </a:cubicBezTo>
                <a:cubicBezTo>
                  <a:pt x="540" y="127"/>
                  <a:pt x="538" y="128"/>
                  <a:pt x="537" y="130"/>
                </a:cubicBezTo>
                <a:close/>
                <a:moveTo>
                  <a:pt x="501" y="165"/>
                </a:moveTo>
                <a:cubicBezTo>
                  <a:pt x="501" y="165"/>
                  <a:pt x="501" y="165"/>
                  <a:pt x="501" y="164"/>
                </a:cubicBezTo>
                <a:cubicBezTo>
                  <a:pt x="502" y="164"/>
                  <a:pt x="502" y="163"/>
                  <a:pt x="503" y="162"/>
                </a:cubicBezTo>
                <a:cubicBezTo>
                  <a:pt x="503" y="163"/>
                  <a:pt x="502" y="164"/>
                  <a:pt x="501" y="165"/>
                </a:cubicBezTo>
                <a:close/>
                <a:moveTo>
                  <a:pt x="501" y="167"/>
                </a:moveTo>
                <a:cubicBezTo>
                  <a:pt x="500" y="168"/>
                  <a:pt x="499" y="169"/>
                  <a:pt x="498" y="170"/>
                </a:cubicBezTo>
                <a:cubicBezTo>
                  <a:pt x="499" y="169"/>
                  <a:pt x="500" y="168"/>
                  <a:pt x="501" y="167"/>
                </a:cubicBezTo>
                <a:close/>
                <a:moveTo>
                  <a:pt x="506" y="160"/>
                </a:moveTo>
                <a:cubicBezTo>
                  <a:pt x="506" y="159"/>
                  <a:pt x="507" y="159"/>
                  <a:pt x="507" y="158"/>
                </a:cubicBezTo>
                <a:cubicBezTo>
                  <a:pt x="505" y="161"/>
                  <a:pt x="503" y="163"/>
                  <a:pt x="501" y="166"/>
                </a:cubicBezTo>
                <a:cubicBezTo>
                  <a:pt x="503" y="164"/>
                  <a:pt x="504" y="162"/>
                  <a:pt x="506" y="160"/>
                </a:cubicBezTo>
                <a:close/>
                <a:moveTo>
                  <a:pt x="505" y="159"/>
                </a:moveTo>
                <a:cubicBezTo>
                  <a:pt x="504" y="161"/>
                  <a:pt x="502" y="162"/>
                  <a:pt x="500" y="164"/>
                </a:cubicBezTo>
                <a:cubicBezTo>
                  <a:pt x="500" y="163"/>
                  <a:pt x="500" y="162"/>
                  <a:pt x="499" y="160"/>
                </a:cubicBezTo>
                <a:cubicBezTo>
                  <a:pt x="500" y="159"/>
                  <a:pt x="500" y="159"/>
                  <a:pt x="500" y="159"/>
                </a:cubicBezTo>
                <a:cubicBezTo>
                  <a:pt x="505" y="155"/>
                  <a:pt x="510" y="150"/>
                  <a:pt x="515" y="146"/>
                </a:cubicBezTo>
                <a:cubicBezTo>
                  <a:pt x="512" y="150"/>
                  <a:pt x="509" y="155"/>
                  <a:pt x="505" y="159"/>
                </a:cubicBezTo>
                <a:close/>
                <a:moveTo>
                  <a:pt x="462" y="210"/>
                </a:moveTo>
                <a:cubicBezTo>
                  <a:pt x="462" y="209"/>
                  <a:pt x="462" y="208"/>
                  <a:pt x="462" y="207"/>
                </a:cubicBezTo>
                <a:cubicBezTo>
                  <a:pt x="466" y="203"/>
                  <a:pt x="470" y="199"/>
                  <a:pt x="474" y="195"/>
                </a:cubicBezTo>
                <a:cubicBezTo>
                  <a:pt x="474" y="195"/>
                  <a:pt x="474" y="195"/>
                  <a:pt x="474" y="195"/>
                </a:cubicBezTo>
                <a:cubicBezTo>
                  <a:pt x="472" y="199"/>
                  <a:pt x="469" y="202"/>
                  <a:pt x="466" y="206"/>
                </a:cubicBezTo>
                <a:cubicBezTo>
                  <a:pt x="465" y="207"/>
                  <a:pt x="464" y="208"/>
                  <a:pt x="462" y="210"/>
                </a:cubicBezTo>
                <a:close/>
                <a:moveTo>
                  <a:pt x="464" y="209"/>
                </a:moveTo>
                <a:cubicBezTo>
                  <a:pt x="463" y="210"/>
                  <a:pt x="463" y="210"/>
                  <a:pt x="462" y="211"/>
                </a:cubicBezTo>
                <a:cubicBezTo>
                  <a:pt x="462" y="211"/>
                  <a:pt x="462" y="211"/>
                  <a:pt x="462" y="211"/>
                </a:cubicBezTo>
                <a:cubicBezTo>
                  <a:pt x="463" y="210"/>
                  <a:pt x="463" y="209"/>
                  <a:pt x="464" y="209"/>
                </a:cubicBezTo>
                <a:close/>
                <a:moveTo>
                  <a:pt x="399" y="286"/>
                </a:moveTo>
                <a:cubicBezTo>
                  <a:pt x="399" y="288"/>
                  <a:pt x="399" y="290"/>
                  <a:pt x="399" y="292"/>
                </a:cubicBezTo>
                <a:cubicBezTo>
                  <a:pt x="397" y="294"/>
                  <a:pt x="396" y="295"/>
                  <a:pt x="395" y="297"/>
                </a:cubicBezTo>
                <a:cubicBezTo>
                  <a:pt x="393" y="300"/>
                  <a:pt x="390" y="303"/>
                  <a:pt x="388" y="305"/>
                </a:cubicBezTo>
                <a:cubicBezTo>
                  <a:pt x="388" y="303"/>
                  <a:pt x="388" y="301"/>
                  <a:pt x="388" y="299"/>
                </a:cubicBezTo>
                <a:cubicBezTo>
                  <a:pt x="389" y="297"/>
                  <a:pt x="390" y="296"/>
                  <a:pt x="391" y="294"/>
                </a:cubicBezTo>
                <a:cubicBezTo>
                  <a:pt x="393" y="292"/>
                  <a:pt x="396" y="289"/>
                  <a:pt x="399" y="286"/>
                </a:cubicBezTo>
                <a:close/>
                <a:moveTo>
                  <a:pt x="393" y="291"/>
                </a:moveTo>
                <a:cubicBezTo>
                  <a:pt x="395" y="289"/>
                  <a:pt x="397" y="286"/>
                  <a:pt x="399" y="284"/>
                </a:cubicBezTo>
                <a:cubicBezTo>
                  <a:pt x="399" y="284"/>
                  <a:pt x="399" y="285"/>
                  <a:pt x="399" y="286"/>
                </a:cubicBezTo>
                <a:cubicBezTo>
                  <a:pt x="397" y="287"/>
                  <a:pt x="395" y="289"/>
                  <a:pt x="393" y="291"/>
                </a:cubicBezTo>
                <a:close/>
                <a:moveTo>
                  <a:pt x="399" y="283"/>
                </a:moveTo>
                <a:cubicBezTo>
                  <a:pt x="396" y="287"/>
                  <a:pt x="393" y="290"/>
                  <a:pt x="391" y="294"/>
                </a:cubicBezTo>
                <a:cubicBezTo>
                  <a:pt x="390" y="295"/>
                  <a:pt x="389" y="296"/>
                  <a:pt x="388" y="297"/>
                </a:cubicBezTo>
                <a:cubicBezTo>
                  <a:pt x="388" y="295"/>
                  <a:pt x="388" y="293"/>
                  <a:pt x="388" y="291"/>
                </a:cubicBezTo>
                <a:cubicBezTo>
                  <a:pt x="392" y="288"/>
                  <a:pt x="395" y="284"/>
                  <a:pt x="399" y="281"/>
                </a:cubicBezTo>
                <a:cubicBezTo>
                  <a:pt x="399" y="282"/>
                  <a:pt x="399" y="282"/>
                  <a:pt x="399" y="283"/>
                </a:cubicBezTo>
                <a:close/>
                <a:moveTo>
                  <a:pt x="388" y="291"/>
                </a:moveTo>
                <a:cubicBezTo>
                  <a:pt x="385" y="294"/>
                  <a:pt x="382" y="296"/>
                  <a:pt x="379" y="299"/>
                </a:cubicBezTo>
                <a:cubicBezTo>
                  <a:pt x="383" y="295"/>
                  <a:pt x="385" y="290"/>
                  <a:pt x="388" y="286"/>
                </a:cubicBezTo>
                <a:cubicBezTo>
                  <a:pt x="388" y="288"/>
                  <a:pt x="388" y="289"/>
                  <a:pt x="388" y="291"/>
                </a:cubicBezTo>
                <a:close/>
                <a:moveTo>
                  <a:pt x="378" y="300"/>
                </a:moveTo>
                <a:cubicBezTo>
                  <a:pt x="379" y="297"/>
                  <a:pt x="379" y="294"/>
                  <a:pt x="380" y="291"/>
                </a:cubicBezTo>
                <a:cubicBezTo>
                  <a:pt x="381" y="290"/>
                  <a:pt x="383" y="288"/>
                  <a:pt x="384" y="287"/>
                </a:cubicBezTo>
                <a:cubicBezTo>
                  <a:pt x="386" y="286"/>
                  <a:pt x="387" y="284"/>
                  <a:pt x="389" y="283"/>
                </a:cubicBezTo>
                <a:cubicBezTo>
                  <a:pt x="389" y="284"/>
                  <a:pt x="389" y="285"/>
                  <a:pt x="389" y="285"/>
                </a:cubicBezTo>
                <a:cubicBezTo>
                  <a:pt x="385" y="290"/>
                  <a:pt x="382" y="295"/>
                  <a:pt x="378" y="300"/>
                </a:cubicBezTo>
                <a:close/>
                <a:moveTo>
                  <a:pt x="378" y="301"/>
                </a:moveTo>
                <a:cubicBezTo>
                  <a:pt x="375" y="303"/>
                  <a:pt x="373" y="306"/>
                  <a:pt x="370" y="308"/>
                </a:cubicBezTo>
                <a:cubicBezTo>
                  <a:pt x="370" y="308"/>
                  <a:pt x="369" y="309"/>
                  <a:pt x="369" y="309"/>
                </a:cubicBezTo>
                <a:cubicBezTo>
                  <a:pt x="370" y="306"/>
                  <a:pt x="371" y="302"/>
                  <a:pt x="372" y="299"/>
                </a:cubicBezTo>
                <a:cubicBezTo>
                  <a:pt x="374" y="297"/>
                  <a:pt x="377" y="294"/>
                  <a:pt x="379" y="292"/>
                </a:cubicBezTo>
                <a:cubicBezTo>
                  <a:pt x="379" y="295"/>
                  <a:pt x="378" y="298"/>
                  <a:pt x="378" y="301"/>
                </a:cubicBezTo>
                <a:cubicBezTo>
                  <a:pt x="378" y="301"/>
                  <a:pt x="378" y="301"/>
                  <a:pt x="378" y="301"/>
                </a:cubicBezTo>
                <a:close/>
                <a:moveTo>
                  <a:pt x="313" y="398"/>
                </a:moveTo>
                <a:cubicBezTo>
                  <a:pt x="313" y="399"/>
                  <a:pt x="312" y="400"/>
                  <a:pt x="312" y="402"/>
                </a:cubicBezTo>
                <a:cubicBezTo>
                  <a:pt x="311" y="402"/>
                  <a:pt x="311" y="403"/>
                  <a:pt x="310" y="404"/>
                </a:cubicBezTo>
                <a:cubicBezTo>
                  <a:pt x="311" y="402"/>
                  <a:pt x="312" y="400"/>
                  <a:pt x="313" y="399"/>
                </a:cubicBezTo>
                <a:cubicBezTo>
                  <a:pt x="313" y="398"/>
                  <a:pt x="313" y="398"/>
                  <a:pt x="313" y="398"/>
                </a:cubicBezTo>
                <a:cubicBezTo>
                  <a:pt x="313" y="398"/>
                  <a:pt x="313" y="398"/>
                  <a:pt x="313" y="398"/>
                </a:cubicBezTo>
                <a:close/>
                <a:moveTo>
                  <a:pt x="357" y="323"/>
                </a:moveTo>
                <a:cubicBezTo>
                  <a:pt x="358" y="322"/>
                  <a:pt x="359" y="321"/>
                  <a:pt x="360" y="320"/>
                </a:cubicBezTo>
                <a:cubicBezTo>
                  <a:pt x="359" y="323"/>
                  <a:pt x="358" y="326"/>
                  <a:pt x="357" y="329"/>
                </a:cubicBezTo>
                <a:cubicBezTo>
                  <a:pt x="356" y="330"/>
                  <a:pt x="356" y="330"/>
                  <a:pt x="356" y="330"/>
                </a:cubicBezTo>
                <a:cubicBezTo>
                  <a:pt x="354" y="332"/>
                  <a:pt x="352" y="334"/>
                  <a:pt x="350" y="336"/>
                </a:cubicBezTo>
                <a:cubicBezTo>
                  <a:pt x="350" y="335"/>
                  <a:pt x="351" y="333"/>
                  <a:pt x="352" y="331"/>
                </a:cubicBezTo>
                <a:cubicBezTo>
                  <a:pt x="354" y="328"/>
                  <a:pt x="355" y="325"/>
                  <a:pt x="357" y="323"/>
                </a:cubicBezTo>
                <a:close/>
                <a:moveTo>
                  <a:pt x="353" y="329"/>
                </a:moveTo>
                <a:cubicBezTo>
                  <a:pt x="353" y="328"/>
                  <a:pt x="353" y="328"/>
                  <a:pt x="353" y="327"/>
                </a:cubicBezTo>
                <a:cubicBezTo>
                  <a:pt x="354" y="327"/>
                  <a:pt x="354" y="326"/>
                  <a:pt x="355" y="326"/>
                </a:cubicBezTo>
                <a:cubicBezTo>
                  <a:pt x="354" y="327"/>
                  <a:pt x="353" y="328"/>
                  <a:pt x="353" y="329"/>
                </a:cubicBezTo>
                <a:close/>
                <a:moveTo>
                  <a:pt x="359" y="320"/>
                </a:moveTo>
                <a:cubicBezTo>
                  <a:pt x="360" y="317"/>
                  <a:pt x="360" y="317"/>
                  <a:pt x="360" y="317"/>
                </a:cubicBezTo>
                <a:cubicBezTo>
                  <a:pt x="360" y="318"/>
                  <a:pt x="360" y="318"/>
                  <a:pt x="360" y="319"/>
                </a:cubicBezTo>
                <a:cubicBezTo>
                  <a:pt x="360" y="319"/>
                  <a:pt x="359" y="319"/>
                  <a:pt x="359" y="320"/>
                </a:cubicBezTo>
                <a:close/>
                <a:moveTo>
                  <a:pt x="357" y="329"/>
                </a:moveTo>
                <a:cubicBezTo>
                  <a:pt x="359" y="328"/>
                  <a:pt x="360" y="327"/>
                  <a:pt x="361" y="326"/>
                </a:cubicBezTo>
                <a:cubicBezTo>
                  <a:pt x="359" y="328"/>
                  <a:pt x="358" y="330"/>
                  <a:pt x="357" y="332"/>
                </a:cubicBezTo>
                <a:cubicBezTo>
                  <a:pt x="357" y="331"/>
                  <a:pt x="357" y="330"/>
                  <a:pt x="357" y="329"/>
                </a:cubicBezTo>
                <a:close/>
                <a:moveTo>
                  <a:pt x="357" y="330"/>
                </a:moveTo>
                <a:cubicBezTo>
                  <a:pt x="356" y="331"/>
                  <a:pt x="356" y="332"/>
                  <a:pt x="356" y="333"/>
                </a:cubicBezTo>
                <a:cubicBezTo>
                  <a:pt x="354" y="337"/>
                  <a:pt x="351" y="340"/>
                  <a:pt x="349" y="344"/>
                </a:cubicBezTo>
                <a:cubicBezTo>
                  <a:pt x="346" y="348"/>
                  <a:pt x="346" y="348"/>
                  <a:pt x="346" y="348"/>
                </a:cubicBezTo>
                <a:cubicBezTo>
                  <a:pt x="347" y="344"/>
                  <a:pt x="348" y="341"/>
                  <a:pt x="349" y="338"/>
                </a:cubicBezTo>
                <a:cubicBezTo>
                  <a:pt x="352" y="335"/>
                  <a:pt x="354" y="333"/>
                  <a:pt x="357" y="330"/>
                </a:cubicBezTo>
                <a:close/>
                <a:moveTo>
                  <a:pt x="349" y="337"/>
                </a:moveTo>
                <a:cubicBezTo>
                  <a:pt x="347" y="339"/>
                  <a:pt x="346" y="341"/>
                  <a:pt x="344" y="343"/>
                </a:cubicBezTo>
                <a:cubicBezTo>
                  <a:pt x="346" y="339"/>
                  <a:pt x="348" y="336"/>
                  <a:pt x="350" y="333"/>
                </a:cubicBezTo>
                <a:cubicBezTo>
                  <a:pt x="350" y="335"/>
                  <a:pt x="349" y="336"/>
                  <a:pt x="349" y="337"/>
                </a:cubicBezTo>
                <a:close/>
                <a:moveTo>
                  <a:pt x="349" y="339"/>
                </a:moveTo>
                <a:cubicBezTo>
                  <a:pt x="347" y="342"/>
                  <a:pt x="346" y="346"/>
                  <a:pt x="345" y="349"/>
                </a:cubicBezTo>
                <a:cubicBezTo>
                  <a:pt x="343" y="352"/>
                  <a:pt x="341" y="356"/>
                  <a:pt x="339" y="359"/>
                </a:cubicBezTo>
                <a:cubicBezTo>
                  <a:pt x="338" y="360"/>
                  <a:pt x="337" y="361"/>
                  <a:pt x="336" y="363"/>
                </a:cubicBezTo>
                <a:cubicBezTo>
                  <a:pt x="337" y="358"/>
                  <a:pt x="339" y="353"/>
                  <a:pt x="341" y="348"/>
                </a:cubicBezTo>
                <a:cubicBezTo>
                  <a:pt x="342" y="346"/>
                  <a:pt x="342" y="346"/>
                  <a:pt x="342" y="346"/>
                </a:cubicBezTo>
                <a:cubicBezTo>
                  <a:pt x="344" y="344"/>
                  <a:pt x="346" y="341"/>
                  <a:pt x="349" y="339"/>
                </a:cubicBezTo>
                <a:close/>
                <a:moveTo>
                  <a:pt x="343" y="361"/>
                </a:moveTo>
                <a:cubicBezTo>
                  <a:pt x="340" y="365"/>
                  <a:pt x="336" y="368"/>
                  <a:pt x="333" y="372"/>
                </a:cubicBezTo>
                <a:cubicBezTo>
                  <a:pt x="334" y="370"/>
                  <a:pt x="334" y="368"/>
                  <a:pt x="335" y="366"/>
                </a:cubicBezTo>
                <a:cubicBezTo>
                  <a:pt x="336" y="364"/>
                  <a:pt x="338" y="362"/>
                  <a:pt x="339" y="359"/>
                </a:cubicBezTo>
                <a:cubicBezTo>
                  <a:pt x="341" y="357"/>
                  <a:pt x="343" y="356"/>
                  <a:pt x="344" y="354"/>
                </a:cubicBezTo>
                <a:cubicBezTo>
                  <a:pt x="344" y="354"/>
                  <a:pt x="344" y="354"/>
                  <a:pt x="344" y="354"/>
                </a:cubicBezTo>
                <a:cubicBezTo>
                  <a:pt x="344" y="354"/>
                  <a:pt x="344" y="354"/>
                  <a:pt x="344" y="354"/>
                </a:cubicBezTo>
                <a:cubicBezTo>
                  <a:pt x="344" y="356"/>
                  <a:pt x="343" y="359"/>
                  <a:pt x="343" y="361"/>
                </a:cubicBezTo>
                <a:close/>
                <a:moveTo>
                  <a:pt x="343" y="361"/>
                </a:moveTo>
                <a:cubicBezTo>
                  <a:pt x="344" y="360"/>
                  <a:pt x="345" y="359"/>
                  <a:pt x="346" y="358"/>
                </a:cubicBezTo>
                <a:cubicBezTo>
                  <a:pt x="345" y="360"/>
                  <a:pt x="344" y="361"/>
                  <a:pt x="343" y="362"/>
                </a:cubicBezTo>
                <a:cubicBezTo>
                  <a:pt x="343" y="362"/>
                  <a:pt x="343" y="361"/>
                  <a:pt x="343" y="361"/>
                </a:cubicBezTo>
                <a:close/>
                <a:moveTo>
                  <a:pt x="258" y="584"/>
                </a:moveTo>
                <a:cubicBezTo>
                  <a:pt x="257" y="574"/>
                  <a:pt x="257" y="565"/>
                  <a:pt x="257" y="555"/>
                </a:cubicBezTo>
                <a:cubicBezTo>
                  <a:pt x="262" y="560"/>
                  <a:pt x="267" y="564"/>
                  <a:pt x="272" y="569"/>
                </a:cubicBezTo>
                <a:cubicBezTo>
                  <a:pt x="274" y="579"/>
                  <a:pt x="275" y="590"/>
                  <a:pt x="278" y="601"/>
                </a:cubicBezTo>
                <a:cubicBezTo>
                  <a:pt x="271" y="595"/>
                  <a:pt x="265" y="589"/>
                  <a:pt x="258" y="584"/>
                </a:cubicBezTo>
                <a:close/>
                <a:moveTo>
                  <a:pt x="74" y="44"/>
                </a:moveTo>
                <a:cubicBezTo>
                  <a:pt x="74" y="44"/>
                  <a:pt x="74" y="44"/>
                  <a:pt x="74" y="44"/>
                </a:cubicBezTo>
                <a:cubicBezTo>
                  <a:pt x="73" y="42"/>
                  <a:pt x="73" y="40"/>
                  <a:pt x="73" y="38"/>
                </a:cubicBezTo>
                <a:cubicBezTo>
                  <a:pt x="77" y="36"/>
                  <a:pt x="81" y="34"/>
                  <a:pt x="85" y="32"/>
                </a:cubicBezTo>
                <a:cubicBezTo>
                  <a:pt x="82" y="36"/>
                  <a:pt x="78" y="40"/>
                  <a:pt x="74" y="44"/>
                </a:cubicBezTo>
                <a:close/>
                <a:moveTo>
                  <a:pt x="74" y="45"/>
                </a:moveTo>
                <a:cubicBezTo>
                  <a:pt x="79" y="42"/>
                  <a:pt x="84" y="39"/>
                  <a:pt x="88" y="36"/>
                </a:cubicBezTo>
                <a:cubicBezTo>
                  <a:pt x="84" y="40"/>
                  <a:pt x="79" y="43"/>
                  <a:pt x="74" y="47"/>
                </a:cubicBezTo>
                <a:cubicBezTo>
                  <a:pt x="74" y="46"/>
                  <a:pt x="74" y="45"/>
                  <a:pt x="74" y="45"/>
                </a:cubicBezTo>
                <a:close/>
                <a:moveTo>
                  <a:pt x="74" y="47"/>
                </a:moveTo>
                <a:cubicBezTo>
                  <a:pt x="71" y="49"/>
                  <a:pt x="68" y="51"/>
                  <a:pt x="65" y="53"/>
                </a:cubicBezTo>
                <a:cubicBezTo>
                  <a:pt x="68" y="51"/>
                  <a:pt x="71" y="48"/>
                  <a:pt x="74" y="45"/>
                </a:cubicBezTo>
                <a:cubicBezTo>
                  <a:pt x="74" y="46"/>
                  <a:pt x="74" y="46"/>
                  <a:pt x="74" y="47"/>
                </a:cubicBezTo>
                <a:close/>
                <a:moveTo>
                  <a:pt x="73" y="44"/>
                </a:moveTo>
                <a:cubicBezTo>
                  <a:pt x="67" y="48"/>
                  <a:pt x="60" y="52"/>
                  <a:pt x="53" y="56"/>
                </a:cubicBezTo>
                <a:cubicBezTo>
                  <a:pt x="57" y="51"/>
                  <a:pt x="60" y="47"/>
                  <a:pt x="64" y="42"/>
                </a:cubicBezTo>
                <a:cubicBezTo>
                  <a:pt x="66" y="41"/>
                  <a:pt x="69" y="40"/>
                  <a:pt x="72" y="39"/>
                </a:cubicBezTo>
                <a:cubicBezTo>
                  <a:pt x="73" y="41"/>
                  <a:pt x="73" y="42"/>
                  <a:pt x="73" y="44"/>
                </a:cubicBezTo>
                <a:close/>
                <a:moveTo>
                  <a:pt x="64" y="42"/>
                </a:moveTo>
                <a:cubicBezTo>
                  <a:pt x="66" y="39"/>
                  <a:pt x="68" y="35"/>
                  <a:pt x="70" y="32"/>
                </a:cubicBezTo>
                <a:cubicBezTo>
                  <a:pt x="71" y="34"/>
                  <a:pt x="71" y="36"/>
                  <a:pt x="72" y="38"/>
                </a:cubicBezTo>
                <a:cubicBezTo>
                  <a:pt x="69" y="39"/>
                  <a:pt x="67" y="40"/>
                  <a:pt x="64" y="42"/>
                </a:cubicBezTo>
                <a:close/>
                <a:moveTo>
                  <a:pt x="70" y="29"/>
                </a:moveTo>
                <a:cubicBezTo>
                  <a:pt x="72" y="29"/>
                  <a:pt x="72" y="29"/>
                  <a:pt x="72" y="29"/>
                </a:cubicBezTo>
                <a:cubicBezTo>
                  <a:pt x="71" y="29"/>
                  <a:pt x="71" y="30"/>
                  <a:pt x="71" y="31"/>
                </a:cubicBezTo>
                <a:cubicBezTo>
                  <a:pt x="70" y="30"/>
                  <a:pt x="70" y="30"/>
                  <a:pt x="70" y="29"/>
                </a:cubicBezTo>
                <a:close/>
                <a:moveTo>
                  <a:pt x="70" y="32"/>
                </a:moveTo>
                <a:cubicBezTo>
                  <a:pt x="68" y="35"/>
                  <a:pt x="66" y="39"/>
                  <a:pt x="63" y="42"/>
                </a:cubicBezTo>
                <a:cubicBezTo>
                  <a:pt x="59" y="44"/>
                  <a:pt x="54" y="46"/>
                  <a:pt x="49" y="49"/>
                </a:cubicBezTo>
                <a:cubicBezTo>
                  <a:pt x="48" y="45"/>
                  <a:pt x="47" y="42"/>
                  <a:pt x="46" y="39"/>
                </a:cubicBezTo>
                <a:cubicBezTo>
                  <a:pt x="55" y="36"/>
                  <a:pt x="62" y="33"/>
                  <a:pt x="70" y="30"/>
                </a:cubicBezTo>
                <a:cubicBezTo>
                  <a:pt x="70" y="30"/>
                  <a:pt x="70" y="31"/>
                  <a:pt x="70" y="32"/>
                </a:cubicBezTo>
                <a:close/>
                <a:moveTo>
                  <a:pt x="63" y="43"/>
                </a:moveTo>
                <a:cubicBezTo>
                  <a:pt x="59" y="47"/>
                  <a:pt x="56" y="52"/>
                  <a:pt x="52" y="56"/>
                </a:cubicBezTo>
                <a:cubicBezTo>
                  <a:pt x="51" y="57"/>
                  <a:pt x="51" y="57"/>
                  <a:pt x="51" y="57"/>
                </a:cubicBezTo>
                <a:cubicBezTo>
                  <a:pt x="50" y="54"/>
                  <a:pt x="49" y="52"/>
                  <a:pt x="49" y="49"/>
                </a:cubicBezTo>
                <a:cubicBezTo>
                  <a:pt x="54" y="47"/>
                  <a:pt x="58" y="45"/>
                  <a:pt x="63" y="43"/>
                </a:cubicBezTo>
                <a:close/>
                <a:moveTo>
                  <a:pt x="51" y="62"/>
                </a:moveTo>
                <a:cubicBezTo>
                  <a:pt x="48" y="64"/>
                  <a:pt x="44" y="66"/>
                  <a:pt x="41" y="68"/>
                </a:cubicBezTo>
                <a:cubicBezTo>
                  <a:pt x="44" y="65"/>
                  <a:pt x="47" y="62"/>
                  <a:pt x="50" y="58"/>
                </a:cubicBezTo>
                <a:cubicBezTo>
                  <a:pt x="51" y="59"/>
                  <a:pt x="51" y="61"/>
                  <a:pt x="51" y="62"/>
                </a:cubicBezTo>
                <a:close/>
                <a:moveTo>
                  <a:pt x="51" y="58"/>
                </a:moveTo>
                <a:cubicBezTo>
                  <a:pt x="51" y="57"/>
                  <a:pt x="51" y="57"/>
                  <a:pt x="52" y="57"/>
                </a:cubicBezTo>
                <a:cubicBezTo>
                  <a:pt x="59" y="53"/>
                  <a:pt x="66" y="49"/>
                  <a:pt x="73" y="46"/>
                </a:cubicBezTo>
                <a:cubicBezTo>
                  <a:pt x="69" y="49"/>
                  <a:pt x="65" y="52"/>
                  <a:pt x="61" y="56"/>
                </a:cubicBezTo>
                <a:cubicBezTo>
                  <a:pt x="58" y="58"/>
                  <a:pt x="55" y="60"/>
                  <a:pt x="52" y="62"/>
                </a:cubicBezTo>
                <a:cubicBezTo>
                  <a:pt x="51" y="60"/>
                  <a:pt x="51" y="59"/>
                  <a:pt x="51" y="58"/>
                </a:cubicBezTo>
                <a:close/>
                <a:moveTo>
                  <a:pt x="58" y="58"/>
                </a:moveTo>
                <a:cubicBezTo>
                  <a:pt x="56" y="60"/>
                  <a:pt x="54" y="61"/>
                  <a:pt x="52" y="63"/>
                </a:cubicBezTo>
                <a:cubicBezTo>
                  <a:pt x="52" y="63"/>
                  <a:pt x="52" y="62"/>
                  <a:pt x="52" y="62"/>
                </a:cubicBezTo>
                <a:cubicBezTo>
                  <a:pt x="54" y="61"/>
                  <a:pt x="56" y="59"/>
                  <a:pt x="58" y="58"/>
                </a:cubicBezTo>
                <a:close/>
                <a:moveTo>
                  <a:pt x="62" y="56"/>
                </a:moveTo>
                <a:cubicBezTo>
                  <a:pt x="66" y="53"/>
                  <a:pt x="70" y="50"/>
                  <a:pt x="74" y="48"/>
                </a:cubicBezTo>
                <a:cubicBezTo>
                  <a:pt x="88" y="110"/>
                  <a:pt x="86" y="200"/>
                  <a:pt x="69" y="322"/>
                </a:cubicBezTo>
                <a:cubicBezTo>
                  <a:pt x="63" y="320"/>
                  <a:pt x="57" y="318"/>
                  <a:pt x="51" y="316"/>
                </a:cubicBezTo>
                <a:cubicBezTo>
                  <a:pt x="64" y="205"/>
                  <a:pt x="64" y="122"/>
                  <a:pt x="52" y="64"/>
                </a:cubicBezTo>
                <a:cubicBezTo>
                  <a:pt x="55" y="61"/>
                  <a:pt x="59" y="58"/>
                  <a:pt x="62" y="56"/>
                </a:cubicBezTo>
                <a:close/>
                <a:moveTo>
                  <a:pt x="321" y="392"/>
                </a:moveTo>
                <a:cubicBezTo>
                  <a:pt x="321" y="392"/>
                  <a:pt x="321" y="392"/>
                  <a:pt x="321" y="392"/>
                </a:cubicBezTo>
                <a:cubicBezTo>
                  <a:pt x="318" y="396"/>
                  <a:pt x="315" y="400"/>
                  <a:pt x="312" y="404"/>
                </a:cubicBezTo>
                <a:cubicBezTo>
                  <a:pt x="312" y="403"/>
                  <a:pt x="312" y="402"/>
                  <a:pt x="313" y="402"/>
                </a:cubicBezTo>
                <a:cubicBezTo>
                  <a:pt x="314" y="400"/>
                  <a:pt x="315" y="399"/>
                  <a:pt x="317" y="397"/>
                </a:cubicBezTo>
                <a:cubicBezTo>
                  <a:pt x="318" y="395"/>
                  <a:pt x="320" y="393"/>
                  <a:pt x="321" y="392"/>
                </a:cubicBezTo>
                <a:cubicBezTo>
                  <a:pt x="321" y="392"/>
                  <a:pt x="321" y="392"/>
                  <a:pt x="321" y="392"/>
                </a:cubicBezTo>
                <a:close/>
                <a:moveTo>
                  <a:pt x="330" y="376"/>
                </a:moveTo>
                <a:cubicBezTo>
                  <a:pt x="331" y="375"/>
                  <a:pt x="332" y="374"/>
                  <a:pt x="332" y="373"/>
                </a:cubicBezTo>
                <a:cubicBezTo>
                  <a:pt x="332" y="375"/>
                  <a:pt x="332" y="377"/>
                  <a:pt x="331" y="378"/>
                </a:cubicBezTo>
                <a:cubicBezTo>
                  <a:pt x="330" y="380"/>
                  <a:pt x="329" y="381"/>
                  <a:pt x="328" y="382"/>
                </a:cubicBezTo>
                <a:cubicBezTo>
                  <a:pt x="326" y="385"/>
                  <a:pt x="324" y="387"/>
                  <a:pt x="322" y="390"/>
                </a:cubicBezTo>
                <a:cubicBezTo>
                  <a:pt x="323" y="387"/>
                  <a:pt x="323" y="385"/>
                  <a:pt x="324" y="383"/>
                </a:cubicBezTo>
                <a:cubicBezTo>
                  <a:pt x="326" y="380"/>
                  <a:pt x="328" y="378"/>
                  <a:pt x="330" y="376"/>
                </a:cubicBezTo>
                <a:close/>
                <a:moveTo>
                  <a:pt x="324" y="382"/>
                </a:moveTo>
                <a:cubicBezTo>
                  <a:pt x="325" y="381"/>
                  <a:pt x="325" y="381"/>
                  <a:pt x="325" y="381"/>
                </a:cubicBezTo>
                <a:cubicBezTo>
                  <a:pt x="327" y="377"/>
                  <a:pt x="330" y="373"/>
                  <a:pt x="334" y="368"/>
                </a:cubicBezTo>
                <a:cubicBezTo>
                  <a:pt x="333" y="369"/>
                  <a:pt x="333" y="371"/>
                  <a:pt x="333" y="372"/>
                </a:cubicBezTo>
                <a:cubicBezTo>
                  <a:pt x="332" y="373"/>
                  <a:pt x="331" y="374"/>
                  <a:pt x="330" y="375"/>
                </a:cubicBezTo>
                <a:cubicBezTo>
                  <a:pt x="328" y="377"/>
                  <a:pt x="326" y="379"/>
                  <a:pt x="324" y="382"/>
                </a:cubicBezTo>
                <a:close/>
                <a:moveTo>
                  <a:pt x="329" y="382"/>
                </a:moveTo>
                <a:cubicBezTo>
                  <a:pt x="330" y="382"/>
                  <a:pt x="330" y="381"/>
                  <a:pt x="331" y="380"/>
                </a:cubicBezTo>
                <a:cubicBezTo>
                  <a:pt x="331" y="380"/>
                  <a:pt x="331" y="380"/>
                  <a:pt x="331" y="380"/>
                </a:cubicBezTo>
                <a:cubicBezTo>
                  <a:pt x="327" y="402"/>
                  <a:pt x="326" y="427"/>
                  <a:pt x="330" y="454"/>
                </a:cubicBezTo>
                <a:cubicBezTo>
                  <a:pt x="325" y="449"/>
                  <a:pt x="320" y="444"/>
                  <a:pt x="316" y="439"/>
                </a:cubicBezTo>
                <a:cubicBezTo>
                  <a:pt x="316" y="423"/>
                  <a:pt x="318" y="407"/>
                  <a:pt x="322" y="392"/>
                </a:cubicBezTo>
                <a:cubicBezTo>
                  <a:pt x="322" y="392"/>
                  <a:pt x="322" y="392"/>
                  <a:pt x="322" y="392"/>
                </a:cubicBezTo>
                <a:cubicBezTo>
                  <a:pt x="324" y="389"/>
                  <a:pt x="326" y="386"/>
                  <a:pt x="329" y="382"/>
                </a:cubicBezTo>
                <a:close/>
                <a:moveTo>
                  <a:pt x="48" y="605"/>
                </a:moveTo>
                <a:cubicBezTo>
                  <a:pt x="53" y="583"/>
                  <a:pt x="53" y="583"/>
                  <a:pt x="53" y="583"/>
                </a:cubicBezTo>
                <a:cubicBezTo>
                  <a:pt x="58" y="585"/>
                  <a:pt x="62" y="586"/>
                  <a:pt x="66" y="588"/>
                </a:cubicBezTo>
                <a:cubicBezTo>
                  <a:pt x="66" y="590"/>
                  <a:pt x="66" y="590"/>
                  <a:pt x="66" y="590"/>
                </a:cubicBezTo>
                <a:cubicBezTo>
                  <a:pt x="64" y="596"/>
                  <a:pt x="62" y="603"/>
                  <a:pt x="61" y="609"/>
                </a:cubicBezTo>
                <a:cubicBezTo>
                  <a:pt x="57" y="608"/>
                  <a:pt x="52" y="606"/>
                  <a:pt x="48" y="605"/>
                </a:cubicBezTo>
                <a:close/>
                <a:moveTo>
                  <a:pt x="61" y="610"/>
                </a:moveTo>
                <a:cubicBezTo>
                  <a:pt x="59" y="617"/>
                  <a:pt x="57" y="625"/>
                  <a:pt x="55" y="632"/>
                </a:cubicBezTo>
                <a:cubicBezTo>
                  <a:pt x="51" y="631"/>
                  <a:pt x="47" y="629"/>
                  <a:pt x="43" y="628"/>
                </a:cubicBezTo>
                <a:cubicBezTo>
                  <a:pt x="45" y="620"/>
                  <a:pt x="47" y="613"/>
                  <a:pt x="48" y="606"/>
                </a:cubicBezTo>
                <a:cubicBezTo>
                  <a:pt x="52" y="607"/>
                  <a:pt x="56" y="608"/>
                  <a:pt x="61" y="610"/>
                </a:cubicBezTo>
                <a:close/>
                <a:moveTo>
                  <a:pt x="303" y="455"/>
                </a:moveTo>
                <a:cubicBezTo>
                  <a:pt x="301" y="453"/>
                  <a:pt x="299" y="451"/>
                  <a:pt x="297" y="448"/>
                </a:cubicBezTo>
                <a:cubicBezTo>
                  <a:pt x="298" y="441"/>
                  <a:pt x="300" y="433"/>
                  <a:pt x="302" y="426"/>
                </a:cubicBezTo>
                <a:cubicBezTo>
                  <a:pt x="303" y="427"/>
                  <a:pt x="304" y="428"/>
                  <a:pt x="306" y="430"/>
                </a:cubicBezTo>
                <a:cubicBezTo>
                  <a:pt x="304" y="438"/>
                  <a:pt x="304" y="446"/>
                  <a:pt x="303" y="455"/>
                </a:cubicBezTo>
                <a:close/>
                <a:moveTo>
                  <a:pt x="306" y="430"/>
                </a:moveTo>
                <a:cubicBezTo>
                  <a:pt x="309" y="433"/>
                  <a:pt x="312" y="436"/>
                  <a:pt x="316" y="440"/>
                </a:cubicBezTo>
                <a:cubicBezTo>
                  <a:pt x="315" y="449"/>
                  <a:pt x="316" y="459"/>
                  <a:pt x="317" y="469"/>
                </a:cubicBezTo>
                <a:cubicBezTo>
                  <a:pt x="313" y="464"/>
                  <a:pt x="308" y="460"/>
                  <a:pt x="304" y="455"/>
                </a:cubicBezTo>
                <a:cubicBezTo>
                  <a:pt x="304" y="447"/>
                  <a:pt x="305" y="438"/>
                  <a:pt x="306" y="430"/>
                </a:cubicBezTo>
                <a:close/>
                <a:moveTo>
                  <a:pt x="304" y="484"/>
                </a:moveTo>
                <a:cubicBezTo>
                  <a:pt x="301" y="481"/>
                  <a:pt x="297" y="478"/>
                  <a:pt x="294" y="474"/>
                </a:cubicBezTo>
                <a:cubicBezTo>
                  <a:pt x="294" y="466"/>
                  <a:pt x="295" y="457"/>
                  <a:pt x="297" y="449"/>
                </a:cubicBezTo>
                <a:cubicBezTo>
                  <a:pt x="299" y="451"/>
                  <a:pt x="301" y="453"/>
                  <a:pt x="303" y="456"/>
                </a:cubicBezTo>
                <a:cubicBezTo>
                  <a:pt x="303" y="465"/>
                  <a:pt x="303" y="475"/>
                  <a:pt x="304" y="484"/>
                </a:cubicBezTo>
                <a:close/>
                <a:moveTo>
                  <a:pt x="296" y="448"/>
                </a:moveTo>
                <a:cubicBezTo>
                  <a:pt x="295" y="446"/>
                  <a:pt x="293" y="445"/>
                  <a:pt x="291" y="443"/>
                </a:cubicBezTo>
                <a:cubicBezTo>
                  <a:pt x="293" y="436"/>
                  <a:pt x="296" y="430"/>
                  <a:pt x="299" y="423"/>
                </a:cubicBezTo>
                <a:cubicBezTo>
                  <a:pt x="300" y="424"/>
                  <a:pt x="301" y="425"/>
                  <a:pt x="301" y="426"/>
                </a:cubicBezTo>
                <a:cubicBezTo>
                  <a:pt x="299" y="433"/>
                  <a:pt x="298" y="440"/>
                  <a:pt x="296" y="448"/>
                </a:cubicBezTo>
                <a:close/>
                <a:moveTo>
                  <a:pt x="296" y="449"/>
                </a:moveTo>
                <a:cubicBezTo>
                  <a:pt x="295" y="457"/>
                  <a:pt x="294" y="465"/>
                  <a:pt x="293" y="474"/>
                </a:cubicBezTo>
                <a:cubicBezTo>
                  <a:pt x="291" y="471"/>
                  <a:pt x="288" y="469"/>
                  <a:pt x="285" y="466"/>
                </a:cubicBezTo>
                <a:cubicBezTo>
                  <a:pt x="287" y="459"/>
                  <a:pt x="289" y="451"/>
                  <a:pt x="291" y="444"/>
                </a:cubicBezTo>
                <a:cubicBezTo>
                  <a:pt x="293" y="445"/>
                  <a:pt x="294" y="447"/>
                  <a:pt x="296" y="449"/>
                </a:cubicBezTo>
                <a:close/>
                <a:moveTo>
                  <a:pt x="294" y="503"/>
                </a:moveTo>
                <a:cubicBezTo>
                  <a:pt x="290" y="499"/>
                  <a:pt x="286" y="496"/>
                  <a:pt x="282" y="492"/>
                </a:cubicBezTo>
                <a:cubicBezTo>
                  <a:pt x="283" y="483"/>
                  <a:pt x="284" y="475"/>
                  <a:pt x="285" y="467"/>
                </a:cubicBezTo>
                <a:cubicBezTo>
                  <a:pt x="288" y="469"/>
                  <a:pt x="291" y="472"/>
                  <a:pt x="293" y="474"/>
                </a:cubicBezTo>
                <a:cubicBezTo>
                  <a:pt x="293" y="474"/>
                  <a:pt x="293" y="474"/>
                  <a:pt x="293" y="474"/>
                </a:cubicBezTo>
                <a:cubicBezTo>
                  <a:pt x="293" y="484"/>
                  <a:pt x="293" y="493"/>
                  <a:pt x="294" y="503"/>
                </a:cubicBezTo>
                <a:close/>
                <a:moveTo>
                  <a:pt x="285" y="466"/>
                </a:moveTo>
                <a:cubicBezTo>
                  <a:pt x="283" y="464"/>
                  <a:pt x="282" y="463"/>
                  <a:pt x="280" y="461"/>
                </a:cubicBezTo>
                <a:cubicBezTo>
                  <a:pt x="282" y="454"/>
                  <a:pt x="285" y="448"/>
                  <a:pt x="288" y="441"/>
                </a:cubicBezTo>
                <a:cubicBezTo>
                  <a:pt x="289" y="442"/>
                  <a:pt x="290" y="443"/>
                  <a:pt x="291" y="443"/>
                </a:cubicBezTo>
                <a:cubicBezTo>
                  <a:pt x="288" y="451"/>
                  <a:pt x="286" y="458"/>
                  <a:pt x="285" y="466"/>
                </a:cubicBezTo>
                <a:close/>
                <a:moveTo>
                  <a:pt x="285" y="467"/>
                </a:moveTo>
                <a:cubicBezTo>
                  <a:pt x="283" y="475"/>
                  <a:pt x="282" y="483"/>
                  <a:pt x="282" y="492"/>
                </a:cubicBezTo>
                <a:cubicBezTo>
                  <a:pt x="279" y="489"/>
                  <a:pt x="277" y="487"/>
                  <a:pt x="274" y="485"/>
                </a:cubicBezTo>
                <a:cubicBezTo>
                  <a:pt x="276" y="477"/>
                  <a:pt x="278" y="469"/>
                  <a:pt x="280" y="462"/>
                </a:cubicBezTo>
                <a:cubicBezTo>
                  <a:pt x="282" y="463"/>
                  <a:pt x="283" y="465"/>
                  <a:pt x="285" y="467"/>
                </a:cubicBezTo>
                <a:close/>
                <a:moveTo>
                  <a:pt x="282" y="492"/>
                </a:moveTo>
                <a:cubicBezTo>
                  <a:pt x="281" y="501"/>
                  <a:pt x="281" y="510"/>
                  <a:pt x="281" y="520"/>
                </a:cubicBezTo>
                <a:cubicBezTo>
                  <a:pt x="281" y="520"/>
                  <a:pt x="281" y="520"/>
                  <a:pt x="281" y="520"/>
                </a:cubicBezTo>
                <a:cubicBezTo>
                  <a:pt x="278" y="516"/>
                  <a:pt x="274" y="513"/>
                  <a:pt x="271" y="510"/>
                </a:cubicBezTo>
                <a:cubicBezTo>
                  <a:pt x="271" y="502"/>
                  <a:pt x="272" y="493"/>
                  <a:pt x="274" y="485"/>
                </a:cubicBezTo>
                <a:cubicBezTo>
                  <a:pt x="277" y="488"/>
                  <a:pt x="279" y="490"/>
                  <a:pt x="282" y="492"/>
                </a:cubicBezTo>
                <a:close/>
                <a:moveTo>
                  <a:pt x="270" y="510"/>
                </a:moveTo>
                <a:cubicBezTo>
                  <a:pt x="267" y="507"/>
                  <a:pt x="264" y="504"/>
                  <a:pt x="261" y="502"/>
                </a:cubicBezTo>
                <a:cubicBezTo>
                  <a:pt x="263" y="494"/>
                  <a:pt x="265" y="487"/>
                  <a:pt x="267" y="479"/>
                </a:cubicBezTo>
                <a:cubicBezTo>
                  <a:pt x="269" y="481"/>
                  <a:pt x="271" y="483"/>
                  <a:pt x="274" y="485"/>
                </a:cubicBezTo>
                <a:cubicBezTo>
                  <a:pt x="272" y="493"/>
                  <a:pt x="271" y="501"/>
                  <a:pt x="270" y="510"/>
                </a:cubicBezTo>
                <a:close/>
                <a:moveTo>
                  <a:pt x="270" y="538"/>
                </a:moveTo>
                <a:cubicBezTo>
                  <a:pt x="266" y="534"/>
                  <a:pt x="262" y="531"/>
                  <a:pt x="258" y="527"/>
                </a:cubicBezTo>
                <a:cubicBezTo>
                  <a:pt x="258" y="519"/>
                  <a:pt x="260" y="510"/>
                  <a:pt x="261" y="502"/>
                </a:cubicBezTo>
                <a:cubicBezTo>
                  <a:pt x="264" y="505"/>
                  <a:pt x="267" y="508"/>
                  <a:pt x="270" y="510"/>
                </a:cubicBezTo>
                <a:cubicBezTo>
                  <a:pt x="270" y="519"/>
                  <a:pt x="269" y="528"/>
                  <a:pt x="270" y="538"/>
                </a:cubicBezTo>
                <a:close/>
                <a:moveTo>
                  <a:pt x="238" y="511"/>
                </a:moveTo>
                <a:cubicBezTo>
                  <a:pt x="236" y="510"/>
                  <a:pt x="234" y="508"/>
                  <a:pt x="232" y="507"/>
                </a:cubicBezTo>
                <a:cubicBezTo>
                  <a:pt x="235" y="500"/>
                  <a:pt x="239" y="493"/>
                  <a:pt x="243" y="487"/>
                </a:cubicBezTo>
                <a:cubicBezTo>
                  <a:pt x="244" y="488"/>
                  <a:pt x="245" y="489"/>
                  <a:pt x="247" y="490"/>
                </a:cubicBezTo>
                <a:cubicBezTo>
                  <a:pt x="243" y="497"/>
                  <a:pt x="241" y="504"/>
                  <a:pt x="238" y="511"/>
                </a:cubicBezTo>
                <a:close/>
                <a:moveTo>
                  <a:pt x="247" y="490"/>
                </a:moveTo>
                <a:cubicBezTo>
                  <a:pt x="249" y="492"/>
                  <a:pt x="251" y="494"/>
                  <a:pt x="253" y="495"/>
                </a:cubicBezTo>
                <a:cubicBezTo>
                  <a:pt x="250" y="503"/>
                  <a:pt x="248" y="510"/>
                  <a:pt x="247" y="518"/>
                </a:cubicBezTo>
                <a:cubicBezTo>
                  <a:pt x="244" y="516"/>
                  <a:pt x="241" y="514"/>
                  <a:pt x="239" y="512"/>
                </a:cubicBezTo>
                <a:cubicBezTo>
                  <a:pt x="241" y="504"/>
                  <a:pt x="244" y="497"/>
                  <a:pt x="247" y="490"/>
                </a:cubicBezTo>
                <a:close/>
                <a:moveTo>
                  <a:pt x="194" y="509"/>
                </a:moveTo>
                <a:cubicBezTo>
                  <a:pt x="192" y="507"/>
                  <a:pt x="189" y="506"/>
                  <a:pt x="186" y="504"/>
                </a:cubicBezTo>
                <a:cubicBezTo>
                  <a:pt x="189" y="498"/>
                  <a:pt x="192" y="491"/>
                  <a:pt x="196" y="483"/>
                </a:cubicBezTo>
                <a:cubicBezTo>
                  <a:pt x="199" y="484"/>
                  <a:pt x="201" y="486"/>
                  <a:pt x="204" y="488"/>
                </a:cubicBezTo>
                <a:cubicBezTo>
                  <a:pt x="201" y="495"/>
                  <a:pt x="197" y="502"/>
                  <a:pt x="194" y="509"/>
                </a:cubicBezTo>
                <a:close/>
                <a:moveTo>
                  <a:pt x="205" y="488"/>
                </a:moveTo>
                <a:cubicBezTo>
                  <a:pt x="207" y="489"/>
                  <a:pt x="209" y="491"/>
                  <a:pt x="212" y="493"/>
                </a:cubicBezTo>
                <a:cubicBezTo>
                  <a:pt x="208" y="500"/>
                  <a:pt x="205" y="507"/>
                  <a:pt x="201" y="513"/>
                </a:cubicBezTo>
                <a:cubicBezTo>
                  <a:pt x="199" y="512"/>
                  <a:pt x="197" y="510"/>
                  <a:pt x="195" y="509"/>
                </a:cubicBezTo>
                <a:cubicBezTo>
                  <a:pt x="198" y="502"/>
                  <a:pt x="201" y="496"/>
                  <a:pt x="205" y="488"/>
                </a:cubicBezTo>
                <a:close/>
                <a:moveTo>
                  <a:pt x="133" y="507"/>
                </a:moveTo>
                <a:cubicBezTo>
                  <a:pt x="128" y="506"/>
                  <a:pt x="124" y="505"/>
                  <a:pt x="119" y="504"/>
                </a:cubicBezTo>
                <a:cubicBezTo>
                  <a:pt x="121" y="497"/>
                  <a:pt x="123" y="491"/>
                  <a:pt x="125" y="485"/>
                </a:cubicBezTo>
                <a:cubicBezTo>
                  <a:pt x="130" y="486"/>
                  <a:pt x="134" y="487"/>
                  <a:pt x="139" y="488"/>
                </a:cubicBezTo>
                <a:cubicBezTo>
                  <a:pt x="137" y="493"/>
                  <a:pt x="135" y="500"/>
                  <a:pt x="133" y="507"/>
                </a:cubicBezTo>
                <a:close/>
                <a:moveTo>
                  <a:pt x="140" y="488"/>
                </a:moveTo>
                <a:cubicBezTo>
                  <a:pt x="143" y="488"/>
                  <a:pt x="146" y="489"/>
                  <a:pt x="149" y="489"/>
                </a:cubicBezTo>
                <a:cubicBezTo>
                  <a:pt x="150" y="490"/>
                  <a:pt x="151" y="490"/>
                  <a:pt x="153" y="490"/>
                </a:cubicBezTo>
                <a:cubicBezTo>
                  <a:pt x="150" y="497"/>
                  <a:pt x="148" y="503"/>
                  <a:pt x="146" y="510"/>
                </a:cubicBezTo>
                <a:cubicBezTo>
                  <a:pt x="144" y="509"/>
                  <a:pt x="142" y="509"/>
                  <a:pt x="139" y="508"/>
                </a:cubicBezTo>
                <a:cubicBezTo>
                  <a:pt x="137" y="508"/>
                  <a:pt x="135" y="507"/>
                  <a:pt x="133" y="507"/>
                </a:cubicBezTo>
                <a:cubicBezTo>
                  <a:pt x="136" y="500"/>
                  <a:pt x="138" y="493"/>
                  <a:pt x="140" y="488"/>
                </a:cubicBezTo>
                <a:close/>
                <a:moveTo>
                  <a:pt x="119" y="504"/>
                </a:moveTo>
                <a:cubicBezTo>
                  <a:pt x="114" y="503"/>
                  <a:pt x="109" y="501"/>
                  <a:pt x="104" y="500"/>
                </a:cubicBezTo>
                <a:cubicBezTo>
                  <a:pt x="105" y="497"/>
                  <a:pt x="106" y="494"/>
                  <a:pt x="107" y="491"/>
                </a:cubicBezTo>
                <a:cubicBezTo>
                  <a:pt x="108" y="488"/>
                  <a:pt x="109" y="484"/>
                  <a:pt x="110" y="481"/>
                </a:cubicBezTo>
                <a:cubicBezTo>
                  <a:pt x="115" y="482"/>
                  <a:pt x="120" y="483"/>
                  <a:pt x="125" y="485"/>
                </a:cubicBezTo>
                <a:cubicBezTo>
                  <a:pt x="123" y="491"/>
                  <a:pt x="121" y="497"/>
                  <a:pt x="119" y="504"/>
                </a:cubicBezTo>
                <a:close/>
                <a:moveTo>
                  <a:pt x="119" y="504"/>
                </a:moveTo>
                <a:cubicBezTo>
                  <a:pt x="116" y="512"/>
                  <a:pt x="114" y="519"/>
                  <a:pt x="112" y="527"/>
                </a:cubicBezTo>
                <a:cubicBezTo>
                  <a:pt x="107" y="526"/>
                  <a:pt x="102" y="524"/>
                  <a:pt x="98" y="523"/>
                </a:cubicBezTo>
                <a:cubicBezTo>
                  <a:pt x="100" y="515"/>
                  <a:pt x="102" y="508"/>
                  <a:pt x="104" y="501"/>
                </a:cubicBezTo>
                <a:cubicBezTo>
                  <a:pt x="109" y="502"/>
                  <a:pt x="114" y="503"/>
                  <a:pt x="119" y="504"/>
                </a:cubicBezTo>
                <a:close/>
                <a:moveTo>
                  <a:pt x="119" y="504"/>
                </a:moveTo>
                <a:cubicBezTo>
                  <a:pt x="124" y="505"/>
                  <a:pt x="128" y="506"/>
                  <a:pt x="133" y="507"/>
                </a:cubicBezTo>
                <a:cubicBezTo>
                  <a:pt x="131" y="514"/>
                  <a:pt x="128" y="520"/>
                  <a:pt x="126" y="527"/>
                </a:cubicBezTo>
                <a:cubicBezTo>
                  <a:pt x="125" y="530"/>
                  <a:pt x="125" y="530"/>
                  <a:pt x="125" y="530"/>
                </a:cubicBezTo>
                <a:cubicBezTo>
                  <a:pt x="121" y="529"/>
                  <a:pt x="117" y="528"/>
                  <a:pt x="112" y="527"/>
                </a:cubicBezTo>
                <a:cubicBezTo>
                  <a:pt x="115" y="519"/>
                  <a:pt x="117" y="512"/>
                  <a:pt x="119" y="504"/>
                </a:cubicBezTo>
                <a:close/>
                <a:moveTo>
                  <a:pt x="127" y="527"/>
                </a:moveTo>
                <a:cubicBezTo>
                  <a:pt x="129" y="521"/>
                  <a:pt x="131" y="514"/>
                  <a:pt x="133" y="507"/>
                </a:cubicBezTo>
                <a:cubicBezTo>
                  <a:pt x="135" y="508"/>
                  <a:pt x="137" y="508"/>
                  <a:pt x="139" y="509"/>
                </a:cubicBezTo>
                <a:cubicBezTo>
                  <a:pt x="141" y="509"/>
                  <a:pt x="144" y="510"/>
                  <a:pt x="146" y="510"/>
                </a:cubicBezTo>
                <a:cubicBezTo>
                  <a:pt x="144" y="515"/>
                  <a:pt x="143" y="519"/>
                  <a:pt x="141" y="524"/>
                </a:cubicBezTo>
                <a:cubicBezTo>
                  <a:pt x="138" y="533"/>
                  <a:pt x="138" y="533"/>
                  <a:pt x="138" y="533"/>
                </a:cubicBezTo>
                <a:cubicBezTo>
                  <a:pt x="137" y="532"/>
                  <a:pt x="136" y="532"/>
                  <a:pt x="135" y="532"/>
                </a:cubicBezTo>
                <a:cubicBezTo>
                  <a:pt x="132" y="531"/>
                  <a:pt x="129" y="531"/>
                  <a:pt x="126" y="530"/>
                </a:cubicBezTo>
                <a:lnTo>
                  <a:pt x="127" y="527"/>
                </a:lnTo>
                <a:close/>
                <a:moveTo>
                  <a:pt x="141" y="524"/>
                </a:moveTo>
                <a:cubicBezTo>
                  <a:pt x="143" y="519"/>
                  <a:pt x="145" y="515"/>
                  <a:pt x="146" y="510"/>
                </a:cubicBezTo>
                <a:cubicBezTo>
                  <a:pt x="150" y="511"/>
                  <a:pt x="154" y="513"/>
                  <a:pt x="158" y="514"/>
                </a:cubicBezTo>
                <a:cubicBezTo>
                  <a:pt x="155" y="522"/>
                  <a:pt x="152" y="529"/>
                  <a:pt x="149" y="536"/>
                </a:cubicBezTo>
                <a:cubicBezTo>
                  <a:pt x="146" y="535"/>
                  <a:pt x="142" y="534"/>
                  <a:pt x="138" y="533"/>
                </a:cubicBezTo>
                <a:lnTo>
                  <a:pt x="141" y="524"/>
                </a:lnTo>
                <a:close/>
                <a:moveTo>
                  <a:pt x="146" y="510"/>
                </a:moveTo>
                <a:cubicBezTo>
                  <a:pt x="149" y="503"/>
                  <a:pt x="151" y="497"/>
                  <a:pt x="153" y="490"/>
                </a:cubicBezTo>
                <a:cubicBezTo>
                  <a:pt x="157" y="491"/>
                  <a:pt x="161" y="493"/>
                  <a:pt x="165" y="494"/>
                </a:cubicBezTo>
                <a:cubicBezTo>
                  <a:pt x="163" y="501"/>
                  <a:pt x="160" y="507"/>
                  <a:pt x="158" y="514"/>
                </a:cubicBezTo>
                <a:cubicBezTo>
                  <a:pt x="154" y="512"/>
                  <a:pt x="150" y="511"/>
                  <a:pt x="146" y="510"/>
                </a:cubicBezTo>
                <a:close/>
                <a:moveTo>
                  <a:pt x="166" y="495"/>
                </a:moveTo>
                <a:cubicBezTo>
                  <a:pt x="169" y="496"/>
                  <a:pt x="172" y="497"/>
                  <a:pt x="175" y="499"/>
                </a:cubicBezTo>
                <a:cubicBezTo>
                  <a:pt x="175" y="499"/>
                  <a:pt x="176" y="499"/>
                  <a:pt x="176" y="499"/>
                </a:cubicBezTo>
                <a:cubicBezTo>
                  <a:pt x="173" y="506"/>
                  <a:pt x="171" y="513"/>
                  <a:pt x="168" y="518"/>
                </a:cubicBezTo>
                <a:cubicBezTo>
                  <a:pt x="168" y="518"/>
                  <a:pt x="167" y="518"/>
                  <a:pt x="166" y="517"/>
                </a:cubicBezTo>
                <a:cubicBezTo>
                  <a:pt x="164" y="516"/>
                  <a:pt x="161" y="515"/>
                  <a:pt x="158" y="514"/>
                </a:cubicBezTo>
                <a:cubicBezTo>
                  <a:pt x="161" y="507"/>
                  <a:pt x="163" y="501"/>
                  <a:pt x="166" y="495"/>
                </a:cubicBezTo>
                <a:close/>
                <a:moveTo>
                  <a:pt x="177" y="500"/>
                </a:moveTo>
                <a:cubicBezTo>
                  <a:pt x="180" y="501"/>
                  <a:pt x="183" y="503"/>
                  <a:pt x="186" y="505"/>
                </a:cubicBezTo>
                <a:cubicBezTo>
                  <a:pt x="183" y="511"/>
                  <a:pt x="180" y="517"/>
                  <a:pt x="177" y="523"/>
                </a:cubicBezTo>
                <a:cubicBezTo>
                  <a:pt x="175" y="522"/>
                  <a:pt x="172" y="520"/>
                  <a:pt x="169" y="519"/>
                </a:cubicBezTo>
                <a:cubicBezTo>
                  <a:pt x="171" y="513"/>
                  <a:pt x="174" y="507"/>
                  <a:pt x="177" y="500"/>
                </a:cubicBezTo>
                <a:close/>
                <a:moveTo>
                  <a:pt x="186" y="505"/>
                </a:moveTo>
                <a:cubicBezTo>
                  <a:pt x="189" y="506"/>
                  <a:pt x="191" y="508"/>
                  <a:pt x="194" y="509"/>
                </a:cubicBezTo>
                <a:cubicBezTo>
                  <a:pt x="191" y="516"/>
                  <a:pt x="188" y="522"/>
                  <a:pt x="185" y="528"/>
                </a:cubicBezTo>
                <a:cubicBezTo>
                  <a:pt x="183" y="526"/>
                  <a:pt x="180" y="525"/>
                  <a:pt x="178" y="524"/>
                </a:cubicBezTo>
                <a:cubicBezTo>
                  <a:pt x="181" y="518"/>
                  <a:pt x="183" y="511"/>
                  <a:pt x="186" y="505"/>
                </a:cubicBezTo>
                <a:close/>
                <a:moveTo>
                  <a:pt x="186" y="504"/>
                </a:moveTo>
                <a:cubicBezTo>
                  <a:pt x="183" y="502"/>
                  <a:pt x="180" y="501"/>
                  <a:pt x="177" y="499"/>
                </a:cubicBezTo>
                <a:cubicBezTo>
                  <a:pt x="180" y="492"/>
                  <a:pt x="183" y="484"/>
                  <a:pt x="186" y="477"/>
                </a:cubicBezTo>
                <a:cubicBezTo>
                  <a:pt x="189" y="479"/>
                  <a:pt x="192" y="480"/>
                  <a:pt x="195" y="482"/>
                </a:cubicBezTo>
                <a:cubicBezTo>
                  <a:pt x="192" y="490"/>
                  <a:pt x="189" y="497"/>
                  <a:pt x="186" y="504"/>
                </a:cubicBezTo>
                <a:close/>
                <a:moveTo>
                  <a:pt x="176" y="499"/>
                </a:moveTo>
                <a:cubicBezTo>
                  <a:pt x="176" y="499"/>
                  <a:pt x="175" y="498"/>
                  <a:pt x="175" y="498"/>
                </a:cubicBezTo>
                <a:cubicBezTo>
                  <a:pt x="172" y="497"/>
                  <a:pt x="169" y="495"/>
                  <a:pt x="166" y="494"/>
                </a:cubicBezTo>
                <a:cubicBezTo>
                  <a:pt x="169" y="487"/>
                  <a:pt x="169" y="487"/>
                  <a:pt x="169" y="487"/>
                </a:cubicBezTo>
                <a:cubicBezTo>
                  <a:pt x="171" y="482"/>
                  <a:pt x="173" y="477"/>
                  <a:pt x="175" y="471"/>
                </a:cubicBezTo>
                <a:cubicBezTo>
                  <a:pt x="176" y="472"/>
                  <a:pt x="177" y="473"/>
                  <a:pt x="179" y="473"/>
                </a:cubicBezTo>
                <a:cubicBezTo>
                  <a:pt x="181" y="474"/>
                  <a:pt x="183" y="475"/>
                  <a:pt x="185" y="477"/>
                </a:cubicBezTo>
                <a:cubicBezTo>
                  <a:pt x="182" y="484"/>
                  <a:pt x="179" y="491"/>
                  <a:pt x="176" y="499"/>
                </a:cubicBezTo>
                <a:close/>
                <a:moveTo>
                  <a:pt x="168" y="487"/>
                </a:moveTo>
                <a:cubicBezTo>
                  <a:pt x="165" y="494"/>
                  <a:pt x="165" y="494"/>
                  <a:pt x="165" y="494"/>
                </a:cubicBezTo>
                <a:cubicBezTo>
                  <a:pt x="161" y="492"/>
                  <a:pt x="157" y="491"/>
                  <a:pt x="153" y="490"/>
                </a:cubicBezTo>
                <a:cubicBezTo>
                  <a:pt x="156" y="481"/>
                  <a:pt x="159" y="474"/>
                  <a:pt x="162" y="467"/>
                </a:cubicBezTo>
                <a:cubicBezTo>
                  <a:pt x="166" y="468"/>
                  <a:pt x="170" y="469"/>
                  <a:pt x="174" y="471"/>
                </a:cubicBezTo>
                <a:cubicBezTo>
                  <a:pt x="172" y="476"/>
                  <a:pt x="170" y="482"/>
                  <a:pt x="168" y="487"/>
                </a:cubicBezTo>
                <a:close/>
                <a:moveTo>
                  <a:pt x="153" y="490"/>
                </a:moveTo>
                <a:cubicBezTo>
                  <a:pt x="153" y="490"/>
                  <a:pt x="153" y="490"/>
                  <a:pt x="153" y="490"/>
                </a:cubicBezTo>
                <a:cubicBezTo>
                  <a:pt x="151" y="489"/>
                  <a:pt x="150" y="489"/>
                  <a:pt x="149" y="489"/>
                </a:cubicBezTo>
                <a:cubicBezTo>
                  <a:pt x="146" y="488"/>
                  <a:pt x="143" y="488"/>
                  <a:pt x="140" y="487"/>
                </a:cubicBezTo>
                <a:cubicBezTo>
                  <a:pt x="143" y="478"/>
                  <a:pt x="145" y="471"/>
                  <a:pt x="148" y="463"/>
                </a:cubicBezTo>
                <a:cubicBezTo>
                  <a:pt x="149" y="464"/>
                  <a:pt x="150" y="464"/>
                  <a:pt x="152" y="464"/>
                </a:cubicBezTo>
                <a:cubicBezTo>
                  <a:pt x="155" y="465"/>
                  <a:pt x="158" y="465"/>
                  <a:pt x="161" y="466"/>
                </a:cubicBezTo>
                <a:cubicBezTo>
                  <a:pt x="159" y="474"/>
                  <a:pt x="156" y="481"/>
                  <a:pt x="153" y="490"/>
                </a:cubicBezTo>
                <a:close/>
                <a:moveTo>
                  <a:pt x="139" y="487"/>
                </a:moveTo>
                <a:cubicBezTo>
                  <a:pt x="135" y="486"/>
                  <a:pt x="130" y="485"/>
                  <a:pt x="125" y="484"/>
                </a:cubicBezTo>
                <a:cubicBezTo>
                  <a:pt x="126" y="481"/>
                  <a:pt x="127" y="478"/>
                  <a:pt x="128" y="475"/>
                </a:cubicBezTo>
                <a:cubicBezTo>
                  <a:pt x="130" y="470"/>
                  <a:pt x="131" y="465"/>
                  <a:pt x="133" y="460"/>
                </a:cubicBezTo>
                <a:cubicBezTo>
                  <a:pt x="138" y="461"/>
                  <a:pt x="142" y="462"/>
                  <a:pt x="147" y="463"/>
                </a:cubicBezTo>
                <a:cubicBezTo>
                  <a:pt x="145" y="471"/>
                  <a:pt x="142" y="478"/>
                  <a:pt x="139" y="487"/>
                </a:cubicBezTo>
                <a:close/>
                <a:moveTo>
                  <a:pt x="128" y="475"/>
                </a:moveTo>
                <a:cubicBezTo>
                  <a:pt x="127" y="478"/>
                  <a:pt x="126" y="481"/>
                  <a:pt x="125" y="484"/>
                </a:cubicBezTo>
                <a:cubicBezTo>
                  <a:pt x="120" y="483"/>
                  <a:pt x="115" y="482"/>
                  <a:pt x="110" y="481"/>
                </a:cubicBezTo>
                <a:cubicBezTo>
                  <a:pt x="113" y="473"/>
                  <a:pt x="115" y="465"/>
                  <a:pt x="117" y="457"/>
                </a:cubicBezTo>
                <a:cubicBezTo>
                  <a:pt x="122" y="458"/>
                  <a:pt x="127" y="459"/>
                  <a:pt x="132" y="460"/>
                </a:cubicBezTo>
                <a:cubicBezTo>
                  <a:pt x="131" y="465"/>
                  <a:pt x="129" y="470"/>
                  <a:pt x="128" y="475"/>
                </a:cubicBezTo>
                <a:close/>
                <a:moveTo>
                  <a:pt x="110" y="481"/>
                </a:moveTo>
                <a:cubicBezTo>
                  <a:pt x="105" y="479"/>
                  <a:pt x="100" y="478"/>
                  <a:pt x="95" y="477"/>
                </a:cubicBezTo>
                <a:cubicBezTo>
                  <a:pt x="97" y="469"/>
                  <a:pt x="100" y="461"/>
                  <a:pt x="101" y="454"/>
                </a:cubicBezTo>
                <a:cubicBezTo>
                  <a:pt x="106" y="455"/>
                  <a:pt x="111" y="456"/>
                  <a:pt x="117" y="457"/>
                </a:cubicBezTo>
                <a:cubicBezTo>
                  <a:pt x="114" y="465"/>
                  <a:pt x="112" y="473"/>
                  <a:pt x="110" y="481"/>
                </a:cubicBezTo>
                <a:close/>
                <a:moveTo>
                  <a:pt x="110" y="481"/>
                </a:moveTo>
                <a:cubicBezTo>
                  <a:pt x="109" y="484"/>
                  <a:pt x="108" y="487"/>
                  <a:pt x="107" y="491"/>
                </a:cubicBezTo>
                <a:cubicBezTo>
                  <a:pt x="106" y="494"/>
                  <a:pt x="105" y="497"/>
                  <a:pt x="104" y="500"/>
                </a:cubicBezTo>
                <a:cubicBezTo>
                  <a:pt x="99" y="499"/>
                  <a:pt x="95" y="498"/>
                  <a:pt x="90" y="497"/>
                </a:cubicBezTo>
                <a:cubicBezTo>
                  <a:pt x="92" y="490"/>
                  <a:pt x="94" y="484"/>
                  <a:pt x="95" y="477"/>
                </a:cubicBezTo>
                <a:cubicBezTo>
                  <a:pt x="95" y="477"/>
                  <a:pt x="95" y="477"/>
                  <a:pt x="95" y="477"/>
                </a:cubicBezTo>
                <a:cubicBezTo>
                  <a:pt x="100" y="479"/>
                  <a:pt x="105" y="480"/>
                  <a:pt x="110" y="481"/>
                </a:cubicBezTo>
                <a:close/>
                <a:moveTo>
                  <a:pt x="104" y="501"/>
                </a:moveTo>
                <a:cubicBezTo>
                  <a:pt x="102" y="508"/>
                  <a:pt x="100" y="515"/>
                  <a:pt x="97" y="523"/>
                </a:cubicBezTo>
                <a:cubicBezTo>
                  <a:pt x="93" y="522"/>
                  <a:pt x="88" y="521"/>
                  <a:pt x="84" y="519"/>
                </a:cubicBezTo>
                <a:cubicBezTo>
                  <a:pt x="85" y="514"/>
                  <a:pt x="87" y="509"/>
                  <a:pt x="88" y="505"/>
                </a:cubicBezTo>
                <a:cubicBezTo>
                  <a:pt x="89" y="502"/>
                  <a:pt x="89" y="500"/>
                  <a:pt x="90" y="497"/>
                </a:cubicBezTo>
                <a:cubicBezTo>
                  <a:pt x="95" y="498"/>
                  <a:pt x="99" y="499"/>
                  <a:pt x="104" y="501"/>
                </a:cubicBezTo>
                <a:close/>
                <a:moveTo>
                  <a:pt x="97" y="523"/>
                </a:moveTo>
                <a:cubicBezTo>
                  <a:pt x="97" y="523"/>
                  <a:pt x="97" y="523"/>
                  <a:pt x="97" y="523"/>
                </a:cubicBezTo>
                <a:cubicBezTo>
                  <a:pt x="95" y="530"/>
                  <a:pt x="93" y="537"/>
                  <a:pt x="91" y="545"/>
                </a:cubicBezTo>
                <a:cubicBezTo>
                  <a:pt x="87" y="544"/>
                  <a:pt x="83" y="543"/>
                  <a:pt x="78" y="542"/>
                </a:cubicBezTo>
                <a:cubicBezTo>
                  <a:pt x="80" y="534"/>
                  <a:pt x="82" y="527"/>
                  <a:pt x="84" y="520"/>
                </a:cubicBezTo>
                <a:cubicBezTo>
                  <a:pt x="88" y="521"/>
                  <a:pt x="93" y="522"/>
                  <a:pt x="97" y="523"/>
                </a:cubicBezTo>
                <a:close/>
                <a:moveTo>
                  <a:pt x="91" y="546"/>
                </a:moveTo>
                <a:cubicBezTo>
                  <a:pt x="96" y="547"/>
                  <a:pt x="100" y="548"/>
                  <a:pt x="105" y="550"/>
                </a:cubicBezTo>
                <a:cubicBezTo>
                  <a:pt x="103" y="557"/>
                  <a:pt x="100" y="564"/>
                  <a:pt x="98" y="572"/>
                </a:cubicBezTo>
                <a:cubicBezTo>
                  <a:pt x="94" y="571"/>
                  <a:pt x="89" y="569"/>
                  <a:pt x="85" y="568"/>
                </a:cubicBezTo>
                <a:cubicBezTo>
                  <a:pt x="87" y="561"/>
                  <a:pt x="89" y="553"/>
                  <a:pt x="91" y="546"/>
                </a:cubicBezTo>
                <a:close/>
                <a:moveTo>
                  <a:pt x="92" y="545"/>
                </a:moveTo>
                <a:cubicBezTo>
                  <a:pt x="94" y="537"/>
                  <a:pt x="96" y="530"/>
                  <a:pt x="98" y="524"/>
                </a:cubicBezTo>
                <a:cubicBezTo>
                  <a:pt x="102" y="525"/>
                  <a:pt x="107" y="526"/>
                  <a:pt x="112" y="527"/>
                </a:cubicBezTo>
                <a:cubicBezTo>
                  <a:pt x="110" y="533"/>
                  <a:pt x="108" y="538"/>
                  <a:pt x="107" y="544"/>
                </a:cubicBezTo>
                <a:cubicBezTo>
                  <a:pt x="105" y="549"/>
                  <a:pt x="105" y="549"/>
                  <a:pt x="105" y="549"/>
                </a:cubicBezTo>
                <a:cubicBezTo>
                  <a:pt x="101" y="548"/>
                  <a:pt x="96" y="547"/>
                  <a:pt x="92" y="545"/>
                </a:cubicBezTo>
                <a:close/>
                <a:moveTo>
                  <a:pt x="107" y="544"/>
                </a:moveTo>
                <a:cubicBezTo>
                  <a:pt x="109" y="538"/>
                  <a:pt x="111" y="533"/>
                  <a:pt x="112" y="527"/>
                </a:cubicBezTo>
                <a:cubicBezTo>
                  <a:pt x="116" y="528"/>
                  <a:pt x="121" y="529"/>
                  <a:pt x="125" y="530"/>
                </a:cubicBezTo>
                <a:cubicBezTo>
                  <a:pt x="123" y="538"/>
                  <a:pt x="120" y="545"/>
                  <a:pt x="118" y="552"/>
                </a:cubicBezTo>
                <a:cubicBezTo>
                  <a:pt x="114" y="551"/>
                  <a:pt x="110" y="550"/>
                  <a:pt x="106" y="549"/>
                </a:cubicBezTo>
                <a:lnTo>
                  <a:pt x="107" y="544"/>
                </a:lnTo>
                <a:close/>
                <a:moveTo>
                  <a:pt x="126" y="530"/>
                </a:moveTo>
                <a:cubicBezTo>
                  <a:pt x="129" y="531"/>
                  <a:pt x="132" y="532"/>
                  <a:pt x="135" y="533"/>
                </a:cubicBezTo>
                <a:cubicBezTo>
                  <a:pt x="136" y="533"/>
                  <a:pt x="137" y="533"/>
                  <a:pt x="138" y="533"/>
                </a:cubicBezTo>
                <a:cubicBezTo>
                  <a:pt x="135" y="540"/>
                  <a:pt x="132" y="548"/>
                  <a:pt x="130" y="555"/>
                </a:cubicBezTo>
                <a:cubicBezTo>
                  <a:pt x="129" y="555"/>
                  <a:pt x="129" y="555"/>
                  <a:pt x="129" y="555"/>
                </a:cubicBezTo>
                <a:cubicBezTo>
                  <a:pt x="126" y="554"/>
                  <a:pt x="122" y="553"/>
                  <a:pt x="118" y="552"/>
                </a:cubicBezTo>
                <a:cubicBezTo>
                  <a:pt x="121" y="545"/>
                  <a:pt x="123" y="538"/>
                  <a:pt x="126" y="530"/>
                </a:cubicBezTo>
                <a:close/>
                <a:moveTo>
                  <a:pt x="138" y="533"/>
                </a:moveTo>
                <a:cubicBezTo>
                  <a:pt x="142" y="534"/>
                  <a:pt x="146" y="535"/>
                  <a:pt x="149" y="536"/>
                </a:cubicBezTo>
                <a:cubicBezTo>
                  <a:pt x="146" y="544"/>
                  <a:pt x="143" y="552"/>
                  <a:pt x="141" y="559"/>
                </a:cubicBezTo>
                <a:cubicBezTo>
                  <a:pt x="138" y="557"/>
                  <a:pt x="134" y="556"/>
                  <a:pt x="130" y="555"/>
                </a:cubicBezTo>
                <a:cubicBezTo>
                  <a:pt x="133" y="548"/>
                  <a:pt x="136" y="541"/>
                  <a:pt x="138" y="533"/>
                </a:cubicBezTo>
                <a:close/>
                <a:moveTo>
                  <a:pt x="150" y="537"/>
                </a:moveTo>
                <a:cubicBezTo>
                  <a:pt x="153" y="538"/>
                  <a:pt x="156" y="539"/>
                  <a:pt x="159" y="541"/>
                </a:cubicBezTo>
                <a:cubicBezTo>
                  <a:pt x="156" y="548"/>
                  <a:pt x="153" y="555"/>
                  <a:pt x="150" y="562"/>
                </a:cubicBezTo>
                <a:cubicBezTo>
                  <a:pt x="147" y="561"/>
                  <a:pt x="144" y="560"/>
                  <a:pt x="141" y="559"/>
                </a:cubicBezTo>
                <a:cubicBezTo>
                  <a:pt x="144" y="552"/>
                  <a:pt x="147" y="544"/>
                  <a:pt x="150" y="537"/>
                </a:cubicBezTo>
                <a:close/>
                <a:moveTo>
                  <a:pt x="150" y="536"/>
                </a:moveTo>
                <a:cubicBezTo>
                  <a:pt x="153" y="529"/>
                  <a:pt x="155" y="522"/>
                  <a:pt x="158" y="514"/>
                </a:cubicBezTo>
                <a:cubicBezTo>
                  <a:pt x="161" y="515"/>
                  <a:pt x="164" y="517"/>
                  <a:pt x="166" y="518"/>
                </a:cubicBezTo>
                <a:cubicBezTo>
                  <a:pt x="167" y="518"/>
                  <a:pt x="167" y="519"/>
                  <a:pt x="168" y="519"/>
                </a:cubicBezTo>
                <a:cubicBezTo>
                  <a:pt x="165" y="526"/>
                  <a:pt x="162" y="533"/>
                  <a:pt x="159" y="540"/>
                </a:cubicBezTo>
                <a:cubicBezTo>
                  <a:pt x="156" y="539"/>
                  <a:pt x="153" y="537"/>
                  <a:pt x="150" y="536"/>
                </a:cubicBezTo>
                <a:close/>
                <a:moveTo>
                  <a:pt x="169" y="519"/>
                </a:moveTo>
                <a:cubicBezTo>
                  <a:pt x="171" y="521"/>
                  <a:pt x="174" y="522"/>
                  <a:pt x="177" y="524"/>
                </a:cubicBezTo>
                <a:cubicBezTo>
                  <a:pt x="174" y="531"/>
                  <a:pt x="171" y="538"/>
                  <a:pt x="168" y="545"/>
                </a:cubicBezTo>
                <a:cubicBezTo>
                  <a:pt x="166" y="543"/>
                  <a:pt x="164" y="542"/>
                  <a:pt x="162" y="541"/>
                </a:cubicBezTo>
                <a:cubicBezTo>
                  <a:pt x="161" y="541"/>
                  <a:pt x="160" y="541"/>
                  <a:pt x="160" y="540"/>
                </a:cubicBezTo>
                <a:cubicBezTo>
                  <a:pt x="163" y="534"/>
                  <a:pt x="165" y="527"/>
                  <a:pt x="169" y="519"/>
                </a:cubicBezTo>
                <a:close/>
                <a:moveTo>
                  <a:pt x="178" y="524"/>
                </a:moveTo>
                <a:cubicBezTo>
                  <a:pt x="180" y="525"/>
                  <a:pt x="182" y="527"/>
                  <a:pt x="185" y="528"/>
                </a:cubicBezTo>
                <a:cubicBezTo>
                  <a:pt x="181" y="535"/>
                  <a:pt x="178" y="542"/>
                  <a:pt x="175" y="549"/>
                </a:cubicBezTo>
                <a:cubicBezTo>
                  <a:pt x="173" y="547"/>
                  <a:pt x="171" y="546"/>
                  <a:pt x="168" y="545"/>
                </a:cubicBezTo>
                <a:cubicBezTo>
                  <a:pt x="171" y="538"/>
                  <a:pt x="175" y="531"/>
                  <a:pt x="178" y="524"/>
                </a:cubicBezTo>
                <a:close/>
                <a:moveTo>
                  <a:pt x="185" y="529"/>
                </a:moveTo>
                <a:cubicBezTo>
                  <a:pt x="187" y="530"/>
                  <a:pt x="189" y="531"/>
                  <a:pt x="191" y="532"/>
                </a:cubicBezTo>
                <a:cubicBezTo>
                  <a:pt x="189" y="537"/>
                  <a:pt x="186" y="541"/>
                  <a:pt x="184" y="545"/>
                </a:cubicBezTo>
                <a:cubicBezTo>
                  <a:pt x="183" y="547"/>
                  <a:pt x="181" y="550"/>
                  <a:pt x="180" y="552"/>
                </a:cubicBezTo>
                <a:cubicBezTo>
                  <a:pt x="179" y="551"/>
                  <a:pt x="177" y="550"/>
                  <a:pt x="175" y="549"/>
                </a:cubicBezTo>
                <a:cubicBezTo>
                  <a:pt x="179" y="542"/>
                  <a:pt x="182" y="536"/>
                  <a:pt x="185" y="529"/>
                </a:cubicBezTo>
                <a:close/>
                <a:moveTo>
                  <a:pt x="185" y="528"/>
                </a:moveTo>
                <a:cubicBezTo>
                  <a:pt x="188" y="522"/>
                  <a:pt x="191" y="516"/>
                  <a:pt x="194" y="510"/>
                </a:cubicBezTo>
                <a:cubicBezTo>
                  <a:pt x="197" y="511"/>
                  <a:pt x="199" y="512"/>
                  <a:pt x="201" y="514"/>
                </a:cubicBezTo>
                <a:cubicBezTo>
                  <a:pt x="198" y="520"/>
                  <a:pt x="194" y="526"/>
                  <a:pt x="191" y="532"/>
                </a:cubicBezTo>
                <a:cubicBezTo>
                  <a:pt x="189" y="531"/>
                  <a:pt x="187" y="529"/>
                  <a:pt x="185" y="528"/>
                </a:cubicBezTo>
                <a:close/>
                <a:moveTo>
                  <a:pt x="201" y="514"/>
                </a:moveTo>
                <a:cubicBezTo>
                  <a:pt x="203" y="515"/>
                  <a:pt x="205" y="516"/>
                  <a:pt x="206" y="517"/>
                </a:cubicBezTo>
                <a:cubicBezTo>
                  <a:pt x="205" y="520"/>
                  <a:pt x="203" y="524"/>
                  <a:pt x="201" y="527"/>
                </a:cubicBezTo>
                <a:cubicBezTo>
                  <a:pt x="199" y="529"/>
                  <a:pt x="198" y="532"/>
                  <a:pt x="196" y="535"/>
                </a:cubicBezTo>
                <a:cubicBezTo>
                  <a:pt x="195" y="534"/>
                  <a:pt x="193" y="533"/>
                  <a:pt x="192" y="532"/>
                </a:cubicBezTo>
                <a:cubicBezTo>
                  <a:pt x="195" y="526"/>
                  <a:pt x="198" y="520"/>
                  <a:pt x="201" y="514"/>
                </a:cubicBezTo>
                <a:close/>
                <a:moveTo>
                  <a:pt x="202" y="513"/>
                </a:moveTo>
                <a:cubicBezTo>
                  <a:pt x="205" y="507"/>
                  <a:pt x="209" y="500"/>
                  <a:pt x="212" y="493"/>
                </a:cubicBezTo>
                <a:cubicBezTo>
                  <a:pt x="214" y="494"/>
                  <a:pt x="216" y="496"/>
                  <a:pt x="218" y="497"/>
                </a:cubicBezTo>
                <a:cubicBezTo>
                  <a:pt x="214" y="504"/>
                  <a:pt x="210" y="510"/>
                  <a:pt x="207" y="517"/>
                </a:cubicBezTo>
                <a:cubicBezTo>
                  <a:pt x="205" y="516"/>
                  <a:pt x="203" y="514"/>
                  <a:pt x="202" y="513"/>
                </a:cubicBezTo>
                <a:close/>
                <a:moveTo>
                  <a:pt x="218" y="497"/>
                </a:moveTo>
                <a:cubicBezTo>
                  <a:pt x="220" y="498"/>
                  <a:pt x="221" y="499"/>
                  <a:pt x="223" y="500"/>
                </a:cubicBezTo>
                <a:cubicBezTo>
                  <a:pt x="221" y="503"/>
                  <a:pt x="219" y="506"/>
                  <a:pt x="218" y="509"/>
                </a:cubicBezTo>
                <a:cubicBezTo>
                  <a:pt x="215" y="513"/>
                  <a:pt x="213" y="516"/>
                  <a:pt x="211" y="520"/>
                </a:cubicBezTo>
                <a:cubicBezTo>
                  <a:pt x="210" y="519"/>
                  <a:pt x="208" y="518"/>
                  <a:pt x="207" y="517"/>
                </a:cubicBezTo>
                <a:cubicBezTo>
                  <a:pt x="211" y="511"/>
                  <a:pt x="215" y="504"/>
                  <a:pt x="218" y="497"/>
                </a:cubicBezTo>
                <a:close/>
                <a:moveTo>
                  <a:pt x="218" y="509"/>
                </a:moveTo>
                <a:cubicBezTo>
                  <a:pt x="220" y="507"/>
                  <a:pt x="222" y="504"/>
                  <a:pt x="223" y="501"/>
                </a:cubicBezTo>
                <a:cubicBezTo>
                  <a:pt x="224" y="502"/>
                  <a:pt x="226" y="502"/>
                  <a:pt x="227" y="503"/>
                </a:cubicBezTo>
                <a:cubicBezTo>
                  <a:pt x="223" y="510"/>
                  <a:pt x="220" y="517"/>
                  <a:pt x="217" y="523"/>
                </a:cubicBezTo>
                <a:cubicBezTo>
                  <a:pt x="215" y="522"/>
                  <a:pt x="213" y="521"/>
                  <a:pt x="212" y="520"/>
                </a:cubicBezTo>
                <a:cubicBezTo>
                  <a:pt x="214" y="516"/>
                  <a:pt x="216" y="513"/>
                  <a:pt x="218" y="509"/>
                </a:cubicBezTo>
                <a:close/>
                <a:moveTo>
                  <a:pt x="227" y="504"/>
                </a:moveTo>
                <a:cubicBezTo>
                  <a:pt x="229" y="505"/>
                  <a:pt x="230" y="506"/>
                  <a:pt x="232" y="507"/>
                </a:cubicBezTo>
                <a:cubicBezTo>
                  <a:pt x="229" y="514"/>
                  <a:pt x="226" y="521"/>
                  <a:pt x="223" y="528"/>
                </a:cubicBezTo>
                <a:cubicBezTo>
                  <a:pt x="221" y="527"/>
                  <a:pt x="219" y="525"/>
                  <a:pt x="217" y="524"/>
                </a:cubicBezTo>
                <a:cubicBezTo>
                  <a:pt x="220" y="517"/>
                  <a:pt x="223" y="510"/>
                  <a:pt x="227" y="504"/>
                </a:cubicBezTo>
                <a:close/>
                <a:moveTo>
                  <a:pt x="232" y="507"/>
                </a:moveTo>
                <a:cubicBezTo>
                  <a:pt x="234" y="509"/>
                  <a:pt x="236" y="510"/>
                  <a:pt x="238" y="512"/>
                </a:cubicBezTo>
                <a:cubicBezTo>
                  <a:pt x="236" y="519"/>
                  <a:pt x="234" y="527"/>
                  <a:pt x="232" y="535"/>
                </a:cubicBezTo>
                <a:cubicBezTo>
                  <a:pt x="232" y="535"/>
                  <a:pt x="232" y="535"/>
                  <a:pt x="232" y="535"/>
                </a:cubicBezTo>
                <a:cubicBezTo>
                  <a:pt x="229" y="533"/>
                  <a:pt x="227" y="531"/>
                  <a:pt x="224" y="529"/>
                </a:cubicBezTo>
                <a:cubicBezTo>
                  <a:pt x="226" y="521"/>
                  <a:pt x="229" y="514"/>
                  <a:pt x="232" y="507"/>
                </a:cubicBezTo>
                <a:close/>
                <a:moveTo>
                  <a:pt x="232" y="506"/>
                </a:moveTo>
                <a:cubicBezTo>
                  <a:pt x="230" y="505"/>
                  <a:pt x="229" y="504"/>
                  <a:pt x="227" y="503"/>
                </a:cubicBezTo>
                <a:cubicBezTo>
                  <a:pt x="230" y="499"/>
                  <a:pt x="232" y="495"/>
                  <a:pt x="235" y="491"/>
                </a:cubicBezTo>
                <a:cubicBezTo>
                  <a:pt x="236" y="489"/>
                  <a:pt x="238" y="487"/>
                  <a:pt x="239" y="484"/>
                </a:cubicBezTo>
                <a:cubicBezTo>
                  <a:pt x="240" y="485"/>
                  <a:pt x="241" y="486"/>
                  <a:pt x="242" y="487"/>
                </a:cubicBezTo>
                <a:cubicBezTo>
                  <a:pt x="238" y="493"/>
                  <a:pt x="235" y="500"/>
                  <a:pt x="232" y="506"/>
                </a:cubicBezTo>
                <a:close/>
                <a:moveTo>
                  <a:pt x="235" y="491"/>
                </a:moveTo>
                <a:cubicBezTo>
                  <a:pt x="232" y="495"/>
                  <a:pt x="229" y="499"/>
                  <a:pt x="227" y="503"/>
                </a:cubicBezTo>
                <a:cubicBezTo>
                  <a:pt x="226" y="502"/>
                  <a:pt x="225" y="501"/>
                  <a:pt x="224" y="500"/>
                </a:cubicBezTo>
                <a:cubicBezTo>
                  <a:pt x="227" y="494"/>
                  <a:pt x="231" y="488"/>
                  <a:pt x="235" y="481"/>
                </a:cubicBezTo>
                <a:cubicBezTo>
                  <a:pt x="236" y="482"/>
                  <a:pt x="238" y="483"/>
                  <a:pt x="239" y="484"/>
                </a:cubicBezTo>
                <a:cubicBezTo>
                  <a:pt x="237" y="486"/>
                  <a:pt x="236" y="488"/>
                  <a:pt x="235" y="491"/>
                </a:cubicBezTo>
                <a:close/>
                <a:moveTo>
                  <a:pt x="223" y="500"/>
                </a:moveTo>
                <a:cubicBezTo>
                  <a:pt x="222" y="499"/>
                  <a:pt x="220" y="498"/>
                  <a:pt x="219" y="497"/>
                </a:cubicBezTo>
                <a:cubicBezTo>
                  <a:pt x="222" y="490"/>
                  <a:pt x="226" y="484"/>
                  <a:pt x="230" y="477"/>
                </a:cubicBezTo>
                <a:cubicBezTo>
                  <a:pt x="231" y="478"/>
                  <a:pt x="233" y="480"/>
                  <a:pt x="235" y="481"/>
                </a:cubicBezTo>
                <a:cubicBezTo>
                  <a:pt x="231" y="487"/>
                  <a:pt x="227" y="494"/>
                  <a:pt x="223" y="500"/>
                </a:cubicBezTo>
                <a:close/>
                <a:moveTo>
                  <a:pt x="218" y="497"/>
                </a:moveTo>
                <a:cubicBezTo>
                  <a:pt x="216" y="495"/>
                  <a:pt x="214" y="494"/>
                  <a:pt x="212" y="492"/>
                </a:cubicBezTo>
                <a:cubicBezTo>
                  <a:pt x="216" y="486"/>
                  <a:pt x="219" y="479"/>
                  <a:pt x="223" y="472"/>
                </a:cubicBezTo>
                <a:cubicBezTo>
                  <a:pt x="225" y="474"/>
                  <a:pt x="227" y="475"/>
                  <a:pt x="229" y="477"/>
                </a:cubicBezTo>
                <a:cubicBezTo>
                  <a:pt x="226" y="484"/>
                  <a:pt x="222" y="490"/>
                  <a:pt x="218" y="497"/>
                </a:cubicBezTo>
                <a:close/>
                <a:moveTo>
                  <a:pt x="212" y="492"/>
                </a:moveTo>
                <a:cubicBezTo>
                  <a:pt x="210" y="491"/>
                  <a:pt x="207" y="489"/>
                  <a:pt x="205" y="487"/>
                </a:cubicBezTo>
                <a:cubicBezTo>
                  <a:pt x="208" y="481"/>
                  <a:pt x="211" y="474"/>
                  <a:pt x="214" y="466"/>
                </a:cubicBezTo>
                <a:cubicBezTo>
                  <a:pt x="217" y="468"/>
                  <a:pt x="220" y="470"/>
                  <a:pt x="222" y="472"/>
                </a:cubicBezTo>
                <a:cubicBezTo>
                  <a:pt x="219" y="479"/>
                  <a:pt x="215" y="486"/>
                  <a:pt x="212" y="492"/>
                </a:cubicBezTo>
                <a:close/>
                <a:moveTo>
                  <a:pt x="204" y="487"/>
                </a:moveTo>
                <a:cubicBezTo>
                  <a:pt x="202" y="485"/>
                  <a:pt x="199" y="484"/>
                  <a:pt x="196" y="482"/>
                </a:cubicBezTo>
                <a:cubicBezTo>
                  <a:pt x="199" y="475"/>
                  <a:pt x="202" y="468"/>
                  <a:pt x="205" y="461"/>
                </a:cubicBezTo>
                <a:cubicBezTo>
                  <a:pt x="208" y="462"/>
                  <a:pt x="211" y="464"/>
                  <a:pt x="214" y="466"/>
                </a:cubicBezTo>
                <a:cubicBezTo>
                  <a:pt x="210" y="474"/>
                  <a:pt x="207" y="481"/>
                  <a:pt x="204" y="487"/>
                </a:cubicBezTo>
                <a:close/>
                <a:moveTo>
                  <a:pt x="196" y="482"/>
                </a:moveTo>
                <a:cubicBezTo>
                  <a:pt x="192" y="480"/>
                  <a:pt x="189" y="478"/>
                  <a:pt x="186" y="476"/>
                </a:cubicBezTo>
                <a:cubicBezTo>
                  <a:pt x="189" y="469"/>
                  <a:pt x="192" y="462"/>
                  <a:pt x="195" y="454"/>
                </a:cubicBezTo>
                <a:cubicBezTo>
                  <a:pt x="198" y="456"/>
                  <a:pt x="202" y="458"/>
                  <a:pt x="205" y="460"/>
                </a:cubicBezTo>
                <a:cubicBezTo>
                  <a:pt x="202" y="467"/>
                  <a:pt x="199" y="475"/>
                  <a:pt x="196" y="482"/>
                </a:cubicBezTo>
                <a:close/>
                <a:moveTo>
                  <a:pt x="185" y="476"/>
                </a:moveTo>
                <a:cubicBezTo>
                  <a:pt x="183" y="475"/>
                  <a:pt x="181" y="474"/>
                  <a:pt x="179" y="473"/>
                </a:cubicBezTo>
                <a:cubicBezTo>
                  <a:pt x="177" y="472"/>
                  <a:pt x="176" y="472"/>
                  <a:pt x="175" y="471"/>
                </a:cubicBezTo>
                <a:cubicBezTo>
                  <a:pt x="178" y="462"/>
                  <a:pt x="181" y="455"/>
                  <a:pt x="183" y="448"/>
                </a:cubicBezTo>
                <a:cubicBezTo>
                  <a:pt x="187" y="450"/>
                  <a:pt x="191" y="452"/>
                  <a:pt x="194" y="454"/>
                </a:cubicBezTo>
                <a:cubicBezTo>
                  <a:pt x="191" y="461"/>
                  <a:pt x="188" y="469"/>
                  <a:pt x="185" y="476"/>
                </a:cubicBezTo>
                <a:close/>
                <a:moveTo>
                  <a:pt x="174" y="471"/>
                </a:moveTo>
                <a:cubicBezTo>
                  <a:pt x="170" y="469"/>
                  <a:pt x="166" y="467"/>
                  <a:pt x="162" y="466"/>
                </a:cubicBezTo>
                <a:cubicBezTo>
                  <a:pt x="165" y="459"/>
                  <a:pt x="167" y="452"/>
                  <a:pt x="170" y="445"/>
                </a:cubicBezTo>
                <a:cubicBezTo>
                  <a:pt x="170" y="443"/>
                  <a:pt x="170" y="443"/>
                  <a:pt x="170" y="443"/>
                </a:cubicBezTo>
                <a:cubicBezTo>
                  <a:pt x="175" y="444"/>
                  <a:pt x="179" y="446"/>
                  <a:pt x="182" y="448"/>
                </a:cubicBezTo>
                <a:cubicBezTo>
                  <a:pt x="183" y="448"/>
                  <a:pt x="183" y="448"/>
                  <a:pt x="183" y="448"/>
                </a:cubicBezTo>
                <a:cubicBezTo>
                  <a:pt x="180" y="455"/>
                  <a:pt x="178" y="462"/>
                  <a:pt x="174" y="471"/>
                </a:cubicBezTo>
                <a:close/>
                <a:moveTo>
                  <a:pt x="169" y="445"/>
                </a:moveTo>
                <a:cubicBezTo>
                  <a:pt x="167" y="452"/>
                  <a:pt x="164" y="459"/>
                  <a:pt x="161" y="466"/>
                </a:cubicBezTo>
                <a:cubicBezTo>
                  <a:pt x="158" y="465"/>
                  <a:pt x="155" y="464"/>
                  <a:pt x="152" y="464"/>
                </a:cubicBezTo>
                <a:cubicBezTo>
                  <a:pt x="150" y="463"/>
                  <a:pt x="149" y="463"/>
                  <a:pt x="148" y="463"/>
                </a:cubicBezTo>
                <a:cubicBezTo>
                  <a:pt x="149" y="460"/>
                  <a:pt x="149" y="460"/>
                  <a:pt x="149" y="460"/>
                </a:cubicBezTo>
                <a:cubicBezTo>
                  <a:pt x="151" y="453"/>
                  <a:pt x="154" y="446"/>
                  <a:pt x="156" y="439"/>
                </a:cubicBezTo>
                <a:cubicBezTo>
                  <a:pt x="161" y="440"/>
                  <a:pt x="166" y="442"/>
                  <a:pt x="170" y="443"/>
                </a:cubicBezTo>
                <a:lnTo>
                  <a:pt x="169" y="445"/>
                </a:lnTo>
                <a:close/>
                <a:moveTo>
                  <a:pt x="148" y="460"/>
                </a:moveTo>
                <a:cubicBezTo>
                  <a:pt x="147" y="463"/>
                  <a:pt x="147" y="463"/>
                  <a:pt x="147" y="463"/>
                </a:cubicBezTo>
                <a:cubicBezTo>
                  <a:pt x="143" y="462"/>
                  <a:pt x="138" y="461"/>
                  <a:pt x="133" y="460"/>
                </a:cubicBezTo>
                <a:cubicBezTo>
                  <a:pt x="135" y="452"/>
                  <a:pt x="138" y="444"/>
                  <a:pt x="140" y="437"/>
                </a:cubicBezTo>
                <a:cubicBezTo>
                  <a:pt x="145" y="438"/>
                  <a:pt x="150" y="439"/>
                  <a:pt x="155" y="439"/>
                </a:cubicBezTo>
                <a:cubicBezTo>
                  <a:pt x="153" y="446"/>
                  <a:pt x="151" y="453"/>
                  <a:pt x="148" y="460"/>
                </a:cubicBezTo>
                <a:close/>
                <a:moveTo>
                  <a:pt x="132" y="460"/>
                </a:moveTo>
                <a:cubicBezTo>
                  <a:pt x="127" y="459"/>
                  <a:pt x="122" y="458"/>
                  <a:pt x="117" y="457"/>
                </a:cubicBezTo>
                <a:cubicBezTo>
                  <a:pt x="119" y="449"/>
                  <a:pt x="121" y="441"/>
                  <a:pt x="124" y="434"/>
                </a:cubicBezTo>
                <a:cubicBezTo>
                  <a:pt x="129" y="435"/>
                  <a:pt x="134" y="436"/>
                  <a:pt x="140" y="437"/>
                </a:cubicBezTo>
                <a:cubicBezTo>
                  <a:pt x="137" y="444"/>
                  <a:pt x="135" y="452"/>
                  <a:pt x="132" y="460"/>
                </a:cubicBezTo>
                <a:close/>
                <a:moveTo>
                  <a:pt x="117" y="457"/>
                </a:moveTo>
                <a:cubicBezTo>
                  <a:pt x="112" y="455"/>
                  <a:pt x="107" y="454"/>
                  <a:pt x="102" y="453"/>
                </a:cubicBezTo>
                <a:cubicBezTo>
                  <a:pt x="104" y="445"/>
                  <a:pt x="105" y="438"/>
                  <a:pt x="107" y="430"/>
                </a:cubicBezTo>
                <a:cubicBezTo>
                  <a:pt x="113" y="431"/>
                  <a:pt x="118" y="432"/>
                  <a:pt x="123" y="434"/>
                </a:cubicBezTo>
                <a:cubicBezTo>
                  <a:pt x="121" y="441"/>
                  <a:pt x="119" y="449"/>
                  <a:pt x="117" y="457"/>
                </a:cubicBezTo>
                <a:close/>
                <a:moveTo>
                  <a:pt x="101" y="453"/>
                </a:moveTo>
                <a:cubicBezTo>
                  <a:pt x="96" y="452"/>
                  <a:pt x="90" y="450"/>
                  <a:pt x="85" y="449"/>
                </a:cubicBezTo>
                <a:cubicBezTo>
                  <a:pt x="87" y="441"/>
                  <a:pt x="89" y="434"/>
                  <a:pt x="90" y="426"/>
                </a:cubicBezTo>
                <a:cubicBezTo>
                  <a:pt x="96" y="428"/>
                  <a:pt x="101" y="429"/>
                  <a:pt x="107" y="430"/>
                </a:cubicBezTo>
                <a:cubicBezTo>
                  <a:pt x="105" y="438"/>
                  <a:pt x="103" y="445"/>
                  <a:pt x="101" y="453"/>
                </a:cubicBezTo>
                <a:close/>
                <a:moveTo>
                  <a:pt x="101" y="453"/>
                </a:moveTo>
                <a:cubicBezTo>
                  <a:pt x="99" y="461"/>
                  <a:pt x="97" y="469"/>
                  <a:pt x="95" y="477"/>
                </a:cubicBezTo>
                <a:cubicBezTo>
                  <a:pt x="90" y="475"/>
                  <a:pt x="85" y="474"/>
                  <a:pt x="80" y="473"/>
                </a:cubicBezTo>
                <a:cubicBezTo>
                  <a:pt x="82" y="465"/>
                  <a:pt x="83" y="457"/>
                  <a:pt x="85" y="449"/>
                </a:cubicBezTo>
                <a:cubicBezTo>
                  <a:pt x="90" y="451"/>
                  <a:pt x="96" y="452"/>
                  <a:pt x="101" y="453"/>
                </a:cubicBezTo>
                <a:close/>
                <a:moveTo>
                  <a:pt x="95" y="477"/>
                </a:moveTo>
                <a:cubicBezTo>
                  <a:pt x="93" y="484"/>
                  <a:pt x="91" y="490"/>
                  <a:pt x="90" y="496"/>
                </a:cubicBezTo>
                <a:cubicBezTo>
                  <a:pt x="85" y="495"/>
                  <a:pt x="80" y="494"/>
                  <a:pt x="75" y="492"/>
                </a:cubicBezTo>
                <a:cubicBezTo>
                  <a:pt x="77" y="486"/>
                  <a:pt x="78" y="479"/>
                  <a:pt x="80" y="473"/>
                </a:cubicBezTo>
                <a:cubicBezTo>
                  <a:pt x="85" y="475"/>
                  <a:pt x="90" y="476"/>
                  <a:pt x="95" y="477"/>
                </a:cubicBezTo>
                <a:close/>
                <a:moveTo>
                  <a:pt x="90" y="497"/>
                </a:moveTo>
                <a:cubicBezTo>
                  <a:pt x="89" y="499"/>
                  <a:pt x="88" y="502"/>
                  <a:pt x="88" y="504"/>
                </a:cubicBezTo>
                <a:cubicBezTo>
                  <a:pt x="86" y="509"/>
                  <a:pt x="85" y="514"/>
                  <a:pt x="84" y="519"/>
                </a:cubicBezTo>
                <a:cubicBezTo>
                  <a:pt x="79" y="518"/>
                  <a:pt x="74" y="516"/>
                  <a:pt x="70" y="515"/>
                </a:cubicBezTo>
                <a:cubicBezTo>
                  <a:pt x="71" y="508"/>
                  <a:pt x="73" y="500"/>
                  <a:pt x="75" y="493"/>
                </a:cubicBezTo>
                <a:cubicBezTo>
                  <a:pt x="80" y="494"/>
                  <a:pt x="85" y="496"/>
                  <a:pt x="90" y="497"/>
                </a:cubicBezTo>
                <a:close/>
                <a:moveTo>
                  <a:pt x="84" y="520"/>
                </a:moveTo>
                <a:cubicBezTo>
                  <a:pt x="82" y="526"/>
                  <a:pt x="80" y="534"/>
                  <a:pt x="78" y="541"/>
                </a:cubicBezTo>
                <a:cubicBezTo>
                  <a:pt x="73" y="540"/>
                  <a:pt x="69" y="539"/>
                  <a:pt x="64" y="537"/>
                </a:cubicBezTo>
                <a:cubicBezTo>
                  <a:pt x="66" y="530"/>
                  <a:pt x="67" y="524"/>
                  <a:pt x="69" y="518"/>
                </a:cubicBezTo>
                <a:cubicBezTo>
                  <a:pt x="69" y="515"/>
                  <a:pt x="69" y="515"/>
                  <a:pt x="69" y="515"/>
                </a:cubicBezTo>
                <a:cubicBezTo>
                  <a:pt x="74" y="517"/>
                  <a:pt x="79" y="518"/>
                  <a:pt x="84" y="520"/>
                </a:cubicBezTo>
                <a:close/>
                <a:moveTo>
                  <a:pt x="78" y="542"/>
                </a:moveTo>
                <a:cubicBezTo>
                  <a:pt x="82" y="543"/>
                  <a:pt x="87" y="545"/>
                  <a:pt x="91" y="546"/>
                </a:cubicBezTo>
                <a:cubicBezTo>
                  <a:pt x="89" y="553"/>
                  <a:pt x="87" y="561"/>
                  <a:pt x="85" y="568"/>
                </a:cubicBezTo>
                <a:cubicBezTo>
                  <a:pt x="81" y="567"/>
                  <a:pt x="77" y="566"/>
                  <a:pt x="73" y="564"/>
                </a:cubicBezTo>
                <a:cubicBezTo>
                  <a:pt x="75" y="556"/>
                  <a:pt x="76" y="549"/>
                  <a:pt x="78" y="542"/>
                </a:cubicBezTo>
                <a:close/>
                <a:moveTo>
                  <a:pt x="85" y="569"/>
                </a:moveTo>
                <a:cubicBezTo>
                  <a:pt x="82" y="578"/>
                  <a:pt x="82" y="578"/>
                  <a:pt x="82" y="578"/>
                </a:cubicBezTo>
                <a:cubicBezTo>
                  <a:pt x="81" y="582"/>
                  <a:pt x="80" y="587"/>
                  <a:pt x="78" y="591"/>
                </a:cubicBezTo>
                <a:cubicBezTo>
                  <a:pt x="74" y="590"/>
                  <a:pt x="71" y="589"/>
                  <a:pt x="67" y="587"/>
                </a:cubicBezTo>
                <a:cubicBezTo>
                  <a:pt x="69" y="580"/>
                  <a:pt x="71" y="572"/>
                  <a:pt x="72" y="565"/>
                </a:cubicBezTo>
                <a:cubicBezTo>
                  <a:pt x="76" y="566"/>
                  <a:pt x="80" y="567"/>
                  <a:pt x="85" y="569"/>
                </a:cubicBezTo>
                <a:close/>
                <a:moveTo>
                  <a:pt x="83" y="578"/>
                </a:moveTo>
                <a:cubicBezTo>
                  <a:pt x="85" y="569"/>
                  <a:pt x="85" y="569"/>
                  <a:pt x="85" y="569"/>
                </a:cubicBezTo>
                <a:cubicBezTo>
                  <a:pt x="89" y="570"/>
                  <a:pt x="94" y="571"/>
                  <a:pt x="98" y="572"/>
                </a:cubicBezTo>
                <a:cubicBezTo>
                  <a:pt x="96" y="581"/>
                  <a:pt x="93" y="588"/>
                  <a:pt x="91" y="595"/>
                </a:cubicBezTo>
                <a:cubicBezTo>
                  <a:pt x="87" y="594"/>
                  <a:pt x="83" y="592"/>
                  <a:pt x="79" y="591"/>
                </a:cubicBezTo>
                <a:cubicBezTo>
                  <a:pt x="80" y="587"/>
                  <a:pt x="81" y="582"/>
                  <a:pt x="83" y="578"/>
                </a:cubicBezTo>
                <a:close/>
                <a:moveTo>
                  <a:pt x="99" y="573"/>
                </a:moveTo>
                <a:cubicBezTo>
                  <a:pt x="102" y="574"/>
                  <a:pt x="106" y="575"/>
                  <a:pt x="110" y="576"/>
                </a:cubicBezTo>
                <a:cubicBezTo>
                  <a:pt x="108" y="584"/>
                  <a:pt x="105" y="591"/>
                  <a:pt x="103" y="598"/>
                </a:cubicBezTo>
                <a:cubicBezTo>
                  <a:pt x="103" y="598"/>
                  <a:pt x="103" y="598"/>
                  <a:pt x="103" y="598"/>
                </a:cubicBezTo>
                <a:cubicBezTo>
                  <a:pt x="99" y="597"/>
                  <a:pt x="95" y="596"/>
                  <a:pt x="92" y="595"/>
                </a:cubicBezTo>
                <a:cubicBezTo>
                  <a:pt x="94" y="588"/>
                  <a:pt x="96" y="581"/>
                  <a:pt x="99" y="573"/>
                </a:cubicBezTo>
                <a:close/>
                <a:moveTo>
                  <a:pt x="99" y="572"/>
                </a:moveTo>
                <a:cubicBezTo>
                  <a:pt x="101" y="565"/>
                  <a:pt x="103" y="557"/>
                  <a:pt x="105" y="550"/>
                </a:cubicBezTo>
                <a:cubicBezTo>
                  <a:pt x="110" y="551"/>
                  <a:pt x="114" y="552"/>
                  <a:pt x="118" y="553"/>
                </a:cubicBezTo>
                <a:cubicBezTo>
                  <a:pt x="115" y="561"/>
                  <a:pt x="113" y="568"/>
                  <a:pt x="110" y="575"/>
                </a:cubicBezTo>
                <a:cubicBezTo>
                  <a:pt x="107" y="574"/>
                  <a:pt x="103" y="573"/>
                  <a:pt x="99" y="572"/>
                </a:cubicBezTo>
                <a:close/>
                <a:moveTo>
                  <a:pt x="118" y="553"/>
                </a:moveTo>
                <a:cubicBezTo>
                  <a:pt x="122" y="554"/>
                  <a:pt x="126" y="555"/>
                  <a:pt x="129" y="556"/>
                </a:cubicBezTo>
                <a:cubicBezTo>
                  <a:pt x="130" y="556"/>
                  <a:pt x="130" y="556"/>
                  <a:pt x="130" y="556"/>
                </a:cubicBezTo>
                <a:cubicBezTo>
                  <a:pt x="127" y="564"/>
                  <a:pt x="124" y="571"/>
                  <a:pt x="122" y="578"/>
                </a:cubicBezTo>
                <a:cubicBezTo>
                  <a:pt x="118" y="577"/>
                  <a:pt x="114" y="576"/>
                  <a:pt x="111" y="575"/>
                </a:cubicBezTo>
                <a:cubicBezTo>
                  <a:pt x="113" y="569"/>
                  <a:pt x="116" y="561"/>
                  <a:pt x="118" y="553"/>
                </a:cubicBezTo>
                <a:close/>
                <a:moveTo>
                  <a:pt x="130" y="556"/>
                </a:moveTo>
                <a:cubicBezTo>
                  <a:pt x="134" y="557"/>
                  <a:pt x="137" y="558"/>
                  <a:pt x="140" y="559"/>
                </a:cubicBezTo>
                <a:cubicBezTo>
                  <a:pt x="137" y="567"/>
                  <a:pt x="135" y="574"/>
                  <a:pt x="132" y="581"/>
                </a:cubicBezTo>
                <a:cubicBezTo>
                  <a:pt x="130" y="580"/>
                  <a:pt x="127" y="580"/>
                  <a:pt x="125" y="579"/>
                </a:cubicBezTo>
                <a:cubicBezTo>
                  <a:pt x="124" y="579"/>
                  <a:pt x="123" y="578"/>
                  <a:pt x="122" y="578"/>
                </a:cubicBezTo>
                <a:cubicBezTo>
                  <a:pt x="125" y="571"/>
                  <a:pt x="127" y="564"/>
                  <a:pt x="130" y="556"/>
                </a:cubicBezTo>
                <a:close/>
                <a:moveTo>
                  <a:pt x="141" y="559"/>
                </a:moveTo>
                <a:cubicBezTo>
                  <a:pt x="144" y="560"/>
                  <a:pt x="147" y="562"/>
                  <a:pt x="150" y="563"/>
                </a:cubicBezTo>
                <a:cubicBezTo>
                  <a:pt x="146" y="570"/>
                  <a:pt x="143" y="577"/>
                  <a:pt x="140" y="584"/>
                </a:cubicBezTo>
                <a:cubicBezTo>
                  <a:pt x="138" y="583"/>
                  <a:pt x="135" y="582"/>
                  <a:pt x="132" y="581"/>
                </a:cubicBezTo>
                <a:cubicBezTo>
                  <a:pt x="135" y="574"/>
                  <a:pt x="138" y="567"/>
                  <a:pt x="141" y="559"/>
                </a:cubicBezTo>
                <a:close/>
                <a:moveTo>
                  <a:pt x="150" y="563"/>
                </a:moveTo>
                <a:cubicBezTo>
                  <a:pt x="152" y="564"/>
                  <a:pt x="154" y="565"/>
                  <a:pt x="156" y="566"/>
                </a:cubicBezTo>
                <a:cubicBezTo>
                  <a:pt x="157" y="567"/>
                  <a:pt x="157" y="567"/>
                  <a:pt x="157" y="567"/>
                </a:cubicBezTo>
                <a:cubicBezTo>
                  <a:pt x="155" y="572"/>
                  <a:pt x="153" y="576"/>
                  <a:pt x="151" y="581"/>
                </a:cubicBezTo>
                <a:cubicBezTo>
                  <a:pt x="150" y="583"/>
                  <a:pt x="149" y="585"/>
                  <a:pt x="148" y="587"/>
                </a:cubicBezTo>
                <a:cubicBezTo>
                  <a:pt x="145" y="586"/>
                  <a:pt x="143" y="585"/>
                  <a:pt x="141" y="584"/>
                </a:cubicBezTo>
                <a:cubicBezTo>
                  <a:pt x="144" y="577"/>
                  <a:pt x="147" y="570"/>
                  <a:pt x="150" y="563"/>
                </a:cubicBezTo>
                <a:close/>
                <a:moveTo>
                  <a:pt x="156" y="566"/>
                </a:moveTo>
                <a:cubicBezTo>
                  <a:pt x="154" y="565"/>
                  <a:pt x="152" y="564"/>
                  <a:pt x="150" y="563"/>
                </a:cubicBezTo>
                <a:cubicBezTo>
                  <a:pt x="153" y="556"/>
                  <a:pt x="156" y="548"/>
                  <a:pt x="160" y="541"/>
                </a:cubicBezTo>
                <a:cubicBezTo>
                  <a:pt x="160" y="541"/>
                  <a:pt x="161" y="541"/>
                  <a:pt x="162" y="542"/>
                </a:cubicBezTo>
                <a:cubicBezTo>
                  <a:pt x="164" y="543"/>
                  <a:pt x="166" y="544"/>
                  <a:pt x="168" y="545"/>
                </a:cubicBezTo>
                <a:cubicBezTo>
                  <a:pt x="164" y="552"/>
                  <a:pt x="161" y="560"/>
                  <a:pt x="158" y="566"/>
                </a:cubicBezTo>
                <a:cubicBezTo>
                  <a:pt x="157" y="566"/>
                  <a:pt x="157" y="566"/>
                  <a:pt x="156" y="566"/>
                </a:cubicBezTo>
                <a:close/>
                <a:moveTo>
                  <a:pt x="168" y="545"/>
                </a:moveTo>
                <a:cubicBezTo>
                  <a:pt x="170" y="546"/>
                  <a:pt x="172" y="548"/>
                  <a:pt x="175" y="549"/>
                </a:cubicBezTo>
                <a:cubicBezTo>
                  <a:pt x="172" y="554"/>
                  <a:pt x="170" y="558"/>
                  <a:pt x="168" y="563"/>
                </a:cubicBezTo>
                <a:cubicBezTo>
                  <a:pt x="166" y="565"/>
                  <a:pt x="165" y="568"/>
                  <a:pt x="164" y="570"/>
                </a:cubicBezTo>
                <a:cubicBezTo>
                  <a:pt x="162" y="569"/>
                  <a:pt x="160" y="568"/>
                  <a:pt x="158" y="567"/>
                </a:cubicBezTo>
                <a:cubicBezTo>
                  <a:pt x="161" y="560"/>
                  <a:pt x="165" y="553"/>
                  <a:pt x="168" y="545"/>
                </a:cubicBezTo>
                <a:close/>
                <a:moveTo>
                  <a:pt x="168" y="563"/>
                </a:moveTo>
                <a:cubicBezTo>
                  <a:pt x="170" y="559"/>
                  <a:pt x="173" y="554"/>
                  <a:pt x="175" y="549"/>
                </a:cubicBezTo>
                <a:cubicBezTo>
                  <a:pt x="177" y="550"/>
                  <a:pt x="178" y="551"/>
                  <a:pt x="180" y="552"/>
                </a:cubicBezTo>
                <a:cubicBezTo>
                  <a:pt x="177" y="559"/>
                  <a:pt x="173" y="566"/>
                  <a:pt x="170" y="574"/>
                </a:cubicBezTo>
                <a:cubicBezTo>
                  <a:pt x="168" y="573"/>
                  <a:pt x="166" y="571"/>
                  <a:pt x="164" y="570"/>
                </a:cubicBezTo>
                <a:cubicBezTo>
                  <a:pt x="166" y="568"/>
                  <a:pt x="167" y="565"/>
                  <a:pt x="168" y="563"/>
                </a:cubicBezTo>
                <a:close/>
                <a:moveTo>
                  <a:pt x="180" y="552"/>
                </a:moveTo>
                <a:cubicBezTo>
                  <a:pt x="182" y="554"/>
                  <a:pt x="184" y="555"/>
                  <a:pt x="186" y="556"/>
                </a:cubicBezTo>
                <a:cubicBezTo>
                  <a:pt x="183" y="563"/>
                  <a:pt x="181" y="571"/>
                  <a:pt x="178" y="579"/>
                </a:cubicBezTo>
                <a:cubicBezTo>
                  <a:pt x="176" y="577"/>
                  <a:pt x="173" y="575"/>
                  <a:pt x="171" y="574"/>
                </a:cubicBezTo>
                <a:cubicBezTo>
                  <a:pt x="174" y="567"/>
                  <a:pt x="177" y="559"/>
                  <a:pt x="180" y="552"/>
                </a:cubicBezTo>
                <a:close/>
                <a:moveTo>
                  <a:pt x="181" y="552"/>
                </a:moveTo>
                <a:cubicBezTo>
                  <a:pt x="182" y="550"/>
                  <a:pt x="183" y="548"/>
                  <a:pt x="184" y="545"/>
                </a:cubicBezTo>
                <a:cubicBezTo>
                  <a:pt x="187" y="541"/>
                  <a:pt x="189" y="537"/>
                  <a:pt x="191" y="532"/>
                </a:cubicBezTo>
                <a:cubicBezTo>
                  <a:pt x="193" y="533"/>
                  <a:pt x="194" y="534"/>
                  <a:pt x="196" y="535"/>
                </a:cubicBezTo>
                <a:cubicBezTo>
                  <a:pt x="192" y="542"/>
                  <a:pt x="189" y="549"/>
                  <a:pt x="186" y="556"/>
                </a:cubicBezTo>
                <a:cubicBezTo>
                  <a:pt x="184" y="554"/>
                  <a:pt x="183" y="553"/>
                  <a:pt x="181" y="552"/>
                </a:cubicBezTo>
                <a:close/>
                <a:moveTo>
                  <a:pt x="196" y="536"/>
                </a:moveTo>
                <a:cubicBezTo>
                  <a:pt x="198" y="537"/>
                  <a:pt x="200" y="538"/>
                  <a:pt x="202" y="539"/>
                </a:cubicBezTo>
                <a:cubicBezTo>
                  <a:pt x="199" y="546"/>
                  <a:pt x="196" y="553"/>
                  <a:pt x="194" y="561"/>
                </a:cubicBezTo>
                <a:cubicBezTo>
                  <a:pt x="192" y="559"/>
                  <a:pt x="189" y="557"/>
                  <a:pt x="187" y="556"/>
                </a:cubicBezTo>
                <a:cubicBezTo>
                  <a:pt x="190" y="549"/>
                  <a:pt x="193" y="542"/>
                  <a:pt x="196" y="536"/>
                </a:cubicBezTo>
                <a:close/>
                <a:moveTo>
                  <a:pt x="197" y="535"/>
                </a:moveTo>
                <a:cubicBezTo>
                  <a:pt x="198" y="532"/>
                  <a:pt x="200" y="530"/>
                  <a:pt x="201" y="527"/>
                </a:cubicBezTo>
                <a:cubicBezTo>
                  <a:pt x="203" y="524"/>
                  <a:pt x="205" y="521"/>
                  <a:pt x="207" y="517"/>
                </a:cubicBezTo>
                <a:cubicBezTo>
                  <a:pt x="208" y="518"/>
                  <a:pt x="210" y="519"/>
                  <a:pt x="211" y="520"/>
                </a:cubicBezTo>
                <a:cubicBezTo>
                  <a:pt x="208" y="526"/>
                  <a:pt x="205" y="533"/>
                  <a:pt x="202" y="539"/>
                </a:cubicBezTo>
                <a:cubicBezTo>
                  <a:pt x="200" y="538"/>
                  <a:pt x="198" y="536"/>
                  <a:pt x="197" y="535"/>
                </a:cubicBezTo>
                <a:close/>
                <a:moveTo>
                  <a:pt x="211" y="521"/>
                </a:moveTo>
                <a:cubicBezTo>
                  <a:pt x="213" y="522"/>
                  <a:pt x="215" y="523"/>
                  <a:pt x="216" y="524"/>
                </a:cubicBezTo>
                <a:cubicBezTo>
                  <a:pt x="214" y="530"/>
                  <a:pt x="211" y="537"/>
                  <a:pt x="209" y="544"/>
                </a:cubicBezTo>
                <a:cubicBezTo>
                  <a:pt x="207" y="542"/>
                  <a:pt x="205" y="541"/>
                  <a:pt x="202" y="539"/>
                </a:cubicBezTo>
                <a:cubicBezTo>
                  <a:pt x="205" y="533"/>
                  <a:pt x="208" y="527"/>
                  <a:pt x="211" y="521"/>
                </a:cubicBezTo>
                <a:close/>
                <a:moveTo>
                  <a:pt x="217" y="524"/>
                </a:moveTo>
                <a:cubicBezTo>
                  <a:pt x="219" y="526"/>
                  <a:pt x="221" y="527"/>
                  <a:pt x="223" y="529"/>
                </a:cubicBezTo>
                <a:cubicBezTo>
                  <a:pt x="221" y="536"/>
                  <a:pt x="219" y="543"/>
                  <a:pt x="218" y="550"/>
                </a:cubicBezTo>
                <a:cubicBezTo>
                  <a:pt x="215" y="548"/>
                  <a:pt x="212" y="546"/>
                  <a:pt x="209" y="544"/>
                </a:cubicBezTo>
                <a:cubicBezTo>
                  <a:pt x="212" y="537"/>
                  <a:pt x="214" y="531"/>
                  <a:pt x="217" y="524"/>
                </a:cubicBezTo>
                <a:close/>
                <a:moveTo>
                  <a:pt x="224" y="529"/>
                </a:moveTo>
                <a:cubicBezTo>
                  <a:pt x="226" y="531"/>
                  <a:pt x="229" y="533"/>
                  <a:pt x="232" y="535"/>
                </a:cubicBezTo>
                <a:cubicBezTo>
                  <a:pt x="230" y="543"/>
                  <a:pt x="229" y="550"/>
                  <a:pt x="228" y="558"/>
                </a:cubicBezTo>
                <a:cubicBezTo>
                  <a:pt x="225" y="556"/>
                  <a:pt x="221" y="553"/>
                  <a:pt x="218" y="550"/>
                </a:cubicBezTo>
                <a:cubicBezTo>
                  <a:pt x="220" y="543"/>
                  <a:pt x="222" y="536"/>
                  <a:pt x="224" y="529"/>
                </a:cubicBezTo>
                <a:close/>
                <a:moveTo>
                  <a:pt x="232" y="536"/>
                </a:moveTo>
                <a:cubicBezTo>
                  <a:pt x="236" y="538"/>
                  <a:pt x="239" y="541"/>
                  <a:pt x="243" y="544"/>
                </a:cubicBezTo>
                <a:cubicBezTo>
                  <a:pt x="242" y="552"/>
                  <a:pt x="242" y="560"/>
                  <a:pt x="242" y="569"/>
                </a:cubicBezTo>
                <a:cubicBezTo>
                  <a:pt x="237" y="565"/>
                  <a:pt x="233" y="562"/>
                  <a:pt x="229" y="559"/>
                </a:cubicBezTo>
                <a:cubicBezTo>
                  <a:pt x="230" y="551"/>
                  <a:pt x="231" y="543"/>
                  <a:pt x="232" y="536"/>
                </a:cubicBezTo>
                <a:close/>
                <a:moveTo>
                  <a:pt x="232" y="535"/>
                </a:moveTo>
                <a:cubicBezTo>
                  <a:pt x="234" y="527"/>
                  <a:pt x="236" y="520"/>
                  <a:pt x="238" y="512"/>
                </a:cubicBezTo>
                <a:cubicBezTo>
                  <a:pt x="241" y="514"/>
                  <a:pt x="244" y="516"/>
                  <a:pt x="247" y="519"/>
                </a:cubicBezTo>
                <a:cubicBezTo>
                  <a:pt x="245" y="527"/>
                  <a:pt x="244" y="535"/>
                  <a:pt x="243" y="543"/>
                </a:cubicBezTo>
                <a:cubicBezTo>
                  <a:pt x="239" y="540"/>
                  <a:pt x="236" y="538"/>
                  <a:pt x="232" y="535"/>
                </a:cubicBezTo>
                <a:close/>
                <a:moveTo>
                  <a:pt x="247" y="519"/>
                </a:moveTo>
                <a:cubicBezTo>
                  <a:pt x="250" y="522"/>
                  <a:pt x="254" y="525"/>
                  <a:pt x="257" y="527"/>
                </a:cubicBezTo>
                <a:cubicBezTo>
                  <a:pt x="256" y="536"/>
                  <a:pt x="256" y="545"/>
                  <a:pt x="256" y="554"/>
                </a:cubicBezTo>
                <a:cubicBezTo>
                  <a:pt x="252" y="551"/>
                  <a:pt x="247" y="547"/>
                  <a:pt x="243" y="544"/>
                </a:cubicBezTo>
                <a:cubicBezTo>
                  <a:pt x="244" y="535"/>
                  <a:pt x="245" y="527"/>
                  <a:pt x="247" y="519"/>
                </a:cubicBezTo>
                <a:close/>
                <a:moveTo>
                  <a:pt x="247" y="518"/>
                </a:moveTo>
                <a:cubicBezTo>
                  <a:pt x="249" y="511"/>
                  <a:pt x="251" y="503"/>
                  <a:pt x="253" y="496"/>
                </a:cubicBezTo>
                <a:cubicBezTo>
                  <a:pt x="256" y="498"/>
                  <a:pt x="258" y="500"/>
                  <a:pt x="261" y="502"/>
                </a:cubicBezTo>
                <a:cubicBezTo>
                  <a:pt x="259" y="510"/>
                  <a:pt x="258" y="518"/>
                  <a:pt x="257" y="527"/>
                </a:cubicBezTo>
                <a:cubicBezTo>
                  <a:pt x="254" y="524"/>
                  <a:pt x="250" y="521"/>
                  <a:pt x="247" y="518"/>
                </a:cubicBezTo>
                <a:close/>
                <a:moveTo>
                  <a:pt x="261" y="501"/>
                </a:moveTo>
                <a:cubicBezTo>
                  <a:pt x="258" y="499"/>
                  <a:pt x="256" y="497"/>
                  <a:pt x="253" y="495"/>
                </a:cubicBezTo>
                <a:cubicBezTo>
                  <a:pt x="256" y="488"/>
                  <a:pt x="258" y="481"/>
                  <a:pt x="262" y="474"/>
                </a:cubicBezTo>
                <a:cubicBezTo>
                  <a:pt x="263" y="476"/>
                  <a:pt x="265" y="478"/>
                  <a:pt x="267" y="479"/>
                </a:cubicBezTo>
                <a:cubicBezTo>
                  <a:pt x="265" y="486"/>
                  <a:pt x="263" y="494"/>
                  <a:pt x="261" y="501"/>
                </a:cubicBezTo>
                <a:close/>
                <a:moveTo>
                  <a:pt x="253" y="495"/>
                </a:moveTo>
                <a:cubicBezTo>
                  <a:pt x="251" y="493"/>
                  <a:pt x="249" y="492"/>
                  <a:pt x="247" y="490"/>
                </a:cubicBezTo>
                <a:cubicBezTo>
                  <a:pt x="250" y="483"/>
                  <a:pt x="254" y="477"/>
                  <a:pt x="257" y="471"/>
                </a:cubicBezTo>
                <a:cubicBezTo>
                  <a:pt x="259" y="472"/>
                  <a:pt x="260" y="473"/>
                  <a:pt x="261" y="474"/>
                </a:cubicBezTo>
                <a:cubicBezTo>
                  <a:pt x="258" y="481"/>
                  <a:pt x="255" y="488"/>
                  <a:pt x="253" y="495"/>
                </a:cubicBezTo>
                <a:close/>
                <a:moveTo>
                  <a:pt x="247" y="490"/>
                </a:moveTo>
                <a:cubicBezTo>
                  <a:pt x="245" y="489"/>
                  <a:pt x="244" y="488"/>
                  <a:pt x="243" y="486"/>
                </a:cubicBezTo>
                <a:cubicBezTo>
                  <a:pt x="246" y="482"/>
                  <a:pt x="249" y="477"/>
                  <a:pt x="252" y="472"/>
                </a:cubicBezTo>
                <a:cubicBezTo>
                  <a:pt x="253" y="471"/>
                  <a:pt x="254" y="470"/>
                  <a:pt x="255" y="469"/>
                </a:cubicBezTo>
                <a:cubicBezTo>
                  <a:pt x="255" y="469"/>
                  <a:pt x="256" y="470"/>
                  <a:pt x="257" y="470"/>
                </a:cubicBezTo>
                <a:cubicBezTo>
                  <a:pt x="253" y="477"/>
                  <a:pt x="250" y="483"/>
                  <a:pt x="247" y="490"/>
                </a:cubicBezTo>
                <a:close/>
                <a:moveTo>
                  <a:pt x="252" y="472"/>
                </a:moveTo>
                <a:cubicBezTo>
                  <a:pt x="248" y="477"/>
                  <a:pt x="245" y="481"/>
                  <a:pt x="242" y="486"/>
                </a:cubicBezTo>
                <a:cubicBezTo>
                  <a:pt x="241" y="485"/>
                  <a:pt x="241" y="485"/>
                  <a:pt x="240" y="484"/>
                </a:cubicBezTo>
                <a:cubicBezTo>
                  <a:pt x="243" y="478"/>
                  <a:pt x="247" y="472"/>
                  <a:pt x="251" y="466"/>
                </a:cubicBezTo>
                <a:cubicBezTo>
                  <a:pt x="252" y="467"/>
                  <a:pt x="253" y="467"/>
                  <a:pt x="254" y="468"/>
                </a:cubicBezTo>
                <a:cubicBezTo>
                  <a:pt x="253" y="470"/>
                  <a:pt x="252" y="471"/>
                  <a:pt x="252" y="472"/>
                </a:cubicBezTo>
                <a:close/>
                <a:moveTo>
                  <a:pt x="251" y="466"/>
                </a:moveTo>
                <a:cubicBezTo>
                  <a:pt x="247" y="472"/>
                  <a:pt x="243" y="478"/>
                  <a:pt x="239" y="484"/>
                </a:cubicBezTo>
                <a:cubicBezTo>
                  <a:pt x="238" y="483"/>
                  <a:pt x="237" y="482"/>
                  <a:pt x="235" y="481"/>
                </a:cubicBezTo>
                <a:cubicBezTo>
                  <a:pt x="239" y="475"/>
                  <a:pt x="243" y="468"/>
                  <a:pt x="246" y="462"/>
                </a:cubicBezTo>
                <a:cubicBezTo>
                  <a:pt x="248" y="463"/>
                  <a:pt x="249" y="464"/>
                  <a:pt x="251" y="466"/>
                </a:cubicBezTo>
                <a:close/>
                <a:moveTo>
                  <a:pt x="235" y="480"/>
                </a:moveTo>
                <a:cubicBezTo>
                  <a:pt x="233" y="479"/>
                  <a:pt x="232" y="478"/>
                  <a:pt x="230" y="477"/>
                </a:cubicBezTo>
                <a:cubicBezTo>
                  <a:pt x="233" y="470"/>
                  <a:pt x="237" y="464"/>
                  <a:pt x="240" y="457"/>
                </a:cubicBezTo>
                <a:cubicBezTo>
                  <a:pt x="242" y="459"/>
                  <a:pt x="244" y="460"/>
                  <a:pt x="246" y="462"/>
                </a:cubicBezTo>
                <a:cubicBezTo>
                  <a:pt x="242" y="468"/>
                  <a:pt x="239" y="474"/>
                  <a:pt x="235" y="480"/>
                </a:cubicBezTo>
                <a:close/>
                <a:moveTo>
                  <a:pt x="240" y="457"/>
                </a:moveTo>
                <a:cubicBezTo>
                  <a:pt x="236" y="464"/>
                  <a:pt x="233" y="470"/>
                  <a:pt x="229" y="476"/>
                </a:cubicBezTo>
                <a:cubicBezTo>
                  <a:pt x="227" y="475"/>
                  <a:pt x="225" y="473"/>
                  <a:pt x="223" y="472"/>
                </a:cubicBezTo>
                <a:cubicBezTo>
                  <a:pt x="226" y="465"/>
                  <a:pt x="229" y="459"/>
                  <a:pt x="233" y="452"/>
                </a:cubicBezTo>
                <a:cubicBezTo>
                  <a:pt x="235" y="453"/>
                  <a:pt x="238" y="455"/>
                  <a:pt x="240" y="457"/>
                </a:cubicBezTo>
                <a:close/>
                <a:moveTo>
                  <a:pt x="223" y="471"/>
                </a:moveTo>
                <a:cubicBezTo>
                  <a:pt x="220" y="469"/>
                  <a:pt x="217" y="468"/>
                  <a:pt x="215" y="466"/>
                </a:cubicBezTo>
                <a:cubicBezTo>
                  <a:pt x="217" y="460"/>
                  <a:pt x="220" y="455"/>
                  <a:pt x="222" y="449"/>
                </a:cubicBezTo>
                <a:cubicBezTo>
                  <a:pt x="224" y="445"/>
                  <a:pt x="224" y="445"/>
                  <a:pt x="224" y="445"/>
                </a:cubicBezTo>
                <a:cubicBezTo>
                  <a:pt x="227" y="447"/>
                  <a:pt x="230" y="449"/>
                  <a:pt x="232" y="451"/>
                </a:cubicBezTo>
                <a:cubicBezTo>
                  <a:pt x="229" y="458"/>
                  <a:pt x="226" y="465"/>
                  <a:pt x="223" y="471"/>
                </a:cubicBezTo>
                <a:close/>
                <a:moveTo>
                  <a:pt x="222" y="449"/>
                </a:moveTo>
                <a:cubicBezTo>
                  <a:pt x="219" y="454"/>
                  <a:pt x="217" y="460"/>
                  <a:pt x="214" y="466"/>
                </a:cubicBezTo>
                <a:cubicBezTo>
                  <a:pt x="211" y="464"/>
                  <a:pt x="208" y="462"/>
                  <a:pt x="206" y="460"/>
                </a:cubicBezTo>
                <a:cubicBezTo>
                  <a:pt x="207" y="458"/>
                  <a:pt x="207" y="458"/>
                  <a:pt x="207" y="458"/>
                </a:cubicBezTo>
                <a:cubicBezTo>
                  <a:pt x="209" y="451"/>
                  <a:pt x="212" y="445"/>
                  <a:pt x="215" y="439"/>
                </a:cubicBezTo>
                <a:cubicBezTo>
                  <a:pt x="218" y="441"/>
                  <a:pt x="221" y="443"/>
                  <a:pt x="224" y="445"/>
                </a:cubicBezTo>
                <a:lnTo>
                  <a:pt x="222" y="449"/>
                </a:lnTo>
                <a:close/>
                <a:moveTo>
                  <a:pt x="206" y="458"/>
                </a:moveTo>
                <a:cubicBezTo>
                  <a:pt x="205" y="460"/>
                  <a:pt x="205" y="460"/>
                  <a:pt x="205" y="460"/>
                </a:cubicBezTo>
                <a:cubicBezTo>
                  <a:pt x="202" y="458"/>
                  <a:pt x="198" y="456"/>
                  <a:pt x="195" y="454"/>
                </a:cubicBezTo>
                <a:cubicBezTo>
                  <a:pt x="198" y="446"/>
                  <a:pt x="201" y="439"/>
                  <a:pt x="204" y="432"/>
                </a:cubicBezTo>
                <a:cubicBezTo>
                  <a:pt x="207" y="434"/>
                  <a:pt x="211" y="436"/>
                  <a:pt x="214" y="439"/>
                </a:cubicBezTo>
                <a:cubicBezTo>
                  <a:pt x="212" y="445"/>
                  <a:pt x="209" y="451"/>
                  <a:pt x="206" y="458"/>
                </a:cubicBezTo>
                <a:close/>
                <a:moveTo>
                  <a:pt x="195" y="454"/>
                </a:moveTo>
                <a:cubicBezTo>
                  <a:pt x="191" y="452"/>
                  <a:pt x="187" y="450"/>
                  <a:pt x="184" y="448"/>
                </a:cubicBezTo>
                <a:cubicBezTo>
                  <a:pt x="186" y="441"/>
                  <a:pt x="188" y="436"/>
                  <a:pt x="190" y="430"/>
                </a:cubicBezTo>
                <a:cubicBezTo>
                  <a:pt x="191" y="429"/>
                  <a:pt x="191" y="427"/>
                  <a:pt x="192" y="426"/>
                </a:cubicBezTo>
                <a:cubicBezTo>
                  <a:pt x="196" y="428"/>
                  <a:pt x="199" y="430"/>
                  <a:pt x="203" y="432"/>
                </a:cubicBezTo>
                <a:cubicBezTo>
                  <a:pt x="201" y="439"/>
                  <a:pt x="198" y="446"/>
                  <a:pt x="195" y="454"/>
                </a:cubicBezTo>
                <a:close/>
                <a:moveTo>
                  <a:pt x="190" y="430"/>
                </a:moveTo>
                <a:cubicBezTo>
                  <a:pt x="188" y="435"/>
                  <a:pt x="186" y="441"/>
                  <a:pt x="183" y="448"/>
                </a:cubicBezTo>
                <a:cubicBezTo>
                  <a:pt x="183" y="447"/>
                  <a:pt x="183" y="447"/>
                  <a:pt x="183" y="447"/>
                </a:cubicBezTo>
                <a:cubicBezTo>
                  <a:pt x="179" y="446"/>
                  <a:pt x="175" y="444"/>
                  <a:pt x="171" y="443"/>
                </a:cubicBezTo>
                <a:cubicBezTo>
                  <a:pt x="173" y="435"/>
                  <a:pt x="176" y="427"/>
                  <a:pt x="179" y="420"/>
                </a:cubicBezTo>
                <a:cubicBezTo>
                  <a:pt x="181" y="421"/>
                  <a:pt x="184" y="422"/>
                  <a:pt x="186" y="423"/>
                </a:cubicBezTo>
                <a:cubicBezTo>
                  <a:pt x="188" y="424"/>
                  <a:pt x="190" y="425"/>
                  <a:pt x="192" y="426"/>
                </a:cubicBezTo>
                <a:cubicBezTo>
                  <a:pt x="191" y="427"/>
                  <a:pt x="190" y="428"/>
                  <a:pt x="190" y="430"/>
                </a:cubicBezTo>
                <a:close/>
                <a:moveTo>
                  <a:pt x="170" y="442"/>
                </a:moveTo>
                <a:cubicBezTo>
                  <a:pt x="166" y="441"/>
                  <a:pt x="161" y="440"/>
                  <a:pt x="156" y="439"/>
                </a:cubicBezTo>
                <a:cubicBezTo>
                  <a:pt x="159" y="431"/>
                  <a:pt x="161" y="423"/>
                  <a:pt x="164" y="415"/>
                </a:cubicBezTo>
                <a:cubicBezTo>
                  <a:pt x="169" y="417"/>
                  <a:pt x="174" y="418"/>
                  <a:pt x="178" y="420"/>
                </a:cubicBezTo>
                <a:cubicBezTo>
                  <a:pt x="176" y="427"/>
                  <a:pt x="173" y="435"/>
                  <a:pt x="170" y="442"/>
                </a:cubicBezTo>
                <a:close/>
                <a:moveTo>
                  <a:pt x="155" y="439"/>
                </a:moveTo>
                <a:cubicBezTo>
                  <a:pt x="150" y="438"/>
                  <a:pt x="145" y="437"/>
                  <a:pt x="140" y="436"/>
                </a:cubicBezTo>
                <a:cubicBezTo>
                  <a:pt x="143" y="428"/>
                  <a:pt x="145" y="421"/>
                  <a:pt x="147" y="413"/>
                </a:cubicBezTo>
                <a:cubicBezTo>
                  <a:pt x="151" y="414"/>
                  <a:pt x="156" y="414"/>
                  <a:pt x="160" y="415"/>
                </a:cubicBezTo>
                <a:cubicBezTo>
                  <a:pt x="161" y="415"/>
                  <a:pt x="162" y="415"/>
                  <a:pt x="163" y="415"/>
                </a:cubicBezTo>
                <a:cubicBezTo>
                  <a:pt x="161" y="423"/>
                  <a:pt x="158" y="431"/>
                  <a:pt x="155" y="439"/>
                </a:cubicBezTo>
                <a:close/>
                <a:moveTo>
                  <a:pt x="140" y="436"/>
                </a:moveTo>
                <a:cubicBezTo>
                  <a:pt x="134" y="435"/>
                  <a:pt x="129" y="434"/>
                  <a:pt x="124" y="433"/>
                </a:cubicBezTo>
                <a:cubicBezTo>
                  <a:pt x="126" y="425"/>
                  <a:pt x="128" y="418"/>
                  <a:pt x="130" y="410"/>
                </a:cubicBezTo>
                <a:cubicBezTo>
                  <a:pt x="135" y="411"/>
                  <a:pt x="141" y="412"/>
                  <a:pt x="147" y="413"/>
                </a:cubicBezTo>
                <a:cubicBezTo>
                  <a:pt x="144" y="420"/>
                  <a:pt x="142" y="428"/>
                  <a:pt x="140" y="436"/>
                </a:cubicBezTo>
                <a:close/>
                <a:moveTo>
                  <a:pt x="123" y="433"/>
                </a:moveTo>
                <a:cubicBezTo>
                  <a:pt x="118" y="432"/>
                  <a:pt x="113" y="431"/>
                  <a:pt x="107" y="430"/>
                </a:cubicBezTo>
                <a:cubicBezTo>
                  <a:pt x="109" y="422"/>
                  <a:pt x="111" y="414"/>
                  <a:pt x="113" y="406"/>
                </a:cubicBezTo>
                <a:cubicBezTo>
                  <a:pt x="118" y="408"/>
                  <a:pt x="124" y="409"/>
                  <a:pt x="129" y="410"/>
                </a:cubicBezTo>
                <a:cubicBezTo>
                  <a:pt x="127" y="417"/>
                  <a:pt x="125" y="425"/>
                  <a:pt x="123" y="433"/>
                </a:cubicBezTo>
                <a:close/>
                <a:moveTo>
                  <a:pt x="107" y="430"/>
                </a:moveTo>
                <a:cubicBezTo>
                  <a:pt x="101" y="428"/>
                  <a:pt x="96" y="427"/>
                  <a:pt x="91" y="426"/>
                </a:cubicBezTo>
                <a:cubicBezTo>
                  <a:pt x="92" y="418"/>
                  <a:pt x="94" y="410"/>
                  <a:pt x="96" y="403"/>
                </a:cubicBezTo>
                <a:cubicBezTo>
                  <a:pt x="101" y="404"/>
                  <a:pt x="107" y="405"/>
                  <a:pt x="113" y="406"/>
                </a:cubicBezTo>
                <a:cubicBezTo>
                  <a:pt x="111" y="414"/>
                  <a:pt x="109" y="422"/>
                  <a:pt x="107" y="430"/>
                </a:cubicBezTo>
                <a:close/>
                <a:moveTo>
                  <a:pt x="95" y="402"/>
                </a:moveTo>
                <a:cubicBezTo>
                  <a:pt x="89" y="401"/>
                  <a:pt x="84" y="399"/>
                  <a:pt x="78" y="397"/>
                </a:cubicBezTo>
                <a:cubicBezTo>
                  <a:pt x="79" y="390"/>
                  <a:pt x="81" y="382"/>
                  <a:pt x="82" y="375"/>
                </a:cubicBezTo>
                <a:cubicBezTo>
                  <a:pt x="88" y="376"/>
                  <a:pt x="94" y="378"/>
                  <a:pt x="100" y="379"/>
                </a:cubicBezTo>
                <a:cubicBezTo>
                  <a:pt x="99" y="387"/>
                  <a:pt x="97" y="394"/>
                  <a:pt x="95" y="402"/>
                </a:cubicBezTo>
                <a:close/>
                <a:moveTo>
                  <a:pt x="82" y="374"/>
                </a:moveTo>
                <a:cubicBezTo>
                  <a:pt x="75" y="372"/>
                  <a:pt x="69" y="371"/>
                  <a:pt x="63" y="369"/>
                </a:cubicBezTo>
                <a:cubicBezTo>
                  <a:pt x="64" y="361"/>
                  <a:pt x="65" y="354"/>
                  <a:pt x="66" y="346"/>
                </a:cubicBezTo>
                <a:cubicBezTo>
                  <a:pt x="73" y="348"/>
                  <a:pt x="79" y="350"/>
                  <a:pt x="86" y="351"/>
                </a:cubicBezTo>
                <a:cubicBezTo>
                  <a:pt x="84" y="359"/>
                  <a:pt x="83" y="366"/>
                  <a:pt x="82" y="374"/>
                </a:cubicBezTo>
                <a:close/>
                <a:moveTo>
                  <a:pt x="82" y="375"/>
                </a:moveTo>
                <a:cubicBezTo>
                  <a:pt x="80" y="382"/>
                  <a:pt x="79" y="390"/>
                  <a:pt x="77" y="397"/>
                </a:cubicBezTo>
                <a:cubicBezTo>
                  <a:pt x="71" y="396"/>
                  <a:pt x="65" y="394"/>
                  <a:pt x="59" y="392"/>
                </a:cubicBezTo>
                <a:cubicBezTo>
                  <a:pt x="60" y="384"/>
                  <a:pt x="62" y="377"/>
                  <a:pt x="63" y="369"/>
                </a:cubicBezTo>
                <a:cubicBezTo>
                  <a:pt x="69" y="371"/>
                  <a:pt x="75" y="373"/>
                  <a:pt x="82" y="375"/>
                </a:cubicBezTo>
                <a:close/>
                <a:moveTo>
                  <a:pt x="78" y="398"/>
                </a:moveTo>
                <a:cubicBezTo>
                  <a:pt x="83" y="399"/>
                  <a:pt x="89" y="401"/>
                  <a:pt x="95" y="402"/>
                </a:cubicBezTo>
                <a:cubicBezTo>
                  <a:pt x="94" y="410"/>
                  <a:pt x="92" y="418"/>
                  <a:pt x="90" y="426"/>
                </a:cubicBezTo>
                <a:cubicBezTo>
                  <a:pt x="84" y="424"/>
                  <a:pt x="79" y="423"/>
                  <a:pt x="73" y="421"/>
                </a:cubicBezTo>
                <a:cubicBezTo>
                  <a:pt x="75" y="413"/>
                  <a:pt x="76" y="406"/>
                  <a:pt x="78" y="398"/>
                </a:cubicBezTo>
                <a:close/>
                <a:moveTo>
                  <a:pt x="90" y="426"/>
                </a:moveTo>
                <a:cubicBezTo>
                  <a:pt x="88" y="433"/>
                  <a:pt x="87" y="441"/>
                  <a:pt x="85" y="449"/>
                </a:cubicBezTo>
                <a:cubicBezTo>
                  <a:pt x="79" y="447"/>
                  <a:pt x="74" y="446"/>
                  <a:pt x="69" y="444"/>
                </a:cubicBezTo>
                <a:cubicBezTo>
                  <a:pt x="70" y="437"/>
                  <a:pt x="72" y="429"/>
                  <a:pt x="73" y="421"/>
                </a:cubicBezTo>
                <a:cubicBezTo>
                  <a:pt x="79" y="423"/>
                  <a:pt x="84" y="425"/>
                  <a:pt x="90" y="426"/>
                </a:cubicBezTo>
                <a:close/>
                <a:moveTo>
                  <a:pt x="85" y="449"/>
                </a:moveTo>
                <a:cubicBezTo>
                  <a:pt x="83" y="457"/>
                  <a:pt x="81" y="465"/>
                  <a:pt x="79" y="472"/>
                </a:cubicBezTo>
                <a:cubicBezTo>
                  <a:pt x="74" y="471"/>
                  <a:pt x="69" y="469"/>
                  <a:pt x="64" y="468"/>
                </a:cubicBezTo>
                <a:cubicBezTo>
                  <a:pt x="65" y="460"/>
                  <a:pt x="67" y="452"/>
                  <a:pt x="68" y="445"/>
                </a:cubicBezTo>
                <a:cubicBezTo>
                  <a:pt x="74" y="446"/>
                  <a:pt x="79" y="448"/>
                  <a:pt x="85" y="449"/>
                </a:cubicBezTo>
                <a:close/>
                <a:moveTo>
                  <a:pt x="79" y="473"/>
                </a:moveTo>
                <a:cubicBezTo>
                  <a:pt x="78" y="479"/>
                  <a:pt x="76" y="486"/>
                  <a:pt x="75" y="492"/>
                </a:cubicBezTo>
                <a:cubicBezTo>
                  <a:pt x="75" y="492"/>
                  <a:pt x="75" y="492"/>
                  <a:pt x="75" y="492"/>
                </a:cubicBezTo>
                <a:cubicBezTo>
                  <a:pt x="69" y="491"/>
                  <a:pt x="64" y="489"/>
                  <a:pt x="59" y="487"/>
                </a:cubicBezTo>
                <a:cubicBezTo>
                  <a:pt x="61" y="481"/>
                  <a:pt x="62" y="475"/>
                  <a:pt x="64" y="468"/>
                </a:cubicBezTo>
                <a:cubicBezTo>
                  <a:pt x="69" y="470"/>
                  <a:pt x="74" y="471"/>
                  <a:pt x="79" y="473"/>
                </a:cubicBezTo>
                <a:close/>
                <a:moveTo>
                  <a:pt x="74" y="493"/>
                </a:moveTo>
                <a:cubicBezTo>
                  <a:pt x="73" y="500"/>
                  <a:pt x="71" y="507"/>
                  <a:pt x="69" y="515"/>
                </a:cubicBezTo>
                <a:cubicBezTo>
                  <a:pt x="64" y="513"/>
                  <a:pt x="59" y="512"/>
                  <a:pt x="54" y="510"/>
                </a:cubicBezTo>
                <a:cubicBezTo>
                  <a:pt x="56" y="503"/>
                  <a:pt x="58" y="495"/>
                  <a:pt x="59" y="488"/>
                </a:cubicBezTo>
                <a:cubicBezTo>
                  <a:pt x="64" y="490"/>
                  <a:pt x="69" y="491"/>
                  <a:pt x="74" y="493"/>
                </a:cubicBezTo>
                <a:close/>
                <a:moveTo>
                  <a:pt x="69" y="515"/>
                </a:moveTo>
                <a:cubicBezTo>
                  <a:pt x="68" y="518"/>
                  <a:pt x="68" y="518"/>
                  <a:pt x="68" y="518"/>
                </a:cubicBezTo>
                <a:cubicBezTo>
                  <a:pt x="67" y="524"/>
                  <a:pt x="65" y="530"/>
                  <a:pt x="64" y="537"/>
                </a:cubicBezTo>
                <a:cubicBezTo>
                  <a:pt x="59" y="536"/>
                  <a:pt x="54" y="534"/>
                  <a:pt x="49" y="532"/>
                </a:cubicBezTo>
                <a:cubicBezTo>
                  <a:pt x="50" y="532"/>
                  <a:pt x="50" y="532"/>
                  <a:pt x="50" y="532"/>
                </a:cubicBezTo>
                <a:cubicBezTo>
                  <a:pt x="51" y="525"/>
                  <a:pt x="53" y="518"/>
                  <a:pt x="54" y="511"/>
                </a:cubicBezTo>
                <a:cubicBezTo>
                  <a:pt x="59" y="512"/>
                  <a:pt x="64" y="514"/>
                  <a:pt x="69" y="515"/>
                </a:cubicBezTo>
                <a:close/>
                <a:moveTo>
                  <a:pt x="64" y="538"/>
                </a:moveTo>
                <a:cubicBezTo>
                  <a:pt x="69" y="539"/>
                  <a:pt x="73" y="541"/>
                  <a:pt x="78" y="542"/>
                </a:cubicBezTo>
                <a:cubicBezTo>
                  <a:pt x="76" y="549"/>
                  <a:pt x="74" y="556"/>
                  <a:pt x="72" y="564"/>
                </a:cubicBezTo>
                <a:cubicBezTo>
                  <a:pt x="68" y="563"/>
                  <a:pt x="63" y="561"/>
                  <a:pt x="59" y="560"/>
                </a:cubicBezTo>
                <a:cubicBezTo>
                  <a:pt x="61" y="552"/>
                  <a:pt x="62" y="545"/>
                  <a:pt x="64" y="538"/>
                </a:cubicBezTo>
                <a:close/>
                <a:moveTo>
                  <a:pt x="72" y="565"/>
                </a:moveTo>
                <a:cubicBezTo>
                  <a:pt x="70" y="572"/>
                  <a:pt x="68" y="580"/>
                  <a:pt x="66" y="587"/>
                </a:cubicBezTo>
                <a:cubicBezTo>
                  <a:pt x="62" y="586"/>
                  <a:pt x="58" y="584"/>
                  <a:pt x="54" y="583"/>
                </a:cubicBezTo>
                <a:cubicBezTo>
                  <a:pt x="55" y="575"/>
                  <a:pt x="57" y="568"/>
                  <a:pt x="59" y="560"/>
                </a:cubicBezTo>
                <a:cubicBezTo>
                  <a:pt x="63" y="562"/>
                  <a:pt x="67" y="563"/>
                  <a:pt x="72" y="565"/>
                </a:cubicBezTo>
                <a:close/>
                <a:moveTo>
                  <a:pt x="66" y="590"/>
                </a:moveTo>
                <a:cubicBezTo>
                  <a:pt x="67" y="588"/>
                  <a:pt x="67" y="588"/>
                  <a:pt x="67" y="588"/>
                </a:cubicBezTo>
                <a:cubicBezTo>
                  <a:pt x="70" y="589"/>
                  <a:pt x="74" y="590"/>
                  <a:pt x="78" y="591"/>
                </a:cubicBezTo>
                <a:cubicBezTo>
                  <a:pt x="76" y="599"/>
                  <a:pt x="74" y="606"/>
                  <a:pt x="72" y="613"/>
                </a:cubicBezTo>
                <a:cubicBezTo>
                  <a:pt x="68" y="612"/>
                  <a:pt x="65" y="611"/>
                  <a:pt x="61" y="609"/>
                </a:cubicBezTo>
                <a:cubicBezTo>
                  <a:pt x="63" y="603"/>
                  <a:pt x="64" y="596"/>
                  <a:pt x="66" y="590"/>
                </a:cubicBezTo>
                <a:close/>
                <a:moveTo>
                  <a:pt x="79" y="592"/>
                </a:moveTo>
                <a:cubicBezTo>
                  <a:pt x="83" y="593"/>
                  <a:pt x="87" y="594"/>
                  <a:pt x="91" y="595"/>
                </a:cubicBezTo>
                <a:cubicBezTo>
                  <a:pt x="89" y="603"/>
                  <a:pt x="87" y="610"/>
                  <a:pt x="84" y="617"/>
                </a:cubicBezTo>
                <a:cubicBezTo>
                  <a:pt x="80" y="616"/>
                  <a:pt x="76" y="615"/>
                  <a:pt x="73" y="613"/>
                </a:cubicBezTo>
                <a:cubicBezTo>
                  <a:pt x="75" y="606"/>
                  <a:pt x="77" y="599"/>
                  <a:pt x="79" y="592"/>
                </a:cubicBezTo>
                <a:close/>
                <a:moveTo>
                  <a:pt x="92" y="596"/>
                </a:moveTo>
                <a:cubicBezTo>
                  <a:pt x="95" y="597"/>
                  <a:pt x="99" y="598"/>
                  <a:pt x="103" y="599"/>
                </a:cubicBezTo>
                <a:cubicBezTo>
                  <a:pt x="100" y="606"/>
                  <a:pt x="98" y="613"/>
                  <a:pt x="95" y="620"/>
                </a:cubicBezTo>
                <a:cubicBezTo>
                  <a:pt x="92" y="619"/>
                  <a:pt x="88" y="618"/>
                  <a:pt x="85" y="617"/>
                </a:cubicBezTo>
                <a:cubicBezTo>
                  <a:pt x="87" y="610"/>
                  <a:pt x="89" y="603"/>
                  <a:pt x="92" y="596"/>
                </a:cubicBezTo>
                <a:close/>
                <a:moveTo>
                  <a:pt x="103" y="599"/>
                </a:moveTo>
                <a:cubicBezTo>
                  <a:pt x="106" y="600"/>
                  <a:pt x="110" y="601"/>
                  <a:pt x="113" y="602"/>
                </a:cubicBezTo>
                <a:cubicBezTo>
                  <a:pt x="110" y="609"/>
                  <a:pt x="107" y="616"/>
                  <a:pt x="105" y="623"/>
                </a:cubicBezTo>
                <a:cubicBezTo>
                  <a:pt x="102" y="622"/>
                  <a:pt x="99" y="621"/>
                  <a:pt x="96" y="620"/>
                </a:cubicBezTo>
                <a:cubicBezTo>
                  <a:pt x="98" y="613"/>
                  <a:pt x="100" y="606"/>
                  <a:pt x="103" y="599"/>
                </a:cubicBezTo>
                <a:close/>
                <a:moveTo>
                  <a:pt x="103" y="598"/>
                </a:moveTo>
                <a:cubicBezTo>
                  <a:pt x="106" y="591"/>
                  <a:pt x="108" y="584"/>
                  <a:pt x="111" y="576"/>
                </a:cubicBezTo>
                <a:cubicBezTo>
                  <a:pt x="114" y="577"/>
                  <a:pt x="118" y="578"/>
                  <a:pt x="121" y="579"/>
                </a:cubicBezTo>
                <a:cubicBezTo>
                  <a:pt x="119" y="587"/>
                  <a:pt x="116" y="594"/>
                  <a:pt x="113" y="601"/>
                </a:cubicBezTo>
                <a:cubicBezTo>
                  <a:pt x="110" y="600"/>
                  <a:pt x="106" y="599"/>
                  <a:pt x="103" y="598"/>
                </a:cubicBezTo>
                <a:close/>
                <a:moveTo>
                  <a:pt x="122" y="579"/>
                </a:moveTo>
                <a:cubicBezTo>
                  <a:pt x="123" y="579"/>
                  <a:pt x="124" y="579"/>
                  <a:pt x="125" y="579"/>
                </a:cubicBezTo>
                <a:cubicBezTo>
                  <a:pt x="127" y="580"/>
                  <a:pt x="129" y="581"/>
                  <a:pt x="132" y="581"/>
                </a:cubicBezTo>
                <a:cubicBezTo>
                  <a:pt x="128" y="589"/>
                  <a:pt x="125" y="596"/>
                  <a:pt x="122" y="604"/>
                </a:cubicBezTo>
                <a:cubicBezTo>
                  <a:pt x="121" y="603"/>
                  <a:pt x="120" y="603"/>
                  <a:pt x="119" y="603"/>
                </a:cubicBezTo>
                <a:cubicBezTo>
                  <a:pt x="117" y="602"/>
                  <a:pt x="116" y="602"/>
                  <a:pt x="114" y="601"/>
                </a:cubicBezTo>
                <a:cubicBezTo>
                  <a:pt x="116" y="594"/>
                  <a:pt x="119" y="587"/>
                  <a:pt x="122" y="579"/>
                </a:cubicBezTo>
                <a:close/>
                <a:moveTo>
                  <a:pt x="132" y="582"/>
                </a:moveTo>
                <a:cubicBezTo>
                  <a:pt x="135" y="583"/>
                  <a:pt x="138" y="583"/>
                  <a:pt x="140" y="585"/>
                </a:cubicBezTo>
                <a:cubicBezTo>
                  <a:pt x="138" y="589"/>
                  <a:pt x="136" y="594"/>
                  <a:pt x="134" y="598"/>
                </a:cubicBezTo>
                <a:cubicBezTo>
                  <a:pt x="133" y="601"/>
                  <a:pt x="131" y="603"/>
                  <a:pt x="130" y="606"/>
                </a:cubicBezTo>
                <a:cubicBezTo>
                  <a:pt x="128" y="605"/>
                  <a:pt x="126" y="604"/>
                  <a:pt x="123" y="604"/>
                </a:cubicBezTo>
                <a:cubicBezTo>
                  <a:pt x="126" y="597"/>
                  <a:pt x="129" y="589"/>
                  <a:pt x="132" y="582"/>
                </a:cubicBezTo>
                <a:close/>
                <a:moveTo>
                  <a:pt x="134" y="599"/>
                </a:moveTo>
                <a:cubicBezTo>
                  <a:pt x="136" y="594"/>
                  <a:pt x="138" y="589"/>
                  <a:pt x="141" y="585"/>
                </a:cubicBezTo>
                <a:cubicBezTo>
                  <a:pt x="143" y="586"/>
                  <a:pt x="145" y="587"/>
                  <a:pt x="147" y="588"/>
                </a:cubicBezTo>
                <a:cubicBezTo>
                  <a:pt x="144" y="595"/>
                  <a:pt x="141" y="602"/>
                  <a:pt x="139" y="609"/>
                </a:cubicBezTo>
                <a:cubicBezTo>
                  <a:pt x="136" y="608"/>
                  <a:pt x="134" y="607"/>
                  <a:pt x="131" y="606"/>
                </a:cubicBezTo>
                <a:cubicBezTo>
                  <a:pt x="132" y="604"/>
                  <a:pt x="133" y="601"/>
                  <a:pt x="134" y="599"/>
                </a:cubicBezTo>
                <a:close/>
                <a:moveTo>
                  <a:pt x="148" y="588"/>
                </a:moveTo>
                <a:cubicBezTo>
                  <a:pt x="149" y="589"/>
                  <a:pt x="150" y="589"/>
                  <a:pt x="152" y="590"/>
                </a:cubicBezTo>
                <a:cubicBezTo>
                  <a:pt x="153" y="591"/>
                  <a:pt x="154" y="591"/>
                  <a:pt x="155" y="592"/>
                </a:cubicBezTo>
                <a:cubicBezTo>
                  <a:pt x="152" y="599"/>
                  <a:pt x="150" y="606"/>
                  <a:pt x="148" y="614"/>
                </a:cubicBezTo>
                <a:cubicBezTo>
                  <a:pt x="147" y="614"/>
                  <a:pt x="147" y="614"/>
                  <a:pt x="147" y="614"/>
                </a:cubicBezTo>
                <a:cubicBezTo>
                  <a:pt x="145" y="612"/>
                  <a:pt x="142" y="611"/>
                  <a:pt x="139" y="609"/>
                </a:cubicBezTo>
                <a:cubicBezTo>
                  <a:pt x="142" y="602"/>
                  <a:pt x="145" y="595"/>
                  <a:pt x="148" y="588"/>
                </a:cubicBezTo>
                <a:close/>
                <a:moveTo>
                  <a:pt x="152" y="590"/>
                </a:moveTo>
                <a:cubicBezTo>
                  <a:pt x="151" y="589"/>
                  <a:pt x="149" y="588"/>
                  <a:pt x="148" y="588"/>
                </a:cubicBezTo>
                <a:cubicBezTo>
                  <a:pt x="149" y="585"/>
                  <a:pt x="150" y="583"/>
                  <a:pt x="151" y="581"/>
                </a:cubicBezTo>
                <a:cubicBezTo>
                  <a:pt x="153" y="576"/>
                  <a:pt x="156" y="572"/>
                  <a:pt x="158" y="567"/>
                </a:cubicBezTo>
                <a:cubicBezTo>
                  <a:pt x="160" y="568"/>
                  <a:pt x="162" y="569"/>
                  <a:pt x="164" y="571"/>
                </a:cubicBezTo>
                <a:cubicBezTo>
                  <a:pt x="161" y="577"/>
                  <a:pt x="158" y="584"/>
                  <a:pt x="155" y="591"/>
                </a:cubicBezTo>
                <a:cubicBezTo>
                  <a:pt x="154" y="591"/>
                  <a:pt x="153" y="590"/>
                  <a:pt x="152" y="590"/>
                </a:cubicBezTo>
                <a:close/>
                <a:moveTo>
                  <a:pt x="164" y="571"/>
                </a:moveTo>
                <a:cubicBezTo>
                  <a:pt x="166" y="572"/>
                  <a:pt x="168" y="573"/>
                  <a:pt x="170" y="574"/>
                </a:cubicBezTo>
                <a:cubicBezTo>
                  <a:pt x="167" y="581"/>
                  <a:pt x="165" y="589"/>
                  <a:pt x="163" y="596"/>
                </a:cubicBezTo>
                <a:cubicBezTo>
                  <a:pt x="160" y="595"/>
                  <a:pt x="158" y="593"/>
                  <a:pt x="155" y="592"/>
                </a:cubicBezTo>
                <a:cubicBezTo>
                  <a:pt x="158" y="585"/>
                  <a:pt x="161" y="578"/>
                  <a:pt x="164" y="571"/>
                </a:cubicBezTo>
                <a:close/>
                <a:moveTo>
                  <a:pt x="171" y="574"/>
                </a:moveTo>
                <a:cubicBezTo>
                  <a:pt x="173" y="576"/>
                  <a:pt x="176" y="578"/>
                  <a:pt x="178" y="579"/>
                </a:cubicBezTo>
                <a:cubicBezTo>
                  <a:pt x="176" y="587"/>
                  <a:pt x="174" y="594"/>
                  <a:pt x="173" y="602"/>
                </a:cubicBezTo>
                <a:cubicBezTo>
                  <a:pt x="170" y="600"/>
                  <a:pt x="166" y="598"/>
                  <a:pt x="163" y="596"/>
                </a:cubicBezTo>
                <a:cubicBezTo>
                  <a:pt x="165" y="589"/>
                  <a:pt x="168" y="582"/>
                  <a:pt x="171" y="574"/>
                </a:cubicBezTo>
                <a:close/>
                <a:moveTo>
                  <a:pt x="179" y="579"/>
                </a:moveTo>
                <a:cubicBezTo>
                  <a:pt x="182" y="581"/>
                  <a:pt x="185" y="583"/>
                  <a:pt x="188" y="585"/>
                </a:cubicBezTo>
                <a:cubicBezTo>
                  <a:pt x="186" y="593"/>
                  <a:pt x="185" y="601"/>
                  <a:pt x="184" y="609"/>
                </a:cubicBezTo>
                <a:cubicBezTo>
                  <a:pt x="180" y="607"/>
                  <a:pt x="177" y="605"/>
                  <a:pt x="173" y="602"/>
                </a:cubicBezTo>
                <a:cubicBezTo>
                  <a:pt x="175" y="595"/>
                  <a:pt x="176" y="587"/>
                  <a:pt x="179" y="579"/>
                </a:cubicBezTo>
                <a:close/>
                <a:moveTo>
                  <a:pt x="179" y="579"/>
                </a:moveTo>
                <a:cubicBezTo>
                  <a:pt x="181" y="571"/>
                  <a:pt x="184" y="564"/>
                  <a:pt x="187" y="556"/>
                </a:cubicBezTo>
                <a:cubicBezTo>
                  <a:pt x="189" y="558"/>
                  <a:pt x="191" y="559"/>
                  <a:pt x="194" y="561"/>
                </a:cubicBezTo>
                <a:cubicBezTo>
                  <a:pt x="191" y="569"/>
                  <a:pt x="189" y="577"/>
                  <a:pt x="188" y="585"/>
                </a:cubicBezTo>
                <a:cubicBezTo>
                  <a:pt x="185" y="583"/>
                  <a:pt x="182" y="581"/>
                  <a:pt x="179" y="579"/>
                </a:cubicBezTo>
                <a:close/>
                <a:moveTo>
                  <a:pt x="194" y="561"/>
                </a:moveTo>
                <a:cubicBezTo>
                  <a:pt x="197" y="563"/>
                  <a:pt x="200" y="565"/>
                  <a:pt x="203" y="567"/>
                </a:cubicBezTo>
                <a:cubicBezTo>
                  <a:pt x="201" y="575"/>
                  <a:pt x="200" y="584"/>
                  <a:pt x="199" y="592"/>
                </a:cubicBezTo>
                <a:cubicBezTo>
                  <a:pt x="195" y="590"/>
                  <a:pt x="192" y="587"/>
                  <a:pt x="188" y="585"/>
                </a:cubicBezTo>
                <a:cubicBezTo>
                  <a:pt x="190" y="577"/>
                  <a:pt x="192" y="569"/>
                  <a:pt x="194" y="561"/>
                </a:cubicBezTo>
                <a:close/>
                <a:moveTo>
                  <a:pt x="194" y="561"/>
                </a:moveTo>
                <a:cubicBezTo>
                  <a:pt x="197" y="554"/>
                  <a:pt x="199" y="546"/>
                  <a:pt x="202" y="540"/>
                </a:cubicBezTo>
                <a:cubicBezTo>
                  <a:pt x="204" y="541"/>
                  <a:pt x="207" y="543"/>
                  <a:pt x="209" y="544"/>
                </a:cubicBezTo>
                <a:cubicBezTo>
                  <a:pt x="207" y="552"/>
                  <a:pt x="205" y="559"/>
                  <a:pt x="203" y="567"/>
                </a:cubicBezTo>
                <a:cubicBezTo>
                  <a:pt x="203" y="567"/>
                  <a:pt x="203" y="567"/>
                  <a:pt x="203" y="567"/>
                </a:cubicBezTo>
                <a:cubicBezTo>
                  <a:pt x="200" y="565"/>
                  <a:pt x="197" y="563"/>
                  <a:pt x="194" y="561"/>
                </a:cubicBezTo>
                <a:close/>
                <a:moveTo>
                  <a:pt x="209" y="545"/>
                </a:moveTo>
                <a:cubicBezTo>
                  <a:pt x="212" y="547"/>
                  <a:pt x="215" y="549"/>
                  <a:pt x="218" y="551"/>
                </a:cubicBezTo>
                <a:cubicBezTo>
                  <a:pt x="216" y="558"/>
                  <a:pt x="215" y="566"/>
                  <a:pt x="214" y="575"/>
                </a:cubicBezTo>
                <a:cubicBezTo>
                  <a:pt x="210" y="572"/>
                  <a:pt x="207" y="569"/>
                  <a:pt x="203" y="567"/>
                </a:cubicBezTo>
                <a:cubicBezTo>
                  <a:pt x="205" y="559"/>
                  <a:pt x="207" y="552"/>
                  <a:pt x="209" y="545"/>
                </a:cubicBezTo>
                <a:close/>
                <a:moveTo>
                  <a:pt x="218" y="551"/>
                </a:moveTo>
                <a:cubicBezTo>
                  <a:pt x="221" y="554"/>
                  <a:pt x="225" y="556"/>
                  <a:pt x="228" y="559"/>
                </a:cubicBezTo>
                <a:cubicBezTo>
                  <a:pt x="227" y="567"/>
                  <a:pt x="227" y="576"/>
                  <a:pt x="227" y="585"/>
                </a:cubicBezTo>
                <a:cubicBezTo>
                  <a:pt x="223" y="581"/>
                  <a:pt x="218" y="578"/>
                  <a:pt x="214" y="575"/>
                </a:cubicBezTo>
                <a:cubicBezTo>
                  <a:pt x="215" y="567"/>
                  <a:pt x="216" y="559"/>
                  <a:pt x="218" y="551"/>
                </a:cubicBezTo>
                <a:close/>
                <a:moveTo>
                  <a:pt x="229" y="559"/>
                </a:moveTo>
                <a:cubicBezTo>
                  <a:pt x="233" y="563"/>
                  <a:pt x="237" y="566"/>
                  <a:pt x="242" y="570"/>
                </a:cubicBezTo>
                <a:cubicBezTo>
                  <a:pt x="242" y="579"/>
                  <a:pt x="242" y="588"/>
                  <a:pt x="243" y="598"/>
                </a:cubicBezTo>
                <a:cubicBezTo>
                  <a:pt x="238" y="593"/>
                  <a:pt x="232" y="589"/>
                  <a:pt x="227" y="585"/>
                </a:cubicBezTo>
                <a:cubicBezTo>
                  <a:pt x="227" y="576"/>
                  <a:pt x="228" y="568"/>
                  <a:pt x="229" y="559"/>
                </a:cubicBezTo>
                <a:close/>
                <a:moveTo>
                  <a:pt x="243" y="544"/>
                </a:moveTo>
                <a:cubicBezTo>
                  <a:pt x="247" y="548"/>
                  <a:pt x="252" y="551"/>
                  <a:pt x="256" y="555"/>
                </a:cubicBezTo>
                <a:cubicBezTo>
                  <a:pt x="256" y="564"/>
                  <a:pt x="257" y="573"/>
                  <a:pt x="258" y="583"/>
                </a:cubicBezTo>
                <a:cubicBezTo>
                  <a:pt x="253" y="578"/>
                  <a:pt x="247" y="574"/>
                  <a:pt x="242" y="569"/>
                </a:cubicBezTo>
                <a:cubicBezTo>
                  <a:pt x="242" y="561"/>
                  <a:pt x="242" y="552"/>
                  <a:pt x="243" y="544"/>
                </a:cubicBezTo>
                <a:close/>
                <a:moveTo>
                  <a:pt x="258" y="528"/>
                </a:moveTo>
                <a:cubicBezTo>
                  <a:pt x="262" y="531"/>
                  <a:pt x="266" y="535"/>
                  <a:pt x="270" y="538"/>
                </a:cubicBezTo>
                <a:cubicBezTo>
                  <a:pt x="270" y="548"/>
                  <a:pt x="271" y="558"/>
                  <a:pt x="272" y="568"/>
                </a:cubicBezTo>
                <a:cubicBezTo>
                  <a:pt x="267" y="564"/>
                  <a:pt x="262" y="559"/>
                  <a:pt x="257" y="555"/>
                </a:cubicBezTo>
                <a:cubicBezTo>
                  <a:pt x="256" y="546"/>
                  <a:pt x="257" y="537"/>
                  <a:pt x="258" y="528"/>
                </a:cubicBezTo>
                <a:close/>
                <a:moveTo>
                  <a:pt x="271" y="511"/>
                </a:moveTo>
                <a:cubicBezTo>
                  <a:pt x="274" y="514"/>
                  <a:pt x="278" y="517"/>
                  <a:pt x="281" y="520"/>
                </a:cubicBezTo>
                <a:cubicBezTo>
                  <a:pt x="282" y="530"/>
                  <a:pt x="283" y="541"/>
                  <a:pt x="284" y="551"/>
                </a:cubicBezTo>
                <a:cubicBezTo>
                  <a:pt x="280" y="547"/>
                  <a:pt x="275" y="542"/>
                  <a:pt x="270" y="538"/>
                </a:cubicBezTo>
                <a:cubicBezTo>
                  <a:pt x="270" y="529"/>
                  <a:pt x="270" y="520"/>
                  <a:pt x="271" y="511"/>
                </a:cubicBezTo>
                <a:close/>
                <a:moveTo>
                  <a:pt x="282" y="493"/>
                </a:moveTo>
                <a:cubicBezTo>
                  <a:pt x="286" y="496"/>
                  <a:pt x="290" y="500"/>
                  <a:pt x="294" y="504"/>
                </a:cubicBezTo>
                <a:cubicBezTo>
                  <a:pt x="294" y="514"/>
                  <a:pt x="296" y="524"/>
                  <a:pt x="297" y="535"/>
                </a:cubicBezTo>
                <a:cubicBezTo>
                  <a:pt x="292" y="530"/>
                  <a:pt x="287" y="525"/>
                  <a:pt x="282" y="520"/>
                </a:cubicBezTo>
                <a:cubicBezTo>
                  <a:pt x="282" y="511"/>
                  <a:pt x="282" y="502"/>
                  <a:pt x="282" y="493"/>
                </a:cubicBezTo>
                <a:close/>
                <a:moveTo>
                  <a:pt x="294" y="475"/>
                </a:moveTo>
                <a:cubicBezTo>
                  <a:pt x="297" y="478"/>
                  <a:pt x="301" y="482"/>
                  <a:pt x="304" y="485"/>
                </a:cubicBezTo>
                <a:cubicBezTo>
                  <a:pt x="305" y="496"/>
                  <a:pt x="307" y="507"/>
                  <a:pt x="309" y="518"/>
                </a:cubicBezTo>
                <a:cubicBezTo>
                  <a:pt x="304" y="513"/>
                  <a:pt x="299" y="508"/>
                  <a:pt x="294" y="503"/>
                </a:cubicBezTo>
                <a:cubicBezTo>
                  <a:pt x="293" y="494"/>
                  <a:pt x="293" y="484"/>
                  <a:pt x="294" y="475"/>
                </a:cubicBezTo>
                <a:close/>
                <a:moveTo>
                  <a:pt x="304" y="456"/>
                </a:moveTo>
                <a:cubicBezTo>
                  <a:pt x="308" y="460"/>
                  <a:pt x="313" y="465"/>
                  <a:pt x="317" y="469"/>
                </a:cubicBezTo>
                <a:cubicBezTo>
                  <a:pt x="318" y="480"/>
                  <a:pt x="320" y="491"/>
                  <a:pt x="323" y="503"/>
                </a:cubicBezTo>
                <a:cubicBezTo>
                  <a:pt x="317" y="497"/>
                  <a:pt x="311" y="491"/>
                  <a:pt x="305" y="485"/>
                </a:cubicBezTo>
                <a:cubicBezTo>
                  <a:pt x="304" y="475"/>
                  <a:pt x="304" y="465"/>
                  <a:pt x="304" y="456"/>
                </a:cubicBezTo>
                <a:close/>
                <a:moveTo>
                  <a:pt x="316" y="440"/>
                </a:moveTo>
                <a:cubicBezTo>
                  <a:pt x="321" y="445"/>
                  <a:pt x="325" y="449"/>
                  <a:pt x="330" y="454"/>
                </a:cubicBezTo>
                <a:cubicBezTo>
                  <a:pt x="331" y="465"/>
                  <a:pt x="334" y="477"/>
                  <a:pt x="337" y="489"/>
                </a:cubicBezTo>
                <a:cubicBezTo>
                  <a:pt x="330" y="482"/>
                  <a:pt x="324" y="475"/>
                  <a:pt x="318" y="469"/>
                </a:cubicBezTo>
                <a:cubicBezTo>
                  <a:pt x="317" y="459"/>
                  <a:pt x="316" y="449"/>
                  <a:pt x="316" y="440"/>
                </a:cubicBezTo>
                <a:close/>
                <a:moveTo>
                  <a:pt x="321" y="393"/>
                </a:moveTo>
                <a:cubicBezTo>
                  <a:pt x="317" y="407"/>
                  <a:pt x="316" y="423"/>
                  <a:pt x="316" y="439"/>
                </a:cubicBezTo>
                <a:cubicBezTo>
                  <a:pt x="312" y="436"/>
                  <a:pt x="309" y="433"/>
                  <a:pt x="306" y="430"/>
                </a:cubicBezTo>
                <a:cubicBezTo>
                  <a:pt x="307" y="421"/>
                  <a:pt x="309" y="413"/>
                  <a:pt x="312" y="405"/>
                </a:cubicBezTo>
                <a:cubicBezTo>
                  <a:pt x="315" y="401"/>
                  <a:pt x="318" y="397"/>
                  <a:pt x="321" y="393"/>
                </a:cubicBezTo>
                <a:close/>
                <a:moveTo>
                  <a:pt x="311" y="405"/>
                </a:moveTo>
                <a:cubicBezTo>
                  <a:pt x="310" y="406"/>
                  <a:pt x="309" y="407"/>
                  <a:pt x="308" y="408"/>
                </a:cubicBezTo>
                <a:cubicBezTo>
                  <a:pt x="309" y="408"/>
                  <a:pt x="309" y="407"/>
                  <a:pt x="309" y="406"/>
                </a:cubicBezTo>
                <a:cubicBezTo>
                  <a:pt x="310" y="405"/>
                  <a:pt x="311" y="404"/>
                  <a:pt x="312" y="403"/>
                </a:cubicBezTo>
                <a:cubicBezTo>
                  <a:pt x="311" y="403"/>
                  <a:pt x="311" y="404"/>
                  <a:pt x="311" y="405"/>
                </a:cubicBezTo>
                <a:close/>
                <a:moveTo>
                  <a:pt x="311" y="406"/>
                </a:moveTo>
                <a:cubicBezTo>
                  <a:pt x="311" y="406"/>
                  <a:pt x="311" y="406"/>
                  <a:pt x="311" y="406"/>
                </a:cubicBezTo>
                <a:cubicBezTo>
                  <a:pt x="311" y="406"/>
                  <a:pt x="311" y="406"/>
                  <a:pt x="311" y="406"/>
                </a:cubicBezTo>
                <a:cubicBezTo>
                  <a:pt x="309" y="413"/>
                  <a:pt x="307" y="421"/>
                  <a:pt x="306" y="429"/>
                </a:cubicBezTo>
                <a:cubicBezTo>
                  <a:pt x="305" y="428"/>
                  <a:pt x="303" y="427"/>
                  <a:pt x="302" y="425"/>
                </a:cubicBezTo>
                <a:cubicBezTo>
                  <a:pt x="304" y="420"/>
                  <a:pt x="305" y="415"/>
                  <a:pt x="307" y="410"/>
                </a:cubicBezTo>
                <a:cubicBezTo>
                  <a:pt x="309" y="409"/>
                  <a:pt x="310" y="407"/>
                  <a:pt x="311" y="406"/>
                </a:cubicBezTo>
                <a:close/>
                <a:moveTo>
                  <a:pt x="307" y="410"/>
                </a:moveTo>
                <a:cubicBezTo>
                  <a:pt x="306" y="412"/>
                  <a:pt x="304" y="413"/>
                  <a:pt x="303" y="415"/>
                </a:cubicBezTo>
                <a:cubicBezTo>
                  <a:pt x="303" y="415"/>
                  <a:pt x="303" y="415"/>
                  <a:pt x="303" y="415"/>
                </a:cubicBezTo>
                <a:cubicBezTo>
                  <a:pt x="305" y="412"/>
                  <a:pt x="306" y="410"/>
                  <a:pt x="308" y="408"/>
                </a:cubicBezTo>
                <a:cubicBezTo>
                  <a:pt x="308" y="408"/>
                  <a:pt x="307" y="409"/>
                  <a:pt x="307" y="410"/>
                </a:cubicBezTo>
                <a:close/>
                <a:moveTo>
                  <a:pt x="306" y="411"/>
                </a:moveTo>
                <a:cubicBezTo>
                  <a:pt x="305" y="416"/>
                  <a:pt x="303" y="420"/>
                  <a:pt x="302" y="425"/>
                </a:cubicBezTo>
                <a:cubicBezTo>
                  <a:pt x="301" y="424"/>
                  <a:pt x="300" y="423"/>
                  <a:pt x="299" y="423"/>
                </a:cubicBezTo>
                <a:cubicBezTo>
                  <a:pt x="300" y="421"/>
                  <a:pt x="301" y="419"/>
                  <a:pt x="302" y="417"/>
                </a:cubicBezTo>
                <a:cubicBezTo>
                  <a:pt x="303" y="415"/>
                  <a:pt x="305" y="413"/>
                  <a:pt x="306" y="411"/>
                </a:cubicBezTo>
                <a:close/>
                <a:moveTo>
                  <a:pt x="299" y="422"/>
                </a:moveTo>
                <a:cubicBezTo>
                  <a:pt x="298" y="422"/>
                  <a:pt x="298" y="422"/>
                  <a:pt x="298" y="422"/>
                </a:cubicBezTo>
                <a:cubicBezTo>
                  <a:pt x="299" y="421"/>
                  <a:pt x="299" y="420"/>
                  <a:pt x="300" y="419"/>
                </a:cubicBezTo>
                <a:cubicBezTo>
                  <a:pt x="300" y="419"/>
                  <a:pt x="300" y="419"/>
                  <a:pt x="300" y="419"/>
                </a:cubicBezTo>
                <a:cubicBezTo>
                  <a:pt x="300" y="420"/>
                  <a:pt x="299" y="421"/>
                  <a:pt x="299" y="422"/>
                </a:cubicBezTo>
                <a:close/>
                <a:moveTo>
                  <a:pt x="298" y="423"/>
                </a:moveTo>
                <a:cubicBezTo>
                  <a:pt x="296" y="429"/>
                  <a:pt x="293" y="436"/>
                  <a:pt x="291" y="443"/>
                </a:cubicBezTo>
                <a:cubicBezTo>
                  <a:pt x="290" y="442"/>
                  <a:pt x="289" y="441"/>
                  <a:pt x="288" y="441"/>
                </a:cubicBezTo>
                <a:cubicBezTo>
                  <a:pt x="291" y="434"/>
                  <a:pt x="294" y="428"/>
                  <a:pt x="298" y="422"/>
                </a:cubicBezTo>
                <a:lnTo>
                  <a:pt x="298" y="423"/>
                </a:lnTo>
                <a:close/>
                <a:moveTo>
                  <a:pt x="288" y="440"/>
                </a:moveTo>
                <a:cubicBezTo>
                  <a:pt x="287" y="440"/>
                  <a:pt x="287" y="439"/>
                  <a:pt x="286" y="439"/>
                </a:cubicBezTo>
                <a:cubicBezTo>
                  <a:pt x="290" y="433"/>
                  <a:pt x="293" y="428"/>
                  <a:pt x="297" y="423"/>
                </a:cubicBezTo>
                <a:cubicBezTo>
                  <a:pt x="294" y="429"/>
                  <a:pt x="291" y="434"/>
                  <a:pt x="288" y="440"/>
                </a:cubicBezTo>
                <a:close/>
                <a:moveTo>
                  <a:pt x="288" y="441"/>
                </a:moveTo>
                <a:cubicBezTo>
                  <a:pt x="285" y="447"/>
                  <a:pt x="282" y="454"/>
                  <a:pt x="280" y="461"/>
                </a:cubicBezTo>
                <a:cubicBezTo>
                  <a:pt x="278" y="460"/>
                  <a:pt x="277" y="459"/>
                  <a:pt x="276" y="458"/>
                </a:cubicBezTo>
                <a:cubicBezTo>
                  <a:pt x="279" y="451"/>
                  <a:pt x="282" y="445"/>
                  <a:pt x="286" y="439"/>
                </a:cubicBezTo>
                <a:cubicBezTo>
                  <a:pt x="287" y="440"/>
                  <a:pt x="287" y="440"/>
                  <a:pt x="288" y="441"/>
                </a:cubicBezTo>
                <a:close/>
                <a:moveTo>
                  <a:pt x="280" y="462"/>
                </a:moveTo>
                <a:cubicBezTo>
                  <a:pt x="277" y="469"/>
                  <a:pt x="275" y="477"/>
                  <a:pt x="274" y="484"/>
                </a:cubicBezTo>
                <a:cubicBezTo>
                  <a:pt x="272" y="483"/>
                  <a:pt x="270" y="481"/>
                  <a:pt x="267" y="479"/>
                </a:cubicBezTo>
                <a:cubicBezTo>
                  <a:pt x="270" y="472"/>
                  <a:pt x="273" y="465"/>
                  <a:pt x="276" y="458"/>
                </a:cubicBezTo>
                <a:cubicBezTo>
                  <a:pt x="277" y="459"/>
                  <a:pt x="278" y="460"/>
                  <a:pt x="280" y="462"/>
                </a:cubicBezTo>
                <a:close/>
                <a:moveTo>
                  <a:pt x="267" y="479"/>
                </a:moveTo>
                <a:cubicBezTo>
                  <a:pt x="265" y="477"/>
                  <a:pt x="264" y="475"/>
                  <a:pt x="262" y="474"/>
                </a:cubicBezTo>
                <a:cubicBezTo>
                  <a:pt x="265" y="467"/>
                  <a:pt x="268" y="461"/>
                  <a:pt x="272" y="455"/>
                </a:cubicBezTo>
                <a:cubicBezTo>
                  <a:pt x="273" y="456"/>
                  <a:pt x="274" y="457"/>
                  <a:pt x="275" y="458"/>
                </a:cubicBezTo>
                <a:cubicBezTo>
                  <a:pt x="272" y="464"/>
                  <a:pt x="269" y="471"/>
                  <a:pt x="267" y="479"/>
                </a:cubicBezTo>
                <a:close/>
                <a:moveTo>
                  <a:pt x="261" y="474"/>
                </a:moveTo>
                <a:cubicBezTo>
                  <a:pt x="260" y="473"/>
                  <a:pt x="259" y="471"/>
                  <a:pt x="258" y="470"/>
                </a:cubicBezTo>
                <a:cubicBezTo>
                  <a:pt x="261" y="465"/>
                  <a:pt x="264" y="460"/>
                  <a:pt x="268" y="455"/>
                </a:cubicBezTo>
                <a:cubicBezTo>
                  <a:pt x="270" y="453"/>
                  <a:pt x="270" y="453"/>
                  <a:pt x="270" y="453"/>
                </a:cubicBezTo>
                <a:cubicBezTo>
                  <a:pt x="270" y="453"/>
                  <a:pt x="271" y="454"/>
                  <a:pt x="272" y="455"/>
                </a:cubicBezTo>
                <a:cubicBezTo>
                  <a:pt x="268" y="461"/>
                  <a:pt x="264" y="467"/>
                  <a:pt x="261" y="474"/>
                </a:cubicBezTo>
                <a:close/>
                <a:moveTo>
                  <a:pt x="268" y="454"/>
                </a:moveTo>
                <a:cubicBezTo>
                  <a:pt x="264" y="459"/>
                  <a:pt x="260" y="465"/>
                  <a:pt x="257" y="470"/>
                </a:cubicBezTo>
                <a:cubicBezTo>
                  <a:pt x="256" y="469"/>
                  <a:pt x="256" y="469"/>
                  <a:pt x="255" y="468"/>
                </a:cubicBezTo>
                <a:cubicBezTo>
                  <a:pt x="259" y="462"/>
                  <a:pt x="263" y="456"/>
                  <a:pt x="267" y="450"/>
                </a:cubicBezTo>
                <a:cubicBezTo>
                  <a:pt x="268" y="451"/>
                  <a:pt x="268" y="452"/>
                  <a:pt x="269" y="452"/>
                </a:cubicBezTo>
                <a:lnTo>
                  <a:pt x="268" y="454"/>
                </a:lnTo>
                <a:close/>
                <a:moveTo>
                  <a:pt x="254" y="468"/>
                </a:moveTo>
                <a:cubicBezTo>
                  <a:pt x="253" y="467"/>
                  <a:pt x="253" y="466"/>
                  <a:pt x="252" y="465"/>
                </a:cubicBezTo>
                <a:cubicBezTo>
                  <a:pt x="255" y="460"/>
                  <a:pt x="259" y="453"/>
                  <a:pt x="263" y="447"/>
                </a:cubicBezTo>
                <a:cubicBezTo>
                  <a:pt x="264" y="448"/>
                  <a:pt x="265" y="449"/>
                  <a:pt x="267" y="450"/>
                </a:cubicBezTo>
                <a:cubicBezTo>
                  <a:pt x="263" y="456"/>
                  <a:pt x="258" y="462"/>
                  <a:pt x="254" y="468"/>
                </a:cubicBezTo>
                <a:close/>
                <a:moveTo>
                  <a:pt x="251" y="465"/>
                </a:moveTo>
                <a:cubicBezTo>
                  <a:pt x="250" y="464"/>
                  <a:pt x="248" y="463"/>
                  <a:pt x="247" y="461"/>
                </a:cubicBezTo>
                <a:cubicBezTo>
                  <a:pt x="250" y="455"/>
                  <a:pt x="254" y="449"/>
                  <a:pt x="257" y="442"/>
                </a:cubicBezTo>
                <a:cubicBezTo>
                  <a:pt x="259" y="444"/>
                  <a:pt x="261" y="445"/>
                  <a:pt x="263" y="447"/>
                </a:cubicBezTo>
                <a:cubicBezTo>
                  <a:pt x="259" y="453"/>
                  <a:pt x="255" y="459"/>
                  <a:pt x="251" y="465"/>
                </a:cubicBezTo>
                <a:close/>
                <a:moveTo>
                  <a:pt x="246" y="461"/>
                </a:moveTo>
                <a:cubicBezTo>
                  <a:pt x="244" y="460"/>
                  <a:pt x="242" y="458"/>
                  <a:pt x="241" y="457"/>
                </a:cubicBezTo>
                <a:cubicBezTo>
                  <a:pt x="244" y="450"/>
                  <a:pt x="247" y="444"/>
                  <a:pt x="251" y="437"/>
                </a:cubicBezTo>
                <a:cubicBezTo>
                  <a:pt x="253" y="439"/>
                  <a:pt x="255" y="440"/>
                  <a:pt x="257" y="442"/>
                </a:cubicBezTo>
                <a:cubicBezTo>
                  <a:pt x="253" y="449"/>
                  <a:pt x="250" y="455"/>
                  <a:pt x="246" y="461"/>
                </a:cubicBezTo>
                <a:close/>
                <a:moveTo>
                  <a:pt x="240" y="456"/>
                </a:moveTo>
                <a:cubicBezTo>
                  <a:pt x="238" y="455"/>
                  <a:pt x="235" y="453"/>
                  <a:pt x="233" y="451"/>
                </a:cubicBezTo>
                <a:cubicBezTo>
                  <a:pt x="236" y="445"/>
                  <a:pt x="239" y="438"/>
                  <a:pt x="243" y="431"/>
                </a:cubicBezTo>
                <a:cubicBezTo>
                  <a:pt x="245" y="433"/>
                  <a:pt x="248" y="435"/>
                  <a:pt x="251" y="437"/>
                </a:cubicBezTo>
                <a:cubicBezTo>
                  <a:pt x="247" y="444"/>
                  <a:pt x="244" y="450"/>
                  <a:pt x="240" y="456"/>
                </a:cubicBezTo>
                <a:close/>
                <a:moveTo>
                  <a:pt x="233" y="451"/>
                </a:moveTo>
                <a:cubicBezTo>
                  <a:pt x="230" y="449"/>
                  <a:pt x="227" y="447"/>
                  <a:pt x="224" y="445"/>
                </a:cubicBezTo>
                <a:cubicBezTo>
                  <a:pt x="228" y="438"/>
                  <a:pt x="231" y="431"/>
                  <a:pt x="234" y="424"/>
                </a:cubicBezTo>
                <a:cubicBezTo>
                  <a:pt x="237" y="426"/>
                  <a:pt x="240" y="428"/>
                  <a:pt x="243" y="430"/>
                </a:cubicBezTo>
                <a:cubicBezTo>
                  <a:pt x="239" y="438"/>
                  <a:pt x="236" y="445"/>
                  <a:pt x="233" y="451"/>
                </a:cubicBezTo>
                <a:close/>
                <a:moveTo>
                  <a:pt x="224" y="445"/>
                </a:moveTo>
                <a:cubicBezTo>
                  <a:pt x="221" y="442"/>
                  <a:pt x="218" y="440"/>
                  <a:pt x="215" y="439"/>
                </a:cubicBezTo>
                <a:cubicBezTo>
                  <a:pt x="218" y="430"/>
                  <a:pt x="221" y="423"/>
                  <a:pt x="224" y="417"/>
                </a:cubicBezTo>
                <a:cubicBezTo>
                  <a:pt x="227" y="419"/>
                  <a:pt x="230" y="421"/>
                  <a:pt x="234" y="424"/>
                </a:cubicBezTo>
                <a:cubicBezTo>
                  <a:pt x="230" y="431"/>
                  <a:pt x="227" y="438"/>
                  <a:pt x="224" y="445"/>
                </a:cubicBezTo>
                <a:close/>
                <a:moveTo>
                  <a:pt x="214" y="438"/>
                </a:moveTo>
                <a:cubicBezTo>
                  <a:pt x="211" y="436"/>
                  <a:pt x="207" y="434"/>
                  <a:pt x="204" y="432"/>
                </a:cubicBezTo>
                <a:cubicBezTo>
                  <a:pt x="207" y="426"/>
                  <a:pt x="209" y="420"/>
                  <a:pt x="211" y="415"/>
                </a:cubicBezTo>
                <a:cubicBezTo>
                  <a:pt x="212" y="413"/>
                  <a:pt x="212" y="412"/>
                  <a:pt x="213" y="410"/>
                </a:cubicBezTo>
                <a:cubicBezTo>
                  <a:pt x="217" y="412"/>
                  <a:pt x="220" y="414"/>
                  <a:pt x="224" y="417"/>
                </a:cubicBezTo>
                <a:cubicBezTo>
                  <a:pt x="221" y="423"/>
                  <a:pt x="218" y="430"/>
                  <a:pt x="214" y="438"/>
                </a:cubicBezTo>
                <a:close/>
                <a:moveTo>
                  <a:pt x="211" y="414"/>
                </a:moveTo>
                <a:cubicBezTo>
                  <a:pt x="208" y="420"/>
                  <a:pt x="206" y="426"/>
                  <a:pt x="204" y="432"/>
                </a:cubicBezTo>
                <a:cubicBezTo>
                  <a:pt x="200" y="429"/>
                  <a:pt x="196" y="427"/>
                  <a:pt x="192" y="426"/>
                </a:cubicBezTo>
                <a:cubicBezTo>
                  <a:pt x="195" y="418"/>
                  <a:pt x="198" y="410"/>
                  <a:pt x="201" y="403"/>
                </a:cubicBezTo>
                <a:cubicBezTo>
                  <a:pt x="205" y="405"/>
                  <a:pt x="209" y="407"/>
                  <a:pt x="213" y="410"/>
                </a:cubicBezTo>
                <a:cubicBezTo>
                  <a:pt x="212" y="411"/>
                  <a:pt x="211" y="413"/>
                  <a:pt x="211" y="414"/>
                </a:cubicBezTo>
                <a:close/>
                <a:moveTo>
                  <a:pt x="192" y="425"/>
                </a:moveTo>
                <a:cubicBezTo>
                  <a:pt x="190" y="424"/>
                  <a:pt x="188" y="424"/>
                  <a:pt x="186" y="423"/>
                </a:cubicBezTo>
                <a:cubicBezTo>
                  <a:pt x="184" y="422"/>
                  <a:pt x="181" y="420"/>
                  <a:pt x="179" y="419"/>
                </a:cubicBezTo>
                <a:cubicBezTo>
                  <a:pt x="182" y="412"/>
                  <a:pt x="184" y="404"/>
                  <a:pt x="187" y="397"/>
                </a:cubicBezTo>
                <a:cubicBezTo>
                  <a:pt x="188" y="397"/>
                  <a:pt x="189" y="397"/>
                  <a:pt x="190" y="398"/>
                </a:cubicBezTo>
                <a:cubicBezTo>
                  <a:pt x="193" y="399"/>
                  <a:pt x="197" y="401"/>
                  <a:pt x="200" y="403"/>
                </a:cubicBezTo>
                <a:cubicBezTo>
                  <a:pt x="198" y="410"/>
                  <a:pt x="195" y="418"/>
                  <a:pt x="192" y="425"/>
                </a:cubicBezTo>
                <a:close/>
                <a:moveTo>
                  <a:pt x="178" y="419"/>
                </a:moveTo>
                <a:cubicBezTo>
                  <a:pt x="174" y="418"/>
                  <a:pt x="169" y="416"/>
                  <a:pt x="164" y="415"/>
                </a:cubicBezTo>
                <a:cubicBezTo>
                  <a:pt x="166" y="407"/>
                  <a:pt x="169" y="399"/>
                  <a:pt x="171" y="391"/>
                </a:cubicBezTo>
                <a:cubicBezTo>
                  <a:pt x="176" y="392"/>
                  <a:pt x="180" y="394"/>
                  <a:pt x="186" y="396"/>
                </a:cubicBezTo>
                <a:cubicBezTo>
                  <a:pt x="184" y="404"/>
                  <a:pt x="181" y="412"/>
                  <a:pt x="178" y="419"/>
                </a:cubicBezTo>
                <a:close/>
                <a:moveTo>
                  <a:pt x="163" y="415"/>
                </a:moveTo>
                <a:cubicBezTo>
                  <a:pt x="162" y="415"/>
                  <a:pt x="161" y="415"/>
                  <a:pt x="160" y="414"/>
                </a:cubicBezTo>
                <a:cubicBezTo>
                  <a:pt x="156" y="414"/>
                  <a:pt x="152" y="413"/>
                  <a:pt x="147" y="412"/>
                </a:cubicBezTo>
                <a:cubicBezTo>
                  <a:pt x="150" y="404"/>
                  <a:pt x="152" y="397"/>
                  <a:pt x="154" y="389"/>
                </a:cubicBezTo>
                <a:cubicBezTo>
                  <a:pt x="157" y="389"/>
                  <a:pt x="161" y="390"/>
                  <a:pt x="164" y="390"/>
                </a:cubicBezTo>
                <a:cubicBezTo>
                  <a:pt x="166" y="390"/>
                  <a:pt x="168" y="391"/>
                  <a:pt x="171" y="391"/>
                </a:cubicBezTo>
                <a:cubicBezTo>
                  <a:pt x="168" y="399"/>
                  <a:pt x="166" y="407"/>
                  <a:pt x="163" y="415"/>
                </a:cubicBezTo>
                <a:close/>
                <a:moveTo>
                  <a:pt x="147" y="412"/>
                </a:moveTo>
                <a:cubicBezTo>
                  <a:pt x="141" y="411"/>
                  <a:pt x="136" y="410"/>
                  <a:pt x="130" y="409"/>
                </a:cubicBezTo>
                <a:cubicBezTo>
                  <a:pt x="132" y="402"/>
                  <a:pt x="134" y="394"/>
                  <a:pt x="136" y="386"/>
                </a:cubicBezTo>
                <a:cubicBezTo>
                  <a:pt x="142" y="387"/>
                  <a:pt x="148" y="388"/>
                  <a:pt x="154" y="389"/>
                </a:cubicBezTo>
                <a:cubicBezTo>
                  <a:pt x="151" y="396"/>
                  <a:pt x="149" y="404"/>
                  <a:pt x="147" y="412"/>
                </a:cubicBezTo>
                <a:close/>
                <a:moveTo>
                  <a:pt x="130" y="409"/>
                </a:moveTo>
                <a:cubicBezTo>
                  <a:pt x="124" y="408"/>
                  <a:pt x="119" y="407"/>
                  <a:pt x="113" y="406"/>
                </a:cubicBezTo>
                <a:cubicBezTo>
                  <a:pt x="115" y="398"/>
                  <a:pt x="117" y="390"/>
                  <a:pt x="119" y="383"/>
                </a:cubicBezTo>
                <a:cubicBezTo>
                  <a:pt x="119" y="383"/>
                  <a:pt x="119" y="383"/>
                  <a:pt x="119" y="383"/>
                </a:cubicBezTo>
                <a:cubicBezTo>
                  <a:pt x="124" y="384"/>
                  <a:pt x="130" y="385"/>
                  <a:pt x="136" y="386"/>
                </a:cubicBezTo>
                <a:cubicBezTo>
                  <a:pt x="134" y="394"/>
                  <a:pt x="132" y="401"/>
                  <a:pt x="130" y="409"/>
                </a:cubicBezTo>
                <a:close/>
                <a:moveTo>
                  <a:pt x="113" y="406"/>
                </a:moveTo>
                <a:cubicBezTo>
                  <a:pt x="107" y="405"/>
                  <a:pt x="101" y="403"/>
                  <a:pt x="96" y="402"/>
                </a:cubicBezTo>
                <a:cubicBezTo>
                  <a:pt x="97" y="394"/>
                  <a:pt x="99" y="387"/>
                  <a:pt x="101" y="379"/>
                </a:cubicBezTo>
                <a:cubicBezTo>
                  <a:pt x="106" y="380"/>
                  <a:pt x="112" y="382"/>
                  <a:pt x="118" y="383"/>
                </a:cubicBezTo>
                <a:cubicBezTo>
                  <a:pt x="116" y="390"/>
                  <a:pt x="115" y="398"/>
                  <a:pt x="113" y="406"/>
                </a:cubicBezTo>
                <a:close/>
                <a:moveTo>
                  <a:pt x="100" y="379"/>
                </a:moveTo>
                <a:cubicBezTo>
                  <a:pt x="94" y="377"/>
                  <a:pt x="88" y="376"/>
                  <a:pt x="82" y="374"/>
                </a:cubicBezTo>
                <a:cubicBezTo>
                  <a:pt x="84" y="367"/>
                  <a:pt x="85" y="359"/>
                  <a:pt x="86" y="351"/>
                </a:cubicBezTo>
                <a:cubicBezTo>
                  <a:pt x="92" y="353"/>
                  <a:pt x="99" y="354"/>
                  <a:pt x="105" y="356"/>
                </a:cubicBezTo>
                <a:cubicBezTo>
                  <a:pt x="103" y="363"/>
                  <a:pt x="102" y="371"/>
                  <a:pt x="100" y="379"/>
                </a:cubicBezTo>
                <a:close/>
                <a:moveTo>
                  <a:pt x="86" y="351"/>
                </a:moveTo>
                <a:cubicBezTo>
                  <a:pt x="79" y="349"/>
                  <a:pt x="73" y="347"/>
                  <a:pt x="66" y="346"/>
                </a:cubicBezTo>
                <a:cubicBezTo>
                  <a:pt x="68" y="338"/>
                  <a:pt x="69" y="330"/>
                  <a:pt x="70" y="323"/>
                </a:cubicBezTo>
                <a:cubicBezTo>
                  <a:pt x="76" y="324"/>
                  <a:pt x="83" y="326"/>
                  <a:pt x="90" y="328"/>
                </a:cubicBezTo>
                <a:cubicBezTo>
                  <a:pt x="88" y="335"/>
                  <a:pt x="87" y="343"/>
                  <a:pt x="86" y="351"/>
                </a:cubicBezTo>
                <a:close/>
                <a:moveTo>
                  <a:pt x="69" y="322"/>
                </a:moveTo>
                <a:cubicBezTo>
                  <a:pt x="68" y="330"/>
                  <a:pt x="67" y="338"/>
                  <a:pt x="66" y="345"/>
                </a:cubicBezTo>
                <a:cubicBezTo>
                  <a:pt x="60" y="344"/>
                  <a:pt x="54" y="342"/>
                  <a:pt x="48" y="340"/>
                </a:cubicBezTo>
                <a:cubicBezTo>
                  <a:pt x="49" y="332"/>
                  <a:pt x="50" y="324"/>
                  <a:pt x="51" y="317"/>
                </a:cubicBezTo>
                <a:cubicBezTo>
                  <a:pt x="57" y="319"/>
                  <a:pt x="63" y="321"/>
                  <a:pt x="69" y="322"/>
                </a:cubicBezTo>
                <a:close/>
                <a:moveTo>
                  <a:pt x="66" y="346"/>
                </a:moveTo>
                <a:cubicBezTo>
                  <a:pt x="65" y="353"/>
                  <a:pt x="64" y="361"/>
                  <a:pt x="62" y="369"/>
                </a:cubicBezTo>
                <a:cubicBezTo>
                  <a:pt x="56" y="367"/>
                  <a:pt x="51" y="365"/>
                  <a:pt x="45" y="363"/>
                </a:cubicBezTo>
                <a:cubicBezTo>
                  <a:pt x="46" y="355"/>
                  <a:pt x="47" y="348"/>
                  <a:pt x="48" y="340"/>
                </a:cubicBezTo>
                <a:cubicBezTo>
                  <a:pt x="54" y="342"/>
                  <a:pt x="60" y="344"/>
                  <a:pt x="66" y="346"/>
                </a:cubicBezTo>
                <a:close/>
                <a:moveTo>
                  <a:pt x="62" y="369"/>
                </a:moveTo>
                <a:cubicBezTo>
                  <a:pt x="61" y="377"/>
                  <a:pt x="60" y="384"/>
                  <a:pt x="59" y="392"/>
                </a:cubicBezTo>
                <a:cubicBezTo>
                  <a:pt x="53" y="390"/>
                  <a:pt x="47" y="388"/>
                  <a:pt x="42" y="386"/>
                </a:cubicBezTo>
                <a:cubicBezTo>
                  <a:pt x="43" y="379"/>
                  <a:pt x="44" y="371"/>
                  <a:pt x="45" y="363"/>
                </a:cubicBezTo>
                <a:cubicBezTo>
                  <a:pt x="51" y="365"/>
                  <a:pt x="56" y="367"/>
                  <a:pt x="62" y="369"/>
                </a:cubicBezTo>
                <a:close/>
                <a:moveTo>
                  <a:pt x="59" y="392"/>
                </a:moveTo>
                <a:cubicBezTo>
                  <a:pt x="65" y="394"/>
                  <a:pt x="71" y="396"/>
                  <a:pt x="77" y="398"/>
                </a:cubicBezTo>
                <a:cubicBezTo>
                  <a:pt x="76" y="405"/>
                  <a:pt x="74" y="413"/>
                  <a:pt x="73" y="421"/>
                </a:cubicBezTo>
                <a:cubicBezTo>
                  <a:pt x="67" y="419"/>
                  <a:pt x="61" y="417"/>
                  <a:pt x="55" y="415"/>
                </a:cubicBezTo>
                <a:cubicBezTo>
                  <a:pt x="56" y="408"/>
                  <a:pt x="58" y="400"/>
                  <a:pt x="59" y="392"/>
                </a:cubicBezTo>
                <a:close/>
                <a:moveTo>
                  <a:pt x="73" y="421"/>
                </a:moveTo>
                <a:cubicBezTo>
                  <a:pt x="71" y="429"/>
                  <a:pt x="70" y="436"/>
                  <a:pt x="68" y="444"/>
                </a:cubicBezTo>
                <a:cubicBezTo>
                  <a:pt x="62" y="442"/>
                  <a:pt x="57" y="440"/>
                  <a:pt x="51" y="439"/>
                </a:cubicBezTo>
                <a:cubicBezTo>
                  <a:pt x="52" y="431"/>
                  <a:pt x="54" y="423"/>
                  <a:pt x="55" y="416"/>
                </a:cubicBezTo>
                <a:cubicBezTo>
                  <a:pt x="61" y="418"/>
                  <a:pt x="67" y="420"/>
                  <a:pt x="73" y="421"/>
                </a:cubicBezTo>
                <a:close/>
                <a:moveTo>
                  <a:pt x="68" y="444"/>
                </a:moveTo>
                <a:cubicBezTo>
                  <a:pt x="66" y="452"/>
                  <a:pt x="65" y="460"/>
                  <a:pt x="63" y="468"/>
                </a:cubicBezTo>
                <a:cubicBezTo>
                  <a:pt x="58" y="466"/>
                  <a:pt x="52" y="464"/>
                  <a:pt x="47" y="462"/>
                </a:cubicBezTo>
                <a:cubicBezTo>
                  <a:pt x="48" y="454"/>
                  <a:pt x="50" y="447"/>
                  <a:pt x="51" y="439"/>
                </a:cubicBezTo>
                <a:cubicBezTo>
                  <a:pt x="51" y="439"/>
                  <a:pt x="51" y="439"/>
                  <a:pt x="51" y="439"/>
                </a:cubicBezTo>
                <a:cubicBezTo>
                  <a:pt x="56" y="441"/>
                  <a:pt x="62" y="443"/>
                  <a:pt x="68" y="444"/>
                </a:cubicBezTo>
                <a:close/>
                <a:moveTo>
                  <a:pt x="63" y="468"/>
                </a:moveTo>
                <a:cubicBezTo>
                  <a:pt x="62" y="474"/>
                  <a:pt x="60" y="481"/>
                  <a:pt x="59" y="487"/>
                </a:cubicBezTo>
                <a:cubicBezTo>
                  <a:pt x="54" y="486"/>
                  <a:pt x="48" y="484"/>
                  <a:pt x="43" y="482"/>
                </a:cubicBezTo>
                <a:cubicBezTo>
                  <a:pt x="44" y="475"/>
                  <a:pt x="45" y="469"/>
                  <a:pt x="47" y="463"/>
                </a:cubicBezTo>
                <a:cubicBezTo>
                  <a:pt x="52" y="464"/>
                  <a:pt x="58" y="466"/>
                  <a:pt x="63" y="468"/>
                </a:cubicBezTo>
                <a:close/>
                <a:moveTo>
                  <a:pt x="59" y="488"/>
                </a:moveTo>
                <a:cubicBezTo>
                  <a:pt x="57" y="495"/>
                  <a:pt x="56" y="502"/>
                  <a:pt x="54" y="510"/>
                </a:cubicBezTo>
                <a:cubicBezTo>
                  <a:pt x="49" y="508"/>
                  <a:pt x="44" y="507"/>
                  <a:pt x="39" y="505"/>
                </a:cubicBezTo>
                <a:cubicBezTo>
                  <a:pt x="40" y="497"/>
                  <a:pt x="41" y="490"/>
                  <a:pt x="43" y="482"/>
                </a:cubicBezTo>
                <a:cubicBezTo>
                  <a:pt x="48" y="484"/>
                  <a:pt x="53" y="486"/>
                  <a:pt x="59" y="488"/>
                </a:cubicBezTo>
                <a:close/>
                <a:moveTo>
                  <a:pt x="54" y="511"/>
                </a:moveTo>
                <a:cubicBezTo>
                  <a:pt x="52" y="517"/>
                  <a:pt x="51" y="524"/>
                  <a:pt x="49" y="531"/>
                </a:cubicBezTo>
                <a:cubicBezTo>
                  <a:pt x="49" y="532"/>
                  <a:pt x="49" y="532"/>
                  <a:pt x="49" y="532"/>
                </a:cubicBezTo>
                <a:cubicBezTo>
                  <a:pt x="44" y="530"/>
                  <a:pt x="39" y="529"/>
                  <a:pt x="34" y="527"/>
                </a:cubicBezTo>
                <a:cubicBezTo>
                  <a:pt x="36" y="520"/>
                  <a:pt x="37" y="512"/>
                  <a:pt x="38" y="505"/>
                </a:cubicBezTo>
                <a:cubicBezTo>
                  <a:pt x="44" y="507"/>
                  <a:pt x="49" y="509"/>
                  <a:pt x="54" y="511"/>
                </a:cubicBezTo>
                <a:close/>
                <a:moveTo>
                  <a:pt x="49" y="533"/>
                </a:moveTo>
                <a:cubicBezTo>
                  <a:pt x="54" y="534"/>
                  <a:pt x="59" y="536"/>
                  <a:pt x="64" y="538"/>
                </a:cubicBezTo>
                <a:cubicBezTo>
                  <a:pt x="62" y="544"/>
                  <a:pt x="60" y="552"/>
                  <a:pt x="58" y="560"/>
                </a:cubicBezTo>
                <a:cubicBezTo>
                  <a:pt x="54" y="558"/>
                  <a:pt x="49" y="557"/>
                  <a:pt x="44" y="555"/>
                </a:cubicBezTo>
                <a:cubicBezTo>
                  <a:pt x="46" y="547"/>
                  <a:pt x="48" y="540"/>
                  <a:pt x="49" y="533"/>
                </a:cubicBezTo>
                <a:close/>
                <a:moveTo>
                  <a:pt x="58" y="560"/>
                </a:moveTo>
                <a:cubicBezTo>
                  <a:pt x="57" y="568"/>
                  <a:pt x="55" y="575"/>
                  <a:pt x="53" y="583"/>
                </a:cubicBezTo>
                <a:cubicBezTo>
                  <a:pt x="49" y="581"/>
                  <a:pt x="44" y="579"/>
                  <a:pt x="40" y="578"/>
                </a:cubicBezTo>
                <a:cubicBezTo>
                  <a:pt x="41" y="570"/>
                  <a:pt x="43" y="563"/>
                  <a:pt x="44" y="556"/>
                </a:cubicBezTo>
                <a:cubicBezTo>
                  <a:pt x="49" y="557"/>
                  <a:pt x="54" y="559"/>
                  <a:pt x="58" y="560"/>
                </a:cubicBezTo>
                <a:close/>
                <a:moveTo>
                  <a:pt x="53" y="583"/>
                </a:moveTo>
                <a:cubicBezTo>
                  <a:pt x="48" y="605"/>
                  <a:pt x="48" y="605"/>
                  <a:pt x="48" y="605"/>
                </a:cubicBezTo>
                <a:cubicBezTo>
                  <a:pt x="44" y="603"/>
                  <a:pt x="39" y="602"/>
                  <a:pt x="35" y="600"/>
                </a:cubicBezTo>
                <a:cubicBezTo>
                  <a:pt x="37" y="592"/>
                  <a:pt x="38" y="585"/>
                  <a:pt x="39" y="578"/>
                </a:cubicBezTo>
                <a:cubicBezTo>
                  <a:pt x="44" y="580"/>
                  <a:pt x="48" y="582"/>
                  <a:pt x="53" y="583"/>
                </a:cubicBezTo>
                <a:close/>
                <a:moveTo>
                  <a:pt x="48" y="605"/>
                </a:moveTo>
                <a:cubicBezTo>
                  <a:pt x="46" y="613"/>
                  <a:pt x="44" y="620"/>
                  <a:pt x="43" y="628"/>
                </a:cubicBezTo>
                <a:cubicBezTo>
                  <a:pt x="39" y="626"/>
                  <a:pt x="34" y="625"/>
                  <a:pt x="30" y="623"/>
                </a:cubicBezTo>
                <a:cubicBezTo>
                  <a:pt x="32" y="616"/>
                  <a:pt x="33" y="608"/>
                  <a:pt x="35" y="601"/>
                </a:cubicBezTo>
                <a:cubicBezTo>
                  <a:pt x="39" y="602"/>
                  <a:pt x="44" y="604"/>
                  <a:pt x="48" y="605"/>
                </a:cubicBezTo>
                <a:close/>
                <a:moveTo>
                  <a:pt x="43" y="628"/>
                </a:moveTo>
                <a:cubicBezTo>
                  <a:pt x="47" y="630"/>
                  <a:pt x="51" y="631"/>
                  <a:pt x="55" y="633"/>
                </a:cubicBezTo>
                <a:cubicBezTo>
                  <a:pt x="53" y="640"/>
                  <a:pt x="51" y="648"/>
                  <a:pt x="49" y="654"/>
                </a:cubicBezTo>
                <a:cubicBezTo>
                  <a:pt x="45" y="653"/>
                  <a:pt x="42" y="652"/>
                  <a:pt x="38" y="650"/>
                </a:cubicBezTo>
                <a:cubicBezTo>
                  <a:pt x="40" y="643"/>
                  <a:pt x="41" y="636"/>
                  <a:pt x="43" y="628"/>
                </a:cubicBezTo>
                <a:close/>
                <a:moveTo>
                  <a:pt x="55" y="633"/>
                </a:moveTo>
                <a:cubicBezTo>
                  <a:pt x="59" y="634"/>
                  <a:pt x="62" y="635"/>
                  <a:pt x="66" y="636"/>
                </a:cubicBezTo>
                <a:cubicBezTo>
                  <a:pt x="63" y="644"/>
                  <a:pt x="61" y="651"/>
                  <a:pt x="59" y="658"/>
                </a:cubicBezTo>
                <a:cubicBezTo>
                  <a:pt x="56" y="657"/>
                  <a:pt x="53" y="656"/>
                  <a:pt x="50" y="655"/>
                </a:cubicBezTo>
                <a:cubicBezTo>
                  <a:pt x="51" y="648"/>
                  <a:pt x="53" y="641"/>
                  <a:pt x="55" y="633"/>
                </a:cubicBezTo>
                <a:close/>
                <a:moveTo>
                  <a:pt x="55" y="632"/>
                </a:moveTo>
                <a:cubicBezTo>
                  <a:pt x="57" y="625"/>
                  <a:pt x="59" y="617"/>
                  <a:pt x="61" y="610"/>
                </a:cubicBezTo>
                <a:cubicBezTo>
                  <a:pt x="65" y="611"/>
                  <a:pt x="68" y="612"/>
                  <a:pt x="72" y="614"/>
                </a:cubicBezTo>
                <a:cubicBezTo>
                  <a:pt x="70" y="622"/>
                  <a:pt x="68" y="629"/>
                  <a:pt x="66" y="636"/>
                </a:cubicBezTo>
                <a:cubicBezTo>
                  <a:pt x="62" y="635"/>
                  <a:pt x="59" y="634"/>
                  <a:pt x="55" y="632"/>
                </a:cubicBezTo>
                <a:close/>
                <a:moveTo>
                  <a:pt x="72" y="614"/>
                </a:moveTo>
                <a:cubicBezTo>
                  <a:pt x="76" y="615"/>
                  <a:pt x="80" y="616"/>
                  <a:pt x="84" y="617"/>
                </a:cubicBezTo>
                <a:cubicBezTo>
                  <a:pt x="82" y="625"/>
                  <a:pt x="79" y="633"/>
                  <a:pt x="77" y="640"/>
                </a:cubicBezTo>
                <a:cubicBezTo>
                  <a:pt x="73" y="639"/>
                  <a:pt x="70" y="637"/>
                  <a:pt x="66" y="636"/>
                </a:cubicBezTo>
                <a:cubicBezTo>
                  <a:pt x="68" y="629"/>
                  <a:pt x="70" y="622"/>
                  <a:pt x="72" y="614"/>
                </a:cubicBezTo>
                <a:close/>
                <a:moveTo>
                  <a:pt x="85" y="618"/>
                </a:moveTo>
                <a:cubicBezTo>
                  <a:pt x="88" y="619"/>
                  <a:pt x="92" y="620"/>
                  <a:pt x="95" y="621"/>
                </a:cubicBezTo>
                <a:cubicBezTo>
                  <a:pt x="92" y="628"/>
                  <a:pt x="90" y="636"/>
                  <a:pt x="87" y="643"/>
                </a:cubicBezTo>
                <a:cubicBezTo>
                  <a:pt x="84" y="642"/>
                  <a:pt x="81" y="641"/>
                  <a:pt x="78" y="640"/>
                </a:cubicBezTo>
                <a:cubicBezTo>
                  <a:pt x="80" y="633"/>
                  <a:pt x="82" y="625"/>
                  <a:pt x="85" y="618"/>
                </a:cubicBezTo>
                <a:close/>
                <a:moveTo>
                  <a:pt x="95" y="621"/>
                </a:moveTo>
                <a:cubicBezTo>
                  <a:pt x="98" y="622"/>
                  <a:pt x="102" y="623"/>
                  <a:pt x="105" y="624"/>
                </a:cubicBezTo>
                <a:cubicBezTo>
                  <a:pt x="103" y="627"/>
                  <a:pt x="102" y="630"/>
                  <a:pt x="101" y="634"/>
                </a:cubicBezTo>
                <a:cubicBezTo>
                  <a:pt x="99" y="638"/>
                  <a:pt x="98" y="642"/>
                  <a:pt x="96" y="646"/>
                </a:cubicBezTo>
                <a:cubicBezTo>
                  <a:pt x="93" y="645"/>
                  <a:pt x="90" y="644"/>
                  <a:pt x="87" y="643"/>
                </a:cubicBezTo>
                <a:cubicBezTo>
                  <a:pt x="90" y="636"/>
                  <a:pt x="93" y="628"/>
                  <a:pt x="95" y="621"/>
                </a:cubicBezTo>
                <a:close/>
                <a:moveTo>
                  <a:pt x="101" y="634"/>
                </a:moveTo>
                <a:cubicBezTo>
                  <a:pt x="102" y="630"/>
                  <a:pt x="104" y="627"/>
                  <a:pt x="105" y="624"/>
                </a:cubicBezTo>
                <a:cubicBezTo>
                  <a:pt x="108" y="624"/>
                  <a:pt x="110" y="625"/>
                  <a:pt x="113" y="626"/>
                </a:cubicBezTo>
                <a:cubicBezTo>
                  <a:pt x="110" y="633"/>
                  <a:pt x="108" y="641"/>
                  <a:pt x="106" y="649"/>
                </a:cubicBezTo>
                <a:cubicBezTo>
                  <a:pt x="103" y="648"/>
                  <a:pt x="100" y="647"/>
                  <a:pt x="97" y="646"/>
                </a:cubicBezTo>
                <a:cubicBezTo>
                  <a:pt x="98" y="642"/>
                  <a:pt x="100" y="638"/>
                  <a:pt x="101" y="634"/>
                </a:cubicBezTo>
                <a:close/>
                <a:moveTo>
                  <a:pt x="105" y="623"/>
                </a:moveTo>
                <a:cubicBezTo>
                  <a:pt x="108" y="616"/>
                  <a:pt x="111" y="609"/>
                  <a:pt x="113" y="602"/>
                </a:cubicBezTo>
                <a:cubicBezTo>
                  <a:pt x="115" y="602"/>
                  <a:pt x="117" y="603"/>
                  <a:pt x="119" y="603"/>
                </a:cubicBezTo>
                <a:cubicBezTo>
                  <a:pt x="120" y="604"/>
                  <a:pt x="121" y="604"/>
                  <a:pt x="122" y="604"/>
                </a:cubicBezTo>
                <a:cubicBezTo>
                  <a:pt x="120" y="608"/>
                  <a:pt x="119" y="613"/>
                  <a:pt x="117" y="617"/>
                </a:cubicBezTo>
                <a:cubicBezTo>
                  <a:pt x="116" y="620"/>
                  <a:pt x="114" y="623"/>
                  <a:pt x="113" y="625"/>
                </a:cubicBezTo>
                <a:cubicBezTo>
                  <a:pt x="111" y="625"/>
                  <a:pt x="108" y="624"/>
                  <a:pt x="105" y="623"/>
                </a:cubicBezTo>
                <a:close/>
                <a:moveTo>
                  <a:pt x="117" y="617"/>
                </a:moveTo>
                <a:cubicBezTo>
                  <a:pt x="119" y="613"/>
                  <a:pt x="121" y="608"/>
                  <a:pt x="123" y="604"/>
                </a:cubicBezTo>
                <a:cubicBezTo>
                  <a:pt x="125" y="605"/>
                  <a:pt x="128" y="606"/>
                  <a:pt x="130" y="606"/>
                </a:cubicBezTo>
                <a:cubicBezTo>
                  <a:pt x="127" y="614"/>
                  <a:pt x="125" y="621"/>
                  <a:pt x="122" y="629"/>
                </a:cubicBezTo>
                <a:cubicBezTo>
                  <a:pt x="121" y="628"/>
                  <a:pt x="119" y="627"/>
                  <a:pt x="118" y="627"/>
                </a:cubicBezTo>
                <a:cubicBezTo>
                  <a:pt x="117" y="627"/>
                  <a:pt x="116" y="626"/>
                  <a:pt x="115" y="626"/>
                </a:cubicBezTo>
                <a:cubicBezTo>
                  <a:pt x="114" y="626"/>
                  <a:pt x="114" y="626"/>
                  <a:pt x="114" y="626"/>
                </a:cubicBezTo>
                <a:cubicBezTo>
                  <a:pt x="115" y="623"/>
                  <a:pt x="116" y="620"/>
                  <a:pt x="117" y="617"/>
                </a:cubicBezTo>
                <a:close/>
                <a:moveTo>
                  <a:pt x="131" y="607"/>
                </a:moveTo>
                <a:cubicBezTo>
                  <a:pt x="133" y="608"/>
                  <a:pt x="136" y="609"/>
                  <a:pt x="139" y="610"/>
                </a:cubicBezTo>
                <a:cubicBezTo>
                  <a:pt x="136" y="617"/>
                  <a:pt x="134" y="625"/>
                  <a:pt x="132" y="632"/>
                </a:cubicBezTo>
                <a:cubicBezTo>
                  <a:pt x="129" y="631"/>
                  <a:pt x="126" y="630"/>
                  <a:pt x="123" y="629"/>
                </a:cubicBezTo>
                <a:cubicBezTo>
                  <a:pt x="125" y="621"/>
                  <a:pt x="128" y="614"/>
                  <a:pt x="131" y="607"/>
                </a:cubicBezTo>
                <a:close/>
                <a:moveTo>
                  <a:pt x="139" y="610"/>
                </a:moveTo>
                <a:cubicBezTo>
                  <a:pt x="142" y="611"/>
                  <a:pt x="144" y="613"/>
                  <a:pt x="147" y="614"/>
                </a:cubicBezTo>
                <a:cubicBezTo>
                  <a:pt x="148" y="614"/>
                  <a:pt x="148" y="614"/>
                  <a:pt x="148" y="614"/>
                </a:cubicBezTo>
                <a:cubicBezTo>
                  <a:pt x="146" y="622"/>
                  <a:pt x="144" y="630"/>
                  <a:pt x="143" y="638"/>
                </a:cubicBezTo>
                <a:cubicBezTo>
                  <a:pt x="142" y="637"/>
                  <a:pt x="142" y="637"/>
                  <a:pt x="142" y="637"/>
                </a:cubicBezTo>
                <a:cubicBezTo>
                  <a:pt x="139" y="636"/>
                  <a:pt x="136" y="634"/>
                  <a:pt x="132" y="633"/>
                </a:cubicBezTo>
                <a:cubicBezTo>
                  <a:pt x="134" y="625"/>
                  <a:pt x="137" y="617"/>
                  <a:pt x="139" y="610"/>
                </a:cubicBezTo>
                <a:close/>
                <a:moveTo>
                  <a:pt x="148" y="615"/>
                </a:moveTo>
                <a:cubicBezTo>
                  <a:pt x="151" y="616"/>
                  <a:pt x="154" y="618"/>
                  <a:pt x="157" y="620"/>
                </a:cubicBezTo>
                <a:cubicBezTo>
                  <a:pt x="156" y="628"/>
                  <a:pt x="155" y="636"/>
                  <a:pt x="154" y="645"/>
                </a:cubicBezTo>
                <a:cubicBezTo>
                  <a:pt x="150" y="642"/>
                  <a:pt x="147" y="640"/>
                  <a:pt x="143" y="638"/>
                </a:cubicBezTo>
                <a:cubicBezTo>
                  <a:pt x="144" y="630"/>
                  <a:pt x="146" y="622"/>
                  <a:pt x="148" y="615"/>
                </a:cubicBezTo>
                <a:close/>
                <a:moveTo>
                  <a:pt x="148" y="614"/>
                </a:moveTo>
                <a:cubicBezTo>
                  <a:pt x="150" y="607"/>
                  <a:pt x="153" y="599"/>
                  <a:pt x="155" y="592"/>
                </a:cubicBezTo>
                <a:cubicBezTo>
                  <a:pt x="158" y="594"/>
                  <a:pt x="160" y="595"/>
                  <a:pt x="163" y="597"/>
                </a:cubicBezTo>
                <a:cubicBezTo>
                  <a:pt x="161" y="604"/>
                  <a:pt x="159" y="612"/>
                  <a:pt x="158" y="620"/>
                </a:cubicBezTo>
                <a:cubicBezTo>
                  <a:pt x="154" y="618"/>
                  <a:pt x="151" y="616"/>
                  <a:pt x="148" y="614"/>
                </a:cubicBezTo>
                <a:close/>
                <a:moveTo>
                  <a:pt x="163" y="597"/>
                </a:moveTo>
                <a:cubicBezTo>
                  <a:pt x="166" y="599"/>
                  <a:pt x="169" y="601"/>
                  <a:pt x="173" y="603"/>
                </a:cubicBezTo>
                <a:cubicBezTo>
                  <a:pt x="171" y="610"/>
                  <a:pt x="170" y="618"/>
                  <a:pt x="169" y="627"/>
                </a:cubicBezTo>
                <a:cubicBezTo>
                  <a:pt x="165" y="624"/>
                  <a:pt x="162" y="622"/>
                  <a:pt x="158" y="620"/>
                </a:cubicBezTo>
                <a:cubicBezTo>
                  <a:pt x="159" y="612"/>
                  <a:pt x="161" y="604"/>
                  <a:pt x="163" y="597"/>
                </a:cubicBezTo>
                <a:close/>
                <a:moveTo>
                  <a:pt x="173" y="603"/>
                </a:moveTo>
                <a:cubicBezTo>
                  <a:pt x="177" y="605"/>
                  <a:pt x="180" y="608"/>
                  <a:pt x="184" y="610"/>
                </a:cubicBezTo>
                <a:cubicBezTo>
                  <a:pt x="183" y="618"/>
                  <a:pt x="183" y="627"/>
                  <a:pt x="182" y="636"/>
                </a:cubicBezTo>
                <a:cubicBezTo>
                  <a:pt x="178" y="633"/>
                  <a:pt x="174" y="630"/>
                  <a:pt x="170" y="627"/>
                </a:cubicBezTo>
                <a:cubicBezTo>
                  <a:pt x="170" y="619"/>
                  <a:pt x="172" y="611"/>
                  <a:pt x="173" y="603"/>
                </a:cubicBezTo>
                <a:close/>
                <a:moveTo>
                  <a:pt x="184" y="610"/>
                </a:moveTo>
                <a:cubicBezTo>
                  <a:pt x="189" y="613"/>
                  <a:pt x="193" y="616"/>
                  <a:pt x="197" y="619"/>
                </a:cubicBezTo>
                <a:cubicBezTo>
                  <a:pt x="197" y="628"/>
                  <a:pt x="197" y="638"/>
                  <a:pt x="198" y="647"/>
                </a:cubicBezTo>
                <a:cubicBezTo>
                  <a:pt x="193" y="643"/>
                  <a:pt x="188" y="639"/>
                  <a:pt x="183" y="636"/>
                </a:cubicBezTo>
                <a:cubicBezTo>
                  <a:pt x="183" y="627"/>
                  <a:pt x="184" y="619"/>
                  <a:pt x="184" y="610"/>
                </a:cubicBezTo>
                <a:close/>
                <a:moveTo>
                  <a:pt x="184" y="610"/>
                </a:moveTo>
                <a:cubicBezTo>
                  <a:pt x="185" y="602"/>
                  <a:pt x="187" y="593"/>
                  <a:pt x="188" y="586"/>
                </a:cubicBezTo>
                <a:cubicBezTo>
                  <a:pt x="192" y="588"/>
                  <a:pt x="195" y="590"/>
                  <a:pt x="199" y="593"/>
                </a:cubicBezTo>
                <a:cubicBezTo>
                  <a:pt x="198" y="601"/>
                  <a:pt x="197" y="610"/>
                  <a:pt x="197" y="619"/>
                </a:cubicBezTo>
                <a:cubicBezTo>
                  <a:pt x="193" y="616"/>
                  <a:pt x="189" y="613"/>
                  <a:pt x="184" y="610"/>
                </a:cubicBezTo>
                <a:close/>
                <a:moveTo>
                  <a:pt x="199" y="593"/>
                </a:moveTo>
                <a:cubicBezTo>
                  <a:pt x="204" y="596"/>
                  <a:pt x="208" y="599"/>
                  <a:pt x="212" y="603"/>
                </a:cubicBezTo>
                <a:cubicBezTo>
                  <a:pt x="212" y="612"/>
                  <a:pt x="212" y="621"/>
                  <a:pt x="213" y="631"/>
                </a:cubicBezTo>
                <a:cubicBezTo>
                  <a:pt x="208" y="627"/>
                  <a:pt x="203" y="623"/>
                  <a:pt x="198" y="619"/>
                </a:cubicBezTo>
                <a:cubicBezTo>
                  <a:pt x="198" y="610"/>
                  <a:pt x="198" y="602"/>
                  <a:pt x="199" y="593"/>
                </a:cubicBezTo>
                <a:close/>
                <a:moveTo>
                  <a:pt x="212" y="602"/>
                </a:moveTo>
                <a:cubicBezTo>
                  <a:pt x="208" y="599"/>
                  <a:pt x="204" y="596"/>
                  <a:pt x="199" y="593"/>
                </a:cubicBezTo>
                <a:cubicBezTo>
                  <a:pt x="199" y="593"/>
                  <a:pt x="199" y="593"/>
                  <a:pt x="199" y="593"/>
                </a:cubicBezTo>
                <a:cubicBezTo>
                  <a:pt x="200" y="584"/>
                  <a:pt x="202" y="576"/>
                  <a:pt x="203" y="568"/>
                </a:cubicBezTo>
                <a:cubicBezTo>
                  <a:pt x="207" y="570"/>
                  <a:pt x="210" y="573"/>
                  <a:pt x="214" y="575"/>
                </a:cubicBezTo>
                <a:cubicBezTo>
                  <a:pt x="213" y="584"/>
                  <a:pt x="212" y="593"/>
                  <a:pt x="212" y="602"/>
                </a:cubicBezTo>
                <a:close/>
                <a:moveTo>
                  <a:pt x="214" y="576"/>
                </a:moveTo>
                <a:cubicBezTo>
                  <a:pt x="218" y="579"/>
                  <a:pt x="223" y="582"/>
                  <a:pt x="227" y="585"/>
                </a:cubicBezTo>
                <a:cubicBezTo>
                  <a:pt x="227" y="595"/>
                  <a:pt x="227" y="605"/>
                  <a:pt x="228" y="614"/>
                </a:cubicBezTo>
                <a:cubicBezTo>
                  <a:pt x="223" y="610"/>
                  <a:pt x="218" y="606"/>
                  <a:pt x="213" y="602"/>
                </a:cubicBezTo>
                <a:cubicBezTo>
                  <a:pt x="213" y="593"/>
                  <a:pt x="213" y="584"/>
                  <a:pt x="214" y="576"/>
                </a:cubicBezTo>
                <a:close/>
                <a:moveTo>
                  <a:pt x="227" y="586"/>
                </a:moveTo>
                <a:cubicBezTo>
                  <a:pt x="232" y="590"/>
                  <a:pt x="238" y="594"/>
                  <a:pt x="243" y="599"/>
                </a:cubicBezTo>
                <a:cubicBezTo>
                  <a:pt x="244" y="609"/>
                  <a:pt x="245" y="620"/>
                  <a:pt x="247" y="631"/>
                </a:cubicBezTo>
                <a:cubicBezTo>
                  <a:pt x="247" y="631"/>
                  <a:pt x="247" y="631"/>
                  <a:pt x="247" y="631"/>
                </a:cubicBezTo>
                <a:cubicBezTo>
                  <a:pt x="241" y="625"/>
                  <a:pt x="235" y="620"/>
                  <a:pt x="229" y="615"/>
                </a:cubicBezTo>
                <a:cubicBezTo>
                  <a:pt x="228" y="605"/>
                  <a:pt x="227" y="595"/>
                  <a:pt x="227" y="586"/>
                </a:cubicBezTo>
                <a:close/>
                <a:moveTo>
                  <a:pt x="242" y="570"/>
                </a:moveTo>
                <a:cubicBezTo>
                  <a:pt x="247" y="574"/>
                  <a:pt x="253" y="579"/>
                  <a:pt x="258" y="584"/>
                </a:cubicBezTo>
                <a:cubicBezTo>
                  <a:pt x="259" y="594"/>
                  <a:pt x="261" y="605"/>
                  <a:pt x="263" y="615"/>
                </a:cubicBezTo>
                <a:cubicBezTo>
                  <a:pt x="256" y="609"/>
                  <a:pt x="250" y="604"/>
                  <a:pt x="243" y="598"/>
                </a:cubicBezTo>
                <a:cubicBezTo>
                  <a:pt x="243" y="589"/>
                  <a:pt x="242" y="579"/>
                  <a:pt x="242" y="570"/>
                </a:cubicBezTo>
                <a:close/>
                <a:moveTo>
                  <a:pt x="270" y="539"/>
                </a:moveTo>
                <a:cubicBezTo>
                  <a:pt x="275" y="543"/>
                  <a:pt x="280" y="547"/>
                  <a:pt x="285" y="552"/>
                </a:cubicBezTo>
                <a:cubicBezTo>
                  <a:pt x="286" y="563"/>
                  <a:pt x="288" y="574"/>
                  <a:pt x="291" y="586"/>
                </a:cubicBezTo>
                <a:cubicBezTo>
                  <a:pt x="285" y="580"/>
                  <a:pt x="279" y="574"/>
                  <a:pt x="273" y="569"/>
                </a:cubicBezTo>
                <a:cubicBezTo>
                  <a:pt x="271" y="559"/>
                  <a:pt x="270" y="549"/>
                  <a:pt x="270" y="539"/>
                </a:cubicBezTo>
                <a:close/>
                <a:moveTo>
                  <a:pt x="282" y="521"/>
                </a:moveTo>
                <a:cubicBezTo>
                  <a:pt x="287" y="526"/>
                  <a:pt x="292" y="531"/>
                  <a:pt x="297" y="536"/>
                </a:cubicBezTo>
                <a:cubicBezTo>
                  <a:pt x="299" y="547"/>
                  <a:pt x="302" y="559"/>
                  <a:pt x="305" y="571"/>
                </a:cubicBezTo>
                <a:cubicBezTo>
                  <a:pt x="298" y="565"/>
                  <a:pt x="292" y="558"/>
                  <a:pt x="285" y="552"/>
                </a:cubicBezTo>
                <a:cubicBezTo>
                  <a:pt x="283" y="541"/>
                  <a:pt x="282" y="531"/>
                  <a:pt x="282" y="521"/>
                </a:cubicBezTo>
                <a:close/>
                <a:moveTo>
                  <a:pt x="294" y="504"/>
                </a:moveTo>
                <a:cubicBezTo>
                  <a:pt x="299" y="509"/>
                  <a:pt x="304" y="514"/>
                  <a:pt x="309" y="519"/>
                </a:cubicBezTo>
                <a:cubicBezTo>
                  <a:pt x="311" y="530"/>
                  <a:pt x="314" y="543"/>
                  <a:pt x="318" y="556"/>
                </a:cubicBezTo>
                <a:cubicBezTo>
                  <a:pt x="311" y="549"/>
                  <a:pt x="304" y="542"/>
                  <a:pt x="298" y="535"/>
                </a:cubicBezTo>
                <a:cubicBezTo>
                  <a:pt x="298" y="535"/>
                  <a:pt x="298" y="535"/>
                  <a:pt x="298" y="535"/>
                </a:cubicBezTo>
                <a:cubicBezTo>
                  <a:pt x="296" y="525"/>
                  <a:pt x="295" y="514"/>
                  <a:pt x="294" y="504"/>
                </a:cubicBezTo>
                <a:close/>
                <a:moveTo>
                  <a:pt x="305" y="486"/>
                </a:moveTo>
                <a:cubicBezTo>
                  <a:pt x="311" y="491"/>
                  <a:pt x="317" y="497"/>
                  <a:pt x="323" y="504"/>
                </a:cubicBezTo>
                <a:cubicBezTo>
                  <a:pt x="323" y="504"/>
                  <a:pt x="323" y="504"/>
                  <a:pt x="323" y="504"/>
                </a:cubicBezTo>
                <a:cubicBezTo>
                  <a:pt x="326" y="516"/>
                  <a:pt x="329" y="529"/>
                  <a:pt x="333" y="543"/>
                </a:cubicBezTo>
                <a:cubicBezTo>
                  <a:pt x="325" y="534"/>
                  <a:pt x="317" y="526"/>
                  <a:pt x="310" y="518"/>
                </a:cubicBezTo>
                <a:cubicBezTo>
                  <a:pt x="307" y="507"/>
                  <a:pt x="306" y="496"/>
                  <a:pt x="305" y="486"/>
                </a:cubicBezTo>
                <a:close/>
                <a:moveTo>
                  <a:pt x="318" y="470"/>
                </a:moveTo>
                <a:cubicBezTo>
                  <a:pt x="324" y="476"/>
                  <a:pt x="330" y="483"/>
                  <a:pt x="337" y="490"/>
                </a:cubicBezTo>
                <a:cubicBezTo>
                  <a:pt x="340" y="503"/>
                  <a:pt x="344" y="517"/>
                  <a:pt x="349" y="531"/>
                </a:cubicBezTo>
                <a:cubicBezTo>
                  <a:pt x="349" y="531"/>
                  <a:pt x="349" y="531"/>
                  <a:pt x="349" y="531"/>
                </a:cubicBezTo>
                <a:cubicBezTo>
                  <a:pt x="340" y="521"/>
                  <a:pt x="332" y="512"/>
                  <a:pt x="323" y="504"/>
                </a:cubicBezTo>
                <a:cubicBezTo>
                  <a:pt x="321" y="492"/>
                  <a:pt x="319" y="481"/>
                  <a:pt x="318" y="470"/>
                </a:cubicBezTo>
                <a:close/>
                <a:moveTo>
                  <a:pt x="331" y="455"/>
                </a:moveTo>
                <a:cubicBezTo>
                  <a:pt x="337" y="462"/>
                  <a:pt x="344" y="469"/>
                  <a:pt x="352" y="477"/>
                </a:cubicBezTo>
                <a:cubicBezTo>
                  <a:pt x="356" y="491"/>
                  <a:pt x="360" y="506"/>
                  <a:pt x="366" y="520"/>
                </a:cubicBezTo>
                <a:cubicBezTo>
                  <a:pt x="356" y="509"/>
                  <a:pt x="346" y="499"/>
                  <a:pt x="337" y="490"/>
                </a:cubicBezTo>
                <a:cubicBezTo>
                  <a:pt x="334" y="478"/>
                  <a:pt x="332" y="466"/>
                  <a:pt x="331" y="455"/>
                </a:cubicBezTo>
                <a:close/>
                <a:moveTo>
                  <a:pt x="330" y="454"/>
                </a:moveTo>
                <a:cubicBezTo>
                  <a:pt x="327" y="427"/>
                  <a:pt x="327" y="402"/>
                  <a:pt x="332" y="379"/>
                </a:cubicBezTo>
                <a:cubicBezTo>
                  <a:pt x="335" y="375"/>
                  <a:pt x="338" y="371"/>
                  <a:pt x="342" y="367"/>
                </a:cubicBezTo>
                <a:cubicBezTo>
                  <a:pt x="337" y="399"/>
                  <a:pt x="340" y="436"/>
                  <a:pt x="351" y="476"/>
                </a:cubicBezTo>
                <a:cubicBezTo>
                  <a:pt x="344" y="468"/>
                  <a:pt x="337" y="461"/>
                  <a:pt x="330" y="454"/>
                </a:cubicBezTo>
                <a:close/>
                <a:moveTo>
                  <a:pt x="334" y="375"/>
                </a:moveTo>
                <a:cubicBezTo>
                  <a:pt x="337" y="372"/>
                  <a:pt x="339" y="368"/>
                  <a:pt x="342" y="364"/>
                </a:cubicBezTo>
                <a:cubicBezTo>
                  <a:pt x="342" y="364"/>
                  <a:pt x="342" y="364"/>
                  <a:pt x="342" y="364"/>
                </a:cubicBezTo>
                <a:cubicBezTo>
                  <a:pt x="342" y="365"/>
                  <a:pt x="342" y="365"/>
                  <a:pt x="342" y="366"/>
                </a:cubicBezTo>
                <a:cubicBezTo>
                  <a:pt x="339" y="369"/>
                  <a:pt x="337" y="372"/>
                  <a:pt x="334" y="375"/>
                </a:cubicBezTo>
                <a:close/>
                <a:moveTo>
                  <a:pt x="332" y="377"/>
                </a:moveTo>
                <a:cubicBezTo>
                  <a:pt x="332" y="376"/>
                  <a:pt x="333" y="374"/>
                  <a:pt x="333" y="373"/>
                </a:cubicBezTo>
                <a:cubicBezTo>
                  <a:pt x="336" y="369"/>
                  <a:pt x="339" y="365"/>
                  <a:pt x="343" y="362"/>
                </a:cubicBezTo>
                <a:cubicBezTo>
                  <a:pt x="343" y="362"/>
                  <a:pt x="343" y="363"/>
                  <a:pt x="342" y="363"/>
                </a:cubicBezTo>
                <a:cubicBezTo>
                  <a:pt x="339" y="368"/>
                  <a:pt x="335" y="373"/>
                  <a:pt x="332" y="377"/>
                </a:cubicBezTo>
                <a:close/>
                <a:moveTo>
                  <a:pt x="335" y="365"/>
                </a:moveTo>
                <a:cubicBezTo>
                  <a:pt x="335" y="364"/>
                  <a:pt x="335" y="364"/>
                  <a:pt x="335" y="364"/>
                </a:cubicBezTo>
                <a:cubicBezTo>
                  <a:pt x="336" y="363"/>
                  <a:pt x="336" y="363"/>
                  <a:pt x="337" y="362"/>
                </a:cubicBezTo>
                <a:cubicBezTo>
                  <a:pt x="336" y="363"/>
                  <a:pt x="336" y="364"/>
                  <a:pt x="335" y="365"/>
                </a:cubicBezTo>
                <a:close/>
                <a:moveTo>
                  <a:pt x="344" y="354"/>
                </a:moveTo>
                <a:cubicBezTo>
                  <a:pt x="343" y="355"/>
                  <a:pt x="342" y="356"/>
                  <a:pt x="341" y="357"/>
                </a:cubicBezTo>
                <a:cubicBezTo>
                  <a:pt x="342" y="355"/>
                  <a:pt x="344" y="353"/>
                  <a:pt x="345" y="351"/>
                </a:cubicBezTo>
                <a:cubicBezTo>
                  <a:pt x="345" y="351"/>
                  <a:pt x="345" y="352"/>
                  <a:pt x="344" y="353"/>
                </a:cubicBezTo>
                <a:lnTo>
                  <a:pt x="344" y="354"/>
                </a:lnTo>
                <a:close/>
                <a:moveTo>
                  <a:pt x="335" y="364"/>
                </a:moveTo>
                <a:cubicBezTo>
                  <a:pt x="332" y="367"/>
                  <a:pt x="330" y="370"/>
                  <a:pt x="327" y="374"/>
                </a:cubicBezTo>
                <a:cubicBezTo>
                  <a:pt x="329" y="370"/>
                  <a:pt x="330" y="366"/>
                  <a:pt x="332" y="362"/>
                </a:cubicBezTo>
                <a:cubicBezTo>
                  <a:pt x="334" y="358"/>
                  <a:pt x="337" y="354"/>
                  <a:pt x="339" y="350"/>
                </a:cubicBezTo>
                <a:cubicBezTo>
                  <a:pt x="338" y="355"/>
                  <a:pt x="336" y="359"/>
                  <a:pt x="335" y="364"/>
                </a:cubicBezTo>
                <a:close/>
                <a:moveTo>
                  <a:pt x="335" y="365"/>
                </a:moveTo>
                <a:cubicBezTo>
                  <a:pt x="334" y="365"/>
                  <a:pt x="334" y="366"/>
                  <a:pt x="334" y="366"/>
                </a:cubicBezTo>
                <a:cubicBezTo>
                  <a:pt x="331" y="371"/>
                  <a:pt x="328" y="375"/>
                  <a:pt x="325" y="380"/>
                </a:cubicBezTo>
                <a:cubicBezTo>
                  <a:pt x="326" y="378"/>
                  <a:pt x="326" y="377"/>
                  <a:pt x="327" y="375"/>
                </a:cubicBezTo>
                <a:cubicBezTo>
                  <a:pt x="329" y="372"/>
                  <a:pt x="332" y="368"/>
                  <a:pt x="335" y="365"/>
                </a:cubicBezTo>
                <a:close/>
                <a:moveTo>
                  <a:pt x="324" y="381"/>
                </a:moveTo>
                <a:cubicBezTo>
                  <a:pt x="323" y="383"/>
                  <a:pt x="322" y="385"/>
                  <a:pt x="320" y="387"/>
                </a:cubicBezTo>
                <a:cubicBezTo>
                  <a:pt x="319" y="389"/>
                  <a:pt x="317" y="391"/>
                  <a:pt x="315" y="393"/>
                </a:cubicBezTo>
                <a:cubicBezTo>
                  <a:pt x="315" y="393"/>
                  <a:pt x="315" y="393"/>
                  <a:pt x="316" y="393"/>
                </a:cubicBezTo>
                <a:cubicBezTo>
                  <a:pt x="319" y="387"/>
                  <a:pt x="322" y="382"/>
                  <a:pt x="326" y="377"/>
                </a:cubicBezTo>
                <a:cubicBezTo>
                  <a:pt x="325" y="378"/>
                  <a:pt x="325" y="380"/>
                  <a:pt x="324" y="381"/>
                </a:cubicBezTo>
                <a:close/>
                <a:moveTo>
                  <a:pt x="321" y="387"/>
                </a:moveTo>
                <a:cubicBezTo>
                  <a:pt x="322" y="386"/>
                  <a:pt x="322" y="385"/>
                  <a:pt x="323" y="384"/>
                </a:cubicBezTo>
                <a:cubicBezTo>
                  <a:pt x="323" y="386"/>
                  <a:pt x="322" y="388"/>
                  <a:pt x="321" y="391"/>
                </a:cubicBezTo>
                <a:cubicBezTo>
                  <a:pt x="320" y="393"/>
                  <a:pt x="318" y="395"/>
                  <a:pt x="316" y="397"/>
                </a:cubicBezTo>
                <a:cubicBezTo>
                  <a:pt x="315" y="398"/>
                  <a:pt x="314" y="399"/>
                  <a:pt x="313" y="401"/>
                </a:cubicBezTo>
                <a:cubicBezTo>
                  <a:pt x="313" y="399"/>
                  <a:pt x="314" y="398"/>
                  <a:pt x="314" y="396"/>
                </a:cubicBezTo>
                <a:cubicBezTo>
                  <a:pt x="316" y="393"/>
                  <a:pt x="319" y="390"/>
                  <a:pt x="321" y="387"/>
                </a:cubicBezTo>
                <a:close/>
                <a:moveTo>
                  <a:pt x="309" y="406"/>
                </a:moveTo>
                <a:cubicBezTo>
                  <a:pt x="307" y="407"/>
                  <a:pt x="306" y="409"/>
                  <a:pt x="305" y="411"/>
                </a:cubicBezTo>
                <a:cubicBezTo>
                  <a:pt x="306" y="408"/>
                  <a:pt x="308" y="406"/>
                  <a:pt x="310" y="403"/>
                </a:cubicBezTo>
                <a:cubicBezTo>
                  <a:pt x="310" y="402"/>
                  <a:pt x="310" y="402"/>
                  <a:pt x="311" y="401"/>
                </a:cubicBezTo>
                <a:cubicBezTo>
                  <a:pt x="310" y="403"/>
                  <a:pt x="309" y="404"/>
                  <a:pt x="309" y="406"/>
                </a:cubicBezTo>
                <a:close/>
                <a:moveTo>
                  <a:pt x="303" y="414"/>
                </a:moveTo>
                <a:cubicBezTo>
                  <a:pt x="302" y="416"/>
                  <a:pt x="300" y="418"/>
                  <a:pt x="299" y="419"/>
                </a:cubicBezTo>
                <a:cubicBezTo>
                  <a:pt x="299" y="420"/>
                  <a:pt x="298" y="421"/>
                  <a:pt x="298" y="421"/>
                </a:cubicBezTo>
                <a:cubicBezTo>
                  <a:pt x="297" y="421"/>
                  <a:pt x="297" y="421"/>
                  <a:pt x="297" y="421"/>
                </a:cubicBezTo>
                <a:cubicBezTo>
                  <a:pt x="300" y="416"/>
                  <a:pt x="303" y="412"/>
                  <a:pt x="306" y="408"/>
                </a:cubicBezTo>
                <a:cubicBezTo>
                  <a:pt x="305" y="410"/>
                  <a:pt x="304" y="412"/>
                  <a:pt x="303" y="414"/>
                </a:cubicBezTo>
                <a:close/>
                <a:moveTo>
                  <a:pt x="297" y="422"/>
                </a:moveTo>
                <a:cubicBezTo>
                  <a:pt x="293" y="427"/>
                  <a:pt x="289" y="433"/>
                  <a:pt x="286" y="438"/>
                </a:cubicBezTo>
                <a:cubicBezTo>
                  <a:pt x="285" y="438"/>
                  <a:pt x="285" y="437"/>
                  <a:pt x="284" y="437"/>
                </a:cubicBezTo>
                <a:cubicBezTo>
                  <a:pt x="285" y="436"/>
                  <a:pt x="285" y="436"/>
                  <a:pt x="285" y="436"/>
                </a:cubicBezTo>
                <a:cubicBezTo>
                  <a:pt x="289" y="431"/>
                  <a:pt x="293" y="426"/>
                  <a:pt x="297" y="421"/>
                </a:cubicBezTo>
                <a:lnTo>
                  <a:pt x="297" y="422"/>
                </a:lnTo>
                <a:close/>
                <a:moveTo>
                  <a:pt x="286" y="439"/>
                </a:moveTo>
                <a:cubicBezTo>
                  <a:pt x="282" y="445"/>
                  <a:pt x="279" y="451"/>
                  <a:pt x="276" y="457"/>
                </a:cubicBezTo>
                <a:cubicBezTo>
                  <a:pt x="276" y="457"/>
                  <a:pt x="276" y="457"/>
                  <a:pt x="276" y="457"/>
                </a:cubicBezTo>
                <a:cubicBezTo>
                  <a:pt x="274" y="456"/>
                  <a:pt x="273" y="455"/>
                  <a:pt x="272" y="454"/>
                </a:cubicBezTo>
                <a:cubicBezTo>
                  <a:pt x="276" y="449"/>
                  <a:pt x="280" y="443"/>
                  <a:pt x="284" y="437"/>
                </a:cubicBezTo>
                <a:cubicBezTo>
                  <a:pt x="285" y="438"/>
                  <a:pt x="285" y="438"/>
                  <a:pt x="286" y="439"/>
                </a:cubicBezTo>
                <a:close/>
                <a:moveTo>
                  <a:pt x="272" y="454"/>
                </a:moveTo>
                <a:cubicBezTo>
                  <a:pt x="271" y="454"/>
                  <a:pt x="271" y="453"/>
                  <a:pt x="270" y="452"/>
                </a:cubicBezTo>
                <a:cubicBezTo>
                  <a:pt x="274" y="447"/>
                  <a:pt x="278" y="441"/>
                  <a:pt x="282" y="435"/>
                </a:cubicBezTo>
                <a:cubicBezTo>
                  <a:pt x="283" y="436"/>
                  <a:pt x="283" y="436"/>
                  <a:pt x="284" y="437"/>
                </a:cubicBezTo>
                <a:cubicBezTo>
                  <a:pt x="280" y="443"/>
                  <a:pt x="276" y="448"/>
                  <a:pt x="272" y="454"/>
                </a:cubicBezTo>
                <a:close/>
                <a:moveTo>
                  <a:pt x="269" y="452"/>
                </a:moveTo>
                <a:cubicBezTo>
                  <a:pt x="269" y="451"/>
                  <a:pt x="268" y="451"/>
                  <a:pt x="267" y="450"/>
                </a:cubicBezTo>
                <a:cubicBezTo>
                  <a:pt x="271" y="444"/>
                  <a:pt x="275" y="438"/>
                  <a:pt x="279" y="432"/>
                </a:cubicBezTo>
                <a:cubicBezTo>
                  <a:pt x="280" y="433"/>
                  <a:pt x="281" y="434"/>
                  <a:pt x="282" y="435"/>
                </a:cubicBezTo>
                <a:cubicBezTo>
                  <a:pt x="278" y="441"/>
                  <a:pt x="274" y="446"/>
                  <a:pt x="269" y="452"/>
                </a:cubicBezTo>
                <a:close/>
                <a:moveTo>
                  <a:pt x="267" y="450"/>
                </a:moveTo>
                <a:cubicBezTo>
                  <a:pt x="266" y="449"/>
                  <a:pt x="264" y="448"/>
                  <a:pt x="263" y="447"/>
                </a:cubicBezTo>
                <a:cubicBezTo>
                  <a:pt x="267" y="441"/>
                  <a:pt x="270" y="435"/>
                  <a:pt x="274" y="428"/>
                </a:cubicBezTo>
                <a:cubicBezTo>
                  <a:pt x="276" y="430"/>
                  <a:pt x="277" y="431"/>
                  <a:pt x="278" y="432"/>
                </a:cubicBezTo>
                <a:cubicBezTo>
                  <a:pt x="275" y="438"/>
                  <a:pt x="271" y="444"/>
                  <a:pt x="267" y="450"/>
                </a:cubicBezTo>
                <a:close/>
                <a:moveTo>
                  <a:pt x="263" y="446"/>
                </a:moveTo>
                <a:cubicBezTo>
                  <a:pt x="261" y="445"/>
                  <a:pt x="259" y="443"/>
                  <a:pt x="258" y="442"/>
                </a:cubicBezTo>
                <a:cubicBezTo>
                  <a:pt x="261" y="436"/>
                  <a:pt x="264" y="430"/>
                  <a:pt x="268" y="423"/>
                </a:cubicBezTo>
                <a:cubicBezTo>
                  <a:pt x="270" y="425"/>
                  <a:pt x="272" y="426"/>
                  <a:pt x="274" y="428"/>
                </a:cubicBezTo>
                <a:cubicBezTo>
                  <a:pt x="270" y="434"/>
                  <a:pt x="266" y="440"/>
                  <a:pt x="263" y="446"/>
                </a:cubicBezTo>
                <a:close/>
                <a:moveTo>
                  <a:pt x="257" y="442"/>
                </a:moveTo>
                <a:cubicBezTo>
                  <a:pt x="255" y="440"/>
                  <a:pt x="253" y="438"/>
                  <a:pt x="251" y="437"/>
                </a:cubicBezTo>
                <a:cubicBezTo>
                  <a:pt x="254" y="431"/>
                  <a:pt x="258" y="424"/>
                  <a:pt x="261" y="417"/>
                </a:cubicBezTo>
                <a:cubicBezTo>
                  <a:pt x="263" y="419"/>
                  <a:pt x="266" y="421"/>
                  <a:pt x="268" y="423"/>
                </a:cubicBezTo>
                <a:cubicBezTo>
                  <a:pt x="264" y="429"/>
                  <a:pt x="261" y="436"/>
                  <a:pt x="257" y="442"/>
                </a:cubicBezTo>
                <a:close/>
                <a:moveTo>
                  <a:pt x="251" y="436"/>
                </a:moveTo>
                <a:cubicBezTo>
                  <a:pt x="248" y="434"/>
                  <a:pt x="246" y="432"/>
                  <a:pt x="243" y="430"/>
                </a:cubicBezTo>
                <a:cubicBezTo>
                  <a:pt x="246" y="425"/>
                  <a:pt x="249" y="419"/>
                  <a:pt x="251" y="413"/>
                </a:cubicBezTo>
                <a:cubicBezTo>
                  <a:pt x="253" y="410"/>
                  <a:pt x="253" y="410"/>
                  <a:pt x="253" y="410"/>
                </a:cubicBezTo>
                <a:cubicBezTo>
                  <a:pt x="255" y="412"/>
                  <a:pt x="258" y="415"/>
                  <a:pt x="261" y="417"/>
                </a:cubicBezTo>
                <a:cubicBezTo>
                  <a:pt x="257" y="424"/>
                  <a:pt x="254" y="430"/>
                  <a:pt x="251" y="436"/>
                </a:cubicBezTo>
                <a:close/>
                <a:moveTo>
                  <a:pt x="251" y="413"/>
                </a:moveTo>
                <a:cubicBezTo>
                  <a:pt x="248" y="419"/>
                  <a:pt x="245" y="424"/>
                  <a:pt x="243" y="430"/>
                </a:cubicBezTo>
                <a:cubicBezTo>
                  <a:pt x="240" y="428"/>
                  <a:pt x="237" y="426"/>
                  <a:pt x="234" y="424"/>
                </a:cubicBezTo>
                <a:cubicBezTo>
                  <a:pt x="238" y="416"/>
                  <a:pt x="241" y="409"/>
                  <a:pt x="244" y="403"/>
                </a:cubicBezTo>
                <a:cubicBezTo>
                  <a:pt x="246" y="405"/>
                  <a:pt x="249" y="408"/>
                  <a:pt x="252" y="410"/>
                </a:cubicBezTo>
                <a:lnTo>
                  <a:pt x="251" y="413"/>
                </a:lnTo>
                <a:close/>
                <a:moveTo>
                  <a:pt x="234" y="423"/>
                </a:moveTo>
                <a:cubicBezTo>
                  <a:pt x="231" y="421"/>
                  <a:pt x="227" y="419"/>
                  <a:pt x="224" y="417"/>
                </a:cubicBezTo>
                <a:cubicBezTo>
                  <a:pt x="227" y="410"/>
                  <a:pt x="230" y="405"/>
                  <a:pt x="232" y="399"/>
                </a:cubicBezTo>
                <a:cubicBezTo>
                  <a:pt x="232" y="398"/>
                  <a:pt x="233" y="397"/>
                  <a:pt x="234" y="396"/>
                </a:cubicBezTo>
                <a:cubicBezTo>
                  <a:pt x="237" y="398"/>
                  <a:pt x="240" y="400"/>
                  <a:pt x="243" y="403"/>
                </a:cubicBezTo>
                <a:cubicBezTo>
                  <a:pt x="240" y="409"/>
                  <a:pt x="237" y="416"/>
                  <a:pt x="234" y="423"/>
                </a:cubicBezTo>
                <a:close/>
                <a:moveTo>
                  <a:pt x="231" y="399"/>
                </a:moveTo>
                <a:cubicBezTo>
                  <a:pt x="229" y="405"/>
                  <a:pt x="227" y="410"/>
                  <a:pt x="224" y="416"/>
                </a:cubicBezTo>
                <a:cubicBezTo>
                  <a:pt x="220" y="414"/>
                  <a:pt x="217" y="412"/>
                  <a:pt x="213" y="410"/>
                </a:cubicBezTo>
                <a:cubicBezTo>
                  <a:pt x="216" y="402"/>
                  <a:pt x="219" y="395"/>
                  <a:pt x="222" y="388"/>
                </a:cubicBezTo>
                <a:cubicBezTo>
                  <a:pt x="226" y="390"/>
                  <a:pt x="229" y="393"/>
                  <a:pt x="233" y="395"/>
                </a:cubicBezTo>
                <a:cubicBezTo>
                  <a:pt x="233" y="397"/>
                  <a:pt x="232" y="398"/>
                  <a:pt x="231" y="399"/>
                </a:cubicBezTo>
                <a:close/>
                <a:moveTo>
                  <a:pt x="213" y="409"/>
                </a:moveTo>
                <a:cubicBezTo>
                  <a:pt x="209" y="407"/>
                  <a:pt x="205" y="405"/>
                  <a:pt x="201" y="403"/>
                </a:cubicBezTo>
                <a:cubicBezTo>
                  <a:pt x="204" y="395"/>
                  <a:pt x="207" y="388"/>
                  <a:pt x="209" y="380"/>
                </a:cubicBezTo>
                <a:cubicBezTo>
                  <a:pt x="213" y="383"/>
                  <a:pt x="217" y="385"/>
                  <a:pt x="222" y="388"/>
                </a:cubicBezTo>
                <a:cubicBezTo>
                  <a:pt x="222" y="388"/>
                  <a:pt x="222" y="388"/>
                  <a:pt x="222" y="388"/>
                </a:cubicBezTo>
                <a:cubicBezTo>
                  <a:pt x="219" y="395"/>
                  <a:pt x="216" y="402"/>
                  <a:pt x="213" y="409"/>
                </a:cubicBezTo>
                <a:close/>
                <a:moveTo>
                  <a:pt x="200" y="402"/>
                </a:moveTo>
                <a:cubicBezTo>
                  <a:pt x="197" y="401"/>
                  <a:pt x="194" y="399"/>
                  <a:pt x="190" y="397"/>
                </a:cubicBezTo>
                <a:cubicBezTo>
                  <a:pt x="189" y="397"/>
                  <a:pt x="188" y="397"/>
                  <a:pt x="187" y="396"/>
                </a:cubicBezTo>
                <a:cubicBezTo>
                  <a:pt x="190" y="388"/>
                  <a:pt x="192" y="381"/>
                  <a:pt x="195" y="373"/>
                </a:cubicBezTo>
                <a:cubicBezTo>
                  <a:pt x="199" y="375"/>
                  <a:pt x="204" y="378"/>
                  <a:pt x="209" y="380"/>
                </a:cubicBezTo>
                <a:cubicBezTo>
                  <a:pt x="206" y="387"/>
                  <a:pt x="203" y="395"/>
                  <a:pt x="200" y="402"/>
                </a:cubicBezTo>
                <a:close/>
                <a:moveTo>
                  <a:pt x="187" y="396"/>
                </a:moveTo>
                <a:cubicBezTo>
                  <a:pt x="181" y="393"/>
                  <a:pt x="176" y="392"/>
                  <a:pt x="171" y="391"/>
                </a:cubicBezTo>
                <a:cubicBezTo>
                  <a:pt x="174" y="383"/>
                  <a:pt x="176" y="375"/>
                  <a:pt x="179" y="367"/>
                </a:cubicBezTo>
                <a:cubicBezTo>
                  <a:pt x="184" y="369"/>
                  <a:pt x="189" y="371"/>
                  <a:pt x="194" y="373"/>
                </a:cubicBezTo>
                <a:cubicBezTo>
                  <a:pt x="192" y="381"/>
                  <a:pt x="189" y="388"/>
                  <a:pt x="187" y="396"/>
                </a:cubicBezTo>
                <a:close/>
                <a:moveTo>
                  <a:pt x="171" y="391"/>
                </a:moveTo>
                <a:cubicBezTo>
                  <a:pt x="169" y="390"/>
                  <a:pt x="166" y="390"/>
                  <a:pt x="164" y="390"/>
                </a:cubicBezTo>
                <a:cubicBezTo>
                  <a:pt x="161" y="389"/>
                  <a:pt x="157" y="389"/>
                  <a:pt x="154" y="388"/>
                </a:cubicBezTo>
                <a:cubicBezTo>
                  <a:pt x="156" y="380"/>
                  <a:pt x="159" y="372"/>
                  <a:pt x="161" y="365"/>
                </a:cubicBezTo>
                <a:cubicBezTo>
                  <a:pt x="163" y="365"/>
                  <a:pt x="165" y="365"/>
                  <a:pt x="168" y="366"/>
                </a:cubicBezTo>
                <a:cubicBezTo>
                  <a:pt x="171" y="366"/>
                  <a:pt x="175" y="366"/>
                  <a:pt x="178" y="367"/>
                </a:cubicBezTo>
                <a:cubicBezTo>
                  <a:pt x="176" y="375"/>
                  <a:pt x="173" y="383"/>
                  <a:pt x="171" y="391"/>
                </a:cubicBezTo>
                <a:close/>
                <a:moveTo>
                  <a:pt x="154" y="388"/>
                </a:moveTo>
                <a:cubicBezTo>
                  <a:pt x="148" y="387"/>
                  <a:pt x="142" y="387"/>
                  <a:pt x="136" y="386"/>
                </a:cubicBezTo>
                <a:cubicBezTo>
                  <a:pt x="138" y="378"/>
                  <a:pt x="140" y="370"/>
                  <a:pt x="142" y="362"/>
                </a:cubicBezTo>
                <a:cubicBezTo>
                  <a:pt x="148" y="363"/>
                  <a:pt x="154" y="364"/>
                  <a:pt x="160" y="365"/>
                </a:cubicBezTo>
                <a:cubicBezTo>
                  <a:pt x="158" y="372"/>
                  <a:pt x="156" y="380"/>
                  <a:pt x="154" y="388"/>
                </a:cubicBezTo>
                <a:close/>
                <a:moveTo>
                  <a:pt x="136" y="386"/>
                </a:moveTo>
                <a:cubicBezTo>
                  <a:pt x="130" y="385"/>
                  <a:pt x="124" y="384"/>
                  <a:pt x="119" y="382"/>
                </a:cubicBezTo>
                <a:cubicBezTo>
                  <a:pt x="121" y="375"/>
                  <a:pt x="122" y="367"/>
                  <a:pt x="124" y="359"/>
                </a:cubicBezTo>
                <a:cubicBezTo>
                  <a:pt x="130" y="360"/>
                  <a:pt x="136" y="361"/>
                  <a:pt x="142" y="362"/>
                </a:cubicBezTo>
                <a:cubicBezTo>
                  <a:pt x="140" y="370"/>
                  <a:pt x="138" y="378"/>
                  <a:pt x="136" y="386"/>
                </a:cubicBezTo>
                <a:close/>
                <a:moveTo>
                  <a:pt x="123" y="359"/>
                </a:moveTo>
                <a:cubicBezTo>
                  <a:pt x="122" y="367"/>
                  <a:pt x="120" y="375"/>
                  <a:pt x="118" y="382"/>
                </a:cubicBezTo>
                <a:cubicBezTo>
                  <a:pt x="112" y="381"/>
                  <a:pt x="106" y="380"/>
                  <a:pt x="101" y="379"/>
                </a:cubicBezTo>
                <a:cubicBezTo>
                  <a:pt x="102" y="371"/>
                  <a:pt x="104" y="363"/>
                  <a:pt x="105" y="356"/>
                </a:cubicBezTo>
                <a:cubicBezTo>
                  <a:pt x="111" y="357"/>
                  <a:pt x="117" y="358"/>
                  <a:pt x="123" y="359"/>
                </a:cubicBezTo>
                <a:close/>
                <a:moveTo>
                  <a:pt x="105" y="355"/>
                </a:moveTo>
                <a:cubicBezTo>
                  <a:pt x="99" y="354"/>
                  <a:pt x="92" y="352"/>
                  <a:pt x="86" y="351"/>
                </a:cubicBezTo>
                <a:cubicBezTo>
                  <a:pt x="86" y="351"/>
                  <a:pt x="86" y="351"/>
                  <a:pt x="86" y="351"/>
                </a:cubicBezTo>
                <a:cubicBezTo>
                  <a:pt x="88" y="343"/>
                  <a:pt x="89" y="335"/>
                  <a:pt x="90" y="328"/>
                </a:cubicBezTo>
                <a:cubicBezTo>
                  <a:pt x="96" y="329"/>
                  <a:pt x="103" y="331"/>
                  <a:pt x="109" y="332"/>
                </a:cubicBezTo>
                <a:cubicBezTo>
                  <a:pt x="108" y="340"/>
                  <a:pt x="106" y="347"/>
                  <a:pt x="105" y="355"/>
                </a:cubicBezTo>
                <a:close/>
                <a:moveTo>
                  <a:pt x="90" y="327"/>
                </a:moveTo>
                <a:cubicBezTo>
                  <a:pt x="83" y="326"/>
                  <a:pt x="76" y="324"/>
                  <a:pt x="70" y="322"/>
                </a:cubicBezTo>
                <a:cubicBezTo>
                  <a:pt x="87" y="200"/>
                  <a:pt x="88" y="110"/>
                  <a:pt x="75" y="47"/>
                </a:cubicBezTo>
                <a:cubicBezTo>
                  <a:pt x="81" y="43"/>
                  <a:pt x="87" y="38"/>
                  <a:pt x="92" y="34"/>
                </a:cubicBezTo>
                <a:cubicBezTo>
                  <a:pt x="94" y="33"/>
                  <a:pt x="96" y="31"/>
                  <a:pt x="98" y="30"/>
                </a:cubicBezTo>
                <a:cubicBezTo>
                  <a:pt x="114" y="96"/>
                  <a:pt x="111" y="193"/>
                  <a:pt x="90" y="327"/>
                </a:cubicBezTo>
                <a:close/>
                <a:moveTo>
                  <a:pt x="95" y="32"/>
                </a:moveTo>
                <a:cubicBezTo>
                  <a:pt x="96" y="31"/>
                  <a:pt x="97" y="30"/>
                  <a:pt x="98" y="29"/>
                </a:cubicBezTo>
                <a:cubicBezTo>
                  <a:pt x="98" y="29"/>
                  <a:pt x="98" y="29"/>
                  <a:pt x="98" y="29"/>
                </a:cubicBezTo>
                <a:cubicBezTo>
                  <a:pt x="97" y="30"/>
                  <a:pt x="96" y="31"/>
                  <a:pt x="95" y="32"/>
                </a:cubicBezTo>
                <a:close/>
                <a:moveTo>
                  <a:pt x="99" y="28"/>
                </a:moveTo>
                <a:cubicBezTo>
                  <a:pt x="101" y="26"/>
                  <a:pt x="103" y="24"/>
                  <a:pt x="105" y="22"/>
                </a:cubicBezTo>
                <a:cubicBezTo>
                  <a:pt x="109" y="20"/>
                  <a:pt x="113" y="18"/>
                  <a:pt x="117" y="16"/>
                </a:cubicBezTo>
                <a:cubicBezTo>
                  <a:pt x="111" y="20"/>
                  <a:pt x="105" y="25"/>
                  <a:pt x="99" y="29"/>
                </a:cubicBezTo>
                <a:lnTo>
                  <a:pt x="99" y="28"/>
                </a:lnTo>
                <a:close/>
                <a:moveTo>
                  <a:pt x="98" y="28"/>
                </a:moveTo>
                <a:cubicBezTo>
                  <a:pt x="98" y="27"/>
                  <a:pt x="98" y="27"/>
                  <a:pt x="98" y="26"/>
                </a:cubicBezTo>
                <a:cubicBezTo>
                  <a:pt x="100" y="25"/>
                  <a:pt x="102" y="24"/>
                  <a:pt x="103" y="23"/>
                </a:cubicBezTo>
                <a:cubicBezTo>
                  <a:pt x="102" y="25"/>
                  <a:pt x="100" y="26"/>
                  <a:pt x="98" y="28"/>
                </a:cubicBezTo>
                <a:close/>
                <a:moveTo>
                  <a:pt x="98" y="28"/>
                </a:moveTo>
                <a:cubicBezTo>
                  <a:pt x="96" y="30"/>
                  <a:pt x="94" y="32"/>
                  <a:pt x="92" y="34"/>
                </a:cubicBezTo>
                <a:cubicBezTo>
                  <a:pt x="87" y="37"/>
                  <a:pt x="81" y="40"/>
                  <a:pt x="76" y="43"/>
                </a:cubicBezTo>
                <a:cubicBezTo>
                  <a:pt x="80" y="39"/>
                  <a:pt x="83" y="35"/>
                  <a:pt x="87" y="32"/>
                </a:cubicBezTo>
                <a:cubicBezTo>
                  <a:pt x="90" y="30"/>
                  <a:pt x="94" y="28"/>
                  <a:pt x="98" y="26"/>
                </a:cubicBezTo>
                <a:cubicBezTo>
                  <a:pt x="98" y="27"/>
                  <a:pt x="98" y="27"/>
                  <a:pt x="98" y="28"/>
                </a:cubicBezTo>
                <a:close/>
                <a:moveTo>
                  <a:pt x="87" y="31"/>
                </a:moveTo>
                <a:cubicBezTo>
                  <a:pt x="90" y="27"/>
                  <a:pt x="93" y="23"/>
                  <a:pt x="96" y="20"/>
                </a:cubicBezTo>
                <a:cubicBezTo>
                  <a:pt x="96" y="22"/>
                  <a:pt x="97" y="24"/>
                  <a:pt x="97" y="26"/>
                </a:cubicBezTo>
                <a:cubicBezTo>
                  <a:pt x="94" y="27"/>
                  <a:pt x="91" y="29"/>
                  <a:pt x="87" y="31"/>
                </a:cubicBezTo>
                <a:close/>
                <a:moveTo>
                  <a:pt x="86" y="31"/>
                </a:moveTo>
                <a:cubicBezTo>
                  <a:pt x="82" y="33"/>
                  <a:pt x="77" y="36"/>
                  <a:pt x="72" y="38"/>
                </a:cubicBezTo>
                <a:cubicBezTo>
                  <a:pt x="72" y="36"/>
                  <a:pt x="71" y="34"/>
                  <a:pt x="71" y="32"/>
                </a:cubicBezTo>
                <a:cubicBezTo>
                  <a:pt x="71" y="31"/>
                  <a:pt x="72" y="29"/>
                  <a:pt x="73" y="28"/>
                </a:cubicBezTo>
                <a:cubicBezTo>
                  <a:pt x="81" y="25"/>
                  <a:pt x="88" y="22"/>
                  <a:pt x="95" y="18"/>
                </a:cubicBezTo>
                <a:cubicBezTo>
                  <a:pt x="96" y="19"/>
                  <a:pt x="96" y="19"/>
                  <a:pt x="96" y="19"/>
                </a:cubicBezTo>
                <a:cubicBezTo>
                  <a:pt x="93" y="23"/>
                  <a:pt x="90" y="27"/>
                  <a:pt x="86" y="31"/>
                </a:cubicBezTo>
                <a:close/>
                <a:moveTo>
                  <a:pt x="72" y="28"/>
                </a:moveTo>
                <a:cubicBezTo>
                  <a:pt x="70" y="29"/>
                  <a:pt x="70" y="29"/>
                  <a:pt x="70" y="29"/>
                </a:cubicBezTo>
                <a:cubicBezTo>
                  <a:pt x="69" y="26"/>
                  <a:pt x="68" y="23"/>
                  <a:pt x="67" y="20"/>
                </a:cubicBezTo>
                <a:cubicBezTo>
                  <a:pt x="71" y="18"/>
                  <a:pt x="75" y="17"/>
                  <a:pt x="79" y="15"/>
                </a:cubicBezTo>
                <a:cubicBezTo>
                  <a:pt x="77" y="19"/>
                  <a:pt x="75" y="24"/>
                  <a:pt x="72" y="28"/>
                </a:cubicBezTo>
                <a:close/>
                <a:moveTo>
                  <a:pt x="69" y="29"/>
                </a:moveTo>
                <a:cubicBezTo>
                  <a:pt x="62" y="32"/>
                  <a:pt x="55" y="35"/>
                  <a:pt x="46" y="39"/>
                </a:cubicBezTo>
                <a:cubicBezTo>
                  <a:pt x="46" y="38"/>
                  <a:pt x="46" y="38"/>
                  <a:pt x="46" y="38"/>
                </a:cubicBezTo>
                <a:cubicBezTo>
                  <a:pt x="47" y="34"/>
                  <a:pt x="49" y="30"/>
                  <a:pt x="50" y="26"/>
                </a:cubicBezTo>
                <a:cubicBezTo>
                  <a:pt x="56" y="24"/>
                  <a:pt x="61" y="22"/>
                  <a:pt x="67" y="20"/>
                </a:cubicBezTo>
                <a:cubicBezTo>
                  <a:pt x="68" y="23"/>
                  <a:pt x="69" y="26"/>
                  <a:pt x="69" y="29"/>
                </a:cubicBezTo>
                <a:close/>
                <a:moveTo>
                  <a:pt x="45" y="37"/>
                </a:moveTo>
                <a:cubicBezTo>
                  <a:pt x="45" y="34"/>
                  <a:pt x="44" y="32"/>
                  <a:pt x="43" y="29"/>
                </a:cubicBezTo>
                <a:cubicBezTo>
                  <a:pt x="45" y="28"/>
                  <a:pt x="47" y="27"/>
                  <a:pt x="50" y="26"/>
                </a:cubicBezTo>
                <a:cubicBezTo>
                  <a:pt x="49" y="30"/>
                  <a:pt x="47" y="33"/>
                  <a:pt x="45" y="37"/>
                </a:cubicBezTo>
                <a:close/>
                <a:moveTo>
                  <a:pt x="45" y="38"/>
                </a:moveTo>
                <a:cubicBezTo>
                  <a:pt x="45" y="38"/>
                  <a:pt x="44" y="39"/>
                  <a:pt x="44" y="40"/>
                </a:cubicBezTo>
                <a:cubicBezTo>
                  <a:pt x="35" y="43"/>
                  <a:pt x="26" y="47"/>
                  <a:pt x="19" y="50"/>
                </a:cubicBezTo>
                <a:cubicBezTo>
                  <a:pt x="19" y="48"/>
                  <a:pt x="19" y="47"/>
                  <a:pt x="18" y="45"/>
                </a:cubicBezTo>
                <a:cubicBezTo>
                  <a:pt x="19" y="43"/>
                  <a:pt x="20" y="40"/>
                  <a:pt x="21" y="38"/>
                </a:cubicBezTo>
                <a:cubicBezTo>
                  <a:pt x="25" y="36"/>
                  <a:pt x="30" y="34"/>
                  <a:pt x="34" y="33"/>
                </a:cubicBezTo>
                <a:cubicBezTo>
                  <a:pt x="42" y="29"/>
                  <a:pt x="42" y="29"/>
                  <a:pt x="42" y="29"/>
                </a:cubicBezTo>
                <a:cubicBezTo>
                  <a:pt x="43" y="32"/>
                  <a:pt x="44" y="35"/>
                  <a:pt x="45" y="38"/>
                </a:cubicBezTo>
                <a:close/>
                <a:moveTo>
                  <a:pt x="44" y="40"/>
                </a:moveTo>
                <a:cubicBezTo>
                  <a:pt x="46" y="40"/>
                  <a:pt x="46" y="40"/>
                  <a:pt x="46" y="40"/>
                </a:cubicBezTo>
                <a:cubicBezTo>
                  <a:pt x="46" y="43"/>
                  <a:pt x="47" y="46"/>
                  <a:pt x="48" y="49"/>
                </a:cubicBezTo>
                <a:cubicBezTo>
                  <a:pt x="44" y="50"/>
                  <a:pt x="40" y="52"/>
                  <a:pt x="36" y="54"/>
                </a:cubicBezTo>
                <a:cubicBezTo>
                  <a:pt x="39" y="49"/>
                  <a:pt x="42" y="45"/>
                  <a:pt x="44" y="40"/>
                </a:cubicBezTo>
                <a:close/>
                <a:moveTo>
                  <a:pt x="48" y="49"/>
                </a:moveTo>
                <a:cubicBezTo>
                  <a:pt x="49" y="52"/>
                  <a:pt x="50" y="54"/>
                  <a:pt x="50" y="57"/>
                </a:cubicBezTo>
                <a:cubicBezTo>
                  <a:pt x="42" y="61"/>
                  <a:pt x="34" y="65"/>
                  <a:pt x="25" y="70"/>
                </a:cubicBezTo>
                <a:cubicBezTo>
                  <a:pt x="25" y="69"/>
                  <a:pt x="25" y="69"/>
                  <a:pt x="25" y="69"/>
                </a:cubicBezTo>
                <a:cubicBezTo>
                  <a:pt x="29" y="64"/>
                  <a:pt x="32" y="60"/>
                  <a:pt x="36" y="55"/>
                </a:cubicBezTo>
                <a:cubicBezTo>
                  <a:pt x="40" y="53"/>
                  <a:pt x="44" y="51"/>
                  <a:pt x="48" y="49"/>
                </a:cubicBezTo>
                <a:close/>
                <a:moveTo>
                  <a:pt x="50" y="58"/>
                </a:moveTo>
                <a:cubicBezTo>
                  <a:pt x="50" y="58"/>
                  <a:pt x="50" y="58"/>
                  <a:pt x="50" y="58"/>
                </a:cubicBezTo>
                <a:cubicBezTo>
                  <a:pt x="47" y="62"/>
                  <a:pt x="43" y="65"/>
                  <a:pt x="39" y="69"/>
                </a:cubicBezTo>
                <a:cubicBezTo>
                  <a:pt x="35" y="72"/>
                  <a:pt x="30" y="74"/>
                  <a:pt x="26" y="76"/>
                </a:cubicBezTo>
                <a:cubicBezTo>
                  <a:pt x="26" y="74"/>
                  <a:pt x="25" y="72"/>
                  <a:pt x="25" y="70"/>
                </a:cubicBezTo>
                <a:cubicBezTo>
                  <a:pt x="34" y="66"/>
                  <a:pt x="42" y="62"/>
                  <a:pt x="50" y="58"/>
                </a:cubicBezTo>
                <a:close/>
                <a:moveTo>
                  <a:pt x="37" y="71"/>
                </a:moveTo>
                <a:cubicBezTo>
                  <a:pt x="34" y="74"/>
                  <a:pt x="30" y="77"/>
                  <a:pt x="27" y="80"/>
                </a:cubicBezTo>
                <a:cubicBezTo>
                  <a:pt x="27" y="79"/>
                  <a:pt x="26" y="78"/>
                  <a:pt x="26" y="77"/>
                </a:cubicBezTo>
                <a:cubicBezTo>
                  <a:pt x="30" y="75"/>
                  <a:pt x="34" y="73"/>
                  <a:pt x="37" y="71"/>
                </a:cubicBezTo>
                <a:close/>
                <a:moveTo>
                  <a:pt x="39" y="70"/>
                </a:moveTo>
                <a:cubicBezTo>
                  <a:pt x="43" y="67"/>
                  <a:pt x="47" y="65"/>
                  <a:pt x="51" y="62"/>
                </a:cubicBezTo>
                <a:cubicBezTo>
                  <a:pt x="51" y="63"/>
                  <a:pt x="51" y="63"/>
                  <a:pt x="52" y="63"/>
                </a:cubicBezTo>
                <a:cubicBezTo>
                  <a:pt x="44" y="69"/>
                  <a:pt x="36" y="75"/>
                  <a:pt x="27" y="80"/>
                </a:cubicBezTo>
                <a:cubicBezTo>
                  <a:pt x="27" y="80"/>
                  <a:pt x="27" y="80"/>
                  <a:pt x="27" y="80"/>
                </a:cubicBezTo>
                <a:cubicBezTo>
                  <a:pt x="31" y="77"/>
                  <a:pt x="35" y="73"/>
                  <a:pt x="39" y="70"/>
                </a:cubicBezTo>
                <a:close/>
                <a:moveTo>
                  <a:pt x="52" y="64"/>
                </a:moveTo>
                <a:cubicBezTo>
                  <a:pt x="63" y="123"/>
                  <a:pt x="63" y="205"/>
                  <a:pt x="50" y="316"/>
                </a:cubicBezTo>
                <a:cubicBezTo>
                  <a:pt x="43" y="314"/>
                  <a:pt x="36" y="311"/>
                  <a:pt x="29" y="308"/>
                </a:cubicBezTo>
                <a:cubicBezTo>
                  <a:pt x="38" y="210"/>
                  <a:pt x="37" y="135"/>
                  <a:pt x="27" y="81"/>
                </a:cubicBezTo>
                <a:cubicBezTo>
                  <a:pt x="36" y="75"/>
                  <a:pt x="44" y="70"/>
                  <a:pt x="52" y="64"/>
                </a:cubicBezTo>
                <a:close/>
                <a:moveTo>
                  <a:pt x="50" y="317"/>
                </a:moveTo>
                <a:cubicBezTo>
                  <a:pt x="49" y="324"/>
                  <a:pt x="48" y="332"/>
                  <a:pt x="48" y="340"/>
                </a:cubicBezTo>
                <a:cubicBezTo>
                  <a:pt x="40" y="337"/>
                  <a:pt x="33" y="335"/>
                  <a:pt x="27" y="332"/>
                </a:cubicBezTo>
                <a:cubicBezTo>
                  <a:pt x="27" y="324"/>
                  <a:pt x="28" y="316"/>
                  <a:pt x="29" y="309"/>
                </a:cubicBezTo>
                <a:cubicBezTo>
                  <a:pt x="36" y="311"/>
                  <a:pt x="43" y="314"/>
                  <a:pt x="50" y="317"/>
                </a:cubicBezTo>
                <a:close/>
                <a:moveTo>
                  <a:pt x="47" y="340"/>
                </a:moveTo>
                <a:cubicBezTo>
                  <a:pt x="47" y="348"/>
                  <a:pt x="46" y="355"/>
                  <a:pt x="44" y="363"/>
                </a:cubicBezTo>
                <a:cubicBezTo>
                  <a:pt x="38" y="360"/>
                  <a:pt x="31" y="358"/>
                  <a:pt x="24" y="355"/>
                </a:cubicBezTo>
                <a:cubicBezTo>
                  <a:pt x="25" y="347"/>
                  <a:pt x="26" y="340"/>
                  <a:pt x="27" y="332"/>
                </a:cubicBezTo>
                <a:cubicBezTo>
                  <a:pt x="33" y="335"/>
                  <a:pt x="40" y="338"/>
                  <a:pt x="47" y="340"/>
                </a:cubicBezTo>
                <a:close/>
                <a:moveTo>
                  <a:pt x="44" y="363"/>
                </a:moveTo>
                <a:cubicBezTo>
                  <a:pt x="43" y="371"/>
                  <a:pt x="42" y="378"/>
                  <a:pt x="41" y="386"/>
                </a:cubicBezTo>
                <a:cubicBezTo>
                  <a:pt x="34" y="384"/>
                  <a:pt x="28" y="381"/>
                  <a:pt x="21" y="378"/>
                </a:cubicBezTo>
                <a:cubicBezTo>
                  <a:pt x="22" y="371"/>
                  <a:pt x="23" y="363"/>
                  <a:pt x="24" y="356"/>
                </a:cubicBezTo>
                <a:cubicBezTo>
                  <a:pt x="31" y="358"/>
                  <a:pt x="37" y="361"/>
                  <a:pt x="44" y="363"/>
                </a:cubicBezTo>
                <a:close/>
                <a:moveTo>
                  <a:pt x="42" y="387"/>
                </a:moveTo>
                <a:cubicBezTo>
                  <a:pt x="47" y="389"/>
                  <a:pt x="53" y="391"/>
                  <a:pt x="59" y="392"/>
                </a:cubicBezTo>
                <a:cubicBezTo>
                  <a:pt x="57" y="400"/>
                  <a:pt x="56" y="408"/>
                  <a:pt x="55" y="415"/>
                </a:cubicBezTo>
                <a:cubicBezTo>
                  <a:pt x="49" y="414"/>
                  <a:pt x="44" y="412"/>
                  <a:pt x="38" y="410"/>
                </a:cubicBezTo>
                <a:cubicBezTo>
                  <a:pt x="39" y="402"/>
                  <a:pt x="41" y="394"/>
                  <a:pt x="42" y="387"/>
                </a:cubicBezTo>
                <a:close/>
                <a:moveTo>
                  <a:pt x="55" y="416"/>
                </a:moveTo>
                <a:cubicBezTo>
                  <a:pt x="53" y="423"/>
                  <a:pt x="52" y="431"/>
                  <a:pt x="51" y="438"/>
                </a:cubicBezTo>
                <a:cubicBezTo>
                  <a:pt x="45" y="437"/>
                  <a:pt x="40" y="435"/>
                  <a:pt x="35" y="433"/>
                </a:cubicBezTo>
                <a:cubicBezTo>
                  <a:pt x="36" y="425"/>
                  <a:pt x="37" y="418"/>
                  <a:pt x="38" y="410"/>
                </a:cubicBezTo>
                <a:cubicBezTo>
                  <a:pt x="44" y="412"/>
                  <a:pt x="49" y="414"/>
                  <a:pt x="55" y="416"/>
                </a:cubicBezTo>
                <a:close/>
                <a:moveTo>
                  <a:pt x="50" y="439"/>
                </a:moveTo>
                <a:cubicBezTo>
                  <a:pt x="49" y="446"/>
                  <a:pt x="48" y="454"/>
                  <a:pt x="46" y="462"/>
                </a:cubicBezTo>
                <a:cubicBezTo>
                  <a:pt x="41" y="460"/>
                  <a:pt x="36" y="458"/>
                  <a:pt x="31" y="456"/>
                </a:cubicBezTo>
                <a:cubicBezTo>
                  <a:pt x="32" y="449"/>
                  <a:pt x="34" y="441"/>
                  <a:pt x="35" y="433"/>
                </a:cubicBezTo>
                <a:cubicBezTo>
                  <a:pt x="40" y="435"/>
                  <a:pt x="45" y="437"/>
                  <a:pt x="50" y="439"/>
                </a:cubicBezTo>
                <a:close/>
                <a:moveTo>
                  <a:pt x="46" y="462"/>
                </a:moveTo>
                <a:cubicBezTo>
                  <a:pt x="45" y="469"/>
                  <a:pt x="44" y="475"/>
                  <a:pt x="42" y="482"/>
                </a:cubicBezTo>
                <a:cubicBezTo>
                  <a:pt x="37" y="480"/>
                  <a:pt x="33" y="478"/>
                  <a:pt x="28" y="476"/>
                </a:cubicBezTo>
                <a:cubicBezTo>
                  <a:pt x="29" y="470"/>
                  <a:pt x="30" y="463"/>
                  <a:pt x="31" y="457"/>
                </a:cubicBezTo>
                <a:cubicBezTo>
                  <a:pt x="36" y="459"/>
                  <a:pt x="41" y="461"/>
                  <a:pt x="46" y="462"/>
                </a:cubicBezTo>
                <a:close/>
                <a:moveTo>
                  <a:pt x="42" y="482"/>
                </a:moveTo>
                <a:cubicBezTo>
                  <a:pt x="41" y="490"/>
                  <a:pt x="40" y="497"/>
                  <a:pt x="38" y="505"/>
                </a:cubicBezTo>
                <a:cubicBezTo>
                  <a:pt x="33" y="503"/>
                  <a:pt x="28" y="501"/>
                  <a:pt x="24" y="499"/>
                </a:cubicBezTo>
                <a:cubicBezTo>
                  <a:pt x="25" y="492"/>
                  <a:pt x="26" y="484"/>
                  <a:pt x="28" y="477"/>
                </a:cubicBezTo>
                <a:cubicBezTo>
                  <a:pt x="32" y="479"/>
                  <a:pt x="37" y="481"/>
                  <a:pt x="42" y="482"/>
                </a:cubicBezTo>
                <a:close/>
                <a:moveTo>
                  <a:pt x="38" y="505"/>
                </a:moveTo>
                <a:cubicBezTo>
                  <a:pt x="37" y="512"/>
                  <a:pt x="35" y="519"/>
                  <a:pt x="34" y="527"/>
                </a:cubicBezTo>
                <a:cubicBezTo>
                  <a:pt x="29" y="525"/>
                  <a:pt x="24" y="523"/>
                  <a:pt x="20" y="521"/>
                </a:cubicBezTo>
                <a:cubicBezTo>
                  <a:pt x="21" y="514"/>
                  <a:pt x="22" y="507"/>
                  <a:pt x="24" y="500"/>
                </a:cubicBezTo>
                <a:cubicBezTo>
                  <a:pt x="28" y="502"/>
                  <a:pt x="33" y="503"/>
                  <a:pt x="38" y="505"/>
                </a:cubicBezTo>
                <a:close/>
                <a:moveTo>
                  <a:pt x="34" y="527"/>
                </a:moveTo>
                <a:cubicBezTo>
                  <a:pt x="39" y="529"/>
                  <a:pt x="44" y="531"/>
                  <a:pt x="49" y="533"/>
                </a:cubicBezTo>
                <a:cubicBezTo>
                  <a:pt x="47" y="540"/>
                  <a:pt x="46" y="547"/>
                  <a:pt x="44" y="555"/>
                </a:cubicBezTo>
                <a:cubicBezTo>
                  <a:pt x="39" y="553"/>
                  <a:pt x="34" y="551"/>
                  <a:pt x="30" y="550"/>
                </a:cubicBezTo>
                <a:cubicBezTo>
                  <a:pt x="30" y="548"/>
                  <a:pt x="30" y="547"/>
                  <a:pt x="30" y="545"/>
                </a:cubicBezTo>
                <a:cubicBezTo>
                  <a:pt x="32" y="539"/>
                  <a:pt x="33" y="533"/>
                  <a:pt x="34" y="527"/>
                </a:cubicBezTo>
                <a:close/>
                <a:moveTo>
                  <a:pt x="44" y="555"/>
                </a:moveTo>
                <a:cubicBezTo>
                  <a:pt x="42" y="562"/>
                  <a:pt x="41" y="570"/>
                  <a:pt x="39" y="578"/>
                </a:cubicBezTo>
                <a:cubicBezTo>
                  <a:pt x="34" y="576"/>
                  <a:pt x="30" y="574"/>
                  <a:pt x="25" y="572"/>
                </a:cubicBezTo>
                <a:cubicBezTo>
                  <a:pt x="27" y="564"/>
                  <a:pt x="28" y="557"/>
                  <a:pt x="29" y="550"/>
                </a:cubicBezTo>
                <a:cubicBezTo>
                  <a:pt x="34" y="552"/>
                  <a:pt x="39" y="554"/>
                  <a:pt x="44" y="555"/>
                </a:cubicBezTo>
                <a:close/>
                <a:moveTo>
                  <a:pt x="39" y="578"/>
                </a:moveTo>
                <a:cubicBezTo>
                  <a:pt x="38" y="585"/>
                  <a:pt x="36" y="592"/>
                  <a:pt x="34" y="600"/>
                </a:cubicBezTo>
                <a:cubicBezTo>
                  <a:pt x="30" y="598"/>
                  <a:pt x="25" y="596"/>
                  <a:pt x="21" y="595"/>
                </a:cubicBezTo>
                <a:cubicBezTo>
                  <a:pt x="22" y="587"/>
                  <a:pt x="24" y="580"/>
                  <a:pt x="25" y="573"/>
                </a:cubicBezTo>
                <a:cubicBezTo>
                  <a:pt x="25" y="573"/>
                  <a:pt x="25" y="573"/>
                  <a:pt x="25" y="573"/>
                </a:cubicBezTo>
                <a:cubicBezTo>
                  <a:pt x="30" y="575"/>
                  <a:pt x="34" y="576"/>
                  <a:pt x="39" y="578"/>
                </a:cubicBezTo>
                <a:close/>
                <a:moveTo>
                  <a:pt x="34" y="600"/>
                </a:moveTo>
                <a:cubicBezTo>
                  <a:pt x="33" y="608"/>
                  <a:pt x="31" y="615"/>
                  <a:pt x="30" y="623"/>
                </a:cubicBezTo>
                <a:cubicBezTo>
                  <a:pt x="25" y="621"/>
                  <a:pt x="21" y="619"/>
                  <a:pt x="17" y="618"/>
                </a:cubicBezTo>
                <a:cubicBezTo>
                  <a:pt x="18" y="610"/>
                  <a:pt x="19" y="603"/>
                  <a:pt x="21" y="595"/>
                </a:cubicBezTo>
                <a:cubicBezTo>
                  <a:pt x="25" y="597"/>
                  <a:pt x="30" y="599"/>
                  <a:pt x="34" y="600"/>
                </a:cubicBezTo>
                <a:close/>
                <a:moveTo>
                  <a:pt x="30" y="624"/>
                </a:moveTo>
                <a:cubicBezTo>
                  <a:pt x="30" y="624"/>
                  <a:pt x="30" y="624"/>
                  <a:pt x="30" y="624"/>
                </a:cubicBezTo>
                <a:cubicBezTo>
                  <a:pt x="34" y="625"/>
                  <a:pt x="38" y="627"/>
                  <a:pt x="43" y="628"/>
                </a:cubicBezTo>
                <a:cubicBezTo>
                  <a:pt x="41" y="635"/>
                  <a:pt x="39" y="643"/>
                  <a:pt x="38" y="650"/>
                </a:cubicBezTo>
                <a:cubicBezTo>
                  <a:pt x="34" y="649"/>
                  <a:pt x="30" y="647"/>
                  <a:pt x="26" y="645"/>
                </a:cubicBezTo>
                <a:cubicBezTo>
                  <a:pt x="27" y="638"/>
                  <a:pt x="29" y="631"/>
                  <a:pt x="30" y="624"/>
                </a:cubicBezTo>
                <a:close/>
                <a:moveTo>
                  <a:pt x="37" y="651"/>
                </a:moveTo>
                <a:cubicBezTo>
                  <a:pt x="36" y="658"/>
                  <a:pt x="34" y="666"/>
                  <a:pt x="32" y="673"/>
                </a:cubicBezTo>
                <a:cubicBezTo>
                  <a:pt x="28" y="671"/>
                  <a:pt x="25" y="670"/>
                  <a:pt x="21" y="669"/>
                </a:cubicBezTo>
                <a:cubicBezTo>
                  <a:pt x="23" y="661"/>
                  <a:pt x="24" y="653"/>
                  <a:pt x="26" y="646"/>
                </a:cubicBezTo>
                <a:cubicBezTo>
                  <a:pt x="30" y="648"/>
                  <a:pt x="33" y="649"/>
                  <a:pt x="37" y="651"/>
                </a:cubicBezTo>
                <a:close/>
                <a:moveTo>
                  <a:pt x="38" y="651"/>
                </a:moveTo>
                <a:cubicBezTo>
                  <a:pt x="42" y="652"/>
                  <a:pt x="45" y="654"/>
                  <a:pt x="49" y="655"/>
                </a:cubicBezTo>
                <a:cubicBezTo>
                  <a:pt x="47" y="663"/>
                  <a:pt x="45" y="670"/>
                  <a:pt x="43" y="677"/>
                </a:cubicBezTo>
                <a:cubicBezTo>
                  <a:pt x="40" y="676"/>
                  <a:pt x="36" y="675"/>
                  <a:pt x="33" y="673"/>
                </a:cubicBezTo>
                <a:cubicBezTo>
                  <a:pt x="34" y="666"/>
                  <a:pt x="36" y="659"/>
                  <a:pt x="38" y="651"/>
                </a:cubicBezTo>
                <a:close/>
                <a:moveTo>
                  <a:pt x="49" y="655"/>
                </a:moveTo>
                <a:cubicBezTo>
                  <a:pt x="53" y="656"/>
                  <a:pt x="56" y="657"/>
                  <a:pt x="59" y="659"/>
                </a:cubicBezTo>
                <a:cubicBezTo>
                  <a:pt x="57" y="666"/>
                  <a:pt x="55" y="674"/>
                  <a:pt x="53" y="681"/>
                </a:cubicBezTo>
                <a:cubicBezTo>
                  <a:pt x="50" y="680"/>
                  <a:pt x="47" y="679"/>
                  <a:pt x="44" y="677"/>
                </a:cubicBezTo>
                <a:cubicBezTo>
                  <a:pt x="45" y="670"/>
                  <a:pt x="47" y="663"/>
                  <a:pt x="49" y="655"/>
                </a:cubicBezTo>
                <a:close/>
                <a:moveTo>
                  <a:pt x="60" y="659"/>
                </a:moveTo>
                <a:cubicBezTo>
                  <a:pt x="63" y="660"/>
                  <a:pt x="66" y="661"/>
                  <a:pt x="70" y="662"/>
                </a:cubicBezTo>
                <a:cubicBezTo>
                  <a:pt x="69" y="665"/>
                  <a:pt x="68" y="667"/>
                  <a:pt x="68" y="669"/>
                </a:cubicBezTo>
                <a:cubicBezTo>
                  <a:pt x="66" y="674"/>
                  <a:pt x="64" y="679"/>
                  <a:pt x="63" y="684"/>
                </a:cubicBezTo>
                <a:cubicBezTo>
                  <a:pt x="59" y="683"/>
                  <a:pt x="56" y="682"/>
                  <a:pt x="53" y="681"/>
                </a:cubicBezTo>
                <a:cubicBezTo>
                  <a:pt x="55" y="674"/>
                  <a:pt x="57" y="666"/>
                  <a:pt x="60" y="659"/>
                </a:cubicBezTo>
                <a:close/>
                <a:moveTo>
                  <a:pt x="60" y="658"/>
                </a:moveTo>
                <a:cubicBezTo>
                  <a:pt x="62" y="651"/>
                  <a:pt x="64" y="644"/>
                  <a:pt x="66" y="637"/>
                </a:cubicBezTo>
                <a:cubicBezTo>
                  <a:pt x="70" y="638"/>
                  <a:pt x="73" y="639"/>
                  <a:pt x="77" y="640"/>
                </a:cubicBezTo>
                <a:cubicBezTo>
                  <a:pt x="75" y="648"/>
                  <a:pt x="72" y="655"/>
                  <a:pt x="70" y="662"/>
                </a:cubicBezTo>
                <a:cubicBezTo>
                  <a:pt x="67" y="661"/>
                  <a:pt x="63" y="659"/>
                  <a:pt x="60" y="658"/>
                </a:cubicBezTo>
                <a:close/>
                <a:moveTo>
                  <a:pt x="77" y="640"/>
                </a:moveTo>
                <a:cubicBezTo>
                  <a:pt x="81" y="641"/>
                  <a:pt x="84" y="642"/>
                  <a:pt x="87" y="643"/>
                </a:cubicBezTo>
                <a:cubicBezTo>
                  <a:pt x="86" y="646"/>
                  <a:pt x="85" y="649"/>
                  <a:pt x="84" y="651"/>
                </a:cubicBezTo>
                <a:cubicBezTo>
                  <a:pt x="82" y="656"/>
                  <a:pt x="81" y="660"/>
                  <a:pt x="79" y="665"/>
                </a:cubicBezTo>
                <a:cubicBezTo>
                  <a:pt x="76" y="664"/>
                  <a:pt x="73" y="663"/>
                  <a:pt x="70" y="662"/>
                </a:cubicBezTo>
                <a:cubicBezTo>
                  <a:pt x="73" y="655"/>
                  <a:pt x="75" y="648"/>
                  <a:pt x="77" y="640"/>
                </a:cubicBezTo>
                <a:close/>
                <a:moveTo>
                  <a:pt x="84" y="652"/>
                </a:moveTo>
                <a:cubicBezTo>
                  <a:pt x="85" y="649"/>
                  <a:pt x="86" y="646"/>
                  <a:pt x="87" y="643"/>
                </a:cubicBezTo>
                <a:cubicBezTo>
                  <a:pt x="90" y="644"/>
                  <a:pt x="93" y="645"/>
                  <a:pt x="96" y="646"/>
                </a:cubicBezTo>
                <a:cubicBezTo>
                  <a:pt x="94" y="653"/>
                  <a:pt x="91" y="661"/>
                  <a:pt x="89" y="668"/>
                </a:cubicBezTo>
                <a:cubicBezTo>
                  <a:pt x="86" y="667"/>
                  <a:pt x="83" y="666"/>
                  <a:pt x="80" y="665"/>
                </a:cubicBezTo>
                <a:cubicBezTo>
                  <a:pt x="81" y="661"/>
                  <a:pt x="83" y="656"/>
                  <a:pt x="84" y="652"/>
                </a:cubicBezTo>
                <a:close/>
                <a:moveTo>
                  <a:pt x="97" y="646"/>
                </a:moveTo>
                <a:cubicBezTo>
                  <a:pt x="99" y="647"/>
                  <a:pt x="102" y="648"/>
                  <a:pt x="105" y="649"/>
                </a:cubicBezTo>
                <a:cubicBezTo>
                  <a:pt x="103" y="656"/>
                  <a:pt x="102" y="664"/>
                  <a:pt x="100" y="672"/>
                </a:cubicBezTo>
                <a:cubicBezTo>
                  <a:pt x="97" y="670"/>
                  <a:pt x="93" y="669"/>
                  <a:pt x="90" y="668"/>
                </a:cubicBezTo>
                <a:cubicBezTo>
                  <a:pt x="92" y="661"/>
                  <a:pt x="94" y="654"/>
                  <a:pt x="97" y="646"/>
                </a:cubicBezTo>
                <a:close/>
                <a:moveTo>
                  <a:pt x="106" y="649"/>
                </a:moveTo>
                <a:cubicBezTo>
                  <a:pt x="107" y="650"/>
                  <a:pt x="108" y="650"/>
                  <a:pt x="109" y="650"/>
                </a:cubicBezTo>
                <a:cubicBezTo>
                  <a:pt x="111" y="651"/>
                  <a:pt x="114" y="651"/>
                  <a:pt x="116" y="652"/>
                </a:cubicBezTo>
                <a:cubicBezTo>
                  <a:pt x="114" y="660"/>
                  <a:pt x="113" y="668"/>
                  <a:pt x="112" y="675"/>
                </a:cubicBezTo>
                <a:cubicBezTo>
                  <a:pt x="109" y="675"/>
                  <a:pt x="107" y="674"/>
                  <a:pt x="104" y="673"/>
                </a:cubicBezTo>
                <a:cubicBezTo>
                  <a:pt x="103" y="672"/>
                  <a:pt x="102" y="672"/>
                  <a:pt x="100" y="672"/>
                </a:cubicBezTo>
                <a:cubicBezTo>
                  <a:pt x="102" y="664"/>
                  <a:pt x="104" y="656"/>
                  <a:pt x="106" y="649"/>
                </a:cubicBezTo>
                <a:close/>
                <a:moveTo>
                  <a:pt x="109" y="650"/>
                </a:moveTo>
                <a:cubicBezTo>
                  <a:pt x="108" y="649"/>
                  <a:pt x="107" y="649"/>
                  <a:pt x="106" y="649"/>
                </a:cubicBezTo>
                <a:cubicBezTo>
                  <a:pt x="108" y="641"/>
                  <a:pt x="111" y="633"/>
                  <a:pt x="114" y="626"/>
                </a:cubicBezTo>
                <a:cubicBezTo>
                  <a:pt x="115" y="626"/>
                  <a:pt x="115" y="626"/>
                  <a:pt x="115" y="626"/>
                </a:cubicBezTo>
                <a:cubicBezTo>
                  <a:pt x="116" y="627"/>
                  <a:pt x="116" y="627"/>
                  <a:pt x="117" y="627"/>
                </a:cubicBezTo>
                <a:cubicBezTo>
                  <a:pt x="119" y="628"/>
                  <a:pt x="120" y="628"/>
                  <a:pt x="122" y="629"/>
                </a:cubicBezTo>
                <a:cubicBezTo>
                  <a:pt x="120" y="636"/>
                  <a:pt x="118" y="644"/>
                  <a:pt x="116" y="652"/>
                </a:cubicBezTo>
                <a:cubicBezTo>
                  <a:pt x="114" y="651"/>
                  <a:pt x="112" y="650"/>
                  <a:pt x="109" y="650"/>
                </a:cubicBezTo>
                <a:close/>
                <a:moveTo>
                  <a:pt x="122" y="629"/>
                </a:moveTo>
                <a:cubicBezTo>
                  <a:pt x="126" y="631"/>
                  <a:pt x="129" y="632"/>
                  <a:pt x="132" y="633"/>
                </a:cubicBezTo>
                <a:cubicBezTo>
                  <a:pt x="130" y="640"/>
                  <a:pt x="128" y="648"/>
                  <a:pt x="127" y="656"/>
                </a:cubicBezTo>
                <a:cubicBezTo>
                  <a:pt x="123" y="655"/>
                  <a:pt x="120" y="653"/>
                  <a:pt x="116" y="652"/>
                </a:cubicBezTo>
                <a:cubicBezTo>
                  <a:pt x="118" y="644"/>
                  <a:pt x="120" y="637"/>
                  <a:pt x="122" y="629"/>
                </a:cubicBezTo>
                <a:close/>
                <a:moveTo>
                  <a:pt x="132" y="633"/>
                </a:moveTo>
                <a:cubicBezTo>
                  <a:pt x="136" y="635"/>
                  <a:pt x="139" y="636"/>
                  <a:pt x="142" y="638"/>
                </a:cubicBezTo>
                <a:cubicBezTo>
                  <a:pt x="142" y="638"/>
                  <a:pt x="142" y="638"/>
                  <a:pt x="142" y="638"/>
                </a:cubicBezTo>
                <a:cubicBezTo>
                  <a:pt x="141" y="646"/>
                  <a:pt x="140" y="654"/>
                  <a:pt x="139" y="663"/>
                </a:cubicBezTo>
                <a:cubicBezTo>
                  <a:pt x="139" y="662"/>
                  <a:pt x="138" y="662"/>
                  <a:pt x="137" y="661"/>
                </a:cubicBezTo>
                <a:cubicBezTo>
                  <a:pt x="134" y="660"/>
                  <a:pt x="131" y="658"/>
                  <a:pt x="128" y="656"/>
                </a:cubicBezTo>
                <a:cubicBezTo>
                  <a:pt x="129" y="649"/>
                  <a:pt x="130" y="641"/>
                  <a:pt x="132" y="633"/>
                </a:cubicBezTo>
                <a:close/>
                <a:moveTo>
                  <a:pt x="140" y="663"/>
                </a:moveTo>
                <a:cubicBezTo>
                  <a:pt x="141" y="655"/>
                  <a:pt x="142" y="646"/>
                  <a:pt x="143" y="639"/>
                </a:cubicBezTo>
                <a:cubicBezTo>
                  <a:pt x="147" y="641"/>
                  <a:pt x="150" y="643"/>
                  <a:pt x="154" y="645"/>
                </a:cubicBezTo>
                <a:cubicBezTo>
                  <a:pt x="153" y="653"/>
                  <a:pt x="153" y="662"/>
                  <a:pt x="153" y="671"/>
                </a:cubicBezTo>
                <a:cubicBezTo>
                  <a:pt x="148" y="668"/>
                  <a:pt x="144" y="665"/>
                  <a:pt x="140" y="663"/>
                </a:cubicBezTo>
                <a:close/>
                <a:moveTo>
                  <a:pt x="154" y="645"/>
                </a:moveTo>
                <a:cubicBezTo>
                  <a:pt x="159" y="648"/>
                  <a:pt x="163" y="651"/>
                  <a:pt x="168" y="654"/>
                </a:cubicBezTo>
                <a:cubicBezTo>
                  <a:pt x="167" y="663"/>
                  <a:pt x="168" y="672"/>
                  <a:pt x="168" y="681"/>
                </a:cubicBezTo>
                <a:cubicBezTo>
                  <a:pt x="163" y="677"/>
                  <a:pt x="158" y="674"/>
                  <a:pt x="153" y="671"/>
                </a:cubicBezTo>
                <a:cubicBezTo>
                  <a:pt x="153" y="662"/>
                  <a:pt x="154" y="654"/>
                  <a:pt x="154" y="645"/>
                </a:cubicBezTo>
                <a:close/>
                <a:moveTo>
                  <a:pt x="154" y="645"/>
                </a:moveTo>
                <a:cubicBezTo>
                  <a:pt x="155" y="637"/>
                  <a:pt x="156" y="628"/>
                  <a:pt x="158" y="620"/>
                </a:cubicBezTo>
                <a:cubicBezTo>
                  <a:pt x="162" y="623"/>
                  <a:pt x="165" y="625"/>
                  <a:pt x="169" y="627"/>
                </a:cubicBezTo>
                <a:cubicBezTo>
                  <a:pt x="168" y="636"/>
                  <a:pt x="168" y="644"/>
                  <a:pt x="168" y="653"/>
                </a:cubicBezTo>
                <a:cubicBezTo>
                  <a:pt x="163" y="650"/>
                  <a:pt x="159" y="648"/>
                  <a:pt x="154" y="645"/>
                </a:cubicBezTo>
                <a:close/>
                <a:moveTo>
                  <a:pt x="169" y="628"/>
                </a:moveTo>
                <a:cubicBezTo>
                  <a:pt x="174" y="630"/>
                  <a:pt x="178" y="633"/>
                  <a:pt x="182" y="636"/>
                </a:cubicBezTo>
                <a:cubicBezTo>
                  <a:pt x="182" y="645"/>
                  <a:pt x="183" y="654"/>
                  <a:pt x="183" y="664"/>
                </a:cubicBezTo>
                <a:cubicBezTo>
                  <a:pt x="178" y="660"/>
                  <a:pt x="173" y="657"/>
                  <a:pt x="168" y="654"/>
                </a:cubicBezTo>
                <a:cubicBezTo>
                  <a:pt x="168" y="645"/>
                  <a:pt x="169" y="636"/>
                  <a:pt x="169" y="628"/>
                </a:cubicBezTo>
                <a:close/>
                <a:moveTo>
                  <a:pt x="183" y="636"/>
                </a:moveTo>
                <a:cubicBezTo>
                  <a:pt x="188" y="640"/>
                  <a:pt x="193" y="644"/>
                  <a:pt x="198" y="647"/>
                </a:cubicBezTo>
                <a:cubicBezTo>
                  <a:pt x="199" y="657"/>
                  <a:pt x="200" y="667"/>
                  <a:pt x="202" y="678"/>
                </a:cubicBezTo>
                <a:cubicBezTo>
                  <a:pt x="196" y="673"/>
                  <a:pt x="190" y="669"/>
                  <a:pt x="184" y="664"/>
                </a:cubicBezTo>
                <a:cubicBezTo>
                  <a:pt x="183" y="655"/>
                  <a:pt x="183" y="645"/>
                  <a:pt x="183" y="636"/>
                </a:cubicBezTo>
                <a:close/>
                <a:moveTo>
                  <a:pt x="198" y="620"/>
                </a:moveTo>
                <a:cubicBezTo>
                  <a:pt x="203" y="623"/>
                  <a:pt x="208" y="627"/>
                  <a:pt x="213" y="631"/>
                </a:cubicBezTo>
                <a:cubicBezTo>
                  <a:pt x="214" y="641"/>
                  <a:pt x="215" y="651"/>
                  <a:pt x="217" y="661"/>
                </a:cubicBezTo>
                <a:cubicBezTo>
                  <a:pt x="211" y="656"/>
                  <a:pt x="205" y="652"/>
                  <a:pt x="199" y="647"/>
                </a:cubicBezTo>
                <a:cubicBezTo>
                  <a:pt x="198" y="638"/>
                  <a:pt x="198" y="629"/>
                  <a:pt x="198" y="620"/>
                </a:cubicBezTo>
                <a:close/>
                <a:moveTo>
                  <a:pt x="213" y="603"/>
                </a:moveTo>
                <a:cubicBezTo>
                  <a:pt x="218" y="607"/>
                  <a:pt x="223" y="611"/>
                  <a:pt x="228" y="615"/>
                </a:cubicBezTo>
                <a:cubicBezTo>
                  <a:pt x="229" y="625"/>
                  <a:pt x="230" y="636"/>
                  <a:pt x="232" y="646"/>
                </a:cubicBezTo>
                <a:cubicBezTo>
                  <a:pt x="226" y="641"/>
                  <a:pt x="220" y="636"/>
                  <a:pt x="214" y="631"/>
                </a:cubicBezTo>
                <a:cubicBezTo>
                  <a:pt x="213" y="622"/>
                  <a:pt x="213" y="612"/>
                  <a:pt x="213" y="603"/>
                </a:cubicBezTo>
                <a:close/>
                <a:moveTo>
                  <a:pt x="229" y="616"/>
                </a:moveTo>
                <a:cubicBezTo>
                  <a:pt x="235" y="621"/>
                  <a:pt x="241" y="626"/>
                  <a:pt x="248" y="632"/>
                </a:cubicBezTo>
                <a:cubicBezTo>
                  <a:pt x="250" y="643"/>
                  <a:pt x="252" y="654"/>
                  <a:pt x="255" y="666"/>
                </a:cubicBezTo>
                <a:cubicBezTo>
                  <a:pt x="248" y="659"/>
                  <a:pt x="240" y="653"/>
                  <a:pt x="233" y="647"/>
                </a:cubicBezTo>
                <a:cubicBezTo>
                  <a:pt x="231" y="636"/>
                  <a:pt x="229" y="626"/>
                  <a:pt x="229" y="616"/>
                </a:cubicBezTo>
                <a:close/>
                <a:moveTo>
                  <a:pt x="244" y="599"/>
                </a:moveTo>
                <a:cubicBezTo>
                  <a:pt x="250" y="604"/>
                  <a:pt x="256" y="610"/>
                  <a:pt x="263" y="616"/>
                </a:cubicBezTo>
                <a:cubicBezTo>
                  <a:pt x="265" y="628"/>
                  <a:pt x="268" y="640"/>
                  <a:pt x="272" y="653"/>
                </a:cubicBezTo>
                <a:cubicBezTo>
                  <a:pt x="264" y="645"/>
                  <a:pt x="256" y="638"/>
                  <a:pt x="248" y="631"/>
                </a:cubicBezTo>
                <a:cubicBezTo>
                  <a:pt x="246" y="620"/>
                  <a:pt x="245" y="610"/>
                  <a:pt x="244" y="599"/>
                </a:cubicBezTo>
                <a:close/>
                <a:moveTo>
                  <a:pt x="258" y="584"/>
                </a:moveTo>
                <a:cubicBezTo>
                  <a:pt x="265" y="590"/>
                  <a:pt x="271" y="596"/>
                  <a:pt x="278" y="602"/>
                </a:cubicBezTo>
                <a:cubicBezTo>
                  <a:pt x="281" y="614"/>
                  <a:pt x="284" y="626"/>
                  <a:pt x="288" y="639"/>
                </a:cubicBezTo>
                <a:cubicBezTo>
                  <a:pt x="279" y="631"/>
                  <a:pt x="271" y="623"/>
                  <a:pt x="263" y="616"/>
                </a:cubicBezTo>
                <a:cubicBezTo>
                  <a:pt x="261" y="605"/>
                  <a:pt x="260" y="594"/>
                  <a:pt x="258" y="584"/>
                </a:cubicBezTo>
                <a:close/>
                <a:moveTo>
                  <a:pt x="273" y="570"/>
                </a:moveTo>
                <a:cubicBezTo>
                  <a:pt x="279" y="575"/>
                  <a:pt x="285" y="581"/>
                  <a:pt x="291" y="587"/>
                </a:cubicBezTo>
                <a:cubicBezTo>
                  <a:pt x="294" y="599"/>
                  <a:pt x="298" y="612"/>
                  <a:pt x="302" y="625"/>
                </a:cubicBezTo>
                <a:cubicBezTo>
                  <a:pt x="294" y="617"/>
                  <a:pt x="286" y="609"/>
                  <a:pt x="278" y="602"/>
                </a:cubicBezTo>
                <a:cubicBezTo>
                  <a:pt x="276" y="591"/>
                  <a:pt x="274" y="580"/>
                  <a:pt x="273" y="570"/>
                </a:cubicBezTo>
                <a:close/>
                <a:moveTo>
                  <a:pt x="285" y="553"/>
                </a:moveTo>
                <a:cubicBezTo>
                  <a:pt x="292" y="559"/>
                  <a:pt x="299" y="565"/>
                  <a:pt x="305" y="572"/>
                </a:cubicBezTo>
                <a:cubicBezTo>
                  <a:pt x="309" y="585"/>
                  <a:pt x="313" y="599"/>
                  <a:pt x="318" y="613"/>
                </a:cubicBezTo>
                <a:cubicBezTo>
                  <a:pt x="309" y="604"/>
                  <a:pt x="300" y="595"/>
                  <a:pt x="292" y="587"/>
                </a:cubicBezTo>
                <a:cubicBezTo>
                  <a:pt x="289" y="575"/>
                  <a:pt x="287" y="564"/>
                  <a:pt x="285" y="553"/>
                </a:cubicBezTo>
                <a:close/>
                <a:moveTo>
                  <a:pt x="298" y="536"/>
                </a:moveTo>
                <a:cubicBezTo>
                  <a:pt x="305" y="543"/>
                  <a:pt x="311" y="549"/>
                  <a:pt x="318" y="557"/>
                </a:cubicBezTo>
                <a:cubicBezTo>
                  <a:pt x="322" y="570"/>
                  <a:pt x="327" y="585"/>
                  <a:pt x="333" y="600"/>
                </a:cubicBezTo>
                <a:cubicBezTo>
                  <a:pt x="324" y="590"/>
                  <a:pt x="315" y="581"/>
                  <a:pt x="306" y="572"/>
                </a:cubicBezTo>
                <a:cubicBezTo>
                  <a:pt x="303" y="560"/>
                  <a:pt x="300" y="548"/>
                  <a:pt x="298" y="536"/>
                </a:cubicBezTo>
                <a:close/>
                <a:moveTo>
                  <a:pt x="310" y="519"/>
                </a:moveTo>
                <a:cubicBezTo>
                  <a:pt x="317" y="527"/>
                  <a:pt x="326" y="535"/>
                  <a:pt x="334" y="544"/>
                </a:cubicBezTo>
                <a:cubicBezTo>
                  <a:pt x="338" y="559"/>
                  <a:pt x="344" y="574"/>
                  <a:pt x="351" y="590"/>
                </a:cubicBezTo>
                <a:cubicBezTo>
                  <a:pt x="340" y="578"/>
                  <a:pt x="329" y="567"/>
                  <a:pt x="319" y="556"/>
                </a:cubicBezTo>
                <a:cubicBezTo>
                  <a:pt x="315" y="544"/>
                  <a:pt x="312" y="531"/>
                  <a:pt x="310" y="519"/>
                </a:cubicBezTo>
                <a:close/>
                <a:moveTo>
                  <a:pt x="324" y="504"/>
                </a:moveTo>
                <a:cubicBezTo>
                  <a:pt x="332" y="513"/>
                  <a:pt x="341" y="522"/>
                  <a:pt x="350" y="532"/>
                </a:cubicBezTo>
                <a:cubicBezTo>
                  <a:pt x="355" y="548"/>
                  <a:pt x="362" y="565"/>
                  <a:pt x="370" y="582"/>
                </a:cubicBezTo>
                <a:cubicBezTo>
                  <a:pt x="357" y="568"/>
                  <a:pt x="345" y="555"/>
                  <a:pt x="334" y="544"/>
                </a:cubicBezTo>
                <a:cubicBezTo>
                  <a:pt x="330" y="530"/>
                  <a:pt x="326" y="517"/>
                  <a:pt x="324" y="504"/>
                </a:cubicBezTo>
                <a:close/>
                <a:moveTo>
                  <a:pt x="338" y="490"/>
                </a:moveTo>
                <a:cubicBezTo>
                  <a:pt x="347" y="500"/>
                  <a:pt x="356" y="510"/>
                  <a:pt x="366" y="522"/>
                </a:cubicBezTo>
                <a:cubicBezTo>
                  <a:pt x="373" y="539"/>
                  <a:pt x="381" y="557"/>
                  <a:pt x="390" y="576"/>
                </a:cubicBezTo>
                <a:cubicBezTo>
                  <a:pt x="376" y="559"/>
                  <a:pt x="362" y="545"/>
                  <a:pt x="350" y="532"/>
                </a:cubicBezTo>
                <a:cubicBezTo>
                  <a:pt x="345" y="517"/>
                  <a:pt x="341" y="504"/>
                  <a:pt x="338" y="490"/>
                </a:cubicBezTo>
                <a:close/>
                <a:moveTo>
                  <a:pt x="352" y="478"/>
                </a:moveTo>
                <a:cubicBezTo>
                  <a:pt x="363" y="489"/>
                  <a:pt x="373" y="501"/>
                  <a:pt x="385" y="514"/>
                </a:cubicBezTo>
                <a:cubicBezTo>
                  <a:pt x="393" y="533"/>
                  <a:pt x="402" y="553"/>
                  <a:pt x="414" y="574"/>
                </a:cubicBezTo>
                <a:cubicBezTo>
                  <a:pt x="396" y="554"/>
                  <a:pt x="381" y="537"/>
                  <a:pt x="367" y="521"/>
                </a:cubicBezTo>
                <a:cubicBezTo>
                  <a:pt x="361" y="507"/>
                  <a:pt x="356" y="492"/>
                  <a:pt x="352" y="478"/>
                </a:cubicBezTo>
                <a:close/>
                <a:moveTo>
                  <a:pt x="384" y="512"/>
                </a:moveTo>
                <a:cubicBezTo>
                  <a:pt x="373" y="499"/>
                  <a:pt x="362" y="488"/>
                  <a:pt x="352" y="477"/>
                </a:cubicBezTo>
                <a:cubicBezTo>
                  <a:pt x="341" y="436"/>
                  <a:pt x="337" y="398"/>
                  <a:pt x="342" y="366"/>
                </a:cubicBezTo>
                <a:cubicBezTo>
                  <a:pt x="346" y="362"/>
                  <a:pt x="349" y="357"/>
                  <a:pt x="353" y="353"/>
                </a:cubicBezTo>
                <a:cubicBezTo>
                  <a:pt x="353" y="353"/>
                  <a:pt x="353" y="353"/>
                  <a:pt x="353" y="353"/>
                </a:cubicBezTo>
                <a:cubicBezTo>
                  <a:pt x="348" y="398"/>
                  <a:pt x="358" y="450"/>
                  <a:pt x="384" y="512"/>
                </a:cubicBezTo>
                <a:close/>
                <a:moveTo>
                  <a:pt x="343" y="365"/>
                </a:moveTo>
                <a:cubicBezTo>
                  <a:pt x="343" y="364"/>
                  <a:pt x="343" y="364"/>
                  <a:pt x="343" y="363"/>
                </a:cubicBezTo>
                <a:cubicBezTo>
                  <a:pt x="345" y="360"/>
                  <a:pt x="347" y="358"/>
                  <a:pt x="349" y="355"/>
                </a:cubicBezTo>
                <a:cubicBezTo>
                  <a:pt x="350" y="353"/>
                  <a:pt x="352" y="352"/>
                  <a:pt x="353" y="350"/>
                </a:cubicBezTo>
                <a:cubicBezTo>
                  <a:pt x="353" y="351"/>
                  <a:pt x="353" y="352"/>
                  <a:pt x="353" y="352"/>
                </a:cubicBezTo>
                <a:cubicBezTo>
                  <a:pt x="349" y="357"/>
                  <a:pt x="346" y="361"/>
                  <a:pt x="343" y="365"/>
                </a:cubicBezTo>
                <a:close/>
                <a:moveTo>
                  <a:pt x="352" y="351"/>
                </a:moveTo>
                <a:cubicBezTo>
                  <a:pt x="352" y="350"/>
                  <a:pt x="353" y="349"/>
                  <a:pt x="353" y="349"/>
                </a:cubicBezTo>
                <a:cubicBezTo>
                  <a:pt x="353" y="349"/>
                  <a:pt x="353" y="349"/>
                  <a:pt x="353" y="349"/>
                </a:cubicBezTo>
                <a:cubicBezTo>
                  <a:pt x="353" y="349"/>
                  <a:pt x="353" y="349"/>
                  <a:pt x="353" y="349"/>
                </a:cubicBezTo>
                <a:cubicBezTo>
                  <a:pt x="353" y="350"/>
                  <a:pt x="352" y="350"/>
                  <a:pt x="352" y="351"/>
                </a:cubicBezTo>
                <a:close/>
                <a:moveTo>
                  <a:pt x="348" y="354"/>
                </a:moveTo>
                <a:cubicBezTo>
                  <a:pt x="347" y="356"/>
                  <a:pt x="345" y="358"/>
                  <a:pt x="343" y="360"/>
                </a:cubicBezTo>
                <a:cubicBezTo>
                  <a:pt x="344" y="358"/>
                  <a:pt x="344" y="356"/>
                  <a:pt x="345" y="353"/>
                </a:cubicBezTo>
                <a:cubicBezTo>
                  <a:pt x="348" y="350"/>
                  <a:pt x="351" y="347"/>
                  <a:pt x="354" y="344"/>
                </a:cubicBezTo>
                <a:cubicBezTo>
                  <a:pt x="354" y="345"/>
                  <a:pt x="354" y="346"/>
                  <a:pt x="353" y="348"/>
                </a:cubicBezTo>
                <a:cubicBezTo>
                  <a:pt x="352" y="350"/>
                  <a:pt x="350" y="352"/>
                  <a:pt x="348" y="354"/>
                </a:cubicBezTo>
                <a:close/>
                <a:moveTo>
                  <a:pt x="345" y="352"/>
                </a:moveTo>
                <a:cubicBezTo>
                  <a:pt x="345" y="351"/>
                  <a:pt x="346" y="350"/>
                  <a:pt x="346" y="349"/>
                </a:cubicBezTo>
                <a:cubicBezTo>
                  <a:pt x="349" y="344"/>
                  <a:pt x="349" y="344"/>
                  <a:pt x="349" y="344"/>
                </a:cubicBezTo>
                <a:cubicBezTo>
                  <a:pt x="351" y="341"/>
                  <a:pt x="353" y="338"/>
                  <a:pt x="356" y="334"/>
                </a:cubicBezTo>
                <a:cubicBezTo>
                  <a:pt x="355" y="337"/>
                  <a:pt x="355" y="340"/>
                  <a:pt x="354" y="343"/>
                </a:cubicBezTo>
                <a:cubicBezTo>
                  <a:pt x="351" y="346"/>
                  <a:pt x="348" y="349"/>
                  <a:pt x="345" y="352"/>
                </a:cubicBezTo>
                <a:close/>
                <a:moveTo>
                  <a:pt x="355" y="343"/>
                </a:moveTo>
                <a:cubicBezTo>
                  <a:pt x="357" y="340"/>
                  <a:pt x="360" y="337"/>
                  <a:pt x="362" y="335"/>
                </a:cubicBezTo>
                <a:cubicBezTo>
                  <a:pt x="360" y="338"/>
                  <a:pt x="357" y="342"/>
                  <a:pt x="354" y="347"/>
                </a:cubicBezTo>
                <a:cubicBezTo>
                  <a:pt x="354" y="345"/>
                  <a:pt x="354" y="344"/>
                  <a:pt x="355" y="343"/>
                </a:cubicBezTo>
                <a:close/>
                <a:moveTo>
                  <a:pt x="355" y="342"/>
                </a:moveTo>
                <a:cubicBezTo>
                  <a:pt x="355" y="339"/>
                  <a:pt x="356" y="336"/>
                  <a:pt x="356" y="333"/>
                </a:cubicBezTo>
                <a:cubicBezTo>
                  <a:pt x="359" y="330"/>
                  <a:pt x="361" y="327"/>
                  <a:pt x="363" y="324"/>
                </a:cubicBezTo>
                <a:cubicBezTo>
                  <a:pt x="364" y="323"/>
                  <a:pt x="365" y="321"/>
                  <a:pt x="366" y="320"/>
                </a:cubicBezTo>
                <a:cubicBezTo>
                  <a:pt x="366" y="324"/>
                  <a:pt x="365" y="327"/>
                  <a:pt x="365" y="331"/>
                </a:cubicBezTo>
                <a:cubicBezTo>
                  <a:pt x="365" y="331"/>
                  <a:pt x="365" y="331"/>
                  <a:pt x="365" y="331"/>
                </a:cubicBezTo>
                <a:cubicBezTo>
                  <a:pt x="361" y="335"/>
                  <a:pt x="358" y="339"/>
                  <a:pt x="355" y="342"/>
                </a:cubicBezTo>
                <a:close/>
                <a:moveTo>
                  <a:pt x="364" y="322"/>
                </a:moveTo>
                <a:cubicBezTo>
                  <a:pt x="365" y="320"/>
                  <a:pt x="366" y="319"/>
                  <a:pt x="367" y="318"/>
                </a:cubicBezTo>
                <a:cubicBezTo>
                  <a:pt x="367" y="318"/>
                  <a:pt x="367" y="319"/>
                  <a:pt x="367" y="319"/>
                </a:cubicBezTo>
                <a:cubicBezTo>
                  <a:pt x="366" y="320"/>
                  <a:pt x="365" y="321"/>
                  <a:pt x="364" y="322"/>
                </a:cubicBezTo>
                <a:close/>
                <a:moveTo>
                  <a:pt x="362" y="324"/>
                </a:moveTo>
                <a:cubicBezTo>
                  <a:pt x="361" y="325"/>
                  <a:pt x="359" y="327"/>
                  <a:pt x="358" y="328"/>
                </a:cubicBezTo>
                <a:cubicBezTo>
                  <a:pt x="359" y="325"/>
                  <a:pt x="359" y="322"/>
                  <a:pt x="360" y="319"/>
                </a:cubicBezTo>
                <a:cubicBezTo>
                  <a:pt x="363" y="316"/>
                  <a:pt x="366" y="313"/>
                  <a:pt x="368" y="311"/>
                </a:cubicBezTo>
                <a:cubicBezTo>
                  <a:pt x="368" y="313"/>
                  <a:pt x="367" y="315"/>
                  <a:pt x="367" y="316"/>
                </a:cubicBezTo>
                <a:cubicBezTo>
                  <a:pt x="365" y="319"/>
                  <a:pt x="364" y="321"/>
                  <a:pt x="362" y="324"/>
                </a:cubicBezTo>
                <a:close/>
                <a:moveTo>
                  <a:pt x="371" y="300"/>
                </a:moveTo>
                <a:cubicBezTo>
                  <a:pt x="370" y="303"/>
                  <a:pt x="369" y="307"/>
                  <a:pt x="369" y="310"/>
                </a:cubicBezTo>
                <a:cubicBezTo>
                  <a:pt x="366" y="312"/>
                  <a:pt x="363" y="315"/>
                  <a:pt x="361" y="318"/>
                </a:cubicBezTo>
                <a:cubicBezTo>
                  <a:pt x="361" y="317"/>
                  <a:pt x="361" y="316"/>
                  <a:pt x="362" y="316"/>
                </a:cubicBezTo>
                <a:lnTo>
                  <a:pt x="371" y="300"/>
                </a:lnTo>
                <a:close/>
                <a:moveTo>
                  <a:pt x="362" y="313"/>
                </a:moveTo>
                <a:cubicBezTo>
                  <a:pt x="363" y="312"/>
                  <a:pt x="364" y="310"/>
                  <a:pt x="364" y="308"/>
                </a:cubicBezTo>
                <a:cubicBezTo>
                  <a:pt x="366" y="306"/>
                  <a:pt x="368" y="304"/>
                  <a:pt x="369" y="302"/>
                </a:cubicBezTo>
                <a:lnTo>
                  <a:pt x="362" y="313"/>
                </a:lnTo>
                <a:close/>
                <a:moveTo>
                  <a:pt x="369" y="310"/>
                </a:moveTo>
                <a:cubicBezTo>
                  <a:pt x="369" y="309"/>
                  <a:pt x="370" y="309"/>
                  <a:pt x="370" y="309"/>
                </a:cubicBezTo>
                <a:cubicBezTo>
                  <a:pt x="372" y="307"/>
                  <a:pt x="374" y="305"/>
                  <a:pt x="376" y="303"/>
                </a:cubicBezTo>
                <a:cubicBezTo>
                  <a:pt x="374" y="307"/>
                  <a:pt x="371" y="311"/>
                  <a:pt x="368" y="315"/>
                </a:cubicBezTo>
                <a:cubicBezTo>
                  <a:pt x="368" y="314"/>
                  <a:pt x="369" y="312"/>
                  <a:pt x="369" y="310"/>
                </a:cubicBezTo>
                <a:close/>
                <a:moveTo>
                  <a:pt x="368" y="317"/>
                </a:moveTo>
                <a:cubicBezTo>
                  <a:pt x="371" y="311"/>
                  <a:pt x="374" y="307"/>
                  <a:pt x="377" y="302"/>
                </a:cubicBezTo>
                <a:cubicBezTo>
                  <a:pt x="377" y="304"/>
                  <a:pt x="377" y="307"/>
                  <a:pt x="377" y="309"/>
                </a:cubicBezTo>
                <a:cubicBezTo>
                  <a:pt x="373" y="312"/>
                  <a:pt x="370" y="316"/>
                  <a:pt x="367" y="319"/>
                </a:cubicBezTo>
                <a:cubicBezTo>
                  <a:pt x="367" y="318"/>
                  <a:pt x="367" y="317"/>
                  <a:pt x="368" y="317"/>
                </a:cubicBezTo>
                <a:close/>
                <a:moveTo>
                  <a:pt x="381" y="284"/>
                </a:moveTo>
                <a:cubicBezTo>
                  <a:pt x="381" y="287"/>
                  <a:pt x="380" y="289"/>
                  <a:pt x="380" y="291"/>
                </a:cubicBezTo>
                <a:cubicBezTo>
                  <a:pt x="377" y="293"/>
                  <a:pt x="375" y="295"/>
                  <a:pt x="373" y="298"/>
                </a:cubicBezTo>
                <a:cubicBezTo>
                  <a:pt x="375" y="295"/>
                  <a:pt x="376" y="292"/>
                  <a:pt x="378" y="289"/>
                </a:cubicBezTo>
                <a:cubicBezTo>
                  <a:pt x="379" y="288"/>
                  <a:pt x="380" y="286"/>
                  <a:pt x="381" y="285"/>
                </a:cubicBezTo>
                <a:cubicBezTo>
                  <a:pt x="381" y="285"/>
                  <a:pt x="381" y="285"/>
                  <a:pt x="381" y="285"/>
                </a:cubicBezTo>
                <a:lnTo>
                  <a:pt x="381" y="284"/>
                </a:lnTo>
                <a:close/>
                <a:moveTo>
                  <a:pt x="378" y="289"/>
                </a:moveTo>
                <a:cubicBezTo>
                  <a:pt x="376" y="292"/>
                  <a:pt x="374" y="294"/>
                  <a:pt x="373" y="297"/>
                </a:cubicBezTo>
                <a:cubicBezTo>
                  <a:pt x="374" y="295"/>
                  <a:pt x="374" y="292"/>
                  <a:pt x="375" y="290"/>
                </a:cubicBezTo>
                <a:cubicBezTo>
                  <a:pt x="377" y="287"/>
                  <a:pt x="380" y="285"/>
                  <a:pt x="382" y="282"/>
                </a:cubicBezTo>
                <a:cubicBezTo>
                  <a:pt x="382" y="282"/>
                  <a:pt x="382" y="283"/>
                  <a:pt x="382" y="283"/>
                </a:cubicBezTo>
                <a:cubicBezTo>
                  <a:pt x="380" y="285"/>
                  <a:pt x="379" y="287"/>
                  <a:pt x="378" y="289"/>
                </a:cubicBezTo>
                <a:close/>
                <a:moveTo>
                  <a:pt x="384" y="287"/>
                </a:moveTo>
                <a:cubicBezTo>
                  <a:pt x="383" y="288"/>
                  <a:pt x="381" y="289"/>
                  <a:pt x="380" y="290"/>
                </a:cubicBezTo>
                <a:cubicBezTo>
                  <a:pt x="381" y="288"/>
                  <a:pt x="381" y="285"/>
                  <a:pt x="382" y="283"/>
                </a:cubicBezTo>
                <a:cubicBezTo>
                  <a:pt x="383" y="282"/>
                  <a:pt x="384" y="281"/>
                  <a:pt x="384" y="279"/>
                </a:cubicBezTo>
                <a:cubicBezTo>
                  <a:pt x="386" y="277"/>
                  <a:pt x="388" y="275"/>
                  <a:pt x="391" y="273"/>
                </a:cubicBezTo>
                <a:cubicBezTo>
                  <a:pt x="390" y="276"/>
                  <a:pt x="389" y="279"/>
                  <a:pt x="389" y="282"/>
                </a:cubicBezTo>
                <a:cubicBezTo>
                  <a:pt x="387" y="284"/>
                  <a:pt x="386" y="285"/>
                  <a:pt x="384" y="287"/>
                </a:cubicBezTo>
                <a:close/>
                <a:moveTo>
                  <a:pt x="448" y="213"/>
                </a:moveTo>
                <a:cubicBezTo>
                  <a:pt x="452" y="210"/>
                  <a:pt x="456" y="207"/>
                  <a:pt x="459" y="203"/>
                </a:cubicBezTo>
                <a:cubicBezTo>
                  <a:pt x="456" y="208"/>
                  <a:pt x="452" y="213"/>
                  <a:pt x="449" y="217"/>
                </a:cubicBezTo>
                <a:cubicBezTo>
                  <a:pt x="449" y="216"/>
                  <a:pt x="449" y="214"/>
                  <a:pt x="448" y="213"/>
                </a:cubicBezTo>
                <a:close/>
                <a:moveTo>
                  <a:pt x="449" y="220"/>
                </a:moveTo>
                <a:cubicBezTo>
                  <a:pt x="448" y="220"/>
                  <a:pt x="447" y="221"/>
                  <a:pt x="446" y="222"/>
                </a:cubicBezTo>
                <a:cubicBezTo>
                  <a:pt x="447" y="221"/>
                  <a:pt x="448" y="220"/>
                  <a:pt x="448" y="219"/>
                </a:cubicBezTo>
                <a:cubicBezTo>
                  <a:pt x="448" y="219"/>
                  <a:pt x="449" y="219"/>
                  <a:pt x="449" y="220"/>
                </a:cubicBezTo>
                <a:close/>
                <a:moveTo>
                  <a:pt x="437" y="213"/>
                </a:moveTo>
                <a:cubicBezTo>
                  <a:pt x="438" y="209"/>
                  <a:pt x="438" y="205"/>
                  <a:pt x="438" y="202"/>
                </a:cubicBezTo>
                <a:cubicBezTo>
                  <a:pt x="439" y="201"/>
                  <a:pt x="440" y="201"/>
                  <a:pt x="440" y="200"/>
                </a:cubicBezTo>
                <a:cubicBezTo>
                  <a:pt x="443" y="198"/>
                  <a:pt x="445" y="197"/>
                  <a:pt x="447" y="195"/>
                </a:cubicBezTo>
                <a:cubicBezTo>
                  <a:pt x="447" y="198"/>
                  <a:pt x="447" y="201"/>
                  <a:pt x="447" y="204"/>
                </a:cubicBezTo>
                <a:cubicBezTo>
                  <a:pt x="447" y="204"/>
                  <a:pt x="446" y="205"/>
                  <a:pt x="446" y="206"/>
                </a:cubicBezTo>
                <a:cubicBezTo>
                  <a:pt x="443" y="208"/>
                  <a:pt x="440" y="211"/>
                  <a:pt x="437" y="213"/>
                </a:cubicBezTo>
                <a:close/>
                <a:moveTo>
                  <a:pt x="445" y="207"/>
                </a:moveTo>
                <a:cubicBezTo>
                  <a:pt x="442" y="211"/>
                  <a:pt x="440" y="215"/>
                  <a:pt x="437" y="219"/>
                </a:cubicBezTo>
                <a:cubicBezTo>
                  <a:pt x="437" y="217"/>
                  <a:pt x="437" y="215"/>
                  <a:pt x="437" y="214"/>
                </a:cubicBezTo>
                <a:cubicBezTo>
                  <a:pt x="440" y="212"/>
                  <a:pt x="442" y="210"/>
                  <a:pt x="445" y="207"/>
                </a:cubicBezTo>
                <a:close/>
                <a:moveTo>
                  <a:pt x="447" y="194"/>
                </a:moveTo>
                <a:cubicBezTo>
                  <a:pt x="445" y="196"/>
                  <a:pt x="443" y="198"/>
                  <a:pt x="440" y="200"/>
                </a:cubicBezTo>
                <a:cubicBezTo>
                  <a:pt x="440" y="200"/>
                  <a:pt x="439" y="201"/>
                  <a:pt x="438" y="201"/>
                </a:cubicBezTo>
                <a:cubicBezTo>
                  <a:pt x="439" y="197"/>
                  <a:pt x="440" y="193"/>
                  <a:pt x="440" y="190"/>
                </a:cubicBezTo>
                <a:cubicBezTo>
                  <a:pt x="443" y="188"/>
                  <a:pt x="445" y="185"/>
                  <a:pt x="448" y="183"/>
                </a:cubicBezTo>
                <a:cubicBezTo>
                  <a:pt x="448" y="187"/>
                  <a:pt x="447" y="191"/>
                  <a:pt x="447" y="194"/>
                </a:cubicBezTo>
                <a:close/>
                <a:moveTo>
                  <a:pt x="458" y="175"/>
                </a:moveTo>
                <a:cubicBezTo>
                  <a:pt x="457" y="176"/>
                  <a:pt x="455" y="177"/>
                  <a:pt x="454" y="178"/>
                </a:cubicBezTo>
                <a:cubicBezTo>
                  <a:pt x="452" y="180"/>
                  <a:pt x="450" y="181"/>
                  <a:pt x="449" y="182"/>
                </a:cubicBezTo>
                <a:cubicBezTo>
                  <a:pt x="449" y="178"/>
                  <a:pt x="449" y="174"/>
                  <a:pt x="450" y="170"/>
                </a:cubicBezTo>
                <a:cubicBezTo>
                  <a:pt x="453" y="168"/>
                  <a:pt x="456" y="166"/>
                  <a:pt x="459" y="163"/>
                </a:cubicBezTo>
                <a:cubicBezTo>
                  <a:pt x="458" y="167"/>
                  <a:pt x="458" y="171"/>
                  <a:pt x="458" y="175"/>
                </a:cubicBezTo>
                <a:close/>
                <a:moveTo>
                  <a:pt x="459" y="185"/>
                </a:moveTo>
                <a:cubicBezTo>
                  <a:pt x="455" y="188"/>
                  <a:pt x="451" y="191"/>
                  <a:pt x="448" y="194"/>
                </a:cubicBezTo>
                <a:cubicBezTo>
                  <a:pt x="448" y="190"/>
                  <a:pt x="448" y="186"/>
                  <a:pt x="448" y="183"/>
                </a:cubicBezTo>
                <a:cubicBezTo>
                  <a:pt x="450" y="181"/>
                  <a:pt x="452" y="180"/>
                  <a:pt x="454" y="179"/>
                </a:cubicBezTo>
                <a:cubicBezTo>
                  <a:pt x="456" y="178"/>
                  <a:pt x="457" y="177"/>
                  <a:pt x="458" y="176"/>
                </a:cubicBezTo>
                <a:cubicBezTo>
                  <a:pt x="458" y="179"/>
                  <a:pt x="459" y="182"/>
                  <a:pt x="459" y="185"/>
                </a:cubicBezTo>
                <a:close/>
                <a:moveTo>
                  <a:pt x="448" y="183"/>
                </a:moveTo>
                <a:cubicBezTo>
                  <a:pt x="445" y="185"/>
                  <a:pt x="443" y="187"/>
                  <a:pt x="441" y="189"/>
                </a:cubicBezTo>
                <a:cubicBezTo>
                  <a:pt x="441" y="185"/>
                  <a:pt x="442" y="180"/>
                  <a:pt x="444" y="176"/>
                </a:cubicBezTo>
                <a:cubicBezTo>
                  <a:pt x="446" y="175"/>
                  <a:pt x="448" y="173"/>
                  <a:pt x="450" y="171"/>
                </a:cubicBezTo>
                <a:cubicBezTo>
                  <a:pt x="449" y="175"/>
                  <a:pt x="448" y="179"/>
                  <a:pt x="448" y="183"/>
                </a:cubicBezTo>
                <a:close/>
                <a:moveTo>
                  <a:pt x="459" y="186"/>
                </a:moveTo>
                <a:cubicBezTo>
                  <a:pt x="459" y="186"/>
                  <a:pt x="459" y="186"/>
                  <a:pt x="459" y="186"/>
                </a:cubicBezTo>
                <a:cubicBezTo>
                  <a:pt x="455" y="192"/>
                  <a:pt x="452" y="197"/>
                  <a:pt x="448" y="203"/>
                </a:cubicBezTo>
                <a:cubicBezTo>
                  <a:pt x="448" y="200"/>
                  <a:pt x="448" y="197"/>
                  <a:pt x="448" y="194"/>
                </a:cubicBezTo>
                <a:cubicBezTo>
                  <a:pt x="451" y="192"/>
                  <a:pt x="455" y="189"/>
                  <a:pt x="459" y="186"/>
                </a:cubicBezTo>
                <a:close/>
                <a:moveTo>
                  <a:pt x="459" y="187"/>
                </a:moveTo>
                <a:cubicBezTo>
                  <a:pt x="459" y="190"/>
                  <a:pt x="459" y="192"/>
                  <a:pt x="459" y="195"/>
                </a:cubicBezTo>
                <a:cubicBezTo>
                  <a:pt x="456" y="198"/>
                  <a:pt x="452" y="201"/>
                  <a:pt x="448" y="204"/>
                </a:cubicBezTo>
                <a:cubicBezTo>
                  <a:pt x="448" y="204"/>
                  <a:pt x="448" y="204"/>
                  <a:pt x="448" y="204"/>
                </a:cubicBezTo>
                <a:cubicBezTo>
                  <a:pt x="452" y="198"/>
                  <a:pt x="455" y="193"/>
                  <a:pt x="459" y="187"/>
                </a:cubicBezTo>
                <a:close/>
                <a:moveTo>
                  <a:pt x="469" y="143"/>
                </a:moveTo>
                <a:cubicBezTo>
                  <a:pt x="469" y="147"/>
                  <a:pt x="469" y="151"/>
                  <a:pt x="469" y="155"/>
                </a:cubicBezTo>
                <a:cubicBezTo>
                  <a:pt x="467" y="157"/>
                  <a:pt x="467" y="157"/>
                  <a:pt x="467" y="157"/>
                </a:cubicBezTo>
                <a:cubicBezTo>
                  <a:pt x="464" y="159"/>
                  <a:pt x="462" y="160"/>
                  <a:pt x="459" y="162"/>
                </a:cubicBezTo>
                <a:cubicBezTo>
                  <a:pt x="460" y="158"/>
                  <a:pt x="460" y="154"/>
                  <a:pt x="461" y="150"/>
                </a:cubicBezTo>
                <a:cubicBezTo>
                  <a:pt x="463" y="148"/>
                  <a:pt x="466" y="146"/>
                  <a:pt x="469" y="143"/>
                </a:cubicBezTo>
                <a:close/>
                <a:moveTo>
                  <a:pt x="461" y="150"/>
                </a:moveTo>
                <a:cubicBezTo>
                  <a:pt x="461" y="150"/>
                  <a:pt x="461" y="149"/>
                  <a:pt x="461" y="149"/>
                </a:cubicBezTo>
                <a:cubicBezTo>
                  <a:pt x="464" y="146"/>
                  <a:pt x="466" y="143"/>
                  <a:pt x="469" y="140"/>
                </a:cubicBezTo>
                <a:cubicBezTo>
                  <a:pt x="469" y="141"/>
                  <a:pt x="469" y="142"/>
                  <a:pt x="469" y="143"/>
                </a:cubicBezTo>
                <a:cubicBezTo>
                  <a:pt x="466" y="145"/>
                  <a:pt x="463" y="147"/>
                  <a:pt x="461" y="150"/>
                </a:cubicBezTo>
                <a:close/>
                <a:moveTo>
                  <a:pt x="467" y="157"/>
                </a:moveTo>
                <a:cubicBezTo>
                  <a:pt x="469" y="156"/>
                  <a:pt x="469" y="156"/>
                  <a:pt x="469" y="156"/>
                </a:cubicBezTo>
                <a:cubicBezTo>
                  <a:pt x="469" y="159"/>
                  <a:pt x="469" y="163"/>
                  <a:pt x="470" y="167"/>
                </a:cubicBezTo>
                <a:cubicBezTo>
                  <a:pt x="466" y="169"/>
                  <a:pt x="462" y="172"/>
                  <a:pt x="459" y="175"/>
                </a:cubicBezTo>
                <a:cubicBezTo>
                  <a:pt x="459" y="171"/>
                  <a:pt x="459" y="167"/>
                  <a:pt x="459" y="163"/>
                </a:cubicBezTo>
                <a:cubicBezTo>
                  <a:pt x="462" y="161"/>
                  <a:pt x="465" y="159"/>
                  <a:pt x="467" y="157"/>
                </a:cubicBezTo>
                <a:close/>
                <a:moveTo>
                  <a:pt x="480" y="131"/>
                </a:moveTo>
                <a:cubicBezTo>
                  <a:pt x="480" y="132"/>
                  <a:pt x="480" y="134"/>
                  <a:pt x="480" y="135"/>
                </a:cubicBezTo>
                <a:cubicBezTo>
                  <a:pt x="476" y="137"/>
                  <a:pt x="473" y="140"/>
                  <a:pt x="470" y="142"/>
                </a:cubicBezTo>
                <a:cubicBezTo>
                  <a:pt x="470" y="141"/>
                  <a:pt x="470" y="141"/>
                  <a:pt x="470" y="140"/>
                </a:cubicBezTo>
                <a:cubicBezTo>
                  <a:pt x="473" y="137"/>
                  <a:pt x="476" y="134"/>
                  <a:pt x="480" y="131"/>
                </a:cubicBezTo>
                <a:close/>
                <a:moveTo>
                  <a:pt x="470" y="139"/>
                </a:moveTo>
                <a:cubicBezTo>
                  <a:pt x="470" y="135"/>
                  <a:pt x="471" y="131"/>
                  <a:pt x="471" y="128"/>
                </a:cubicBezTo>
                <a:cubicBezTo>
                  <a:pt x="474" y="124"/>
                  <a:pt x="477" y="121"/>
                  <a:pt x="480" y="118"/>
                </a:cubicBezTo>
                <a:cubicBezTo>
                  <a:pt x="480" y="122"/>
                  <a:pt x="480" y="126"/>
                  <a:pt x="480" y="130"/>
                </a:cubicBezTo>
                <a:cubicBezTo>
                  <a:pt x="476" y="133"/>
                  <a:pt x="473" y="136"/>
                  <a:pt x="470" y="139"/>
                </a:cubicBezTo>
                <a:close/>
                <a:moveTo>
                  <a:pt x="480" y="136"/>
                </a:moveTo>
                <a:cubicBezTo>
                  <a:pt x="480" y="139"/>
                  <a:pt x="480" y="143"/>
                  <a:pt x="481" y="147"/>
                </a:cubicBezTo>
                <a:cubicBezTo>
                  <a:pt x="477" y="150"/>
                  <a:pt x="473" y="152"/>
                  <a:pt x="470" y="155"/>
                </a:cubicBezTo>
                <a:cubicBezTo>
                  <a:pt x="469" y="151"/>
                  <a:pt x="469" y="147"/>
                  <a:pt x="470" y="143"/>
                </a:cubicBezTo>
                <a:cubicBezTo>
                  <a:pt x="473" y="140"/>
                  <a:pt x="476" y="138"/>
                  <a:pt x="480" y="136"/>
                </a:cubicBezTo>
                <a:close/>
                <a:moveTo>
                  <a:pt x="491" y="108"/>
                </a:moveTo>
                <a:cubicBezTo>
                  <a:pt x="487" y="111"/>
                  <a:pt x="484" y="114"/>
                  <a:pt x="481" y="117"/>
                </a:cubicBezTo>
                <a:cubicBezTo>
                  <a:pt x="481" y="113"/>
                  <a:pt x="481" y="109"/>
                  <a:pt x="482" y="105"/>
                </a:cubicBezTo>
                <a:cubicBezTo>
                  <a:pt x="485" y="102"/>
                  <a:pt x="488" y="99"/>
                  <a:pt x="491" y="96"/>
                </a:cubicBezTo>
                <a:cubicBezTo>
                  <a:pt x="491" y="100"/>
                  <a:pt x="491" y="104"/>
                  <a:pt x="491" y="108"/>
                </a:cubicBezTo>
                <a:close/>
                <a:moveTo>
                  <a:pt x="491" y="109"/>
                </a:moveTo>
                <a:cubicBezTo>
                  <a:pt x="491" y="113"/>
                  <a:pt x="491" y="117"/>
                  <a:pt x="491" y="121"/>
                </a:cubicBezTo>
                <a:cubicBezTo>
                  <a:pt x="488" y="124"/>
                  <a:pt x="484" y="127"/>
                  <a:pt x="480" y="130"/>
                </a:cubicBezTo>
                <a:cubicBezTo>
                  <a:pt x="480" y="126"/>
                  <a:pt x="480" y="122"/>
                  <a:pt x="481" y="118"/>
                </a:cubicBezTo>
                <a:cubicBezTo>
                  <a:pt x="484" y="115"/>
                  <a:pt x="487" y="112"/>
                  <a:pt x="491" y="109"/>
                </a:cubicBezTo>
                <a:close/>
                <a:moveTo>
                  <a:pt x="484" y="165"/>
                </a:moveTo>
                <a:cubicBezTo>
                  <a:pt x="484" y="162"/>
                  <a:pt x="483" y="160"/>
                  <a:pt x="483" y="157"/>
                </a:cubicBezTo>
                <a:cubicBezTo>
                  <a:pt x="487" y="154"/>
                  <a:pt x="491" y="151"/>
                  <a:pt x="496" y="147"/>
                </a:cubicBezTo>
                <a:cubicBezTo>
                  <a:pt x="496" y="148"/>
                  <a:pt x="496" y="148"/>
                  <a:pt x="496" y="149"/>
                </a:cubicBezTo>
                <a:cubicBezTo>
                  <a:pt x="493" y="153"/>
                  <a:pt x="490" y="158"/>
                  <a:pt x="487" y="162"/>
                </a:cubicBezTo>
                <a:cubicBezTo>
                  <a:pt x="486" y="163"/>
                  <a:pt x="485" y="164"/>
                  <a:pt x="484" y="165"/>
                </a:cubicBezTo>
                <a:close/>
                <a:moveTo>
                  <a:pt x="486" y="164"/>
                </a:moveTo>
                <a:cubicBezTo>
                  <a:pt x="486" y="165"/>
                  <a:pt x="485" y="166"/>
                  <a:pt x="484" y="167"/>
                </a:cubicBezTo>
                <a:cubicBezTo>
                  <a:pt x="484" y="166"/>
                  <a:pt x="484" y="166"/>
                  <a:pt x="484" y="166"/>
                </a:cubicBezTo>
                <a:cubicBezTo>
                  <a:pt x="485" y="165"/>
                  <a:pt x="486" y="164"/>
                  <a:pt x="486" y="164"/>
                </a:cubicBezTo>
                <a:close/>
                <a:moveTo>
                  <a:pt x="471" y="176"/>
                </a:moveTo>
                <a:cubicBezTo>
                  <a:pt x="468" y="178"/>
                  <a:pt x="464" y="181"/>
                  <a:pt x="461" y="183"/>
                </a:cubicBezTo>
                <a:cubicBezTo>
                  <a:pt x="464" y="179"/>
                  <a:pt x="467" y="174"/>
                  <a:pt x="470" y="169"/>
                </a:cubicBezTo>
                <a:cubicBezTo>
                  <a:pt x="470" y="171"/>
                  <a:pt x="470" y="174"/>
                  <a:pt x="471" y="176"/>
                </a:cubicBezTo>
                <a:close/>
                <a:moveTo>
                  <a:pt x="470" y="167"/>
                </a:moveTo>
                <a:cubicBezTo>
                  <a:pt x="471" y="166"/>
                  <a:pt x="471" y="166"/>
                  <a:pt x="472" y="166"/>
                </a:cubicBezTo>
                <a:cubicBezTo>
                  <a:pt x="471" y="166"/>
                  <a:pt x="471" y="167"/>
                  <a:pt x="470" y="168"/>
                </a:cubicBezTo>
                <a:cubicBezTo>
                  <a:pt x="470" y="167"/>
                  <a:pt x="470" y="167"/>
                  <a:pt x="470" y="167"/>
                </a:cubicBezTo>
                <a:close/>
                <a:moveTo>
                  <a:pt x="470" y="169"/>
                </a:moveTo>
                <a:cubicBezTo>
                  <a:pt x="471" y="167"/>
                  <a:pt x="472" y="166"/>
                  <a:pt x="473" y="165"/>
                </a:cubicBezTo>
                <a:cubicBezTo>
                  <a:pt x="476" y="163"/>
                  <a:pt x="479" y="160"/>
                  <a:pt x="482" y="158"/>
                </a:cubicBezTo>
                <a:cubicBezTo>
                  <a:pt x="483" y="160"/>
                  <a:pt x="483" y="163"/>
                  <a:pt x="484" y="165"/>
                </a:cubicBezTo>
                <a:cubicBezTo>
                  <a:pt x="479" y="169"/>
                  <a:pt x="475" y="172"/>
                  <a:pt x="471" y="175"/>
                </a:cubicBezTo>
                <a:cubicBezTo>
                  <a:pt x="471" y="173"/>
                  <a:pt x="471" y="171"/>
                  <a:pt x="470" y="169"/>
                </a:cubicBezTo>
                <a:close/>
                <a:moveTo>
                  <a:pt x="496" y="125"/>
                </a:moveTo>
                <a:cubicBezTo>
                  <a:pt x="504" y="119"/>
                  <a:pt x="512" y="114"/>
                  <a:pt x="520" y="108"/>
                </a:cubicBezTo>
                <a:cubicBezTo>
                  <a:pt x="517" y="114"/>
                  <a:pt x="513" y="120"/>
                  <a:pt x="510" y="126"/>
                </a:cubicBezTo>
                <a:cubicBezTo>
                  <a:pt x="505" y="130"/>
                  <a:pt x="499" y="134"/>
                  <a:pt x="494" y="137"/>
                </a:cubicBezTo>
                <a:cubicBezTo>
                  <a:pt x="494" y="135"/>
                  <a:pt x="493" y="132"/>
                  <a:pt x="493" y="130"/>
                </a:cubicBezTo>
                <a:cubicBezTo>
                  <a:pt x="494" y="128"/>
                  <a:pt x="495" y="127"/>
                  <a:pt x="496" y="125"/>
                </a:cubicBezTo>
                <a:close/>
                <a:moveTo>
                  <a:pt x="493" y="129"/>
                </a:moveTo>
                <a:cubicBezTo>
                  <a:pt x="493" y="128"/>
                  <a:pt x="493" y="128"/>
                  <a:pt x="493" y="127"/>
                </a:cubicBezTo>
                <a:cubicBezTo>
                  <a:pt x="493" y="127"/>
                  <a:pt x="494" y="126"/>
                  <a:pt x="495" y="126"/>
                </a:cubicBezTo>
                <a:cubicBezTo>
                  <a:pt x="494" y="127"/>
                  <a:pt x="493" y="128"/>
                  <a:pt x="493" y="129"/>
                </a:cubicBezTo>
                <a:close/>
                <a:moveTo>
                  <a:pt x="521" y="107"/>
                </a:moveTo>
                <a:cubicBezTo>
                  <a:pt x="522" y="106"/>
                  <a:pt x="524" y="106"/>
                  <a:pt x="525" y="105"/>
                </a:cubicBezTo>
                <a:cubicBezTo>
                  <a:pt x="521" y="111"/>
                  <a:pt x="518" y="117"/>
                  <a:pt x="514" y="123"/>
                </a:cubicBezTo>
                <a:cubicBezTo>
                  <a:pt x="513" y="123"/>
                  <a:pt x="512" y="124"/>
                  <a:pt x="511" y="125"/>
                </a:cubicBezTo>
                <a:cubicBezTo>
                  <a:pt x="514" y="119"/>
                  <a:pt x="518" y="113"/>
                  <a:pt x="521" y="107"/>
                </a:cubicBezTo>
                <a:close/>
                <a:moveTo>
                  <a:pt x="526" y="104"/>
                </a:moveTo>
                <a:cubicBezTo>
                  <a:pt x="532" y="100"/>
                  <a:pt x="537" y="96"/>
                  <a:pt x="543" y="91"/>
                </a:cubicBezTo>
                <a:cubicBezTo>
                  <a:pt x="540" y="97"/>
                  <a:pt x="536" y="103"/>
                  <a:pt x="533" y="108"/>
                </a:cubicBezTo>
                <a:cubicBezTo>
                  <a:pt x="527" y="113"/>
                  <a:pt x="521" y="117"/>
                  <a:pt x="515" y="122"/>
                </a:cubicBezTo>
                <a:cubicBezTo>
                  <a:pt x="519" y="116"/>
                  <a:pt x="522" y="110"/>
                  <a:pt x="526" y="104"/>
                </a:cubicBezTo>
                <a:close/>
                <a:moveTo>
                  <a:pt x="544" y="91"/>
                </a:moveTo>
                <a:cubicBezTo>
                  <a:pt x="550" y="87"/>
                  <a:pt x="555" y="82"/>
                  <a:pt x="561" y="78"/>
                </a:cubicBezTo>
                <a:cubicBezTo>
                  <a:pt x="557" y="84"/>
                  <a:pt x="554" y="89"/>
                  <a:pt x="550" y="95"/>
                </a:cubicBezTo>
                <a:cubicBezTo>
                  <a:pt x="545" y="99"/>
                  <a:pt x="539" y="103"/>
                  <a:pt x="534" y="108"/>
                </a:cubicBezTo>
                <a:cubicBezTo>
                  <a:pt x="538" y="102"/>
                  <a:pt x="541" y="96"/>
                  <a:pt x="544" y="91"/>
                </a:cubicBezTo>
                <a:close/>
                <a:moveTo>
                  <a:pt x="544" y="90"/>
                </a:moveTo>
                <a:cubicBezTo>
                  <a:pt x="538" y="95"/>
                  <a:pt x="532" y="99"/>
                  <a:pt x="526" y="103"/>
                </a:cubicBezTo>
                <a:cubicBezTo>
                  <a:pt x="527" y="101"/>
                  <a:pt x="528" y="99"/>
                  <a:pt x="529" y="97"/>
                </a:cubicBezTo>
                <a:cubicBezTo>
                  <a:pt x="535" y="93"/>
                  <a:pt x="541" y="89"/>
                  <a:pt x="547" y="86"/>
                </a:cubicBezTo>
                <a:cubicBezTo>
                  <a:pt x="546" y="87"/>
                  <a:pt x="545" y="89"/>
                  <a:pt x="544" y="90"/>
                </a:cubicBezTo>
                <a:close/>
                <a:moveTo>
                  <a:pt x="525" y="104"/>
                </a:moveTo>
                <a:cubicBezTo>
                  <a:pt x="524" y="104"/>
                  <a:pt x="523" y="105"/>
                  <a:pt x="522" y="106"/>
                </a:cubicBezTo>
                <a:cubicBezTo>
                  <a:pt x="523" y="104"/>
                  <a:pt x="524" y="102"/>
                  <a:pt x="525" y="100"/>
                </a:cubicBezTo>
                <a:cubicBezTo>
                  <a:pt x="526" y="99"/>
                  <a:pt x="527" y="98"/>
                  <a:pt x="529" y="98"/>
                </a:cubicBezTo>
                <a:cubicBezTo>
                  <a:pt x="528" y="100"/>
                  <a:pt x="526" y="102"/>
                  <a:pt x="525" y="104"/>
                </a:cubicBezTo>
                <a:close/>
                <a:moveTo>
                  <a:pt x="521" y="107"/>
                </a:moveTo>
                <a:cubicBezTo>
                  <a:pt x="513" y="113"/>
                  <a:pt x="504" y="118"/>
                  <a:pt x="496" y="124"/>
                </a:cubicBezTo>
                <a:cubicBezTo>
                  <a:pt x="498" y="121"/>
                  <a:pt x="499" y="119"/>
                  <a:pt x="500" y="116"/>
                </a:cubicBezTo>
                <a:cubicBezTo>
                  <a:pt x="508" y="111"/>
                  <a:pt x="516" y="106"/>
                  <a:pt x="524" y="101"/>
                </a:cubicBezTo>
                <a:cubicBezTo>
                  <a:pt x="523" y="103"/>
                  <a:pt x="522" y="105"/>
                  <a:pt x="521" y="107"/>
                </a:cubicBezTo>
                <a:close/>
                <a:moveTo>
                  <a:pt x="495" y="125"/>
                </a:moveTo>
                <a:cubicBezTo>
                  <a:pt x="494" y="125"/>
                  <a:pt x="493" y="126"/>
                  <a:pt x="493" y="126"/>
                </a:cubicBezTo>
                <a:cubicBezTo>
                  <a:pt x="492" y="125"/>
                  <a:pt x="492" y="123"/>
                  <a:pt x="492" y="122"/>
                </a:cubicBezTo>
                <a:cubicBezTo>
                  <a:pt x="494" y="120"/>
                  <a:pt x="497" y="119"/>
                  <a:pt x="499" y="117"/>
                </a:cubicBezTo>
                <a:cubicBezTo>
                  <a:pt x="499" y="117"/>
                  <a:pt x="499" y="117"/>
                  <a:pt x="499" y="117"/>
                </a:cubicBezTo>
                <a:cubicBezTo>
                  <a:pt x="498" y="119"/>
                  <a:pt x="497" y="122"/>
                  <a:pt x="495" y="125"/>
                </a:cubicBezTo>
                <a:close/>
                <a:moveTo>
                  <a:pt x="493" y="130"/>
                </a:moveTo>
                <a:cubicBezTo>
                  <a:pt x="493" y="133"/>
                  <a:pt x="493" y="135"/>
                  <a:pt x="494" y="138"/>
                </a:cubicBezTo>
                <a:cubicBezTo>
                  <a:pt x="491" y="140"/>
                  <a:pt x="488" y="142"/>
                  <a:pt x="485" y="144"/>
                </a:cubicBezTo>
                <a:cubicBezTo>
                  <a:pt x="488" y="140"/>
                  <a:pt x="490" y="135"/>
                  <a:pt x="493" y="130"/>
                </a:cubicBezTo>
                <a:close/>
                <a:moveTo>
                  <a:pt x="494" y="138"/>
                </a:moveTo>
                <a:cubicBezTo>
                  <a:pt x="494" y="141"/>
                  <a:pt x="495" y="144"/>
                  <a:pt x="496" y="147"/>
                </a:cubicBezTo>
                <a:cubicBezTo>
                  <a:pt x="491" y="150"/>
                  <a:pt x="487" y="153"/>
                  <a:pt x="483" y="157"/>
                </a:cubicBezTo>
                <a:cubicBezTo>
                  <a:pt x="482" y="154"/>
                  <a:pt x="482" y="152"/>
                  <a:pt x="482" y="150"/>
                </a:cubicBezTo>
                <a:cubicBezTo>
                  <a:pt x="483" y="148"/>
                  <a:pt x="483" y="147"/>
                  <a:pt x="484" y="145"/>
                </a:cubicBezTo>
                <a:cubicBezTo>
                  <a:pt x="488" y="143"/>
                  <a:pt x="491" y="141"/>
                  <a:pt x="494" y="138"/>
                </a:cubicBezTo>
                <a:close/>
                <a:moveTo>
                  <a:pt x="482" y="149"/>
                </a:moveTo>
                <a:cubicBezTo>
                  <a:pt x="482" y="148"/>
                  <a:pt x="481" y="148"/>
                  <a:pt x="481" y="147"/>
                </a:cubicBezTo>
                <a:cubicBezTo>
                  <a:pt x="482" y="147"/>
                  <a:pt x="483" y="146"/>
                  <a:pt x="483" y="146"/>
                </a:cubicBezTo>
                <a:cubicBezTo>
                  <a:pt x="483" y="147"/>
                  <a:pt x="482" y="148"/>
                  <a:pt x="482" y="149"/>
                </a:cubicBezTo>
                <a:close/>
                <a:moveTo>
                  <a:pt x="482" y="157"/>
                </a:moveTo>
                <a:cubicBezTo>
                  <a:pt x="479" y="159"/>
                  <a:pt x="476" y="162"/>
                  <a:pt x="473" y="164"/>
                </a:cubicBezTo>
                <a:cubicBezTo>
                  <a:pt x="476" y="159"/>
                  <a:pt x="479" y="155"/>
                  <a:pt x="481" y="150"/>
                </a:cubicBezTo>
                <a:cubicBezTo>
                  <a:pt x="482" y="153"/>
                  <a:pt x="482" y="155"/>
                  <a:pt x="482" y="157"/>
                </a:cubicBezTo>
                <a:close/>
                <a:moveTo>
                  <a:pt x="484" y="166"/>
                </a:moveTo>
                <a:cubicBezTo>
                  <a:pt x="484" y="166"/>
                  <a:pt x="484" y="167"/>
                  <a:pt x="484" y="167"/>
                </a:cubicBezTo>
                <a:cubicBezTo>
                  <a:pt x="481" y="172"/>
                  <a:pt x="478" y="177"/>
                  <a:pt x="474" y="182"/>
                </a:cubicBezTo>
                <a:cubicBezTo>
                  <a:pt x="472" y="183"/>
                  <a:pt x="472" y="183"/>
                  <a:pt x="472" y="183"/>
                </a:cubicBezTo>
                <a:cubicBezTo>
                  <a:pt x="472" y="181"/>
                  <a:pt x="472" y="178"/>
                  <a:pt x="471" y="176"/>
                </a:cubicBezTo>
                <a:cubicBezTo>
                  <a:pt x="475" y="173"/>
                  <a:pt x="480" y="169"/>
                  <a:pt x="484" y="166"/>
                </a:cubicBezTo>
                <a:close/>
                <a:moveTo>
                  <a:pt x="494" y="138"/>
                </a:moveTo>
                <a:cubicBezTo>
                  <a:pt x="499" y="134"/>
                  <a:pt x="504" y="131"/>
                  <a:pt x="509" y="127"/>
                </a:cubicBezTo>
                <a:cubicBezTo>
                  <a:pt x="506" y="133"/>
                  <a:pt x="502" y="139"/>
                  <a:pt x="499" y="144"/>
                </a:cubicBezTo>
                <a:cubicBezTo>
                  <a:pt x="498" y="145"/>
                  <a:pt x="497" y="146"/>
                  <a:pt x="496" y="146"/>
                </a:cubicBezTo>
                <a:cubicBezTo>
                  <a:pt x="495" y="144"/>
                  <a:pt x="495" y="141"/>
                  <a:pt x="494" y="138"/>
                </a:cubicBezTo>
                <a:close/>
                <a:moveTo>
                  <a:pt x="498" y="146"/>
                </a:moveTo>
                <a:cubicBezTo>
                  <a:pt x="497" y="146"/>
                  <a:pt x="497" y="147"/>
                  <a:pt x="496" y="148"/>
                </a:cubicBezTo>
                <a:cubicBezTo>
                  <a:pt x="496" y="148"/>
                  <a:pt x="496" y="147"/>
                  <a:pt x="496" y="147"/>
                </a:cubicBezTo>
                <a:cubicBezTo>
                  <a:pt x="497" y="146"/>
                  <a:pt x="497" y="146"/>
                  <a:pt x="498" y="146"/>
                </a:cubicBezTo>
                <a:close/>
                <a:moveTo>
                  <a:pt x="499" y="145"/>
                </a:moveTo>
                <a:cubicBezTo>
                  <a:pt x="500" y="144"/>
                  <a:pt x="502" y="143"/>
                  <a:pt x="503" y="142"/>
                </a:cubicBezTo>
                <a:cubicBezTo>
                  <a:pt x="501" y="145"/>
                  <a:pt x="499" y="148"/>
                  <a:pt x="497" y="151"/>
                </a:cubicBezTo>
                <a:cubicBezTo>
                  <a:pt x="497" y="150"/>
                  <a:pt x="497" y="150"/>
                  <a:pt x="497" y="149"/>
                </a:cubicBezTo>
                <a:cubicBezTo>
                  <a:pt x="497" y="147"/>
                  <a:pt x="498" y="146"/>
                  <a:pt x="499" y="145"/>
                </a:cubicBezTo>
                <a:close/>
                <a:moveTo>
                  <a:pt x="500" y="143"/>
                </a:moveTo>
                <a:cubicBezTo>
                  <a:pt x="503" y="138"/>
                  <a:pt x="507" y="132"/>
                  <a:pt x="510" y="126"/>
                </a:cubicBezTo>
                <a:cubicBezTo>
                  <a:pt x="511" y="125"/>
                  <a:pt x="513" y="125"/>
                  <a:pt x="514" y="124"/>
                </a:cubicBezTo>
                <a:cubicBezTo>
                  <a:pt x="511" y="129"/>
                  <a:pt x="507" y="135"/>
                  <a:pt x="504" y="140"/>
                </a:cubicBezTo>
                <a:cubicBezTo>
                  <a:pt x="502" y="141"/>
                  <a:pt x="501" y="142"/>
                  <a:pt x="500" y="143"/>
                </a:cubicBezTo>
                <a:close/>
                <a:moveTo>
                  <a:pt x="515" y="123"/>
                </a:moveTo>
                <a:cubicBezTo>
                  <a:pt x="521" y="119"/>
                  <a:pt x="526" y="114"/>
                  <a:pt x="532" y="110"/>
                </a:cubicBezTo>
                <a:cubicBezTo>
                  <a:pt x="529" y="115"/>
                  <a:pt x="526" y="120"/>
                  <a:pt x="522" y="126"/>
                </a:cubicBezTo>
                <a:cubicBezTo>
                  <a:pt x="516" y="130"/>
                  <a:pt x="511" y="135"/>
                  <a:pt x="505" y="139"/>
                </a:cubicBezTo>
                <a:cubicBezTo>
                  <a:pt x="508" y="134"/>
                  <a:pt x="512" y="128"/>
                  <a:pt x="515" y="123"/>
                </a:cubicBezTo>
                <a:close/>
                <a:moveTo>
                  <a:pt x="533" y="109"/>
                </a:moveTo>
                <a:cubicBezTo>
                  <a:pt x="539" y="105"/>
                  <a:pt x="544" y="100"/>
                  <a:pt x="549" y="96"/>
                </a:cubicBezTo>
                <a:cubicBezTo>
                  <a:pt x="546" y="101"/>
                  <a:pt x="543" y="106"/>
                  <a:pt x="539" y="112"/>
                </a:cubicBezTo>
                <a:cubicBezTo>
                  <a:pt x="534" y="116"/>
                  <a:pt x="529" y="120"/>
                  <a:pt x="523" y="125"/>
                </a:cubicBezTo>
                <a:cubicBezTo>
                  <a:pt x="527" y="119"/>
                  <a:pt x="530" y="114"/>
                  <a:pt x="533" y="109"/>
                </a:cubicBezTo>
                <a:close/>
                <a:moveTo>
                  <a:pt x="551" y="95"/>
                </a:moveTo>
                <a:cubicBezTo>
                  <a:pt x="554" y="93"/>
                  <a:pt x="557" y="90"/>
                  <a:pt x="560" y="88"/>
                </a:cubicBezTo>
                <a:cubicBezTo>
                  <a:pt x="557" y="93"/>
                  <a:pt x="553" y="98"/>
                  <a:pt x="549" y="103"/>
                </a:cubicBezTo>
                <a:cubicBezTo>
                  <a:pt x="546" y="106"/>
                  <a:pt x="543" y="108"/>
                  <a:pt x="541" y="110"/>
                </a:cubicBezTo>
                <a:cubicBezTo>
                  <a:pt x="544" y="105"/>
                  <a:pt x="547" y="100"/>
                  <a:pt x="551" y="95"/>
                </a:cubicBezTo>
                <a:close/>
                <a:moveTo>
                  <a:pt x="562" y="86"/>
                </a:moveTo>
                <a:cubicBezTo>
                  <a:pt x="567" y="82"/>
                  <a:pt x="572" y="78"/>
                  <a:pt x="578" y="73"/>
                </a:cubicBezTo>
                <a:cubicBezTo>
                  <a:pt x="574" y="78"/>
                  <a:pt x="570" y="84"/>
                  <a:pt x="566" y="89"/>
                </a:cubicBezTo>
                <a:cubicBezTo>
                  <a:pt x="561" y="93"/>
                  <a:pt x="556" y="98"/>
                  <a:pt x="551" y="102"/>
                </a:cubicBezTo>
                <a:cubicBezTo>
                  <a:pt x="554" y="97"/>
                  <a:pt x="558" y="92"/>
                  <a:pt x="562" y="86"/>
                </a:cubicBezTo>
                <a:close/>
                <a:moveTo>
                  <a:pt x="561" y="86"/>
                </a:moveTo>
                <a:cubicBezTo>
                  <a:pt x="558" y="89"/>
                  <a:pt x="555" y="91"/>
                  <a:pt x="552" y="94"/>
                </a:cubicBezTo>
                <a:cubicBezTo>
                  <a:pt x="555" y="89"/>
                  <a:pt x="559" y="83"/>
                  <a:pt x="562" y="78"/>
                </a:cubicBezTo>
                <a:cubicBezTo>
                  <a:pt x="566" y="75"/>
                  <a:pt x="569" y="72"/>
                  <a:pt x="573" y="70"/>
                </a:cubicBezTo>
                <a:cubicBezTo>
                  <a:pt x="569" y="75"/>
                  <a:pt x="565" y="81"/>
                  <a:pt x="561" y="86"/>
                </a:cubicBezTo>
                <a:close/>
                <a:moveTo>
                  <a:pt x="563" y="76"/>
                </a:moveTo>
                <a:cubicBezTo>
                  <a:pt x="563" y="75"/>
                  <a:pt x="564" y="74"/>
                  <a:pt x="565" y="73"/>
                </a:cubicBezTo>
                <a:cubicBezTo>
                  <a:pt x="568" y="71"/>
                  <a:pt x="572" y="68"/>
                  <a:pt x="575" y="66"/>
                </a:cubicBezTo>
                <a:cubicBezTo>
                  <a:pt x="575" y="67"/>
                  <a:pt x="574" y="67"/>
                  <a:pt x="574" y="68"/>
                </a:cubicBezTo>
                <a:cubicBezTo>
                  <a:pt x="570" y="71"/>
                  <a:pt x="566" y="74"/>
                  <a:pt x="563" y="76"/>
                </a:cubicBezTo>
                <a:close/>
                <a:moveTo>
                  <a:pt x="562" y="77"/>
                </a:moveTo>
                <a:cubicBezTo>
                  <a:pt x="556" y="81"/>
                  <a:pt x="551" y="85"/>
                  <a:pt x="545" y="89"/>
                </a:cubicBezTo>
                <a:cubicBezTo>
                  <a:pt x="546" y="88"/>
                  <a:pt x="547" y="86"/>
                  <a:pt x="548" y="85"/>
                </a:cubicBezTo>
                <a:cubicBezTo>
                  <a:pt x="548" y="85"/>
                  <a:pt x="548" y="85"/>
                  <a:pt x="548" y="85"/>
                </a:cubicBezTo>
                <a:cubicBezTo>
                  <a:pt x="553" y="81"/>
                  <a:pt x="558" y="78"/>
                  <a:pt x="564" y="74"/>
                </a:cubicBezTo>
                <a:cubicBezTo>
                  <a:pt x="563" y="75"/>
                  <a:pt x="562" y="76"/>
                  <a:pt x="562" y="77"/>
                </a:cubicBezTo>
                <a:close/>
                <a:moveTo>
                  <a:pt x="547" y="85"/>
                </a:moveTo>
                <a:cubicBezTo>
                  <a:pt x="542" y="88"/>
                  <a:pt x="536" y="92"/>
                  <a:pt x="530" y="96"/>
                </a:cubicBezTo>
                <a:cubicBezTo>
                  <a:pt x="534" y="89"/>
                  <a:pt x="537" y="82"/>
                  <a:pt x="541" y="76"/>
                </a:cubicBezTo>
                <a:cubicBezTo>
                  <a:pt x="541" y="76"/>
                  <a:pt x="541" y="76"/>
                  <a:pt x="541" y="76"/>
                </a:cubicBezTo>
                <a:cubicBezTo>
                  <a:pt x="547" y="72"/>
                  <a:pt x="553" y="68"/>
                  <a:pt x="559" y="64"/>
                </a:cubicBezTo>
                <a:cubicBezTo>
                  <a:pt x="555" y="71"/>
                  <a:pt x="551" y="78"/>
                  <a:pt x="547" y="85"/>
                </a:cubicBezTo>
                <a:close/>
                <a:moveTo>
                  <a:pt x="529" y="97"/>
                </a:moveTo>
                <a:cubicBezTo>
                  <a:pt x="528" y="98"/>
                  <a:pt x="527" y="98"/>
                  <a:pt x="526" y="99"/>
                </a:cubicBezTo>
                <a:cubicBezTo>
                  <a:pt x="529" y="92"/>
                  <a:pt x="533" y="85"/>
                  <a:pt x="536" y="79"/>
                </a:cubicBezTo>
                <a:cubicBezTo>
                  <a:pt x="538" y="78"/>
                  <a:pt x="539" y="77"/>
                  <a:pt x="540" y="76"/>
                </a:cubicBezTo>
                <a:cubicBezTo>
                  <a:pt x="537" y="83"/>
                  <a:pt x="533" y="90"/>
                  <a:pt x="529" y="97"/>
                </a:cubicBezTo>
                <a:close/>
                <a:moveTo>
                  <a:pt x="525" y="100"/>
                </a:moveTo>
                <a:cubicBezTo>
                  <a:pt x="517" y="105"/>
                  <a:pt x="509" y="110"/>
                  <a:pt x="501" y="115"/>
                </a:cubicBezTo>
                <a:cubicBezTo>
                  <a:pt x="504" y="108"/>
                  <a:pt x="508" y="101"/>
                  <a:pt x="511" y="94"/>
                </a:cubicBezTo>
                <a:cubicBezTo>
                  <a:pt x="512" y="94"/>
                  <a:pt x="512" y="94"/>
                  <a:pt x="512" y="94"/>
                </a:cubicBezTo>
                <a:cubicBezTo>
                  <a:pt x="520" y="89"/>
                  <a:pt x="528" y="84"/>
                  <a:pt x="536" y="79"/>
                </a:cubicBezTo>
                <a:cubicBezTo>
                  <a:pt x="532" y="86"/>
                  <a:pt x="529" y="93"/>
                  <a:pt x="525" y="100"/>
                </a:cubicBezTo>
                <a:close/>
                <a:moveTo>
                  <a:pt x="500" y="116"/>
                </a:moveTo>
                <a:cubicBezTo>
                  <a:pt x="499" y="117"/>
                  <a:pt x="499" y="117"/>
                  <a:pt x="499" y="117"/>
                </a:cubicBezTo>
                <a:cubicBezTo>
                  <a:pt x="496" y="118"/>
                  <a:pt x="494" y="120"/>
                  <a:pt x="492" y="121"/>
                </a:cubicBezTo>
                <a:cubicBezTo>
                  <a:pt x="492" y="117"/>
                  <a:pt x="491" y="113"/>
                  <a:pt x="491" y="109"/>
                </a:cubicBezTo>
                <a:cubicBezTo>
                  <a:pt x="497" y="104"/>
                  <a:pt x="504" y="99"/>
                  <a:pt x="511" y="95"/>
                </a:cubicBezTo>
                <a:cubicBezTo>
                  <a:pt x="507" y="102"/>
                  <a:pt x="504" y="109"/>
                  <a:pt x="500" y="116"/>
                </a:cubicBezTo>
                <a:close/>
                <a:moveTo>
                  <a:pt x="492" y="127"/>
                </a:moveTo>
                <a:cubicBezTo>
                  <a:pt x="488" y="129"/>
                  <a:pt x="485" y="132"/>
                  <a:pt x="481" y="134"/>
                </a:cubicBezTo>
                <a:cubicBezTo>
                  <a:pt x="480" y="135"/>
                  <a:pt x="480" y="135"/>
                  <a:pt x="480" y="135"/>
                </a:cubicBezTo>
                <a:cubicBezTo>
                  <a:pt x="480" y="133"/>
                  <a:pt x="480" y="132"/>
                  <a:pt x="480" y="130"/>
                </a:cubicBezTo>
                <a:cubicBezTo>
                  <a:pt x="484" y="128"/>
                  <a:pt x="488" y="125"/>
                  <a:pt x="492" y="122"/>
                </a:cubicBezTo>
                <a:cubicBezTo>
                  <a:pt x="492" y="124"/>
                  <a:pt x="492" y="125"/>
                  <a:pt x="492" y="127"/>
                </a:cubicBezTo>
                <a:close/>
                <a:moveTo>
                  <a:pt x="481" y="135"/>
                </a:moveTo>
                <a:cubicBezTo>
                  <a:pt x="485" y="132"/>
                  <a:pt x="489" y="130"/>
                  <a:pt x="492" y="127"/>
                </a:cubicBezTo>
                <a:cubicBezTo>
                  <a:pt x="492" y="128"/>
                  <a:pt x="492" y="129"/>
                  <a:pt x="492" y="130"/>
                </a:cubicBezTo>
                <a:cubicBezTo>
                  <a:pt x="490" y="135"/>
                  <a:pt x="487" y="140"/>
                  <a:pt x="484" y="145"/>
                </a:cubicBezTo>
                <a:cubicBezTo>
                  <a:pt x="483" y="145"/>
                  <a:pt x="482" y="146"/>
                  <a:pt x="481" y="147"/>
                </a:cubicBezTo>
                <a:cubicBezTo>
                  <a:pt x="481" y="143"/>
                  <a:pt x="481" y="139"/>
                  <a:pt x="481" y="135"/>
                </a:cubicBezTo>
                <a:close/>
                <a:moveTo>
                  <a:pt x="481" y="150"/>
                </a:moveTo>
                <a:cubicBezTo>
                  <a:pt x="478" y="155"/>
                  <a:pt x="475" y="160"/>
                  <a:pt x="472" y="165"/>
                </a:cubicBezTo>
                <a:cubicBezTo>
                  <a:pt x="472" y="165"/>
                  <a:pt x="471" y="166"/>
                  <a:pt x="470" y="166"/>
                </a:cubicBezTo>
                <a:cubicBezTo>
                  <a:pt x="470" y="163"/>
                  <a:pt x="470" y="159"/>
                  <a:pt x="470" y="156"/>
                </a:cubicBezTo>
                <a:cubicBezTo>
                  <a:pt x="473" y="153"/>
                  <a:pt x="477" y="150"/>
                  <a:pt x="481" y="148"/>
                </a:cubicBezTo>
                <a:cubicBezTo>
                  <a:pt x="481" y="148"/>
                  <a:pt x="481" y="149"/>
                  <a:pt x="481" y="150"/>
                </a:cubicBezTo>
                <a:close/>
                <a:moveTo>
                  <a:pt x="470" y="169"/>
                </a:moveTo>
                <a:cubicBezTo>
                  <a:pt x="467" y="174"/>
                  <a:pt x="463" y="179"/>
                  <a:pt x="460" y="184"/>
                </a:cubicBezTo>
                <a:cubicBezTo>
                  <a:pt x="459" y="185"/>
                  <a:pt x="459" y="185"/>
                  <a:pt x="459" y="185"/>
                </a:cubicBezTo>
                <a:cubicBezTo>
                  <a:pt x="459" y="182"/>
                  <a:pt x="459" y="178"/>
                  <a:pt x="459" y="175"/>
                </a:cubicBezTo>
                <a:cubicBezTo>
                  <a:pt x="462" y="173"/>
                  <a:pt x="466" y="170"/>
                  <a:pt x="470" y="167"/>
                </a:cubicBezTo>
                <a:cubicBezTo>
                  <a:pt x="470" y="168"/>
                  <a:pt x="470" y="168"/>
                  <a:pt x="470" y="169"/>
                </a:cubicBezTo>
                <a:close/>
                <a:moveTo>
                  <a:pt x="460" y="185"/>
                </a:moveTo>
                <a:cubicBezTo>
                  <a:pt x="460" y="185"/>
                  <a:pt x="460" y="185"/>
                  <a:pt x="460" y="185"/>
                </a:cubicBezTo>
                <a:cubicBezTo>
                  <a:pt x="464" y="182"/>
                  <a:pt x="467" y="179"/>
                  <a:pt x="471" y="176"/>
                </a:cubicBezTo>
                <a:cubicBezTo>
                  <a:pt x="471" y="179"/>
                  <a:pt x="472" y="181"/>
                  <a:pt x="472" y="184"/>
                </a:cubicBezTo>
                <a:cubicBezTo>
                  <a:pt x="468" y="187"/>
                  <a:pt x="464" y="191"/>
                  <a:pt x="460" y="194"/>
                </a:cubicBezTo>
                <a:cubicBezTo>
                  <a:pt x="460" y="192"/>
                  <a:pt x="459" y="189"/>
                  <a:pt x="459" y="186"/>
                </a:cubicBezTo>
                <a:lnTo>
                  <a:pt x="460" y="185"/>
                </a:lnTo>
                <a:close/>
                <a:moveTo>
                  <a:pt x="472" y="184"/>
                </a:moveTo>
                <a:cubicBezTo>
                  <a:pt x="472" y="185"/>
                  <a:pt x="472" y="185"/>
                  <a:pt x="472" y="185"/>
                </a:cubicBezTo>
                <a:cubicBezTo>
                  <a:pt x="468" y="190"/>
                  <a:pt x="465" y="196"/>
                  <a:pt x="461" y="201"/>
                </a:cubicBezTo>
                <a:cubicBezTo>
                  <a:pt x="460" y="199"/>
                  <a:pt x="460" y="197"/>
                  <a:pt x="460" y="195"/>
                </a:cubicBezTo>
                <a:cubicBezTo>
                  <a:pt x="464" y="191"/>
                  <a:pt x="468" y="188"/>
                  <a:pt x="472" y="184"/>
                </a:cubicBezTo>
                <a:close/>
                <a:moveTo>
                  <a:pt x="472" y="186"/>
                </a:moveTo>
                <a:cubicBezTo>
                  <a:pt x="472" y="187"/>
                  <a:pt x="473" y="188"/>
                  <a:pt x="473" y="189"/>
                </a:cubicBezTo>
                <a:cubicBezTo>
                  <a:pt x="472" y="190"/>
                  <a:pt x="471" y="191"/>
                  <a:pt x="470" y="193"/>
                </a:cubicBezTo>
                <a:cubicBezTo>
                  <a:pt x="467" y="195"/>
                  <a:pt x="465" y="198"/>
                  <a:pt x="462" y="200"/>
                </a:cubicBezTo>
                <a:cubicBezTo>
                  <a:pt x="466" y="195"/>
                  <a:pt x="469" y="190"/>
                  <a:pt x="472" y="186"/>
                </a:cubicBezTo>
                <a:close/>
                <a:moveTo>
                  <a:pt x="473" y="189"/>
                </a:moveTo>
                <a:cubicBezTo>
                  <a:pt x="473" y="189"/>
                  <a:pt x="473" y="190"/>
                  <a:pt x="473" y="190"/>
                </a:cubicBezTo>
                <a:cubicBezTo>
                  <a:pt x="473" y="190"/>
                  <a:pt x="472" y="191"/>
                  <a:pt x="471" y="191"/>
                </a:cubicBezTo>
                <a:cubicBezTo>
                  <a:pt x="472" y="191"/>
                  <a:pt x="472" y="190"/>
                  <a:pt x="473" y="189"/>
                </a:cubicBezTo>
                <a:close/>
                <a:moveTo>
                  <a:pt x="473" y="185"/>
                </a:moveTo>
                <a:cubicBezTo>
                  <a:pt x="473" y="184"/>
                  <a:pt x="474" y="183"/>
                  <a:pt x="475" y="182"/>
                </a:cubicBezTo>
                <a:cubicBezTo>
                  <a:pt x="477" y="180"/>
                  <a:pt x="478" y="179"/>
                  <a:pt x="480" y="177"/>
                </a:cubicBezTo>
                <a:cubicBezTo>
                  <a:pt x="478" y="181"/>
                  <a:pt x="476" y="184"/>
                  <a:pt x="473" y="188"/>
                </a:cubicBezTo>
                <a:cubicBezTo>
                  <a:pt x="473" y="187"/>
                  <a:pt x="473" y="186"/>
                  <a:pt x="473" y="185"/>
                </a:cubicBezTo>
                <a:close/>
                <a:moveTo>
                  <a:pt x="476" y="181"/>
                </a:moveTo>
                <a:cubicBezTo>
                  <a:pt x="479" y="176"/>
                  <a:pt x="481" y="172"/>
                  <a:pt x="484" y="168"/>
                </a:cubicBezTo>
                <a:cubicBezTo>
                  <a:pt x="484" y="169"/>
                  <a:pt x="485" y="170"/>
                  <a:pt x="485" y="171"/>
                </a:cubicBezTo>
                <a:cubicBezTo>
                  <a:pt x="484" y="172"/>
                  <a:pt x="483" y="174"/>
                  <a:pt x="481" y="175"/>
                </a:cubicBezTo>
                <a:cubicBezTo>
                  <a:pt x="480" y="177"/>
                  <a:pt x="478" y="179"/>
                  <a:pt x="476" y="181"/>
                </a:cubicBezTo>
                <a:close/>
                <a:moveTo>
                  <a:pt x="485" y="171"/>
                </a:moveTo>
                <a:cubicBezTo>
                  <a:pt x="485" y="172"/>
                  <a:pt x="485" y="172"/>
                  <a:pt x="485" y="172"/>
                </a:cubicBezTo>
                <a:cubicBezTo>
                  <a:pt x="484" y="173"/>
                  <a:pt x="484" y="174"/>
                  <a:pt x="483" y="174"/>
                </a:cubicBezTo>
                <a:cubicBezTo>
                  <a:pt x="484" y="173"/>
                  <a:pt x="484" y="172"/>
                  <a:pt x="485" y="171"/>
                </a:cubicBezTo>
                <a:close/>
                <a:moveTo>
                  <a:pt x="485" y="170"/>
                </a:moveTo>
                <a:cubicBezTo>
                  <a:pt x="485" y="169"/>
                  <a:pt x="485" y="168"/>
                  <a:pt x="485" y="167"/>
                </a:cubicBezTo>
                <a:cubicBezTo>
                  <a:pt x="486" y="166"/>
                  <a:pt x="487" y="164"/>
                  <a:pt x="488" y="163"/>
                </a:cubicBezTo>
                <a:cubicBezTo>
                  <a:pt x="489" y="162"/>
                  <a:pt x="491" y="160"/>
                  <a:pt x="492" y="159"/>
                </a:cubicBezTo>
                <a:cubicBezTo>
                  <a:pt x="490" y="163"/>
                  <a:pt x="487" y="166"/>
                  <a:pt x="485" y="170"/>
                </a:cubicBezTo>
                <a:close/>
                <a:moveTo>
                  <a:pt x="488" y="161"/>
                </a:moveTo>
                <a:cubicBezTo>
                  <a:pt x="491" y="157"/>
                  <a:pt x="494" y="153"/>
                  <a:pt x="496" y="149"/>
                </a:cubicBezTo>
                <a:cubicBezTo>
                  <a:pt x="496" y="150"/>
                  <a:pt x="497" y="151"/>
                  <a:pt x="497" y="152"/>
                </a:cubicBezTo>
                <a:cubicBezTo>
                  <a:pt x="495" y="154"/>
                  <a:pt x="494" y="156"/>
                  <a:pt x="493" y="158"/>
                </a:cubicBezTo>
                <a:cubicBezTo>
                  <a:pt x="491" y="159"/>
                  <a:pt x="490" y="160"/>
                  <a:pt x="488" y="161"/>
                </a:cubicBezTo>
                <a:close/>
                <a:moveTo>
                  <a:pt x="497" y="152"/>
                </a:moveTo>
                <a:cubicBezTo>
                  <a:pt x="497" y="153"/>
                  <a:pt x="497" y="154"/>
                  <a:pt x="497" y="154"/>
                </a:cubicBezTo>
                <a:cubicBezTo>
                  <a:pt x="496" y="155"/>
                  <a:pt x="495" y="156"/>
                  <a:pt x="494" y="157"/>
                </a:cubicBezTo>
                <a:cubicBezTo>
                  <a:pt x="495" y="155"/>
                  <a:pt x="496" y="154"/>
                  <a:pt x="497" y="152"/>
                </a:cubicBezTo>
                <a:close/>
                <a:moveTo>
                  <a:pt x="497" y="152"/>
                </a:moveTo>
                <a:cubicBezTo>
                  <a:pt x="500" y="148"/>
                  <a:pt x="502" y="144"/>
                  <a:pt x="504" y="141"/>
                </a:cubicBezTo>
                <a:cubicBezTo>
                  <a:pt x="510" y="136"/>
                  <a:pt x="516" y="132"/>
                  <a:pt x="521" y="127"/>
                </a:cubicBezTo>
                <a:cubicBezTo>
                  <a:pt x="518" y="132"/>
                  <a:pt x="515" y="137"/>
                  <a:pt x="511" y="142"/>
                </a:cubicBezTo>
                <a:cubicBezTo>
                  <a:pt x="507" y="146"/>
                  <a:pt x="502" y="150"/>
                  <a:pt x="498" y="154"/>
                </a:cubicBezTo>
                <a:cubicBezTo>
                  <a:pt x="498" y="153"/>
                  <a:pt x="497" y="152"/>
                  <a:pt x="497" y="152"/>
                </a:cubicBezTo>
                <a:close/>
                <a:moveTo>
                  <a:pt x="523" y="126"/>
                </a:moveTo>
                <a:cubicBezTo>
                  <a:pt x="528" y="122"/>
                  <a:pt x="533" y="117"/>
                  <a:pt x="538" y="113"/>
                </a:cubicBezTo>
                <a:cubicBezTo>
                  <a:pt x="535" y="118"/>
                  <a:pt x="532" y="123"/>
                  <a:pt x="528" y="128"/>
                </a:cubicBezTo>
                <a:cubicBezTo>
                  <a:pt x="523" y="132"/>
                  <a:pt x="518" y="137"/>
                  <a:pt x="513" y="141"/>
                </a:cubicBezTo>
                <a:cubicBezTo>
                  <a:pt x="516" y="136"/>
                  <a:pt x="519" y="131"/>
                  <a:pt x="523" y="126"/>
                </a:cubicBezTo>
                <a:close/>
                <a:moveTo>
                  <a:pt x="540" y="112"/>
                </a:moveTo>
                <a:cubicBezTo>
                  <a:pt x="542" y="110"/>
                  <a:pt x="545" y="107"/>
                  <a:pt x="548" y="105"/>
                </a:cubicBezTo>
                <a:cubicBezTo>
                  <a:pt x="544" y="110"/>
                  <a:pt x="541" y="115"/>
                  <a:pt x="537" y="120"/>
                </a:cubicBezTo>
                <a:cubicBezTo>
                  <a:pt x="534" y="122"/>
                  <a:pt x="532" y="124"/>
                  <a:pt x="530" y="126"/>
                </a:cubicBezTo>
                <a:cubicBezTo>
                  <a:pt x="533" y="122"/>
                  <a:pt x="536" y="117"/>
                  <a:pt x="540" y="112"/>
                </a:cubicBezTo>
                <a:close/>
                <a:moveTo>
                  <a:pt x="550" y="104"/>
                </a:moveTo>
                <a:cubicBezTo>
                  <a:pt x="555" y="99"/>
                  <a:pt x="560" y="95"/>
                  <a:pt x="565" y="90"/>
                </a:cubicBezTo>
                <a:cubicBezTo>
                  <a:pt x="561" y="95"/>
                  <a:pt x="558" y="100"/>
                  <a:pt x="554" y="105"/>
                </a:cubicBezTo>
                <a:cubicBezTo>
                  <a:pt x="549" y="110"/>
                  <a:pt x="544" y="114"/>
                  <a:pt x="539" y="119"/>
                </a:cubicBezTo>
                <a:cubicBezTo>
                  <a:pt x="542" y="114"/>
                  <a:pt x="546" y="109"/>
                  <a:pt x="550" y="104"/>
                </a:cubicBezTo>
                <a:close/>
                <a:moveTo>
                  <a:pt x="567" y="89"/>
                </a:moveTo>
                <a:cubicBezTo>
                  <a:pt x="572" y="85"/>
                  <a:pt x="577" y="80"/>
                  <a:pt x="583" y="75"/>
                </a:cubicBezTo>
                <a:cubicBezTo>
                  <a:pt x="579" y="80"/>
                  <a:pt x="575" y="84"/>
                  <a:pt x="572" y="89"/>
                </a:cubicBezTo>
                <a:cubicBezTo>
                  <a:pt x="566" y="94"/>
                  <a:pt x="561" y="99"/>
                  <a:pt x="556" y="103"/>
                </a:cubicBezTo>
                <a:cubicBezTo>
                  <a:pt x="560" y="98"/>
                  <a:pt x="563" y="94"/>
                  <a:pt x="567" y="89"/>
                </a:cubicBezTo>
                <a:close/>
                <a:moveTo>
                  <a:pt x="568" y="87"/>
                </a:moveTo>
                <a:cubicBezTo>
                  <a:pt x="572" y="82"/>
                  <a:pt x="576" y="77"/>
                  <a:pt x="579" y="72"/>
                </a:cubicBezTo>
                <a:cubicBezTo>
                  <a:pt x="585" y="68"/>
                  <a:pt x="590" y="63"/>
                  <a:pt x="596" y="58"/>
                </a:cubicBezTo>
                <a:cubicBezTo>
                  <a:pt x="592" y="63"/>
                  <a:pt x="588" y="68"/>
                  <a:pt x="584" y="73"/>
                </a:cubicBezTo>
                <a:cubicBezTo>
                  <a:pt x="579" y="78"/>
                  <a:pt x="573" y="83"/>
                  <a:pt x="568" y="87"/>
                </a:cubicBezTo>
                <a:close/>
                <a:moveTo>
                  <a:pt x="579" y="72"/>
                </a:moveTo>
                <a:cubicBezTo>
                  <a:pt x="574" y="76"/>
                  <a:pt x="568" y="81"/>
                  <a:pt x="563" y="85"/>
                </a:cubicBezTo>
                <a:cubicBezTo>
                  <a:pt x="567" y="80"/>
                  <a:pt x="570" y="74"/>
                  <a:pt x="574" y="69"/>
                </a:cubicBezTo>
                <a:cubicBezTo>
                  <a:pt x="579" y="65"/>
                  <a:pt x="585" y="60"/>
                  <a:pt x="590" y="56"/>
                </a:cubicBezTo>
                <a:cubicBezTo>
                  <a:pt x="586" y="61"/>
                  <a:pt x="583" y="67"/>
                  <a:pt x="579" y="72"/>
                </a:cubicBezTo>
                <a:close/>
                <a:moveTo>
                  <a:pt x="575" y="67"/>
                </a:moveTo>
                <a:cubicBezTo>
                  <a:pt x="575" y="67"/>
                  <a:pt x="576" y="66"/>
                  <a:pt x="576" y="65"/>
                </a:cubicBezTo>
                <a:cubicBezTo>
                  <a:pt x="581" y="61"/>
                  <a:pt x="587" y="58"/>
                  <a:pt x="592" y="54"/>
                </a:cubicBezTo>
                <a:cubicBezTo>
                  <a:pt x="592" y="54"/>
                  <a:pt x="591" y="54"/>
                  <a:pt x="591" y="55"/>
                </a:cubicBezTo>
                <a:cubicBezTo>
                  <a:pt x="586" y="59"/>
                  <a:pt x="580" y="63"/>
                  <a:pt x="575" y="67"/>
                </a:cubicBezTo>
                <a:close/>
                <a:moveTo>
                  <a:pt x="576" y="65"/>
                </a:moveTo>
                <a:cubicBezTo>
                  <a:pt x="572" y="67"/>
                  <a:pt x="569" y="70"/>
                  <a:pt x="565" y="72"/>
                </a:cubicBezTo>
                <a:cubicBezTo>
                  <a:pt x="570" y="65"/>
                  <a:pt x="574" y="59"/>
                  <a:pt x="577" y="52"/>
                </a:cubicBezTo>
                <a:cubicBezTo>
                  <a:pt x="581" y="49"/>
                  <a:pt x="585" y="47"/>
                  <a:pt x="589" y="44"/>
                </a:cubicBezTo>
                <a:cubicBezTo>
                  <a:pt x="585" y="51"/>
                  <a:pt x="580" y="58"/>
                  <a:pt x="576" y="65"/>
                </a:cubicBezTo>
                <a:close/>
                <a:moveTo>
                  <a:pt x="564" y="73"/>
                </a:moveTo>
                <a:cubicBezTo>
                  <a:pt x="559" y="76"/>
                  <a:pt x="554" y="80"/>
                  <a:pt x="548" y="84"/>
                </a:cubicBezTo>
                <a:cubicBezTo>
                  <a:pt x="552" y="77"/>
                  <a:pt x="556" y="70"/>
                  <a:pt x="560" y="64"/>
                </a:cubicBezTo>
                <a:cubicBezTo>
                  <a:pt x="565" y="60"/>
                  <a:pt x="571" y="56"/>
                  <a:pt x="577" y="53"/>
                </a:cubicBezTo>
                <a:cubicBezTo>
                  <a:pt x="573" y="59"/>
                  <a:pt x="569" y="66"/>
                  <a:pt x="564" y="73"/>
                </a:cubicBezTo>
                <a:close/>
                <a:moveTo>
                  <a:pt x="559" y="63"/>
                </a:moveTo>
                <a:cubicBezTo>
                  <a:pt x="553" y="67"/>
                  <a:pt x="547" y="71"/>
                  <a:pt x="541" y="75"/>
                </a:cubicBezTo>
                <a:cubicBezTo>
                  <a:pt x="545" y="68"/>
                  <a:pt x="548" y="62"/>
                  <a:pt x="551" y="56"/>
                </a:cubicBezTo>
                <a:cubicBezTo>
                  <a:pt x="557" y="52"/>
                  <a:pt x="563" y="48"/>
                  <a:pt x="569" y="44"/>
                </a:cubicBezTo>
                <a:cubicBezTo>
                  <a:pt x="566" y="51"/>
                  <a:pt x="563" y="57"/>
                  <a:pt x="559" y="63"/>
                </a:cubicBezTo>
                <a:close/>
                <a:moveTo>
                  <a:pt x="541" y="75"/>
                </a:moveTo>
                <a:cubicBezTo>
                  <a:pt x="539" y="76"/>
                  <a:pt x="538" y="77"/>
                  <a:pt x="537" y="78"/>
                </a:cubicBezTo>
                <a:cubicBezTo>
                  <a:pt x="540" y="71"/>
                  <a:pt x="543" y="65"/>
                  <a:pt x="546" y="59"/>
                </a:cubicBezTo>
                <a:cubicBezTo>
                  <a:pt x="548" y="58"/>
                  <a:pt x="549" y="57"/>
                  <a:pt x="550" y="56"/>
                </a:cubicBezTo>
                <a:cubicBezTo>
                  <a:pt x="547" y="62"/>
                  <a:pt x="544" y="69"/>
                  <a:pt x="541" y="75"/>
                </a:cubicBezTo>
                <a:close/>
                <a:moveTo>
                  <a:pt x="536" y="78"/>
                </a:moveTo>
                <a:cubicBezTo>
                  <a:pt x="528" y="83"/>
                  <a:pt x="520" y="88"/>
                  <a:pt x="512" y="93"/>
                </a:cubicBezTo>
                <a:cubicBezTo>
                  <a:pt x="515" y="87"/>
                  <a:pt x="518" y="80"/>
                  <a:pt x="521" y="73"/>
                </a:cubicBezTo>
                <a:cubicBezTo>
                  <a:pt x="522" y="73"/>
                  <a:pt x="523" y="72"/>
                  <a:pt x="524" y="72"/>
                </a:cubicBezTo>
                <a:cubicBezTo>
                  <a:pt x="531" y="68"/>
                  <a:pt x="538" y="63"/>
                  <a:pt x="546" y="59"/>
                </a:cubicBezTo>
                <a:cubicBezTo>
                  <a:pt x="543" y="65"/>
                  <a:pt x="539" y="72"/>
                  <a:pt x="536" y="78"/>
                </a:cubicBezTo>
                <a:close/>
                <a:moveTo>
                  <a:pt x="511" y="94"/>
                </a:moveTo>
                <a:cubicBezTo>
                  <a:pt x="504" y="98"/>
                  <a:pt x="497" y="103"/>
                  <a:pt x="491" y="108"/>
                </a:cubicBezTo>
                <a:cubicBezTo>
                  <a:pt x="491" y="104"/>
                  <a:pt x="491" y="100"/>
                  <a:pt x="491" y="96"/>
                </a:cubicBezTo>
                <a:cubicBezTo>
                  <a:pt x="500" y="88"/>
                  <a:pt x="510" y="81"/>
                  <a:pt x="521" y="74"/>
                </a:cubicBezTo>
                <a:cubicBezTo>
                  <a:pt x="518" y="81"/>
                  <a:pt x="514" y="87"/>
                  <a:pt x="511" y="94"/>
                </a:cubicBezTo>
                <a:close/>
                <a:moveTo>
                  <a:pt x="460" y="195"/>
                </a:moveTo>
                <a:cubicBezTo>
                  <a:pt x="460" y="195"/>
                  <a:pt x="460" y="195"/>
                  <a:pt x="460" y="195"/>
                </a:cubicBezTo>
                <a:cubicBezTo>
                  <a:pt x="460" y="197"/>
                  <a:pt x="460" y="199"/>
                  <a:pt x="460" y="202"/>
                </a:cubicBezTo>
                <a:cubicBezTo>
                  <a:pt x="456" y="205"/>
                  <a:pt x="452" y="209"/>
                  <a:pt x="448" y="212"/>
                </a:cubicBezTo>
                <a:cubicBezTo>
                  <a:pt x="448" y="210"/>
                  <a:pt x="448" y="207"/>
                  <a:pt x="448" y="205"/>
                </a:cubicBezTo>
                <a:cubicBezTo>
                  <a:pt x="452" y="202"/>
                  <a:pt x="456" y="198"/>
                  <a:pt x="460" y="195"/>
                </a:cubicBezTo>
                <a:close/>
                <a:moveTo>
                  <a:pt x="449" y="218"/>
                </a:moveTo>
                <a:cubicBezTo>
                  <a:pt x="453" y="213"/>
                  <a:pt x="457" y="208"/>
                  <a:pt x="460" y="202"/>
                </a:cubicBezTo>
                <a:cubicBezTo>
                  <a:pt x="461" y="203"/>
                  <a:pt x="461" y="205"/>
                  <a:pt x="461" y="206"/>
                </a:cubicBezTo>
                <a:cubicBezTo>
                  <a:pt x="460" y="208"/>
                  <a:pt x="458" y="209"/>
                  <a:pt x="457" y="211"/>
                </a:cubicBezTo>
                <a:cubicBezTo>
                  <a:pt x="454" y="214"/>
                  <a:pt x="452" y="217"/>
                  <a:pt x="449" y="219"/>
                </a:cubicBezTo>
                <a:cubicBezTo>
                  <a:pt x="449" y="219"/>
                  <a:pt x="449" y="218"/>
                  <a:pt x="449" y="218"/>
                </a:cubicBezTo>
                <a:close/>
                <a:moveTo>
                  <a:pt x="461" y="206"/>
                </a:moveTo>
                <a:cubicBezTo>
                  <a:pt x="461" y="207"/>
                  <a:pt x="461" y="207"/>
                  <a:pt x="461" y="207"/>
                </a:cubicBezTo>
                <a:cubicBezTo>
                  <a:pt x="461" y="208"/>
                  <a:pt x="460" y="209"/>
                  <a:pt x="459" y="209"/>
                </a:cubicBezTo>
                <a:cubicBezTo>
                  <a:pt x="460" y="208"/>
                  <a:pt x="460" y="207"/>
                  <a:pt x="461" y="206"/>
                </a:cubicBezTo>
                <a:close/>
                <a:moveTo>
                  <a:pt x="461" y="202"/>
                </a:moveTo>
                <a:cubicBezTo>
                  <a:pt x="463" y="199"/>
                  <a:pt x="466" y="197"/>
                  <a:pt x="469" y="195"/>
                </a:cubicBezTo>
                <a:cubicBezTo>
                  <a:pt x="466" y="198"/>
                  <a:pt x="464" y="202"/>
                  <a:pt x="461" y="205"/>
                </a:cubicBezTo>
                <a:cubicBezTo>
                  <a:pt x="461" y="204"/>
                  <a:pt x="461" y="203"/>
                  <a:pt x="461" y="202"/>
                </a:cubicBezTo>
                <a:close/>
                <a:moveTo>
                  <a:pt x="470" y="193"/>
                </a:moveTo>
                <a:cubicBezTo>
                  <a:pt x="471" y="192"/>
                  <a:pt x="472" y="191"/>
                  <a:pt x="473" y="190"/>
                </a:cubicBezTo>
                <a:cubicBezTo>
                  <a:pt x="473" y="190"/>
                  <a:pt x="473" y="190"/>
                  <a:pt x="473" y="190"/>
                </a:cubicBezTo>
                <a:cubicBezTo>
                  <a:pt x="473" y="192"/>
                  <a:pt x="474" y="193"/>
                  <a:pt x="474" y="195"/>
                </a:cubicBezTo>
                <a:cubicBezTo>
                  <a:pt x="470" y="199"/>
                  <a:pt x="466" y="203"/>
                  <a:pt x="462" y="207"/>
                </a:cubicBezTo>
                <a:cubicBezTo>
                  <a:pt x="462" y="206"/>
                  <a:pt x="462" y="206"/>
                  <a:pt x="462" y="206"/>
                </a:cubicBezTo>
                <a:cubicBezTo>
                  <a:pt x="464" y="202"/>
                  <a:pt x="467" y="197"/>
                  <a:pt x="470" y="193"/>
                </a:cubicBezTo>
                <a:close/>
                <a:moveTo>
                  <a:pt x="473" y="189"/>
                </a:moveTo>
                <a:cubicBezTo>
                  <a:pt x="476" y="184"/>
                  <a:pt x="479" y="180"/>
                  <a:pt x="482" y="176"/>
                </a:cubicBezTo>
                <a:cubicBezTo>
                  <a:pt x="483" y="175"/>
                  <a:pt x="484" y="174"/>
                  <a:pt x="485" y="173"/>
                </a:cubicBezTo>
                <a:cubicBezTo>
                  <a:pt x="486" y="174"/>
                  <a:pt x="486" y="176"/>
                  <a:pt x="486" y="177"/>
                </a:cubicBezTo>
                <a:cubicBezTo>
                  <a:pt x="482" y="182"/>
                  <a:pt x="478" y="186"/>
                  <a:pt x="473" y="189"/>
                </a:cubicBezTo>
                <a:cubicBezTo>
                  <a:pt x="473" y="189"/>
                  <a:pt x="473" y="189"/>
                  <a:pt x="473" y="189"/>
                </a:cubicBezTo>
                <a:close/>
                <a:moveTo>
                  <a:pt x="485" y="171"/>
                </a:moveTo>
                <a:cubicBezTo>
                  <a:pt x="488" y="166"/>
                  <a:pt x="491" y="162"/>
                  <a:pt x="493" y="158"/>
                </a:cubicBezTo>
                <a:cubicBezTo>
                  <a:pt x="495" y="157"/>
                  <a:pt x="496" y="156"/>
                  <a:pt x="497" y="155"/>
                </a:cubicBezTo>
                <a:cubicBezTo>
                  <a:pt x="498" y="156"/>
                  <a:pt x="498" y="158"/>
                  <a:pt x="499" y="160"/>
                </a:cubicBezTo>
                <a:cubicBezTo>
                  <a:pt x="494" y="164"/>
                  <a:pt x="490" y="168"/>
                  <a:pt x="486" y="172"/>
                </a:cubicBezTo>
                <a:cubicBezTo>
                  <a:pt x="485" y="171"/>
                  <a:pt x="485" y="171"/>
                  <a:pt x="485" y="171"/>
                </a:cubicBezTo>
                <a:close/>
                <a:moveTo>
                  <a:pt x="498" y="154"/>
                </a:moveTo>
                <a:cubicBezTo>
                  <a:pt x="502" y="151"/>
                  <a:pt x="506" y="147"/>
                  <a:pt x="510" y="144"/>
                </a:cubicBezTo>
                <a:cubicBezTo>
                  <a:pt x="507" y="149"/>
                  <a:pt x="503" y="154"/>
                  <a:pt x="500" y="159"/>
                </a:cubicBezTo>
                <a:cubicBezTo>
                  <a:pt x="499" y="160"/>
                  <a:pt x="499" y="160"/>
                  <a:pt x="499" y="160"/>
                </a:cubicBezTo>
                <a:cubicBezTo>
                  <a:pt x="499" y="158"/>
                  <a:pt x="498" y="156"/>
                  <a:pt x="498" y="154"/>
                </a:cubicBezTo>
                <a:close/>
                <a:moveTo>
                  <a:pt x="512" y="143"/>
                </a:moveTo>
                <a:cubicBezTo>
                  <a:pt x="517" y="138"/>
                  <a:pt x="522" y="134"/>
                  <a:pt x="527" y="129"/>
                </a:cubicBezTo>
                <a:cubicBezTo>
                  <a:pt x="524" y="134"/>
                  <a:pt x="520" y="139"/>
                  <a:pt x="517" y="144"/>
                </a:cubicBezTo>
                <a:cubicBezTo>
                  <a:pt x="512" y="148"/>
                  <a:pt x="506" y="153"/>
                  <a:pt x="501" y="158"/>
                </a:cubicBezTo>
                <a:cubicBezTo>
                  <a:pt x="505" y="153"/>
                  <a:pt x="508" y="148"/>
                  <a:pt x="512" y="143"/>
                </a:cubicBezTo>
                <a:close/>
                <a:moveTo>
                  <a:pt x="528" y="128"/>
                </a:moveTo>
                <a:cubicBezTo>
                  <a:pt x="531" y="126"/>
                  <a:pt x="533" y="124"/>
                  <a:pt x="535" y="122"/>
                </a:cubicBezTo>
                <a:cubicBezTo>
                  <a:pt x="532" y="127"/>
                  <a:pt x="528" y="132"/>
                  <a:pt x="524" y="137"/>
                </a:cubicBezTo>
                <a:cubicBezTo>
                  <a:pt x="522" y="139"/>
                  <a:pt x="520" y="140"/>
                  <a:pt x="519" y="142"/>
                </a:cubicBezTo>
                <a:cubicBezTo>
                  <a:pt x="522" y="137"/>
                  <a:pt x="525" y="133"/>
                  <a:pt x="528" y="128"/>
                </a:cubicBezTo>
                <a:close/>
                <a:moveTo>
                  <a:pt x="537" y="120"/>
                </a:moveTo>
                <a:cubicBezTo>
                  <a:pt x="542" y="116"/>
                  <a:pt x="547" y="112"/>
                  <a:pt x="552" y="107"/>
                </a:cubicBezTo>
                <a:cubicBezTo>
                  <a:pt x="549" y="112"/>
                  <a:pt x="545" y="116"/>
                  <a:pt x="541" y="121"/>
                </a:cubicBezTo>
                <a:cubicBezTo>
                  <a:pt x="536" y="126"/>
                  <a:pt x="531" y="130"/>
                  <a:pt x="526" y="135"/>
                </a:cubicBezTo>
                <a:cubicBezTo>
                  <a:pt x="530" y="130"/>
                  <a:pt x="534" y="125"/>
                  <a:pt x="537" y="120"/>
                </a:cubicBezTo>
                <a:close/>
                <a:moveTo>
                  <a:pt x="554" y="105"/>
                </a:moveTo>
                <a:cubicBezTo>
                  <a:pt x="559" y="101"/>
                  <a:pt x="564" y="96"/>
                  <a:pt x="569" y="92"/>
                </a:cubicBezTo>
                <a:cubicBezTo>
                  <a:pt x="566" y="95"/>
                  <a:pt x="563" y="99"/>
                  <a:pt x="560" y="103"/>
                </a:cubicBezTo>
                <a:cubicBezTo>
                  <a:pt x="554" y="109"/>
                  <a:pt x="549" y="113"/>
                  <a:pt x="544" y="118"/>
                </a:cubicBezTo>
                <a:cubicBezTo>
                  <a:pt x="547" y="114"/>
                  <a:pt x="551" y="110"/>
                  <a:pt x="554" y="105"/>
                </a:cubicBezTo>
                <a:close/>
                <a:moveTo>
                  <a:pt x="572" y="89"/>
                </a:moveTo>
                <a:cubicBezTo>
                  <a:pt x="575" y="86"/>
                  <a:pt x="579" y="83"/>
                  <a:pt x="583" y="80"/>
                </a:cubicBezTo>
                <a:cubicBezTo>
                  <a:pt x="579" y="83"/>
                  <a:pt x="576" y="87"/>
                  <a:pt x="573" y="90"/>
                </a:cubicBezTo>
                <a:cubicBezTo>
                  <a:pt x="570" y="93"/>
                  <a:pt x="567" y="97"/>
                  <a:pt x="563" y="100"/>
                </a:cubicBezTo>
                <a:cubicBezTo>
                  <a:pt x="566" y="96"/>
                  <a:pt x="569" y="93"/>
                  <a:pt x="572" y="89"/>
                </a:cubicBezTo>
                <a:close/>
                <a:moveTo>
                  <a:pt x="574" y="87"/>
                </a:moveTo>
                <a:cubicBezTo>
                  <a:pt x="578" y="82"/>
                  <a:pt x="581" y="78"/>
                  <a:pt x="585" y="74"/>
                </a:cubicBezTo>
                <a:cubicBezTo>
                  <a:pt x="589" y="70"/>
                  <a:pt x="593" y="66"/>
                  <a:pt x="597" y="63"/>
                </a:cubicBezTo>
                <a:cubicBezTo>
                  <a:pt x="593" y="67"/>
                  <a:pt x="589" y="72"/>
                  <a:pt x="585" y="76"/>
                </a:cubicBezTo>
                <a:cubicBezTo>
                  <a:pt x="582" y="80"/>
                  <a:pt x="578" y="83"/>
                  <a:pt x="574" y="87"/>
                </a:cubicBezTo>
                <a:close/>
                <a:moveTo>
                  <a:pt x="586" y="71"/>
                </a:moveTo>
                <a:cubicBezTo>
                  <a:pt x="590" y="67"/>
                  <a:pt x="594" y="62"/>
                  <a:pt x="598" y="57"/>
                </a:cubicBezTo>
                <a:cubicBezTo>
                  <a:pt x="602" y="53"/>
                  <a:pt x="607" y="49"/>
                  <a:pt x="612" y="45"/>
                </a:cubicBezTo>
                <a:cubicBezTo>
                  <a:pt x="608" y="50"/>
                  <a:pt x="603" y="55"/>
                  <a:pt x="599" y="60"/>
                </a:cubicBezTo>
                <a:cubicBezTo>
                  <a:pt x="595" y="64"/>
                  <a:pt x="590" y="68"/>
                  <a:pt x="586" y="71"/>
                </a:cubicBezTo>
                <a:close/>
                <a:moveTo>
                  <a:pt x="614" y="43"/>
                </a:moveTo>
                <a:cubicBezTo>
                  <a:pt x="619" y="39"/>
                  <a:pt x="624" y="35"/>
                  <a:pt x="629" y="30"/>
                </a:cubicBezTo>
                <a:cubicBezTo>
                  <a:pt x="625" y="35"/>
                  <a:pt x="620" y="40"/>
                  <a:pt x="616" y="46"/>
                </a:cubicBezTo>
                <a:cubicBezTo>
                  <a:pt x="611" y="50"/>
                  <a:pt x="606" y="54"/>
                  <a:pt x="602" y="58"/>
                </a:cubicBezTo>
                <a:cubicBezTo>
                  <a:pt x="606" y="53"/>
                  <a:pt x="610" y="48"/>
                  <a:pt x="614" y="43"/>
                </a:cubicBezTo>
                <a:close/>
                <a:moveTo>
                  <a:pt x="631" y="28"/>
                </a:moveTo>
                <a:cubicBezTo>
                  <a:pt x="633" y="27"/>
                  <a:pt x="634" y="26"/>
                  <a:pt x="635" y="25"/>
                </a:cubicBezTo>
                <a:cubicBezTo>
                  <a:pt x="638" y="22"/>
                  <a:pt x="641" y="19"/>
                  <a:pt x="644" y="17"/>
                </a:cubicBezTo>
                <a:cubicBezTo>
                  <a:pt x="639" y="22"/>
                  <a:pt x="634" y="28"/>
                  <a:pt x="629" y="33"/>
                </a:cubicBezTo>
                <a:cubicBezTo>
                  <a:pt x="626" y="36"/>
                  <a:pt x="622" y="40"/>
                  <a:pt x="619" y="43"/>
                </a:cubicBezTo>
                <a:cubicBezTo>
                  <a:pt x="623" y="38"/>
                  <a:pt x="627" y="33"/>
                  <a:pt x="631" y="28"/>
                </a:cubicBezTo>
                <a:close/>
                <a:moveTo>
                  <a:pt x="635" y="24"/>
                </a:moveTo>
                <a:cubicBezTo>
                  <a:pt x="634" y="25"/>
                  <a:pt x="634" y="25"/>
                  <a:pt x="633" y="25"/>
                </a:cubicBezTo>
                <a:cubicBezTo>
                  <a:pt x="636" y="23"/>
                  <a:pt x="638" y="21"/>
                  <a:pt x="640" y="18"/>
                </a:cubicBezTo>
                <a:cubicBezTo>
                  <a:pt x="643" y="15"/>
                  <a:pt x="647" y="13"/>
                  <a:pt x="650" y="10"/>
                </a:cubicBezTo>
                <a:cubicBezTo>
                  <a:pt x="649" y="11"/>
                  <a:pt x="648" y="12"/>
                  <a:pt x="647" y="14"/>
                </a:cubicBezTo>
                <a:cubicBezTo>
                  <a:pt x="643" y="17"/>
                  <a:pt x="639" y="21"/>
                  <a:pt x="635" y="24"/>
                </a:cubicBezTo>
                <a:close/>
                <a:moveTo>
                  <a:pt x="631" y="28"/>
                </a:moveTo>
                <a:cubicBezTo>
                  <a:pt x="626" y="32"/>
                  <a:pt x="620" y="37"/>
                  <a:pt x="615" y="41"/>
                </a:cubicBezTo>
                <a:cubicBezTo>
                  <a:pt x="618" y="37"/>
                  <a:pt x="621" y="33"/>
                  <a:pt x="624" y="30"/>
                </a:cubicBezTo>
                <a:cubicBezTo>
                  <a:pt x="629" y="26"/>
                  <a:pt x="633" y="23"/>
                  <a:pt x="638" y="19"/>
                </a:cubicBezTo>
                <a:cubicBezTo>
                  <a:pt x="636" y="22"/>
                  <a:pt x="633" y="25"/>
                  <a:pt x="631" y="28"/>
                </a:cubicBezTo>
                <a:close/>
                <a:moveTo>
                  <a:pt x="613" y="43"/>
                </a:moveTo>
                <a:cubicBezTo>
                  <a:pt x="608" y="47"/>
                  <a:pt x="604" y="51"/>
                  <a:pt x="599" y="55"/>
                </a:cubicBezTo>
                <a:cubicBezTo>
                  <a:pt x="603" y="50"/>
                  <a:pt x="606" y="46"/>
                  <a:pt x="610" y="41"/>
                </a:cubicBezTo>
                <a:cubicBezTo>
                  <a:pt x="612" y="39"/>
                  <a:pt x="612" y="39"/>
                  <a:pt x="612" y="39"/>
                </a:cubicBezTo>
                <a:cubicBezTo>
                  <a:pt x="615" y="36"/>
                  <a:pt x="619" y="34"/>
                  <a:pt x="623" y="31"/>
                </a:cubicBezTo>
                <a:cubicBezTo>
                  <a:pt x="620" y="35"/>
                  <a:pt x="617" y="39"/>
                  <a:pt x="613" y="43"/>
                </a:cubicBezTo>
                <a:close/>
                <a:moveTo>
                  <a:pt x="597" y="57"/>
                </a:moveTo>
                <a:cubicBezTo>
                  <a:pt x="592" y="61"/>
                  <a:pt x="586" y="66"/>
                  <a:pt x="580" y="71"/>
                </a:cubicBezTo>
                <a:cubicBezTo>
                  <a:pt x="584" y="65"/>
                  <a:pt x="588" y="60"/>
                  <a:pt x="591" y="55"/>
                </a:cubicBezTo>
                <a:cubicBezTo>
                  <a:pt x="597" y="51"/>
                  <a:pt x="603" y="46"/>
                  <a:pt x="608" y="42"/>
                </a:cubicBezTo>
                <a:cubicBezTo>
                  <a:pt x="605" y="47"/>
                  <a:pt x="601" y="52"/>
                  <a:pt x="597" y="57"/>
                </a:cubicBezTo>
                <a:close/>
                <a:moveTo>
                  <a:pt x="592" y="54"/>
                </a:moveTo>
                <a:cubicBezTo>
                  <a:pt x="593" y="54"/>
                  <a:pt x="593" y="53"/>
                  <a:pt x="593" y="53"/>
                </a:cubicBezTo>
                <a:cubicBezTo>
                  <a:pt x="595" y="51"/>
                  <a:pt x="597" y="50"/>
                  <a:pt x="600" y="48"/>
                </a:cubicBezTo>
                <a:cubicBezTo>
                  <a:pt x="597" y="50"/>
                  <a:pt x="595" y="52"/>
                  <a:pt x="592" y="54"/>
                </a:cubicBezTo>
                <a:close/>
                <a:moveTo>
                  <a:pt x="593" y="53"/>
                </a:moveTo>
                <a:cubicBezTo>
                  <a:pt x="587" y="56"/>
                  <a:pt x="582" y="60"/>
                  <a:pt x="577" y="64"/>
                </a:cubicBezTo>
                <a:cubicBezTo>
                  <a:pt x="582" y="57"/>
                  <a:pt x="586" y="50"/>
                  <a:pt x="590" y="43"/>
                </a:cubicBezTo>
                <a:cubicBezTo>
                  <a:pt x="596" y="40"/>
                  <a:pt x="601" y="36"/>
                  <a:pt x="607" y="32"/>
                </a:cubicBezTo>
                <a:cubicBezTo>
                  <a:pt x="602" y="39"/>
                  <a:pt x="597" y="46"/>
                  <a:pt x="593" y="53"/>
                </a:cubicBezTo>
                <a:close/>
                <a:moveTo>
                  <a:pt x="590" y="43"/>
                </a:moveTo>
                <a:cubicBezTo>
                  <a:pt x="586" y="46"/>
                  <a:pt x="582" y="48"/>
                  <a:pt x="578" y="51"/>
                </a:cubicBezTo>
                <a:cubicBezTo>
                  <a:pt x="582" y="45"/>
                  <a:pt x="585" y="38"/>
                  <a:pt x="589" y="32"/>
                </a:cubicBezTo>
                <a:cubicBezTo>
                  <a:pt x="593" y="30"/>
                  <a:pt x="597" y="27"/>
                  <a:pt x="601" y="24"/>
                </a:cubicBezTo>
                <a:cubicBezTo>
                  <a:pt x="598" y="30"/>
                  <a:pt x="594" y="37"/>
                  <a:pt x="590" y="43"/>
                </a:cubicBezTo>
                <a:close/>
                <a:moveTo>
                  <a:pt x="577" y="52"/>
                </a:moveTo>
                <a:cubicBezTo>
                  <a:pt x="572" y="55"/>
                  <a:pt x="566" y="59"/>
                  <a:pt x="560" y="63"/>
                </a:cubicBezTo>
                <a:cubicBezTo>
                  <a:pt x="564" y="56"/>
                  <a:pt x="567" y="50"/>
                  <a:pt x="570" y="44"/>
                </a:cubicBezTo>
                <a:cubicBezTo>
                  <a:pt x="576" y="40"/>
                  <a:pt x="582" y="36"/>
                  <a:pt x="588" y="33"/>
                </a:cubicBezTo>
                <a:cubicBezTo>
                  <a:pt x="584" y="39"/>
                  <a:pt x="581" y="45"/>
                  <a:pt x="577" y="52"/>
                </a:cubicBezTo>
                <a:close/>
                <a:moveTo>
                  <a:pt x="570" y="43"/>
                </a:moveTo>
                <a:cubicBezTo>
                  <a:pt x="564" y="47"/>
                  <a:pt x="558" y="51"/>
                  <a:pt x="552" y="55"/>
                </a:cubicBezTo>
                <a:cubicBezTo>
                  <a:pt x="555" y="48"/>
                  <a:pt x="558" y="42"/>
                  <a:pt x="561" y="35"/>
                </a:cubicBezTo>
                <a:cubicBezTo>
                  <a:pt x="567" y="31"/>
                  <a:pt x="574" y="28"/>
                  <a:pt x="580" y="24"/>
                </a:cubicBezTo>
                <a:cubicBezTo>
                  <a:pt x="577" y="30"/>
                  <a:pt x="573" y="37"/>
                  <a:pt x="570" y="43"/>
                </a:cubicBezTo>
                <a:close/>
                <a:moveTo>
                  <a:pt x="551" y="55"/>
                </a:moveTo>
                <a:cubicBezTo>
                  <a:pt x="549" y="56"/>
                  <a:pt x="548" y="57"/>
                  <a:pt x="547" y="58"/>
                </a:cubicBezTo>
                <a:cubicBezTo>
                  <a:pt x="550" y="51"/>
                  <a:pt x="553" y="45"/>
                  <a:pt x="556" y="38"/>
                </a:cubicBezTo>
                <a:cubicBezTo>
                  <a:pt x="557" y="37"/>
                  <a:pt x="559" y="36"/>
                  <a:pt x="560" y="35"/>
                </a:cubicBezTo>
                <a:cubicBezTo>
                  <a:pt x="557" y="42"/>
                  <a:pt x="554" y="49"/>
                  <a:pt x="551" y="55"/>
                </a:cubicBezTo>
                <a:close/>
                <a:moveTo>
                  <a:pt x="546" y="58"/>
                </a:moveTo>
                <a:cubicBezTo>
                  <a:pt x="539" y="63"/>
                  <a:pt x="531" y="67"/>
                  <a:pt x="524" y="71"/>
                </a:cubicBezTo>
                <a:cubicBezTo>
                  <a:pt x="523" y="72"/>
                  <a:pt x="522" y="72"/>
                  <a:pt x="522" y="73"/>
                </a:cubicBezTo>
                <a:cubicBezTo>
                  <a:pt x="525" y="66"/>
                  <a:pt x="528" y="59"/>
                  <a:pt x="530" y="53"/>
                </a:cubicBezTo>
                <a:cubicBezTo>
                  <a:pt x="533" y="51"/>
                  <a:pt x="535" y="50"/>
                  <a:pt x="537" y="49"/>
                </a:cubicBezTo>
                <a:cubicBezTo>
                  <a:pt x="543" y="45"/>
                  <a:pt x="549" y="42"/>
                  <a:pt x="555" y="39"/>
                </a:cubicBezTo>
                <a:cubicBezTo>
                  <a:pt x="552" y="45"/>
                  <a:pt x="549" y="52"/>
                  <a:pt x="546" y="58"/>
                </a:cubicBezTo>
                <a:close/>
                <a:moveTo>
                  <a:pt x="530" y="52"/>
                </a:moveTo>
                <a:cubicBezTo>
                  <a:pt x="515" y="61"/>
                  <a:pt x="503" y="71"/>
                  <a:pt x="493" y="82"/>
                </a:cubicBezTo>
                <a:cubicBezTo>
                  <a:pt x="493" y="78"/>
                  <a:pt x="494" y="74"/>
                  <a:pt x="495" y="70"/>
                </a:cubicBezTo>
                <a:cubicBezTo>
                  <a:pt x="506" y="56"/>
                  <a:pt x="520" y="43"/>
                  <a:pt x="538" y="32"/>
                </a:cubicBezTo>
                <a:cubicBezTo>
                  <a:pt x="535" y="39"/>
                  <a:pt x="533" y="46"/>
                  <a:pt x="530" y="52"/>
                </a:cubicBezTo>
                <a:close/>
                <a:moveTo>
                  <a:pt x="530" y="53"/>
                </a:moveTo>
                <a:cubicBezTo>
                  <a:pt x="527" y="60"/>
                  <a:pt x="524" y="66"/>
                  <a:pt x="521" y="73"/>
                </a:cubicBezTo>
                <a:cubicBezTo>
                  <a:pt x="510" y="80"/>
                  <a:pt x="500" y="87"/>
                  <a:pt x="491" y="95"/>
                </a:cubicBezTo>
                <a:cubicBezTo>
                  <a:pt x="492" y="91"/>
                  <a:pt x="492" y="87"/>
                  <a:pt x="493" y="83"/>
                </a:cubicBezTo>
                <a:cubicBezTo>
                  <a:pt x="503" y="72"/>
                  <a:pt x="515" y="62"/>
                  <a:pt x="530" y="53"/>
                </a:cubicBezTo>
                <a:close/>
                <a:moveTo>
                  <a:pt x="491" y="95"/>
                </a:moveTo>
                <a:cubicBezTo>
                  <a:pt x="488" y="98"/>
                  <a:pt x="485" y="101"/>
                  <a:pt x="482" y="104"/>
                </a:cubicBezTo>
                <a:cubicBezTo>
                  <a:pt x="483" y="100"/>
                  <a:pt x="484" y="97"/>
                  <a:pt x="484" y="93"/>
                </a:cubicBezTo>
                <a:cubicBezTo>
                  <a:pt x="487" y="90"/>
                  <a:pt x="489" y="87"/>
                  <a:pt x="492" y="84"/>
                </a:cubicBezTo>
                <a:cubicBezTo>
                  <a:pt x="492" y="88"/>
                  <a:pt x="491" y="92"/>
                  <a:pt x="491" y="95"/>
                </a:cubicBezTo>
                <a:close/>
                <a:moveTo>
                  <a:pt x="482" y="105"/>
                </a:moveTo>
                <a:cubicBezTo>
                  <a:pt x="479" y="108"/>
                  <a:pt x="476" y="111"/>
                  <a:pt x="474" y="114"/>
                </a:cubicBezTo>
                <a:cubicBezTo>
                  <a:pt x="474" y="114"/>
                  <a:pt x="474" y="114"/>
                  <a:pt x="474" y="113"/>
                </a:cubicBezTo>
                <a:cubicBezTo>
                  <a:pt x="476" y="109"/>
                  <a:pt x="478" y="104"/>
                  <a:pt x="481" y="99"/>
                </a:cubicBezTo>
                <a:cubicBezTo>
                  <a:pt x="482" y="97"/>
                  <a:pt x="483" y="96"/>
                  <a:pt x="484" y="94"/>
                </a:cubicBezTo>
                <a:cubicBezTo>
                  <a:pt x="483" y="98"/>
                  <a:pt x="482" y="101"/>
                  <a:pt x="482" y="105"/>
                </a:cubicBezTo>
                <a:close/>
                <a:moveTo>
                  <a:pt x="481" y="106"/>
                </a:moveTo>
                <a:cubicBezTo>
                  <a:pt x="481" y="110"/>
                  <a:pt x="480" y="114"/>
                  <a:pt x="480" y="118"/>
                </a:cubicBezTo>
                <a:cubicBezTo>
                  <a:pt x="477" y="121"/>
                  <a:pt x="474" y="124"/>
                  <a:pt x="471" y="127"/>
                </a:cubicBezTo>
                <a:cubicBezTo>
                  <a:pt x="472" y="123"/>
                  <a:pt x="473" y="119"/>
                  <a:pt x="474" y="115"/>
                </a:cubicBezTo>
                <a:cubicBezTo>
                  <a:pt x="476" y="112"/>
                  <a:pt x="479" y="109"/>
                  <a:pt x="481" y="106"/>
                </a:cubicBezTo>
                <a:close/>
                <a:moveTo>
                  <a:pt x="471" y="127"/>
                </a:moveTo>
                <a:cubicBezTo>
                  <a:pt x="468" y="130"/>
                  <a:pt x="466" y="133"/>
                  <a:pt x="464" y="136"/>
                </a:cubicBezTo>
                <a:cubicBezTo>
                  <a:pt x="467" y="130"/>
                  <a:pt x="470" y="123"/>
                  <a:pt x="473" y="117"/>
                </a:cubicBezTo>
                <a:cubicBezTo>
                  <a:pt x="473" y="117"/>
                  <a:pt x="473" y="117"/>
                  <a:pt x="473" y="117"/>
                </a:cubicBezTo>
                <a:cubicBezTo>
                  <a:pt x="472" y="120"/>
                  <a:pt x="471" y="124"/>
                  <a:pt x="471" y="127"/>
                </a:cubicBezTo>
                <a:close/>
                <a:moveTo>
                  <a:pt x="471" y="128"/>
                </a:moveTo>
                <a:cubicBezTo>
                  <a:pt x="470" y="132"/>
                  <a:pt x="470" y="136"/>
                  <a:pt x="469" y="140"/>
                </a:cubicBezTo>
                <a:cubicBezTo>
                  <a:pt x="466" y="142"/>
                  <a:pt x="464" y="145"/>
                  <a:pt x="461" y="148"/>
                </a:cubicBezTo>
                <a:cubicBezTo>
                  <a:pt x="462" y="145"/>
                  <a:pt x="462" y="141"/>
                  <a:pt x="463" y="138"/>
                </a:cubicBezTo>
                <a:cubicBezTo>
                  <a:pt x="466" y="134"/>
                  <a:pt x="468" y="131"/>
                  <a:pt x="471" y="128"/>
                </a:cubicBezTo>
                <a:close/>
                <a:moveTo>
                  <a:pt x="460" y="149"/>
                </a:moveTo>
                <a:cubicBezTo>
                  <a:pt x="459" y="150"/>
                  <a:pt x="458" y="152"/>
                  <a:pt x="457" y="153"/>
                </a:cubicBezTo>
                <a:cubicBezTo>
                  <a:pt x="456" y="154"/>
                  <a:pt x="455" y="155"/>
                  <a:pt x="454" y="156"/>
                </a:cubicBezTo>
                <a:cubicBezTo>
                  <a:pt x="457" y="150"/>
                  <a:pt x="460" y="144"/>
                  <a:pt x="462" y="139"/>
                </a:cubicBezTo>
                <a:cubicBezTo>
                  <a:pt x="462" y="142"/>
                  <a:pt x="461" y="146"/>
                  <a:pt x="460" y="149"/>
                </a:cubicBezTo>
                <a:close/>
                <a:moveTo>
                  <a:pt x="455" y="156"/>
                </a:moveTo>
                <a:cubicBezTo>
                  <a:pt x="454" y="157"/>
                  <a:pt x="453" y="158"/>
                  <a:pt x="453" y="158"/>
                </a:cubicBezTo>
                <a:cubicBezTo>
                  <a:pt x="454" y="157"/>
                  <a:pt x="454" y="157"/>
                  <a:pt x="454" y="157"/>
                </a:cubicBezTo>
                <a:cubicBezTo>
                  <a:pt x="454" y="157"/>
                  <a:pt x="454" y="156"/>
                  <a:pt x="455" y="156"/>
                </a:cubicBezTo>
                <a:close/>
                <a:moveTo>
                  <a:pt x="457" y="154"/>
                </a:moveTo>
                <a:cubicBezTo>
                  <a:pt x="458" y="153"/>
                  <a:pt x="459" y="152"/>
                  <a:pt x="460" y="151"/>
                </a:cubicBezTo>
                <a:cubicBezTo>
                  <a:pt x="459" y="155"/>
                  <a:pt x="459" y="159"/>
                  <a:pt x="459" y="163"/>
                </a:cubicBezTo>
                <a:cubicBezTo>
                  <a:pt x="456" y="165"/>
                  <a:pt x="453" y="167"/>
                  <a:pt x="450" y="170"/>
                </a:cubicBezTo>
                <a:cubicBezTo>
                  <a:pt x="451" y="166"/>
                  <a:pt x="452" y="163"/>
                  <a:pt x="453" y="160"/>
                </a:cubicBezTo>
                <a:cubicBezTo>
                  <a:pt x="454" y="158"/>
                  <a:pt x="455" y="156"/>
                  <a:pt x="457" y="154"/>
                </a:cubicBezTo>
                <a:close/>
                <a:moveTo>
                  <a:pt x="450" y="170"/>
                </a:moveTo>
                <a:cubicBezTo>
                  <a:pt x="448" y="172"/>
                  <a:pt x="446" y="173"/>
                  <a:pt x="444" y="175"/>
                </a:cubicBezTo>
                <a:cubicBezTo>
                  <a:pt x="447" y="170"/>
                  <a:pt x="449" y="166"/>
                  <a:pt x="452" y="161"/>
                </a:cubicBezTo>
                <a:cubicBezTo>
                  <a:pt x="452" y="161"/>
                  <a:pt x="452" y="161"/>
                  <a:pt x="452" y="161"/>
                </a:cubicBezTo>
                <a:cubicBezTo>
                  <a:pt x="451" y="164"/>
                  <a:pt x="450" y="167"/>
                  <a:pt x="450" y="170"/>
                </a:cubicBezTo>
                <a:close/>
                <a:moveTo>
                  <a:pt x="445" y="173"/>
                </a:moveTo>
                <a:cubicBezTo>
                  <a:pt x="445" y="172"/>
                  <a:pt x="446" y="171"/>
                  <a:pt x="446" y="169"/>
                </a:cubicBezTo>
                <a:cubicBezTo>
                  <a:pt x="447" y="168"/>
                  <a:pt x="448" y="166"/>
                  <a:pt x="449" y="164"/>
                </a:cubicBezTo>
                <a:cubicBezTo>
                  <a:pt x="448" y="167"/>
                  <a:pt x="446" y="170"/>
                  <a:pt x="445" y="173"/>
                </a:cubicBezTo>
                <a:close/>
                <a:moveTo>
                  <a:pt x="443" y="176"/>
                </a:moveTo>
                <a:cubicBezTo>
                  <a:pt x="443" y="176"/>
                  <a:pt x="443" y="176"/>
                  <a:pt x="443" y="176"/>
                </a:cubicBezTo>
                <a:cubicBezTo>
                  <a:pt x="443" y="177"/>
                  <a:pt x="442" y="177"/>
                  <a:pt x="441" y="178"/>
                </a:cubicBezTo>
                <a:cubicBezTo>
                  <a:pt x="442" y="176"/>
                  <a:pt x="444" y="174"/>
                  <a:pt x="445" y="172"/>
                </a:cubicBezTo>
                <a:cubicBezTo>
                  <a:pt x="444" y="173"/>
                  <a:pt x="444" y="174"/>
                  <a:pt x="443" y="176"/>
                </a:cubicBezTo>
                <a:close/>
                <a:moveTo>
                  <a:pt x="442" y="178"/>
                </a:moveTo>
                <a:cubicBezTo>
                  <a:pt x="440" y="181"/>
                  <a:pt x="438" y="185"/>
                  <a:pt x="436" y="189"/>
                </a:cubicBezTo>
                <a:cubicBezTo>
                  <a:pt x="438" y="186"/>
                  <a:pt x="439" y="183"/>
                  <a:pt x="441" y="179"/>
                </a:cubicBezTo>
                <a:cubicBezTo>
                  <a:pt x="441" y="179"/>
                  <a:pt x="442" y="178"/>
                  <a:pt x="442" y="178"/>
                </a:cubicBezTo>
                <a:close/>
                <a:moveTo>
                  <a:pt x="443" y="178"/>
                </a:moveTo>
                <a:cubicBezTo>
                  <a:pt x="442" y="182"/>
                  <a:pt x="441" y="186"/>
                  <a:pt x="440" y="189"/>
                </a:cubicBezTo>
                <a:cubicBezTo>
                  <a:pt x="438" y="191"/>
                  <a:pt x="436" y="193"/>
                  <a:pt x="434" y="194"/>
                </a:cubicBezTo>
                <a:cubicBezTo>
                  <a:pt x="435" y="194"/>
                  <a:pt x="435" y="193"/>
                  <a:pt x="435" y="193"/>
                </a:cubicBezTo>
                <a:cubicBezTo>
                  <a:pt x="438" y="188"/>
                  <a:pt x="440" y="183"/>
                  <a:pt x="443" y="178"/>
                </a:cubicBezTo>
                <a:close/>
                <a:moveTo>
                  <a:pt x="440" y="190"/>
                </a:moveTo>
                <a:cubicBezTo>
                  <a:pt x="439" y="194"/>
                  <a:pt x="438" y="198"/>
                  <a:pt x="438" y="201"/>
                </a:cubicBezTo>
                <a:cubicBezTo>
                  <a:pt x="435" y="203"/>
                  <a:pt x="433" y="205"/>
                  <a:pt x="431" y="207"/>
                </a:cubicBezTo>
                <a:cubicBezTo>
                  <a:pt x="432" y="203"/>
                  <a:pt x="433" y="199"/>
                  <a:pt x="434" y="195"/>
                </a:cubicBezTo>
                <a:cubicBezTo>
                  <a:pt x="436" y="194"/>
                  <a:pt x="438" y="192"/>
                  <a:pt x="440" y="190"/>
                </a:cubicBezTo>
                <a:close/>
                <a:moveTo>
                  <a:pt x="430" y="208"/>
                </a:moveTo>
                <a:cubicBezTo>
                  <a:pt x="428" y="210"/>
                  <a:pt x="425" y="212"/>
                  <a:pt x="423" y="214"/>
                </a:cubicBezTo>
                <a:cubicBezTo>
                  <a:pt x="423" y="214"/>
                  <a:pt x="423" y="214"/>
                  <a:pt x="423" y="214"/>
                </a:cubicBezTo>
                <a:cubicBezTo>
                  <a:pt x="423" y="214"/>
                  <a:pt x="423" y="214"/>
                  <a:pt x="423" y="214"/>
                </a:cubicBezTo>
                <a:cubicBezTo>
                  <a:pt x="427" y="208"/>
                  <a:pt x="430" y="202"/>
                  <a:pt x="433" y="196"/>
                </a:cubicBezTo>
                <a:cubicBezTo>
                  <a:pt x="433" y="196"/>
                  <a:pt x="433" y="196"/>
                  <a:pt x="433" y="196"/>
                </a:cubicBezTo>
                <a:cubicBezTo>
                  <a:pt x="432" y="200"/>
                  <a:pt x="431" y="204"/>
                  <a:pt x="430" y="208"/>
                </a:cubicBezTo>
                <a:close/>
                <a:moveTo>
                  <a:pt x="431" y="228"/>
                </a:moveTo>
                <a:cubicBezTo>
                  <a:pt x="433" y="227"/>
                  <a:pt x="435" y="225"/>
                  <a:pt x="437" y="223"/>
                </a:cubicBezTo>
                <a:cubicBezTo>
                  <a:pt x="437" y="226"/>
                  <a:pt x="437" y="228"/>
                  <a:pt x="437" y="231"/>
                </a:cubicBezTo>
                <a:cubicBezTo>
                  <a:pt x="433" y="234"/>
                  <a:pt x="430" y="237"/>
                  <a:pt x="426" y="240"/>
                </a:cubicBezTo>
                <a:cubicBezTo>
                  <a:pt x="426" y="238"/>
                  <a:pt x="427" y="237"/>
                  <a:pt x="427" y="235"/>
                </a:cubicBezTo>
                <a:cubicBezTo>
                  <a:pt x="428" y="232"/>
                  <a:pt x="430" y="230"/>
                  <a:pt x="431" y="228"/>
                </a:cubicBezTo>
                <a:close/>
                <a:moveTo>
                  <a:pt x="427" y="234"/>
                </a:moveTo>
                <a:cubicBezTo>
                  <a:pt x="427" y="233"/>
                  <a:pt x="427" y="233"/>
                  <a:pt x="427" y="232"/>
                </a:cubicBezTo>
                <a:cubicBezTo>
                  <a:pt x="428" y="231"/>
                  <a:pt x="429" y="230"/>
                  <a:pt x="430" y="229"/>
                </a:cubicBezTo>
                <a:cubicBezTo>
                  <a:pt x="429" y="231"/>
                  <a:pt x="428" y="232"/>
                  <a:pt x="427" y="234"/>
                </a:cubicBezTo>
                <a:close/>
                <a:moveTo>
                  <a:pt x="432" y="226"/>
                </a:moveTo>
                <a:cubicBezTo>
                  <a:pt x="434" y="224"/>
                  <a:pt x="435" y="222"/>
                  <a:pt x="437" y="220"/>
                </a:cubicBezTo>
                <a:cubicBezTo>
                  <a:pt x="437" y="220"/>
                  <a:pt x="437" y="220"/>
                  <a:pt x="437" y="220"/>
                </a:cubicBezTo>
                <a:cubicBezTo>
                  <a:pt x="437" y="221"/>
                  <a:pt x="437" y="222"/>
                  <a:pt x="437" y="223"/>
                </a:cubicBezTo>
                <a:cubicBezTo>
                  <a:pt x="435" y="224"/>
                  <a:pt x="434" y="225"/>
                  <a:pt x="432" y="226"/>
                </a:cubicBezTo>
                <a:close/>
                <a:moveTo>
                  <a:pt x="437" y="219"/>
                </a:moveTo>
                <a:cubicBezTo>
                  <a:pt x="435" y="222"/>
                  <a:pt x="433" y="225"/>
                  <a:pt x="431" y="228"/>
                </a:cubicBezTo>
                <a:cubicBezTo>
                  <a:pt x="430" y="229"/>
                  <a:pt x="428" y="230"/>
                  <a:pt x="427" y="231"/>
                </a:cubicBezTo>
                <a:cubicBezTo>
                  <a:pt x="427" y="228"/>
                  <a:pt x="428" y="225"/>
                  <a:pt x="428" y="221"/>
                </a:cubicBezTo>
                <a:cubicBezTo>
                  <a:pt x="431" y="219"/>
                  <a:pt x="434" y="216"/>
                  <a:pt x="437" y="214"/>
                </a:cubicBezTo>
                <a:cubicBezTo>
                  <a:pt x="437" y="216"/>
                  <a:pt x="437" y="218"/>
                  <a:pt x="437" y="219"/>
                </a:cubicBezTo>
                <a:close/>
                <a:moveTo>
                  <a:pt x="428" y="221"/>
                </a:moveTo>
                <a:cubicBezTo>
                  <a:pt x="426" y="222"/>
                  <a:pt x="426" y="222"/>
                  <a:pt x="426" y="222"/>
                </a:cubicBezTo>
                <a:cubicBezTo>
                  <a:pt x="422" y="226"/>
                  <a:pt x="417" y="229"/>
                  <a:pt x="413" y="233"/>
                </a:cubicBezTo>
                <a:cubicBezTo>
                  <a:pt x="414" y="232"/>
                  <a:pt x="414" y="231"/>
                  <a:pt x="414" y="231"/>
                </a:cubicBezTo>
                <a:cubicBezTo>
                  <a:pt x="417" y="226"/>
                  <a:pt x="420" y="221"/>
                  <a:pt x="422" y="216"/>
                </a:cubicBezTo>
                <a:cubicBezTo>
                  <a:pt x="425" y="213"/>
                  <a:pt x="427" y="211"/>
                  <a:pt x="430" y="209"/>
                </a:cubicBezTo>
                <a:cubicBezTo>
                  <a:pt x="429" y="213"/>
                  <a:pt x="428" y="217"/>
                  <a:pt x="428" y="221"/>
                </a:cubicBezTo>
                <a:close/>
                <a:moveTo>
                  <a:pt x="422" y="215"/>
                </a:moveTo>
                <a:cubicBezTo>
                  <a:pt x="420" y="218"/>
                  <a:pt x="418" y="220"/>
                  <a:pt x="416" y="222"/>
                </a:cubicBezTo>
                <a:cubicBezTo>
                  <a:pt x="417" y="219"/>
                  <a:pt x="418" y="216"/>
                  <a:pt x="419" y="213"/>
                </a:cubicBezTo>
                <a:cubicBezTo>
                  <a:pt x="423" y="208"/>
                  <a:pt x="427" y="202"/>
                  <a:pt x="432" y="198"/>
                </a:cubicBezTo>
                <a:cubicBezTo>
                  <a:pt x="429" y="204"/>
                  <a:pt x="425" y="210"/>
                  <a:pt x="422" y="215"/>
                </a:cubicBezTo>
                <a:close/>
                <a:moveTo>
                  <a:pt x="421" y="217"/>
                </a:moveTo>
                <a:cubicBezTo>
                  <a:pt x="419" y="221"/>
                  <a:pt x="416" y="225"/>
                  <a:pt x="414" y="229"/>
                </a:cubicBezTo>
                <a:cubicBezTo>
                  <a:pt x="415" y="227"/>
                  <a:pt x="415" y="225"/>
                  <a:pt x="416" y="223"/>
                </a:cubicBezTo>
                <a:cubicBezTo>
                  <a:pt x="417" y="221"/>
                  <a:pt x="419" y="219"/>
                  <a:pt x="421" y="217"/>
                </a:cubicBezTo>
                <a:close/>
                <a:moveTo>
                  <a:pt x="413" y="230"/>
                </a:moveTo>
                <a:cubicBezTo>
                  <a:pt x="412" y="233"/>
                  <a:pt x="411" y="235"/>
                  <a:pt x="410" y="237"/>
                </a:cubicBezTo>
                <a:cubicBezTo>
                  <a:pt x="408" y="239"/>
                  <a:pt x="406" y="240"/>
                  <a:pt x="405" y="242"/>
                </a:cubicBezTo>
                <a:cubicBezTo>
                  <a:pt x="405" y="239"/>
                  <a:pt x="406" y="236"/>
                  <a:pt x="408" y="232"/>
                </a:cubicBezTo>
                <a:cubicBezTo>
                  <a:pt x="410" y="229"/>
                  <a:pt x="412" y="226"/>
                  <a:pt x="415" y="224"/>
                </a:cubicBezTo>
                <a:cubicBezTo>
                  <a:pt x="414" y="226"/>
                  <a:pt x="414" y="228"/>
                  <a:pt x="413" y="230"/>
                </a:cubicBezTo>
                <a:close/>
                <a:moveTo>
                  <a:pt x="411" y="235"/>
                </a:moveTo>
                <a:cubicBezTo>
                  <a:pt x="411" y="235"/>
                  <a:pt x="411" y="235"/>
                  <a:pt x="411" y="235"/>
                </a:cubicBezTo>
                <a:cubicBezTo>
                  <a:pt x="411" y="235"/>
                  <a:pt x="411" y="235"/>
                  <a:pt x="411" y="235"/>
                </a:cubicBezTo>
                <a:cubicBezTo>
                  <a:pt x="412" y="234"/>
                  <a:pt x="412" y="233"/>
                  <a:pt x="413" y="232"/>
                </a:cubicBezTo>
                <a:cubicBezTo>
                  <a:pt x="413" y="232"/>
                  <a:pt x="413" y="232"/>
                  <a:pt x="413" y="232"/>
                </a:cubicBezTo>
                <a:cubicBezTo>
                  <a:pt x="413" y="232"/>
                  <a:pt x="413" y="232"/>
                  <a:pt x="413" y="232"/>
                </a:cubicBezTo>
                <a:cubicBezTo>
                  <a:pt x="413" y="232"/>
                  <a:pt x="413" y="233"/>
                  <a:pt x="413" y="234"/>
                </a:cubicBezTo>
                <a:cubicBezTo>
                  <a:pt x="412" y="234"/>
                  <a:pt x="412" y="235"/>
                  <a:pt x="411" y="235"/>
                </a:cubicBezTo>
                <a:close/>
                <a:moveTo>
                  <a:pt x="413" y="235"/>
                </a:moveTo>
                <a:cubicBezTo>
                  <a:pt x="412" y="238"/>
                  <a:pt x="412" y="241"/>
                  <a:pt x="411" y="245"/>
                </a:cubicBezTo>
                <a:cubicBezTo>
                  <a:pt x="408" y="247"/>
                  <a:pt x="405" y="250"/>
                  <a:pt x="402" y="253"/>
                </a:cubicBezTo>
                <a:cubicBezTo>
                  <a:pt x="402" y="252"/>
                  <a:pt x="403" y="250"/>
                  <a:pt x="403" y="249"/>
                </a:cubicBezTo>
                <a:cubicBezTo>
                  <a:pt x="405" y="245"/>
                  <a:pt x="408" y="241"/>
                  <a:pt x="410" y="237"/>
                </a:cubicBezTo>
                <a:cubicBezTo>
                  <a:pt x="411" y="236"/>
                  <a:pt x="412" y="235"/>
                  <a:pt x="413" y="235"/>
                </a:cubicBezTo>
                <a:close/>
                <a:moveTo>
                  <a:pt x="409" y="239"/>
                </a:moveTo>
                <a:cubicBezTo>
                  <a:pt x="407" y="242"/>
                  <a:pt x="405" y="245"/>
                  <a:pt x="403" y="248"/>
                </a:cubicBezTo>
                <a:cubicBezTo>
                  <a:pt x="403" y="246"/>
                  <a:pt x="404" y="245"/>
                  <a:pt x="404" y="243"/>
                </a:cubicBezTo>
                <a:cubicBezTo>
                  <a:pt x="406" y="242"/>
                  <a:pt x="407" y="240"/>
                  <a:pt x="409" y="239"/>
                </a:cubicBezTo>
                <a:close/>
                <a:moveTo>
                  <a:pt x="402" y="249"/>
                </a:moveTo>
                <a:cubicBezTo>
                  <a:pt x="401" y="252"/>
                  <a:pt x="399" y="255"/>
                  <a:pt x="397" y="257"/>
                </a:cubicBezTo>
                <a:cubicBezTo>
                  <a:pt x="396" y="259"/>
                  <a:pt x="395" y="260"/>
                  <a:pt x="394" y="261"/>
                </a:cubicBezTo>
                <a:cubicBezTo>
                  <a:pt x="395" y="258"/>
                  <a:pt x="396" y="255"/>
                  <a:pt x="397" y="252"/>
                </a:cubicBezTo>
                <a:cubicBezTo>
                  <a:pt x="399" y="249"/>
                  <a:pt x="401" y="247"/>
                  <a:pt x="404" y="244"/>
                </a:cubicBezTo>
                <a:cubicBezTo>
                  <a:pt x="403" y="246"/>
                  <a:pt x="403" y="247"/>
                  <a:pt x="402" y="249"/>
                </a:cubicBezTo>
                <a:close/>
                <a:moveTo>
                  <a:pt x="402" y="251"/>
                </a:moveTo>
                <a:cubicBezTo>
                  <a:pt x="402" y="252"/>
                  <a:pt x="402" y="252"/>
                  <a:pt x="401" y="253"/>
                </a:cubicBezTo>
                <a:cubicBezTo>
                  <a:pt x="401" y="254"/>
                  <a:pt x="400" y="255"/>
                  <a:pt x="399" y="256"/>
                </a:cubicBezTo>
                <a:cubicBezTo>
                  <a:pt x="400" y="254"/>
                  <a:pt x="401" y="252"/>
                  <a:pt x="402" y="251"/>
                </a:cubicBezTo>
                <a:close/>
                <a:moveTo>
                  <a:pt x="396" y="259"/>
                </a:moveTo>
                <a:cubicBezTo>
                  <a:pt x="395" y="261"/>
                  <a:pt x="394" y="263"/>
                  <a:pt x="393" y="265"/>
                </a:cubicBezTo>
                <a:cubicBezTo>
                  <a:pt x="393" y="264"/>
                  <a:pt x="393" y="263"/>
                  <a:pt x="394" y="262"/>
                </a:cubicBezTo>
                <a:cubicBezTo>
                  <a:pt x="395" y="261"/>
                  <a:pt x="395" y="260"/>
                  <a:pt x="396" y="259"/>
                </a:cubicBezTo>
                <a:close/>
                <a:moveTo>
                  <a:pt x="398" y="258"/>
                </a:moveTo>
                <a:cubicBezTo>
                  <a:pt x="399" y="257"/>
                  <a:pt x="400" y="255"/>
                  <a:pt x="401" y="254"/>
                </a:cubicBezTo>
                <a:cubicBezTo>
                  <a:pt x="401" y="257"/>
                  <a:pt x="400" y="261"/>
                  <a:pt x="400" y="264"/>
                </a:cubicBezTo>
                <a:cubicBezTo>
                  <a:pt x="399" y="265"/>
                  <a:pt x="399" y="265"/>
                  <a:pt x="399" y="265"/>
                </a:cubicBezTo>
                <a:cubicBezTo>
                  <a:pt x="396" y="267"/>
                  <a:pt x="394" y="269"/>
                  <a:pt x="391" y="272"/>
                </a:cubicBezTo>
                <a:cubicBezTo>
                  <a:pt x="392" y="270"/>
                  <a:pt x="392" y="268"/>
                  <a:pt x="393" y="266"/>
                </a:cubicBezTo>
                <a:cubicBezTo>
                  <a:pt x="394" y="263"/>
                  <a:pt x="396" y="261"/>
                  <a:pt x="398" y="258"/>
                </a:cubicBezTo>
                <a:close/>
                <a:moveTo>
                  <a:pt x="410" y="262"/>
                </a:moveTo>
                <a:cubicBezTo>
                  <a:pt x="407" y="265"/>
                  <a:pt x="403" y="269"/>
                  <a:pt x="400" y="272"/>
                </a:cubicBezTo>
                <a:cubicBezTo>
                  <a:pt x="400" y="272"/>
                  <a:pt x="400" y="272"/>
                  <a:pt x="400" y="271"/>
                </a:cubicBezTo>
                <a:cubicBezTo>
                  <a:pt x="403" y="266"/>
                  <a:pt x="407" y="262"/>
                  <a:pt x="410" y="257"/>
                </a:cubicBezTo>
                <a:cubicBezTo>
                  <a:pt x="410" y="259"/>
                  <a:pt x="410" y="260"/>
                  <a:pt x="410" y="262"/>
                </a:cubicBezTo>
                <a:close/>
                <a:moveTo>
                  <a:pt x="410" y="267"/>
                </a:moveTo>
                <a:cubicBezTo>
                  <a:pt x="409" y="269"/>
                  <a:pt x="408" y="270"/>
                  <a:pt x="407" y="272"/>
                </a:cubicBezTo>
                <a:cubicBezTo>
                  <a:pt x="404" y="274"/>
                  <a:pt x="402" y="277"/>
                  <a:pt x="399" y="280"/>
                </a:cubicBezTo>
                <a:cubicBezTo>
                  <a:pt x="399" y="277"/>
                  <a:pt x="399" y="275"/>
                  <a:pt x="399" y="273"/>
                </a:cubicBezTo>
                <a:cubicBezTo>
                  <a:pt x="403" y="270"/>
                  <a:pt x="407" y="266"/>
                  <a:pt x="410" y="263"/>
                </a:cubicBezTo>
                <a:cubicBezTo>
                  <a:pt x="410" y="264"/>
                  <a:pt x="410" y="266"/>
                  <a:pt x="410" y="267"/>
                </a:cubicBezTo>
                <a:close/>
                <a:moveTo>
                  <a:pt x="400" y="270"/>
                </a:moveTo>
                <a:cubicBezTo>
                  <a:pt x="400" y="268"/>
                  <a:pt x="400" y="266"/>
                  <a:pt x="400" y="264"/>
                </a:cubicBezTo>
                <a:cubicBezTo>
                  <a:pt x="404" y="261"/>
                  <a:pt x="407" y="258"/>
                  <a:pt x="410" y="255"/>
                </a:cubicBezTo>
                <a:cubicBezTo>
                  <a:pt x="410" y="256"/>
                  <a:pt x="410" y="256"/>
                  <a:pt x="410" y="256"/>
                </a:cubicBezTo>
                <a:cubicBezTo>
                  <a:pt x="407" y="261"/>
                  <a:pt x="403" y="266"/>
                  <a:pt x="400" y="270"/>
                </a:cubicBezTo>
                <a:close/>
                <a:moveTo>
                  <a:pt x="391" y="272"/>
                </a:moveTo>
                <a:cubicBezTo>
                  <a:pt x="389" y="274"/>
                  <a:pt x="387" y="276"/>
                  <a:pt x="386" y="277"/>
                </a:cubicBezTo>
                <a:cubicBezTo>
                  <a:pt x="388" y="274"/>
                  <a:pt x="390" y="271"/>
                  <a:pt x="392" y="268"/>
                </a:cubicBezTo>
                <a:cubicBezTo>
                  <a:pt x="392" y="268"/>
                  <a:pt x="392" y="268"/>
                  <a:pt x="392" y="268"/>
                </a:cubicBezTo>
                <a:cubicBezTo>
                  <a:pt x="391" y="269"/>
                  <a:pt x="391" y="271"/>
                  <a:pt x="391" y="272"/>
                </a:cubicBezTo>
                <a:close/>
                <a:moveTo>
                  <a:pt x="392" y="266"/>
                </a:moveTo>
                <a:cubicBezTo>
                  <a:pt x="389" y="270"/>
                  <a:pt x="387" y="275"/>
                  <a:pt x="384" y="279"/>
                </a:cubicBezTo>
                <a:cubicBezTo>
                  <a:pt x="384" y="280"/>
                  <a:pt x="383" y="280"/>
                  <a:pt x="383" y="280"/>
                </a:cubicBezTo>
                <a:cubicBezTo>
                  <a:pt x="384" y="277"/>
                  <a:pt x="385" y="274"/>
                  <a:pt x="386" y="271"/>
                </a:cubicBezTo>
                <a:cubicBezTo>
                  <a:pt x="388" y="268"/>
                  <a:pt x="391" y="266"/>
                  <a:pt x="393" y="263"/>
                </a:cubicBezTo>
                <a:cubicBezTo>
                  <a:pt x="393" y="264"/>
                  <a:pt x="392" y="265"/>
                  <a:pt x="392" y="266"/>
                </a:cubicBezTo>
                <a:close/>
                <a:moveTo>
                  <a:pt x="389" y="282"/>
                </a:moveTo>
                <a:cubicBezTo>
                  <a:pt x="391" y="281"/>
                  <a:pt x="392" y="280"/>
                  <a:pt x="394" y="278"/>
                </a:cubicBezTo>
                <a:cubicBezTo>
                  <a:pt x="392" y="280"/>
                  <a:pt x="391" y="282"/>
                  <a:pt x="389" y="285"/>
                </a:cubicBezTo>
                <a:cubicBezTo>
                  <a:pt x="389" y="284"/>
                  <a:pt x="389" y="283"/>
                  <a:pt x="389" y="282"/>
                </a:cubicBezTo>
                <a:close/>
                <a:moveTo>
                  <a:pt x="390" y="281"/>
                </a:moveTo>
                <a:cubicBezTo>
                  <a:pt x="390" y="278"/>
                  <a:pt x="391" y="275"/>
                  <a:pt x="391" y="273"/>
                </a:cubicBezTo>
                <a:cubicBezTo>
                  <a:pt x="394" y="270"/>
                  <a:pt x="396" y="268"/>
                  <a:pt x="399" y="266"/>
                </a:cubicBezTo>
                <a:cubicBezTo>
                  <a:pt x="400" y="265"/>
                  <a:pt x="400" y="265"/>
                  <a:pt x="400" y="265"/>
                </a:cubicBezTo>
                <a:cubicBezTo>
                  <a:pt x="399" y="267"/>
                  <a:pt x="399" y="269"/>
                  <a:pt x="399" y="271"/>
                </a:cubicBezTo>
                <a:cubicBezTo>
                  <a:pt x="398" y="273"/>
                  <a:pt x="398" y="273"/>
                  <a:pt x="398" y="273"/>
                </a:cubicBezTo>
                <a:cubicBezTo>
                  <a:pt x="397" y="274"/>
                  <a:pt x="396" y="275"/>
                  <a:pt x="395" y="276"/>
                </a:cubicBezTo>
                <a:cubicBezTo>
                  <a:pt x="393" y="278"/>
                  <a:pt x="391" y="280"/>
                  <a:pt x="390" y="281"/>
                </a:cubicBezTo>
                <a:close/>
                <a:moveTo>
                  <a:pt x="399" y="280"/>
                </a:moveTo>
                <a:cubicBezTo>
                  <a:pt x="401" y="278"/>
                  <a:pt x="403" y="276"/>
                  <a:pt x="405" y="275"/>
                </a:cubicBezTo>
                <a:cubicBezTo>
                  <a:pt x="403" y="277"/>
                  <a:pt x="401" y="280"/>
                  <a:pt x="399" y="282"/>
                </a:cubicBezTo>
                <a:cubicBezTo>
                  <a:pt x="399" y="282"/>
                  <a:pt x="399" y="281"/>
                  <a:pt x="399" y="280"/>
                </a:cubicBezTo>
                <a:close/>
                <a:moveTo>
                  <a:pt x="407" y="272"/>
                </a:moveTo>
                <a:cubicBezTo>
                  <a:pt x="408" y="271"/>
                  <a:pt x="409" y="270"/>
                  <a:pt x="410" y="269"/>
                </a:cubicBezTo>
                <a:cubicBezTo>
                  <a:pt x="410" y="270"/>
                  <a:pt x="410" y="271"/>
                  <a:pt x="411" y="272"/>
                </a:cubicBezTo>
                <a:cubicBezTo>
                  <a:pt x="407" y="277"/>
                  <a:pt x="403" y="281"/>
                  <a:pt x="399" y="285"/>
                </a:cubicBezTo>
                <a:cubicBezTo>
                  <a:pt x="399" y="284"/>
                  <a:pt x="399" y="284"/>
                  <a:pt x="399" y="283"/>
                </a:cubicBezTo>
                <a:cubicBezTo>
                  <a:pt x="402" y="279"/>
                  <a:pt x="405" y="275"/>
                  <a:pt x="407" y="272"/>
                </a:cubicBezTo>
                <a:close/>
                <a:moveTo>
                  <a:pt x="411" y="255"/>
                </a:moveTo>
                <a:cubicBezTo>
                  <a:pt x="407" y="258"/>
                  <a:pt x="404" y="261"/>
                  <a:pt x="400" y="264"/>
                </a:cubicBezTo>
                <a:cubicBezTo>
                  <a:pt x="401" y="260"/>
                  <a:pt x="401" y="257"/>
                  <a:pt x="402" y="254"/>
                </a:cubicBezTo>
                <a:cubicBezTo>
                  <a:pt x="405" y="251"/>
                  <a:pt x="408" y="248"/>
                  <a:pt x="411" y="245"/>
                </a:cubicBezTo>
                <a:cubicBezTo>
                  <a:pt x="411" y="248"/>
                  <a:pt x="411" y="251"/>
                  <a:pt x="411" y="255"/>
                </a:cubicBezTo>
                <a:close/>
                <a:moveTo>
                  <a:pt x="411" y="256"/>
                </a:moveTo>
                <a:cubicBezTo>
                  <a:pt x="412" y="255"/>
                  <a:pt x="413" y="254"/>
                  <a:pt x="414" y="252"/>
                </a:cubicBezTo>
                <a:cubicBezTo>
                  <a:pt x="418" y="249"/>
                  <a:pt x="422" y="245"/>
                  <a:pt x="426" y="241"/>
                </a:cubicBezTo>
                <a:cubicBezTo>
                  <a:pt x="426" y="243"/>
                  <a:pt x="426" y="245"/>
                  <a:pt x="426" y="247"/>
                </a:cubicBezTo>
                <a:cubicBezTo>
                  <a:pt x="421" y="252"/>
                  <a:pt x="416" y="257"/>
                  <a:pt x="411" y="261"/>
                </a:cubicBezTo>
                <a:cubicBezTo>
                  <a:pt x="411" y="260"/>
                  <a:pt x="411" y="258"/>
                  <a:pt x="411" y="256"/>
                </a:cubicBezTo>
                <a:close/>
                <a:moveTo>
                  <a:pt x="426" y="248"/>
                </a:moveTo>
                <a:cubicBezTo>
                  <a:pt x="423" y="251"/>
                  <a:pt x="421" y="254"/>
                  <a:pt x="418" y="257"/>
                </a:cubicBezTo>
                <a:cubicBezTo>
                  <a:pt x="416" y="260"/>
                  <a:pt x="413" y="263"/>
                  <a:pt x="411" y="267"/>
                </a:cubicBezTo>
                <a:cubicBezTo>
                  <a:pt x="411" y="265"/>
                  <a:pt x="411" y="264"/>
                  <a:pt x="411" y="262"/>
                </a:cubicBezTo>
                <a:cubicBezTo>
                  <a:pt x="416" y="257"/>
                  <a:pt x="421" y="252"/>
                  <a:pt x="426" y="248"/>
                </a:cubicBezTo>
                <a:close/>
                <a:moveTo>
                  <a:pt x="419" y="257"/>
                </a:moveTo>
                <a:cubicBezTo>
                  <a:pt x="421" y="254"/>
                  <a:pt x="424" y="251"/>
                  <a:pt x="426" y="248"/>
                </a:cubicBezTo>
                <a:cubicBezTo>
                  <a:pt x="426" y="249"/>
                  <a:pt x="426" y="251"/>
                  <a:pt x="426" y="252"/>
                </a:cubicBezTo>
                <a:cubicBezTo>
                  <a:pt x="421" y="257"/>
                  <a:pt x="416" y="262"/>
                  <a:pt x="411" y="268"/>
                </a:cubicBezTo>
                <a:cubicBezTo>
                  <a:pt x="411" y="267"/>
                  <a:pt x="411" y="267"/>
                  <a:pt x="411" y="267"/>
                </a:cubicBezTo>
                <a:cubicBezTo>
                  <a:pt x="414" y="264"/>
                  <a:pt x="416" y="260"/>
                  <a:pt x="419" y="257"/>
                </a:cubicBezTo>
                <a:close/>
                <a:moveTo>
                  <a:pt x="426" y="241"/>
                </a:moveTo>
                <a:cubicBezTo>
                  <a:pt x="422" y="244"/>
                  <a:pt x="419" y="247"/>
                  <a:pt x="415" y="251"/>
                </a:cubicBezTo>
                <a:cubicBezTo>
                  <a:pt x="419" y="245"/>
                  <a:pt x="423" y="240"/>
                  <a:pt x="426" y="235"/>
                </a:cubicBezTo>
                <a:cubicBezTo>
                  <a:pt x="426" y="235"/>
                  <a:pt x="426" y="235"/>
                  <a:pt x="426" y="235"/>
                </a:cubicBezTo>
                <a:cubicBezTo>
                  <a:pt x="426" y="237"/>
                  <a:pt x="426" y="239"/>
                  <a:pt x="426" y="241"/>
                </a:cubicBezTo>
                <a:close/>
                <a:moveTo>
                  <a:pt x="413" y="252"/>
                </a:moveTo>
                <a:cubicBezTo>
                  <a:pt x="413" y="253"/>
                  <a:pt x="412" y="253"/>
                  <a:pt x="411" y="254"/>
                </a:cubicBezTo>
                <a:cubicBezTo>
                  <a:pt x="411" y="251"/>
                  <a:pt x="411" y="248"/>
                  <a:pt x="412" y="245"/>
                </a:cubicBezTo>
                <a:cubicBezTo>
                  <a:pt x="412" y="244"/>
                  <a:pt x="412" y="244"/>
                  <a:pt x="413" y="244"/>
                </a:cubicBezTo>
                <a:cubicBezTo>
                  <a:pt x="417" y="240"/>
                  <a:pt x="422" y="236"/>
                  <a:pt x="426" y="232"/>
                </a:cubicBezTo>
                <a:cubicBezTo>
                  <a:pt x="426" y="233"/>
                  <a:pt x="426" y="234"/>
                  <a:pt x="426" y="234"/>
                </a:cubicBezTo>
                <a:cubicBezTo>
                  <a:pt x="422" y="240"/>
                  <a:pt x="418" y="246"/>
                  <a:pt x="413" y="252"/>
                </a:cubicBezTo>
                <a:close/>
                <a:moveTo>
                  <a:pt x="412" y="244"/>
                </a:moveTo>
                <a:cubicBezTo>
                  <a:pt x="412" y="244"/>
                  <a:pt x="412" y="244"/>
                  <a:pt x="412" y="244"/>
                </a:cubicBezTo>
                <a:cubicBezTo>
                  <a:pt x="412" y="241"/>
                  <a:pt x="413" y="237"/>
                  <a:pt x="413" y="234"/>
                </a:cubicBezTo>
                <a:cubicBezTo>
                  <a:pt x="417" y="230"/>
                  <a:pt x="422" y="226"/>
                  <a:pt x="427" y="222"/>
                </a:cubicBezTo>
                <a:cubicBezTo>
                  <a:pt x="427" y="222"/>
                  <a:pt x="427" y="222"/>
                  <a:pt x="427" y="222"/>
                </a:cubicBezTo>
                <a:cubicBezTo>
                  <a:pt x="427" y="222"/>
                  <a:pt x="427" y="222"/>
                  <a:pt x="427" y="222"/>
                </a:cubicBezTo>
                <a:cubicBezTo>
                  <a:pt x="427" y="225"/>
                  <a:pt x="427" y="228"/>
                  <a:pt x="426" y="232"/>
                </a:cubicBezTo>
                <a:cubicBezTo>
                  <a:pt x="422" y="236"/>
                  <a:pt x="417" y="240"/>
                  <a:pt x="412" y="244"/>
                </a:cubicBezTo>
                <a:close/>
                <a:moveTo>
                  <a:pt x="426" y="241"/>
                </a:moveTo>
                <a:cubicBezTo>
                  <a:pt x="430" y="238"/>
                  <a:pt x="433" y="235"/>
                  <a:pt x="437" y="231"/>
                </a:cubicBezTo>
                <a:cubicBezTo>
                  <a:pt x="437" y="232"/>
                  <a:pt x="437" y="232"/>
                  <a:pt x="437" y="233"/>
                </a:cubicBezTo>
                <a:cubicBezTo>
                  <a:pt x="434" y="237"/>
                  <a:pt x="431" y="241"/>
                  <a:pt x="428" y="244"/>
                </a:cubicBezTo>
                <a:cubicBezTo>
                  <a:pt x="426" y="246"/>
                  <a:pt x="426" y="246"/>
                  <a:pt x="426" y="246"/>
                </a:cubicBezTo>
                <a:cubicBezTo>
                  <a:pt x="426" y="245"/>
                  <a:pt x="426" y="243"/>
                  <a:pt x="426" y="241"/>
                </a:cubicBezTo>
                <a:close/>
                <a:moveTo>
                  <a:pt x="437" y="234"/>
                </a:moveTo>
                <a:cubicBezTo>
                  <a:pt x="437" y="234"/>
                  <a:pt x="437" y="235"/>
                  <a:pt x="437" y="235"/>
                </a:cubicBezTo>
                <a:cubicBezTo>
                  <a:pt x="435" y="238"/>
                  <a:pt x="433" y="240"/>
                  <a:pt x="431" y="242"/>
                </a:cubicBezTo>
                <a:cubicBezTo>
                  <a:pt x="433" y="239"/>
                  <a:pt x="435" y="236"/>
                  <a:pt x="437" y="234"/>
                </a:cubicBezTo>
                <a:close/>
                <a:moveTo>
                  <a:pt x="437" y="213"/>
                </a:moveTo>
                <a:cubicBezTo>
                  <a:pt x="434" y="216"/>
                  <a:pt x="431" y="218"/>
                  <a:pt x="428" y="221"/>
                </a:cubicBezTo>
                <a:cubicBezTo>
                  <a:pt x="429" y="216"/>
                  <a:pt x="429" y="212"/>
                  <a:pt x="430" y="208"/>
                </a:cubicBezTo>
                <a:cubicBezTo>
                  <a:pt x="433" y="206"/>
                  <a:pt x="435" y="204"/>
                  <a:pt x="438" y="202"/>
                </a:cubicBezTo>
                <a:cubicBezTo>
                  <a:pt x="437" y="206"/>
                  <a:pt x="437" y="210"/>
                  <a:pt x="437" y="213"/>
                </a:cubicBezTo>
                <a:close/>
                <a:moveTo>
                  <a:pt x="437" y="220"/>
                </a:moveTo>
                <a:cubicBezTo>
                  <a:pt x="440" y="215"/>
                  <a:pt x="443" y="211"/>
                  <a:pt x="446" y="206"/>
                </a:cubicBezTo>
                <a:cubicBezTo>
                  <a:pt x="447" y="205"/>
                  <a:pt x="447" y="205"/>
                  <a:pt x="447" y="205"/>
                </a:cubicBezTo>
                <a:cubicBezTo>
                  <a:pt x="448" y="208"/>
                  <a:pt x="448" y="210"/>
                  <a:pt x="448" y="213"/>
                </a:cubicBezTo>
                <a:cubicBezTo>
                  <a:pt x="444" y="216"/>
                  <a:pt x="441" y="219"/>
                  <a:pt x="437" y="222"/>
                </a:cubicBezTo>
                <a:cubicBezTo>
                  <a:pt x="437" y="221"/>
                  <a:pt x="437" y="220"/>
                  <a:pt x="437" y="220"/>
                </a:cubicBezTo>
                <a:close/>
                <a:moveTo>
                  <a:pt x="448" y="213"/>
                </a:moveTo>
                <a:cubicBezTo>
                  <a:pt x="448" y="215"/>
                  <a:pt x="448" y="216"/>
                  <a:pt x="448" y="218"/>
                </a:cubicBezTo>
                <a:cubicBezTo>
                  <a:pt x="447" y="220"/>
                  <a:pt x="445" y="222"/>
                  <a:pt x="444" y="224"/>
                </a:cubicBezTo>
                <a:cubicBezTo>
                  <a:pt x="442" y="226"/>
                  <a:pt x="440" y="228"/>
                  <a:pt x="437" y="230"/>
                </a:cubicBezTo>
                <a:cubicBezTo>
                  <a:pt x="437" y="228"/>
                  <a:pt x="437" y="225"/>
                  <a:pt x="437" y="223"/>
                </a:cubicBezTo>
                <a:cubicBezTo>
                  <a:pt x="441" y="220"/>
                  <a:pt x="444" y="217"/>
                  <a:pt x="448" y="213"/>
                </a:cubicBezTo>
                <a:close/>
                <a:moveTo>
                  <a:pt x="442" y="226"/>
                </a:moveTo>
                <a:cubicBezTo>
                  <a:pt x="441" y="228"/>
                  <a:pt x="439" y="230"/>
                  <a:pt x="437" y="232"/>
                </a:cubicBezTo>
                <a:cubicBezTo>
                  <a:pt x="437" y="232"/>
                  <a:pt x="437" y="231"/>
                  <a:pt x="437" y="231"/>
                </a:cubicBezTo>
                <a:cubicBezTo>
                  <a:pt x="439" y="229"/>
                  <a:pt x="441" y="228"/>
                  <a:pt x="442" y="226"/>
                </a:cubicBezTo>
                <a:close/>
                <a:moveTo>
                  <a:pt x="438" y="235"/>
                </a:moveTo>
                <a:cubicBezTo>
                  <a:pt x="438" y="234"/>
                  <a:pt x="438" y="234"/>
                  <a:pt x="438" y="233"/>
                </a:cubicBezTo>
                <a:cubicBezTo>
                  <a:pt x="440" y="230"/>
                  <a:pt x="442" y="227"/>
                  <a:pt x="444" y="224"/>
                </a:cubicBezTo>
                <a:cubicBezTo>
                  <a:pt x="446" y="223"/>
                  <a:pt x="447" y="221"/>
                  <a:pt x="449" y="220"/>
                </a:cubicBezTo>
                <a:cubicBezTo>
                  <a:pt x="449" y="221"/>
                  <a:pt x="449" y="222"/>
                  <a:pt x="449" y="223"/>
                </a:cubicBezTo>
                <a:cubicBezTo>
                  <a:pt x="448" y="224"/>
                  <a:pt x="447" y="225"/>
                  <a:pt x="447" y="226"/>
                </a:cubicBezTo>
                <a:cubicBezTo>
                  <a:pt x="444" y="229"/>
                  <a:pt x="441" y="232"/>
                  <a:pt x="438" y="235"/>
                </a:cubicBezTo>
                <a:close/>
                <a:moveTo>
                  <a:pt x="438" y="241"/>
                </a:moveTo>
                <a:cubicBezTo>
                  <a:pt x="434" y="245"/>
                  <a:pt x="431" y="249"/>
                  <a:pt x="428" y="253"/>
                </a:cubicBezTo>
                <a:cubicBezTo>
                  <a:pt x="430" y="250"/>
                  <a:pt x="432" y="247"/>
                  <a:pt x="434" y="244"/>
                </a:cubicBezTo>
                <a:cubicBezTo>
                  <a:pt x="435" y="243"/>
                  <a:pt x="435" y="243"/>
                  <a:pt x="435" y="243"/>
                </a:cubicBezTo>
                <a:cubicBezTo>
                  <a:pt x="436" y="242"/>
                  <a:pt x="437" y="241"/>
                  <a:pt x="438" y="240"/>
                </a:cubicBezTo>
                <a:cubicBezTo>
                  <a:pt x="438" y="241"/>
                  <a:pt x="438" y="241"/>
                  <a:pt x="438" y="241"/>
                </a:cubicBezTo>
                <a:close/>
                <a:moveTo>
                  <a:pt x="445" y="228"/>
                </a:moveTo>
                <a:cubicBezTo>
                  <a:pt x="443" y="232"/>
                  <a:pt x="440" y="235"/>
                  <a:pt x="438" y="238"/>
                </a:cubicBezTo>
                <a:cubicBezTo>
                  <a:pt x="438" y="237"/>
                  <a:pt x="438" y="236"/>
                  <a:pt x="438" y="236"/>
                </a:cubicBezTo>
                <a:cubicBezTo>
                  <a:pt x="440" y="233"/>
                  <a:pt x="442" y="231"/>
                  <a:pt x="445" y="228"/>
                </a:cubicBezTo>
                <a:close/>
                <a:moveTo>
                  <a:pt x="438" y="239"/>
                </a:moveTo>
                <a:cubicBezTo>
                  <a:pt x="441" y="234"/>
                  <a:pt x="444" y="230"/>
                  <a:pt x="447" y="226"/>
                </a:cubicBezTo>
                <a:cubicBezTo>
                  <a:pt x="449" y="224"/>
                  <a:pt x="449" y="224"/>
                  <a:pt x="449" y="224"/>
                </a:cubicBezTo>
                <a:cubicBezTo>
                  <a:pt x="449" y="224"/>
                  <a:pt x="449" y="224"/>
                  <a:pt x="449" y="224"/>
                </a:cubicBezTo>
                <a:cubicBezTo>
                  <a:pt x="449" y="225"/>
                  <a:pt x="449" y="226"/>
                  <a:pt x="449" y="227"/>
                </a:cubicBezTo>
                <a:cubicBezTo>
                  <a:pt x="446" y="231"/>
                  <a:pt x="442" y="235"/>
                  <a:pt x="438" y="239"/>
                </a:cubicBezTo>
                <a:cubicBezTo>
                  <a:pt x="438" y="239"/>
                  <a:pt x="438" y="239"/>
                  <a:pt x="438" y="239"/>
                </a:cubicBezTo>
                <a:close/>
                <a:moveTo>
                  <a:pt x="449" y="222"/>
                </a:moveTo>
                <a:cubicBezTo>
                  <a:pt x="449" y="221"/>
                  <a:pt x="449" y="221"/>
                  <a:pt x="449" y="220"/>
                </a:cubicBezTo>
                <a:cubicBezTo>
                  <a:pt x="451" y="218"/>
                  <a:pt x="453" y="216"/>
                  <a:pt x="456" y="213"/>
                </a:cubicBezTo>
                <a:cubicBezTo>
                  <a:pt x="454" y="216"/>
                  <a:pt x="451" y="219"/>
                  <a:pt x="449" y="222"/>
                </a:cubicBezTo>
                <a:close/>
                <a:moveTo>
                  <a:pt x="458" y="212"/>
                </a:moveTo>
                <a:cubicBezTo>
                  <a:pt x="459" y="210"/>
                  <a:pt x="460" y="209"/>
                  <a:pt x="461" y="208"/>
                </a:cubicBezTo>
                <a:cubicBezTo>
                  <a:pt x="461" y="209"/>
                  <a:pt x="462" y="210"/>
                  <a:pt x="462" y="210"/>
                </a:cubicBezTo>
                <a:cubicBezTo>
                  <a:pt x="462" y="210"/>
                  <a:pt x="462" y="210"/>
                  <a:pt x="462" y="210"/>
                </a:cubicBezTo>
                <a:cubicBezTo>
                  <a:pt x="458" y="215"/>
                  <a:pt x="453" y="219"/>
                  <a:pt x="449" y="223"/>
                </a:cubicBezTo>
                <a:cubicBezTo>
                  <a:pt x="449" y="223"/>
                  <a:pt x="449" y="223"/>
                  <a:pt x="449" y="223"/>
                </a:cubicBezTo>
                <a:cubicBezTo>
                  <a:pt x="452" y="219"/>
                  <a:pt x="455" y="215"/>
                  <a:pt x="458" y="212"/>
                </a:cubicBezTo>
                <a:close/>
                <a:moveTo>
                  <a:pt x="462" y="211"/>
                </a:moveTo>
                <a:cubicBezTo>
                  <a:pt x="462" y="211"/>
                  <a:pt x="462" y="211"/>
                  <a:pt x="462" y="211"/>
                </a:cubicBezTo>
                <a:cubicBezTo>
                  <a:pt x="460" y="214"/>
                  <a:pt x="458" y="216"/>
                  <a:pt x="456" y="219"/>
                </a:cubicBezTo>
                <a:cubicBezTo>
                  <a:pt x="456" y="219"/>
                  <a:pt x="456" y="219"/>
                  <a:pt x="456" y="219"/>
                </a:cubicBezTo>
                <a:cubicBezTo>
                  <a:pt x="454" y="222"/>
                  <a:pt x="452" y="224"/>
                  <a:pt x="450" y="226"/>
                </a:cubicBezTo>
                <a:cubicBezTo>
                  <a:pt x="450" y="225"/>
                  <a:pt x="450" y="224"/>
                  <a:pt x="450" y="224"/>
                </a:cubicBezTo>
                <a:cubicBezTo>
                  <a:pt x="454" y="220"/>
                  <a:pt x="458" y="215"/>
                  <a:pt x="462" y="211"/>
                </a:cubicBezTo>
                <a:close/>
                <a:moveTo>
                  <a:pt x="462" y="212"/>
                </a:moveTo>
                <a:cubicBezTo>
                  <a:pt x="462" y="212"/>
                  <a:pt x="462" y="212"/>
                  <a:pt x="462" y="212"/>
                </a:cubicBezTo>
                <a:cubicBezTo>
                  <a:pt x="461" y="213"/>
                  <a:pt x="461" y="214"/>
                  <a:pt x="460" y="215"/>
                </a:cubicBezTo>
                <a:cubicBezTo>
                  <a:pt x="461" y="214"/>
                  <a:pt x="461" y="213"/>
                  <a:pt x="462" y="212"/>
                </a:cubicBezTo>
                <a:close/>
                <a:moveTo>
                  <a:pt x="474" y="196"/>
                </a:moveTo>
                <a:cubicBezTo>
                  <a:pt x="474" y="196"/>
                  <a:pt x="474" y="197"/>
                  <a:pt x="475" y="197"/>
                </a:cubicBezTo>
                <a:cubicBezTo>
                  <a:pt x="473" y="199"/>
                  <a:pt x="471" y="201"/>
                  <a:pt x="469" y="203"/>
                </a:cubicBezTo>
                <a:cubicBezTo>
                  <a:pt x="471" y="200"/>
                  <a:pt x="473" y="198"/>
                  <a:pt x="474" y="196"/>
                </a:cubicBezTo>
                <a:close/>
                <a:moveTo>
                  <a:pt x="474" y="194"/>
                </a:moveTo>
                <a:cubicBezTo>
                  <a:pt x="474" y="193"/>
                  <a:pt x="474" y="191"/>
                  <a:pt x="474" y="190"/>
                </a:cubicBezTo>
                <a:cubicBezTo>
                  <a:pt x="478" y="186"/>
                  <a:pt x="482" y="182"/>
                  <a:pt x="486" y="178"/>
                </a:cubicBezTo>
                <a:cubicBezTo>
                  <a:pt x="486" y="178"/>
                  <a:pt x="486" y="178"/>
                  <a:pt x="486" y="178"/>
                </a:cubicBezTo>
                <a:cubicBezTo>
                  <a:pt x="483" y="183"/>
                  <a:pt x="480" y="188"/>
                  <a:pt x="476" y="192"/>
                </a:cubicBezTo>
                <a:lnTo>
                  <a:pt x="474" y="194"/>
                </a:lnTo>
                <a:close/>
                <a:moveTo>
                  <a:pt x="487" y="179"/>
                </a:moveTo>
                <a:cubicBezTo>
                  <a:pt x="487" y="180"/>
                  <a:pt x="487" y="180"/>
                  <a:pt x="487" y="181"/>
                </a:cubicBezTo>
                <a:cubicBezTo>
                  <a:pt x="484" y="184"/>
                  <a:pt x="481" y="187"/>
                  <a:pt x="478" y="190"/>
                </a:cubicBezTo>
                <a:cubicBezTo>
                  <a:pt x="481" y="186"/>
                  <a:pt x="484" y="183"/>
                  <a:pt x="487" y="179"/>
                </a:cubicBezTo>
                <a:close/>
                <a:moveTo>
                  <a:pt x="486" y="172"/>
                </a:moveTo>
                <a:cubicBezTo>
                  <a:pt x="490" y="169"/>
                  <a:pt x="494" y="165"/>
                  <a:pt x="499" y="161"/>
                </a:cubicBezTo>
                <a:cubicBezTo>
                  <a:pt x="495" y="166"/>
                  <a:pt x="492" y="171"/>
                  <a:pt x="488" y="175"/>
                </a:cubicBezTo>
                <a:cubicBezTo>
                  <a:pt x="487" y="177"/>
                  <a:pt x="487" y="177"/>
                  <a:pt x="487" y="177"/>
                </a:cubicBezTo>
                <a:cubicBezTo>
                  <a:pt x="486" y="176"/>
                  <a:pt x="486" y="174"/>
                  <a:pt x="486" y="172"/>
                </a:cubicBezTo>
                <a:close/>
                <a:moveTo>
                  <a:pt x="499" y="161"/>
                </a:moveTo>
                <a:cubicBezTo>
                  <a:pt x="499" y="162"/>
                  <a:pt x="500" y="163"/>
                  <a:pt x="500" y="164"/>
                </a:cubicBezTo>
                <a:cubicBezTo>
                  <a:pt x="497" y="167"/>
                  <a:pt x="493" y="171"/>
                  <a:pt x="490" y="174"/>
                </a:cubicBezTo>
                <a:cubicBezTo>
                  <a:pt x="493" y="169"/>
                  <a:pt x="496" y="165"/>
                  <a:pt x="499" y="161"/>
                </a:cubicBezTo>
                <a:close/>
                <a:moveTo>
                  <a:pt x="517" y="144"/>
                </a:moveTo>
                <a:cubicBezTo>
                  <a:pt x="519" y="142"/>
                  <a:pt x="520" y="141"/>
                  <a:pt x="522" y="139"/>
                </a:cubicBezTo>
                <a:cubicBezTo>
                  <a:pt x="518" y="145"/>
                  <a:pt x="514" y="150"/>
                  <a:pt x="510" y="155"/>
                </a:cubicBezTo>
                <a:cubicBezTo>
                  <a:pt x="509" y="156"/>
                  <a:pt x="508" y="156"/>
                  <a:pt x="507" y="157"/>
                </a:cubicBezTo>
                <a:cubicBezTo>
                  <a:pt x="511" y="153"/>
                  <a:pt x="514" y="148"/>
                  <a:pt x="517" y="144"/>
                </a:cubicBezTo>
                <a:close/>
                <a:moveTo>
                  <a:pt x="524" y="137"/>
                </a:moveTo>
                <a:cubicBezTo>
                  <a:pt x="529" y="133"/>
                  <a:pt x="534" y="128"/>
                  <a:pt x="539" y="124"/>
                </a:cubicBezTo>
                <a:cubicBezTo>
                  <a:pt x="535" y="128"/>
                  <a:pt x="531" y="133"/>
                  <a:pt x="527" y="138"/>
                </a:cubicBezTo>
                <a:cubicBezTo>
                  <a:pt x="522" y="143"/>
                  <a:pt x="517" y="148"/>
                  <a:pt x="513" y="152"/>
                </a:cubicBezTo>
                <a:cubicBezTo>
                  <a:pt x="517" y="147"/>
                  <a:pt x="520" y="142"/>
                  <a:pt x="524" y="137"/>
                </a:cubicBezTo>
                <a:close/>
                <a:moveTo>
                  <a:pt x="531" y="134"/>
                </a:moveTo>
                <a:cubicBezTo>
                  <a:pt x="535" y="130"/>
                  <a:pt x="538" y="125"/>
                  <a:pt x="542" y="121"/>
                </a:cubicBezTo>
                <a:cubicBezTo>
                  <a:pt x="546" y="117"/>
                  <a:pt x="551" y="112"/>
                  <a:pt x="557" y="107"/>
                </a:cubicBezTo>
                <a:cubicBezTo>
                  <a:pt x="553" y="111"/>
                  <a:pt x="549" y="115"/>
                  <a:pt x="546" y="119"/>
                </a:cubicBezTo>
                <a:cubicBezTo>
                  <a:pt x="540" y="125"/>
                  <a:pt x="535" y="130"/>
                  <a:pt x="531" y="134"/>
                </a:cubicBezTo>
                <a:close/>
                <a:moveTo>
                  <a:pt x="556" y="109"/>
                </a:moveTo>
                <a:cubicBezTo>
                  <a:pt x="554" y="111"/>
                  <a:pt x="552" y="113"/>
                  <a:pt x="551" y="115"/>
                </a:cubicBezTo>
                <a:cubicBezTo>
                  <a:pt x="554" y="111"/>
                  <a:pt x="557" y="107"/>
                  <a:pt x="560" y="104"/>
                </a:cubicBezTo>
                <a:cubicBezTo>
                  <a:pt x="563" y="101"/>
                  <a:pt x="566" y="98"/>
                  <a:pt x="569" y="95"/>
                </a:cubicBezTo>
                <a:cubicBezTo>
                  <a:pt x="565" y="100"/>
                  <a:pt x="560" y="105"/>
                  <a:pt x="556" y="109"/>
                </a:cubicBezTo>
                <a:close/>
                <a:moveTo>
                  <a:pt x="564" y="101"/>
                </a:moveTo>
                <a:cubicBezTo>
                  <a:pt x="567" y="98"/>
                  <a:pt x="571" y="94"/>
                  <a:pt x="574" y="90"/>
                </a:cubicBezTo>
                <a:cubicBezTo>
                  <a:pt x="576" y="88"/>
                  <a:pt x="579" y="86"/>
                  <a:pt x="581" y="83"/>
                </a:cubicBezTo>
                <a:cubicBezTo>
                  <a:pt x="582" y="82"/>
                  <a:pt x="583" y="82"/>
                  <a:pt x="583" y="81"/>
                </a:cubicBezTo>
                <a:cubicBezTo>
                  <a:pt x="577" y="88"/>
                  <a:pt x="571" y="94"/>
                  <a:pt x="564" y="101"/>
                </a:cubicBezTo>
                <a:close/>
                <a:moveTo>
                  <a:pt x="592" y="72"/>
                </a:moveTo>
                <a:cubicBezTo>
                  <a:pt x="588" y="76"/>
                  <a:pt x="585" y="79"/>
                  <a:pt x="581" y="83"/>
                </a:cubicBezTo>
                <a:cubicBezTo>
                  <a:pt x="580" y="84"/>
                  <a:pt x="579" y="85"/>
                  <a:pt x="578" y="86"/>
                </a:cubicBezTo>
                <a:cubicBezTo>
                  <a:pt x="581" y="83"/>
                  <a:pt x="583" y="80"/>
                  <a:pt x="586" y="77"/>
                </a:cubicBezTo>
                <a:cubicBezTo>
                  <a:pt x="589" y="73"/>
                  <a:pt x="593" y="70"/>
                  <a:pt x="597" y="66"/>
                </a:cubicBezTo>
                <a:cubicBezTo>
                  <a:pt x="595" y="68"/>
                  <a:pt x="594" y="70"/>
                  <a:pt x="592" y="72"/>
                </a:cubicBezTo>
                <a:close/>
                <a:moveTo>
                  <a:pt x="588" y="74"/>
                </a:moveTo>
                <a:cubicBezTo>
                  <a:pt x="592" y="69"/>
                  <a:pt x="596" y="65"/>
                  <a:pt x="600" y="60"/>
                </a:cubicBezTo>
                <a:cubicBezTo>
                  <a:pt x="604" y="57"/>
                  <a:pt x="608" y="53"/>
                  <a:pt x="613" y="49"/>
                </a:cubicBezTo>
                <a:cubicBezTo>
                  <a:pt x="609" y="53"/>
                  <a:pt x="605" y="58"/>
                  <a:pt x="601" y="62"/>
                </a:cubicBezTo>
                <a:cubicBezTo>
                  <a:pt x="599" y="64"/>
                  <a:pt x="599" y="64"/>
                  <a:pt x="599" y="64"/>
                </a:cubicBezTo>
                <a:cubicBezTo>
                  <a:pt x="596" y="67"/>
                  <a:pt x="592" y="70"/>
                  <a:pt x="588" y="74"/>
                </a:cubicBezTo>
                <a:close/>
                <a:moveTo>
                  <a:pt x="601" y="63"/>
                </a:moveTo>
                <a:cubicBezTo>
                  <a:pt x="601" y="63"/>
                  <a:pt x="601" y="63"/>
                  <a:pt x="601" y="62"/>
                </a:cubicBezTo>
                <a:cubicBezTo>
                  <a:pt x="602" y="62"/>
                  <a:pt x="602" y="62"/>
                  <a:pt x="602" y="62"/>
                </a:cubicBezTo>
                <a:cubicBezTo>
                  <a:pt x="602" y="62"/>
                  <a:pt x="601" y="63"/>
                  <a:pt x="601" y="63"/>
                </a:cubicBezTo>
                <a:close/>
                <a:moveTo>
                  <a:pt x="611" y="52"/>
                </a:moveTo>
                <a:cubicBezTo>
                  <a:pt x="611" y="52"/>
                  <a:pt x="611" y="52"/>
                  <a:pt x="611" y="52"/>
                </a:cubicBezTo>
                <a:cubicBezTo>
                  <a:pt x="609" y="54"/>
                  <a:pt x="607" y="56"/>
                  <a:pt x="605" y="58"/>
                </a:cubicBezTo>
                <a:cubicBezTo>
                  <a:pt x="609" y="54"/>
                  <a:pt x="612" y="50"/>
                  <a:pt x="616" y="46"/>
                </a:cubicBezTo>
                <a:cubicBezTo>
                  <a:pt x="617" y="45"/>
                  <a:pt x="617" y="45"/>
                  <a:pt x="617" y="45"/>
                </a:cubicBezTo>
                <a:cubicBezTo>
                  <a:pt x="620" y="42"/>
                  <a:pt x="622" y="40"/>
                  <a:pt x="625" y="38"/>
                </a:cubicBezTo>
                <a:cubicBezTo>
                  <a:pt x="620" y="43"/>
                  <a:pt x="616" y="48"/>
                  <a:pt x="611" y="52"/>
                </a:cubicBezTo>
                <a:close/>
                <a:moveTo>
                  <a:pt x="620" y="43"/>
                </a:moveTo>
                <a:cubicBezTo>
                  <a:pt x="624" y="40"/>
                  <a:pt x="627" y="37"/>
                  <a:pt x="630" y="34"/>
                </a:cubicBezTo>
                <a:cubicBezTo>
                  <a:pt x="633" y="31"/>
                  <a:pt x="636" y="28"/>
                  <a:pt x="639" y="24"/>
                </a:cubicBezTo>
                <a:cubicBezTo>
                  <a:pt x="633" y="31"/>
                  <a:pt x="627" y="37"/>
                  <a:pt x="620" y="43"/>
                </a:cubicBezTo>
                <a:close/>
                <a:moveTo>
                  <a:pt x="648" y="15"/>
                </a:moveTo>
                <a:cubicBezTo>
                  <a:pt x="643" y="20"/>
                  <a:pt x="639" y="24"/>
                  <a:pt x="634" y="29"/>
                </a:cubicBezTo>
                <a:cubicBezTo>
                  <a:pt x="638" y="24"/>
                  <a:pt x="643" y="19"/>
                  <a:pt x="647" y="14"/>
                </a:cubicBezTo>
                <a:cubicBezTo>
                  <a:pt x="652" y="10"/>
                  <a:pt x="657" y="5"/>
                  <a:pt x="662" y="1"/>
                </a:cubicBezTo>
                <a:cubicBezTo>
                  <a:pt x="657" y="6"/>
                  <a:pt x="653" y="11"/>
                  <a:pt x="648" y="15"/>
                </a:cubicBezTo>
                <a:close/>
                <a:moveTo>
                  <a:pt x="658" y="4"/>
                </a:moveTo>
                <a:cubicBezTo>
                  <a:pt x="655" y="6"/>
                  <a:pt x="652" y="9"/>
                  <a:pt x="650" y="11"/>
                </a:cubicBezTo>
                <a:cubicBezTo>
                  <a:pt x="651" y="10"/>
                  <a:pt x="652" y="9"/>
                  <a:pt x="652" y="8"/>
                </a:cubicBezTo>
                <a:cubicBezTo>
                  <a:pt x="654" y="7"/>
                  <a:pt x="656" y="5"/>
                  <a:pt x="658" y="4"/>
                </a:cubicBezTo>
                <a:close/>
                <a:moveTo>
                  <a:pt x="643" y="13"/>
                </a:moveTo>
                <a:cubicBezTo>
                  <a:pt x="647" y="11"/>
                  <a:pt x="650" y="8"/>
                  <a:pt x="653" y="6"/>
                </a:cubicBezTo>
                <a:cubicBezTo>
                  <a:pt x="654" y="4"/>
                  <a:pt x="656" y="3"/>
                  <a:pt x="657" y="2"/>
                </a:cubicBezTo>
                <a:cubicBezTo>
                  <a:pt x="656" y="4"/>
                  <a:pt x="654" y="6"/>
                  <a:pt x="652" y="8"/>
                </a:cubicBezTo>
                <a:cubicBezTo>
                  <a:pt x="648" y="11"/>
                  <a:pt x="645" y="14"/>
                  <a:pt x="641" y="16"/>
                </a:cubicBezTo>
                <a:cubicBezTo>
                  <a:pt x="642" y="15"/>
                  <a:pt x="643" y="14"/>
                  <a:pt x="643" y="13"/>
                </a:cubicBezTo>
                <a:close/>
                <a:moveTo>
                  <a:pt x="642" y="15"/>
                </a:moveTo>
                <a:cubicBezTo>
                  <a:pt x="641" y="16"/>
                  <a:pt x="640" y="17"/>
                  <a:pt x="639" y="18"/>
                </a:cubicBezTo>
                <a:cubicBezTo>
                  <a:pt x="635" y="21"/>
                  <a:pt x="630" y="25"/>
                  <a:pt x="626" y="28"/>
                </a:cubicBezTo>
                <a:cubicBezTo>
                  <a:pt x="626" y="28"/>
                  <a:pt x="626" y="28"/>
                  <a:pt x="626" y="28"/>
                </a:cubicBezTo>
                <a:cubicBezTo>
                  <a:pt x="631" y="24"/>
                  <a:pt x="636" y="19"/>
                  <a:pt x="642" y="15"/>
                </a:cubicBezTo>
                <a:close/>
                <a:moveTo>
                  <a:pt x="625" y="19"/>
                </a:moveTo>
                <a:cubicBezTo>
                  <a:pt x="630" y="15"/>
                  <a:pt x="635" y="12"/>
                  <a:pt x="640" y="8"/>
                </a:cubicBezTo>
                <a:cubicBezTo>
                  <a:pt x="635" y="15"/>
                  <a:pt x="630" y="21"/>
                  <a:pt x="626" y="27"/>
                </a:cubicBezTo>
                <a:cubicBezTo>
                  <a:pt x="621" y="31"/>
                  <a:pt x="616" y="35"/>
                  <a:pt x="611" y="39"/>
                </a:cubicBezTo>
                <a:cubicBezTo>
                  <a:pt x="611" y="39"/>
                  <a:pt x="611" y="39"/>
                  <a:pt x="611" y="39"/>
                </a:cubicBezTo>
                <a:cubicBezTo>
                  <a:pt x="616" y="32"/>
                  <a:pt x="621" y="26"/>
                  <a:pt x="625" y="19"/>
                </a:cubicBezTo>
                <a:close/>
                <a:moveTo>
                  <a:pt x="624" y="20"/>
                </a:moveTo>
                <a:cubicBezTo>
                  <a:pt x="619" y="26"/>
                  <a:pt x="614" y="33"/>
                  <a:pt x="609" y="40"/>
                </a:cubicBezTo>
                <a:cubicBezTo>
                  <a:pt x="604" y="44"/>
                  <a:pt x="599" y="48"/>
                  <a:pt x="594" y="52"/>
                </a:cubicBezTo>
                <a:cubicBezTo>
                  <a:pt x="599" y="45"/>
                  <a:pt x="603" y="38"/>
                  <a:pt x="608" y="31"/>
                </a:cubicBezTo>
                <a:cubicBezTo>
                  <a:pt x="613" y="27"/>
                  <a:pt x="619" y="24"/>
                  <a:pt x="624" y="20"/>
                </a:cubicBezTo>
                <a:close/>
                <a:moveTo>
                  <a:pt x="619" y="12"/>
                </a:moveTo>
                <a:cubicBezTo>
                  <a:pt x="615" y="18"/>
                  <a:pt x="611" y="25"/>
                  <a:pt x="607" y="31"/>
                </a:cubicBezTo>
                <a:cubicBezTo>
                  <a:pt x="602" y="35"/>
                  <a:pt x="596" y="38"/>
                  <a:pt x="591" y="42"/>
                </a:cubicBezTo>
                <a:cubicBezTo>
                  <a:pt x="595" y="36"/>
                  <a:pt x="599" y="30"/>
                  <a:pt x="602" y="23"/>
                </a:cubicBezTo>
                <a:cubicBezTo>
                  <a:pt x="608" y="20"/>
                  <a:pt x="614" y="16"/>
                  <a:pt x="619" y="12"/>
                </a:cubicBezTo>
                <a:close/>
                <a:moveTo>
                  <a:pt x="599" y="12"/>
                </a:moveTo>
                <a:cubicBezTo>
                  <a:pt x="604" y="9"/>
                  <a:pt x="609" y="6"/>
                  <a:pt x="613" y="4"/>
                </a:cubicBezTo>
                <a:cubicBezTo>
                  <a:pt x="610" y="10"/>
                  <a:pt x="606" y="17"/>
                  <a:pt x="602" y="23"/>
                </a:cubicBezTo>
                <a:cubicBezTo>
                  <a:pt x="602" y="23"/>
                  <a:pt x="602" y="23"/>
                  <a:pt x="602" y="23"/>
                </a:cubicBezTo>
                <a:cubicBezTo>
                  <a:pt x="598" y="26"/>
                  <a:pt x="593" y="29"/>
                  <a:pt x="589" y="31"/>
                </a:cubicBezTo>
                <a:cubicBezTo>
                  <a:pt x="593" y="25"/>
                  <a:pt x="596" y="18"/>
                  <a:pt x="599" y="12"/>
                </a:cubicBezTo>
                <a:close/>
                <a:moveTo>
                  <a:pt x="599" y="13"/>
                </a:moveTo>
                <a:cubicBezTo>
                  <a:pt x="595" y="19"/>
                  <a:pt x="592" y="25"/>
                  <a:pt x="588" y="32"/>
                </a:cubicBezTo>
                <a:cubicBezTo>
                  <a:pt x="582" y="36"/>
                  <a:pt x="577" y="39"/>
                  <a:pt x="571" y="43"/>
                </a:cubicBezTo>
                <a:cubicBezTo>
                  <a:pt x="574" y="36"/>
                  <a:pt x="577" y="30"/>
                  <a:pt x="581" y="23"/>
                </a:cubicBezTo>
                <a:cubicBezTo>
                  <a:pt x="587" y="20"/>
                  <a:pt x="593" y="16"/>
                  <a:pt x="599" y="13"/>
                </a:cubicBezTo>
                <a:close/>
                <a:moveTo>
                  <a:pt x="570" y="15"/>
                </a:moveTo>
                <a:cubicBezTo>
                  <a:pt x="576" y="11"/>
                  <a:pt x="583" y="8"/>
                  <a:pt x="589" y="4"/>
                </a:cubicBezTo>
                <a:cubicBezTo>
                  <a:pt x="586" y="10"/>
                  <a:pt x="583" y="17"/>
                  <a:pt x="580" y="23"/>
                </a:cubicBezTo>
                <a:cubicBezTo>
                  <a:pt x="574" y="27"/>
                  <a:pt x="568" y="31"/>
                  <a:pt x="561" y="34"/>
                </a:cubicBezTo>
                <a:cubicBezTo>
                  <a:pt x="564" y="28"/>
                  <a:pt x="567" y="21"/>
                  <a:pt x="570" y="15"/>
                </a:cubicBezTo>
                <a:close/>
                <a:moveTo>
                  <a:pt x="564" y="18"/>
                </a:moveTo>
                <a:cubicBezTo>
                  <a:pt x="566" y="17"/>
                  <a:pt x="567" y="16"/>
                  <a:pt x="569" y="15"/>
                </a:cubicBezTo>
                <a:cubicBezTo>
                  <a:pt x="566" y="21"/>
                  <a:pt x="563" y="28"/>
                  <a:pt x="560" y="35"/>
                </a:cubicBezTo>
                <a:cubicBezTo>
                  <a:pt x="559" y="36"/>
                  <a:pt x="557" y="36"/>
                  <a:pt x="556" y="37"/>
                </a:cubicBezTo>
                <a:cubicBezTo>
                  <a:pt x="559" y="31"/>
                  <a:pt x="561" y="24"/>
                  <a:pt x="564" y="18"/>
                </a:cubicBezTo>
                <a:close/>
                <a:moveTo>
                  <a:pt x="550" y="26"/>
                </a:moveTo>
                <a:cubicBezTo>
                  <a:pt x="554" y="23"/>
                  <a:pt x="559" y="21"/>
                  <a:pt x="563" y="18"/>
                </a:cubicBezTo>
                <a:cubicBezTo>
                  <a:pt x="561" y="25"/>
                  <a:pt x="558" y="31"/>
                  <a:pt x="555" y="38"/>
                </a:cubicBezTo>
                <a:cubicBezTo>
                  <a:pt x="549" y="41"/>
                  <a:pt x="543" y="45"/>
                  <a:pt x="537" y="48"/>
                </a:cubicBezTo>
                <a:cubicBezTo>
                  <a:pt x="535" y="49"/>
                  <a:pt x="533" y="51"/>
                  <a:pt x="531" y="52"/>
                </a:cubicBezTo>
                <a:cubicBezTo>
                  <a:pt x="533" y="45"/>
                  <a:pt x="536" y="39"/>
                  <a:pt x="539" y="32"/>
                </a:cubicBezTo>
                <a:cubicBezTo>
                  <a:pt x="542" y="30"/>
                  <a:pt x="546" y="28"/>
                  <a:pt x="550" y="26"/>
                </a:cubicBezTo>
                <a:close/>
                <a:moveTo>
                  <a:pt x="498" y="60"/>
                </a:moveTo>
                <a:cubicBezTo>
                  <a:pt x="509" y="42"/>
                  <a:pt x="524" y="27"/>
                  <a:pt x="545" y="14"/>
                </a:cubicBezTo>
                <a:cubicBezTo>
                  <a:pt x="543" y="20"/>
                  <a:pt x="540" y="26"/>
                  <a:pt x="538" y="32"/>
                </a:cubicBezTo>
                <a:cubicBezTo>
                  <a:pt x="521" y="42"/>
                  <a:pt x="506" y="55"/>
                  <a:pt x="496" y="69"/>
                </a:cubicBezTo>
                <a:cubicBezTo>
                  <a:pt x="496" y="66"/>
                  <a:pt x="497" y="63"/>
                  <a:pt x="498" y="60"/>
                </a:cubicBezTo>
                <a:close/>
                <a:moveTo>
                  <a:pt x="497" y="62"/>
                </a:moveTo>
                <a:cubicBezTo>
                  <a:pt x="496" y="65"/>
                  <a:pt x="495" y="67"/>
                  <a:pt x="495" y="70"/>
                </a:cubicBezTo>
                <a:cubicBezTo>
                  <a:pt x="493" y="72"/>
                  <a:pt x="491" y="75"/>
                  <a:pt x="490" y="77"/>
                </a:cubicBezTo>
                <a:cubicBezTo>
                  <a:pt x="492" y="72"/>
                  <a:pt x="494" y="67"/>
                  <a:pt x="497" y="62"/>
                </a:cubicBezTo>
                <a:close/>
                <a:moveTo>
                  <a:pt x="489" y="80"/>
                </a:moveTo>
                <a:cubicBezTo>
                  <a:pt x="490" y="77"/>
                  <a:pt x="492" y="74"/>
                  <a:pt x="494" y="71"/>
                </a:cubicBezTo>
                <a:cubicBezTo>
                  <a:pt x="494" y="75"/>
                  <a:pt x="493" y="79"/>
                  <a:pt x="492" y="83"/>
                </a:cubicBezTo>
                <a:cubicBezTo>
                  <a:pt x="490" y="86"/>
                  <a:pt x="487" y="89"/>
                  <a:pt x="485" y="92"/>
                </a:cubicBezTo>
                <a:cubicBezTo>
                  <a:pt x="486" y="88"/>
                  <a:pt x="487" y="84"/>
                  <a:pt x="489" y="80"/>
                </a:cubicBezTo>
                <a:close/>
                <a:moveTo>
                  <a:pt x="484" y="93"/>
                </a:moveTo>
                <a:cubicBezTo>
                  <a:pt x="483" y="94"/>
                  <a:pt x="482" y="95"/>
                  <a:pt x="482" y="96"/>
                </a:cubicBezTo>
                <a:cubicBezTo>
                  <a:pt x="483" y="92"/>
                  <a:pt x="485" y="88"/>
                  <a:pt x="486" y="84"/>
                </a:cubicBezTo>
                <a:cubicBezTo>
                  <a:pt x="486" y="87"/>
                  <a:pt x="485" y="90"/>
                  <a:pt x="484" y="93"/>
                </a:cubicBezTo>
                <a:close/>
                <a:moveTo>
                  <a:pt x="486" y="84"/>
                </a:moveTo>
                <a:cubicBezTo>
                  <a:pt x="484" y="89"/>
                  <a:pt x="482" y="94"/>
                  <a:pt x="480" y="98"/>
                </a:cubicBezTo>
                <a:cubicBezTo>
                  <a:pt x="479" y="100"/>
                  <a:pt x="478" y="101"/>
                  <a:pt x="478" y="102"/>
                </a:cubicBezTo>
                <a:cubicBezTo>
                  <a:pt x="480" y="96"/>
                  <a:pt x="483" y="90"/>
                  <a:pt x="486" y="84"/>
                </a:cubicBezTo>
                <a:close/>
                <a:moveTo>
                  <a:pt x="477" y="105"/>
                </a:moveTo>
                <a:cubicBezTo>
                  <a:pt x="478" y="103"/>
                  <a:pt x="478" y="102"/>
                  <a:pt x="479" y="101"/>
                </a:cubicBezTo>
                <a:cubicBezTo>
                  <a:pt x="478" y="104"/>
                  <a:pt x="476" y="107"/>
                  <a:pt x="475" y="110"/>
                </a:cubicBezTo>
                <a:cubicBezTo>
                  <a:pt x="476" y="108"/>
                  <a:pt x="476" y="106"/>
                  <a:pt x="477" y="105"/>
                </a:cubicBezTo>
                <a:close/>
                <a:moveTo>
                  <a:pt x="476" y="107"/>
                </a:moveTo>
                <a:cubicBezTo>
                  <a:pt x="475" y="109"/>
                  <a:pt x="474" y="111"/>
                  <a:pt x="474" y="113"/>
                </a:cubicBezTo>
                <a:cubicBezTo>
                  <a:pt x="473" y="114"/>
                  <a:pt x="473" y="115"/>
                  <a:pt x="472" y="117"/>
                </a:cubicBezTo>
                <a:cubicBezTo>
                  <a:pt x="471" y="119"/>
                  <a:pt x="469" y="121"/>
                  <a:pt x="468" y="123"/>
                </a:cubicBezTo>
                <a:cubicBezTo>
                  <a:pt x="470" y="117"/>
                  <a:pt x="473" y="112"/>
                  <a:pt x="476" y="107"/>
                </a:cubicBezTo>
                <a:close/>
                <a:moveTo>
                  <a:pt x="467" y="125"/>
                </a:moveTo>
                <a:cubicBezTo>
                  <a:pt x="468" y="123"/>
                  <a:pt x="470" y="121"/>
                  <a:pt x="471" y="119"/>
                </a:cubicBezTo>
                <a:cubicBezTo>
                  <a:pt x="469" y="124"/>
                  <a:pt x="467" y="129"/>
                  <a:pt x="464" y="134"/>
                </a:cubicBezTo>
                <a:cubicBezTo>
                  <a:pt x="465" y="131"/>
                  <a:pt x="466" y="128"/>
                  <a:pt x="467" y="125"/>
                </a:cubicBezTo>
                <a:close/>
                <a:moveTo>
                  <a:pt x="466" y="127"/>
                </a:moveTo>
                <a:cubicBezTo>
                  <a:pt x="465" y="130"/>
                  <a:pt x="464" y="133"/>
                  <a:pt x="463" y="136"/>
                </a:cubicBezTo>
                <a:cubicBezTo>
                  <a:pt x="462" y="138"/>
                  <a:pt x="462" y="138"/>
                  <a:pt x="462" y="138"/>
                </a:cubicBezTo>
                <a:cubicBezTo>
                  <a:pt x="460" y="141"/>
                  <a:pt x="458" y="144"/>
                  <a:pt x="457" y="146"/>
                </a:cubicBezTo>
                <a:cubicBezTo>
                  <a:pt x="459" y="140"/>
                  <a:pt x="462" y="133"/>
                  <a:pt x="466" y="127"/>
                </a:cubicBezTo>
                <a:close/>
                <a:moveTo>
                  <a:pt x="456" y="149"/>
                </a:moveTo>
                <a:cubicBezTo>
                  <a:pt x="457" y="146"/>
                  <a:pt x="459" y="144"/>
                  <a:pt x="461" y="141"/>
                </a:cubicBezTo>
                <a:cubicBezTo>
                  <a:pt x="458" y="146"/>
                  <a:pt x="456" y="151"/>
                  <a:pt x="454" y="156"/>
                </a:cubicBezTo>
                <a:cubicBezTo>
                  <a:pt x="454" y="154"/>
                  <a:pt x="455" y="151"/>
                  <a:pt x="456" y="149"/>
                </a:cubicBezTo>
                <a:close/>
                <a:moveTo>
                  <a:pt x="454" y="151"/>
                </a:moveTo>
                <a:cubicBezTo>
                  <a:pt x="454" y="153"/>
                  <a:pt x="453" y="155"/>
                  <a:pt x="453" y="157"/>
                </a:cubicBezTo>
                <a:cubicBezTo>
                  <a:pt x="452" y="158"/>
                  <a:pt x="451" y="159"/>
                  <a:pt x="450" y="160"/>
                </a:cubicBezTo>
                <a:cubicBezTo>
                  <a:pt x="451" y="157"/>
                  <a:pt x="453" y="154"/>
                  <a:pt x="454" y="151"/>
                </a:cubicBezTo>
                <a:close/>
                <a:moveTo>
                  <a:pt x="449" y="161"/>
                </a:moveTo>
                <a:cubicBezTo>
                  <a:pt x="450" y="160"/>
                  <a:pt x="451" y="159"/>
                  <a:pt x="452" y="158"/>
                </a:cubicBezTo>
                <a:cubicBezTo>
                  <a:pt x="452" y="158"/>
                  <a:pt x="452" y="158"/>
                  <a:pt x="452" y="158"/>
                </a:cubicBezTo>
                <a:cubicBezTo>
                  <a:pt x="452" y="159"/>
                  <a:pt x="452" y="160"/>
                  <a:pt x="451" y="161"/>
                </a:cubicBezTo>
                <a:cubicBezTo>
                  <a:pt x="450" y="163"/>
                  <a:pt x="448" y="165"/>
                  <a:pt x="447" y="167"/>
                </a:cubicBezTo>
                <a:cubicBezTo>
                  <a:pt x="448" y="165"/>
                  <a:pt x="449" y="163"/>
                  <a:pt x="449" y="161"/>
                </a:cubicBezTo>
                <a:close/>
                <a:moveTo>
                  <a:pt x="448" y="162"/>
                </a:moveTo>
                <a:cubicBezTo>
                  <a:pt x="447" y="165"/>
                  <a:pt x="447" y="167"/>
                  <a:pt x="446" y="169"/>
                </a:cubicBezTo>
                <a:cubicBezTo>
                  <a:pt x="444" y="172"/>
                  <a:pt x="442" y="176"/>
                  <a:pt x="440" y="179"/>
                </a:cubicBezTo>
                <a:cubicBezTo>
                  <a:pt x="434" y="185"/>
                  <a:pt x="429" y="192"/>
                  <a:pt x="424" y="199"/>
                </a:cubicBezTo>
                <a:cubicBezTo>
                  <a:pt x="430" y="186"/>
                  <a:pt x="438" y="174"/>
                  <a:pt x="448" y="162"/>
                </a:cubicBezTo>
                <a:close/>
                <a:moveTo>
                  <a:pt x="423" y="202"/>
                </a:moveTo>
                <a:cubicBezTo>
                  <a:pt x="428" y="194"/>
                  <a:pt x="433" y="187"/>
                  <a:pt x="440" y="181"/>
                </a:cubicBezTo>
                <a:cubicBezTo>
                  <a:pt x="438" y="185"/>
                  <a:pt x="436" y="189"/>
                  <a:pt x="435" y="193"/>
                </a:cubicBezTo>
                <a:cubicBezTo>
                  <a:pt x="434" y="194"/>
                  <a:pt x="433" y="195"/>
                  <a:pt x="433" y="196"/>
                </a:cubicBezTo>
                <a:cubicBezTo>
                  <a:pt x="428" y="201"/>
                  <a:pt x="423" y="206"/>
                  <a:pt x="419" y="211"/>
                </a:cubicBezTo>
                <a:cubicBezTo>
                  <a:pt x="420" y="208"/>
                  <a:pt x="421" y="205"/>
                  <a:pt x="423" y="202"/>
                </a:cubicBezTo>
                <a:close/>
                <a:moveTo>
                  <a:pt x="421" y="204"/>
                </a:moveTo>
                <a:cubicBezTo>
                  <a:pt x="420" y="207"/>
                  <a:pt x="419" y="210"/>
                  <a:pt x="418" y="212"/>
                </a:cubicBezTo>
                <a:cubicBezTo>
                  <a:pt x="416" y="215"/>
                  <a:pt x="414" y="218"/>
                  <a:pt x="412" y="220"/>
                </a:cubicBezTo>
                <a:cubicBezTo>
                  <a:pt x="415" y="215"/>
                  <a:pt x="418" y="209"/>
                  <a:pt x="421" y="204"/>
                </a:cubicBezTo>
                <a:close/>
                <a:moveTo>
                  <a:pt x="411" y="223"/>
                </a:moveTo>
                <a:cubicBezTo>
                  <a:pt x="413" y="220"/>
                  <a:pt x="415" y="217"/>
                  <a:pt x="418" y="214"/>
                </a:cubicBezTo>
                <a:cubicBezTo>
                  <a:pt x="417" y="217"/>
                  <a:pt x="416" y="220"/>
                  <a:pt x="415" y="223"/>
                </a:cubicBezTo>
                <a:cubicBezTo>
                  <a:pt x="413" y="225"/>
                  <a:pt x="410" y="228"/>
                  <a:pt x="408" y="231"/>
                </a:cubicBezTo>
                <a:cubicBezTo>
                  <a:pt x="409" y="228"/>
                  <a:pt x="410" y="226"/>
                  <a:pt x="411" y="223"/>
                </a:cubicBezTo>
                <a:close/>
                <a:moveTo>
                  <a:pt x="410" y="226"/>
                </a:moveTo>
                <a:cubicBezTo>
                  <a:pt x="409" y="228"/>
                  <a:pt x="408" y="230"/>
                  <a:pt x="407" y="232"/>
                </a:cubicBezTo>
                <a:cubicBezTo>
                  <a:pt x="406" y="234"/>
                  <a:pt x="404" y="236"/>
                  <a:pt x="403" y="238"/>
                </a:cubicBezTo>
                <a:cubicBezTo>
                  <a:pt x="405" y="234"/>
                  <a:pt x="407" y="230"/>
                  <a:pt x="410" y="226"/>
                </a:cubicBezTo>
                <a:close/>
                <a:moveTo>
                  <a:pt x="401" y="241"/>
                </a:moveTo>
                <a:cubicBezTo>
                  <a:pt x="403" y="238"/>
                  <a:pt x="405" y="236"/>
                  <a:pt x="407" y="234"/>
                </a:cubicBezTo>
                <a:cubicBezTo>
                  <a:pt x="406" y="237"/>
                  <a:pt x="405" y="240"/>
                  <a:pt x="404" y="243"/>
                </a:cubicBezTo>
                <a:cubicBezTo>
                  <a:pt x="402" y="245"/>
                  <a:pt x="400" y="248"/>
                  <a:pt x="398" y="250"/>
                </a:cubicBezTo>
                <a:cubicBezTo>
                  <a:pt x="399" y="247"/>
                  <a:pt x="400" y="244"/>
                  <a:pt x="401" y="241"/>
                </a:cubicBezTo>
                <a:close/>
                <a:moveTo>
                  <a:pt x="400" y="244"/>
                </a:moveTo>
                <a:cubicBezTo>
                  <a:pt x="399" y="246"/>
                  <a:pt x="398" y="249"/>
                  <a:pt x="397" y="252"/>
                </a:cubicBezTo>
                <a:cubicBezTo>
                  <a:pt x="395" y="254"/>
                  <a:pt x="393" y="256"/>
                  <a:pt x="391" y="259"/>
                </a:cubicBezTo>
                <a:cubicBezTo>
                  <a:pt x="394" y="254"/>
                  <a:pt x="397" y="249"/>
                  <a:pt x="400" y="244"/>
                </a:cubicBezTo>
                <a:close/>
                <a:moveTo>
                  <a:pt x="390" y="262"/>
                </a:moveTo>
                <a:cubicBezTo>
                  <a:pt x="392" y="259"/>
                  <a:pt x="394" y="256"/>
                  <a:pt x="396" y="253"/>
                </a:cubicBezTo>
                <a:cubicBezTo>
                  <a:pt x="395" y="256"/>
                  <a:pt x="394" y="259"/>
                  <a:pt x="393" y="262"/>
                </a:cubicBezTo>
                <a:cubicBezTo>
                  <a:pt x="391" y="264"/>
                  <a:pt x="389" y="267"/>
                  <a:pt x="387" y="270"/>
                </a:cubicBezTo>
                <a:cubicBezTo>
                  <a:pt x="388" y="267"/>
                  <a:pt x="389" y="264"/>
                  <a:pt x="390" y="262"/>
                </a:cubicBezTo>
                <a:close/>
                <a:moveTo>
                  <a:pt x="388" y="264"/>
                </a:moveTo>
                <a:cubicBezTo>
                  <a:pt x="387" y="267"/>
                  <a:pt x="386" y="269"/>
                  <a:pt x="386" y="271"/>
                </a:cubicBezTo>
                <a:cubicBezTo>
                  <a:pt x="384" y="273"/>
                  <a:pt x="383" y="275"/>
                  <a:pt x="381" y="277"/>
                </a:cubicBezTo>
                <a:cubicBezTo>
                  <a:pt x="383" y="273"/>
                  <a:pt x="386" y="268"/>
                  <a:pt x="388" y="264"/>
                </a:cubicBezTo>
                <a:close/>
                <a:moveTo>
                  <a:pt x="380" y="280"/>
                </a:moveTo>
                <a:cubicBezTo>
                  <a:pt x="381" y="277"/>
                  <a:pt x="383" y="275"/>
                  <a:pt x="385" y="272"/>
                </a:cubicBezTo>
                <a:cubicBezTo>
                  <a:pt x="384" y="275"/>
                  <a:pt x="383" y="278"/>
                  <a:pt x="382" y="281"/>
                </a:cubicBezTo>
                <a:cubicBezTo>
                  <a:pt x="380" y="284"/>
                  <a:pt x="378" y="286"/>
                  <a:pt x="376" y="289"/>
                </a:cubicBezTo>
                <a:cubicBezTo>
                  <a:pt x="377" y="286"/>
                  <a:pt x="378" y="283"/>
                  <a:pt x="380" y="280"/>
                </a:cubicBezTo>
                <a:close/>
                <a:moveTo>
                  <a:pt x="378" y="283"/>
                </a:moveTo>
                <a:cubicBezTo>
                  <a:pt x="377" y="285"/>
                  <a:pt x="376" y="287"/>
                  <a:pt x="375" y="290"/>
                </a:cubicBezTo>
                <a:cubicBezTo>
                  <a:pt x="373" y="292"/>
                  <a:pt x="371" y="294"/>
                  <a:pt x="370" y="297"/>
                </a:cubicBezTo>
                <a:cubicBezTo>
                  <a:pt x="372" y="292"/>
                  <a:pt x="375" y="287"/>
                  <a:pt x="378" y="283"/>
                </a:cubicBezTo>
                <a:close/>
                <a:moveTo>
                  <a:pt x="368" y="300"/>
                </a:moveTo>
                <a:cubicBezTo>
                  <a:pt x="370" y="297"/>
                  <a:pt x="372" y="294"/>
                  <a:pt x="374" y="291"/>
                </a:cubicBezTo>
                <a:cubicBezTo>
                  <a:pt x="373" y="294"/>
                  <a:pt x="372" y="296"/>
                  <a:pt x="372" y="299"/>
                </a:cubicBezTo>
                <a:cubicBezTo>
                  <a:pt x="371" y="300"/>
                  <a:pt x="371" y="300"/>
                  <a:pt x="371" y="300"/>
                </a:cubicBezTo>
                <a:cubicBezTo>
                  <a:pt x="369" y="302"/>
                  <a:pt x="367" y="304"/>
                  <a:pt x="365" y="307"/>
                </a:cubicBezTo>
                <a:cubicBezTo>
                  <a:pt x="366" y="304"/>
                  <a:pt x="367" y="302"/>
                  <a:pt x="368" y="300"/>
                </a:cubicBezTo>
                <a:close/>
                <a:moveTo>
                  <a:pt x="366" y="303"/>
                </a:moveTo>
                <a:cubicBezTo>
                  <a:pt x="365" y="304"/>
                  <a:pt x="365" y="306"/>
                  <a:pt x="364" y="308"/>
                </a:cubicBezTo>
                <a:cubicBezTo>
                  <a:pt x="363" y="310"/>
                  <a:pt x="361" y="311"/>
                  <a:pt x="360" y="313"/>
                </a:cubicBezTo>
                <a:cubicBezTo>
                  <a:pt x="362" y="309"/>
                  <a:pt x="364" y="306"/>
                  <a:pt x="366" y="303"/>
                </a:cubicBezTo>
                <a:close/>
                <a:moveTo>
                  <a:pt x="359" y="316"/>
                </a:moveTo>
                <a:cubicBezTo>
                  <a:pt x="360" y="314"/>
                  <a:pt x="362" y="312"/>
                  <a:pt x="363" y="310"/>
                </a:cubicBezTo>
                <a:cubicBezTo>
                  <a:pt x="363" y="311"/>
                  <a:pt x="362" y="313"/>
                  <a:pt x="361" y="315"/>
                </a:cubicBezTo>
                <a:cubicBezTo>
                  <a:pt x="357" y="322"/>
                  <a:pt x="357" y="322"/>
                  <a:pt x="357" y="322"/>
                </a:cubicBezTo>
                <a:cubicBezTo>
                  <a:pt x="356" y="323"/>
                  <a:pt x="355" y="324"/>
                  <a:pt x="354" y="326"/>
                </a:cubicBezTo>
                <a:cubicBezTo>
                  <a:pt x="355" y="322"/>
                  <a:pt x="357" y="319"/>
                  <a:pt x="359" y="316"/>
                </a:cubicBezTo>
                <a:close/>
                <a:moveTo>
                  <a:pt x="357" y="319"/>
                </a:moveTo>
                <a:cubicBezTo>
                  <a:pt x="355" y="322"/>
                  <a:pt x="354" y="324"/>
                  <a:pt x="353" y="327"/>
                </a:cubicBezTo>
                <a:cubicBezTo>
                  <a:pt x="351" y="330"/>
                  <a:pt x="349" y="332"/>
                  <a:pt x="347" y="335"/>
                </a:cubicBezTo>
                <a:cubicBezTo>
                  <a:pt x="350" y="329"/>
                  <a:pt x="353" y="324"/>
                  <a:pt x="357" y="319"/>
                </a:cubicBezTo>
                <a:close/>
                <a:moveTo>
                  <a:pt x="345" y="338"/>
                </a:moveTo>
                <a:cubicBezTo>
                  <a:pt x="348" y="335"/>
                  <a:pt x="350" y="332"/>
                  <a:pt x="352" y="329"/>
                </a:cubicBezTo>
                <a:cubicBezTo>
                  <a:pt x="352" y="329"/>
                  <a:pt x="352" y="330"/>
                  <a:pt x="351" y="331"/>
                </a:cubicBezTo>
                <a:cubicBezTo>
                  <a:pt x="348" y="336"/>
                  <a:pt x="345" y="341"/>
                  <a:pt x="342" y="346"/>
                </a:cubicBezTo>
                <a:cubicBezTo>
                  <a:pt x="343" y="343"/>
                  <a:pt x="344" y="340"/>
                  <a:pt x="345" y="338"/>
                </a:cubicBezTo>
                <a:close/>
                <a:moveTo>
                  <a:pt x="343" y="341"/>
                </a:moveTo>
                <a:cubicBezTo>
                  <a:pt x="343" y="343"/>
                  <a:pt x="342" y="345"/>
                  <a:pt x="341" y="347"/>
                </a:cubicBezTo>
                <a:cubicBezTo>
                  <a:pt x="339" y="349"/>
                  <a:pt x="338" y="351"/>
                  <a:pt x="337" y="353"/>
                </a:cubicBezTo>
                <a:cubicBezTo>
                  <a:pt x="339" y="349"/>
                  <a:pt x="341" y="345"/>
                  <a:pt x="343" y="341"/>
                </a:cubicBezTo>
                <a:close/>
                <a:moveTo>
                  <a:pt x="335" y="356"/>
                </a:moveTo>
                <a:cubicBezTo>
                  <a:pt x="336" y="354"/>
                  <a:pt x="337" y="352"/>
                  <a:pt x="339" y="351"/>
                </a:cubicBezTo>
                <a:cubicBezTo>
                  <a:pt x="337" y="353"/>
                  <a:pt x="335" y="356"/>
                  <a:pt x="333" y="359"/>
                </a:cubicBezTo>
                <a:cubicBezTo>
                  <a:pt x="334" y="358"/>
                  <a:pt x="334" y="357"/>
                  <a:pt x="335" y="356"/>
                </a:cubicBezTo>
                <a:close/>
                <a:moveTo>
                  <a:pt x="333" y="359"/>
                </a:moveTo>
                <a:cubicBezTo>
                  <a:pt x="332" y="360"/>
                  <a:pt x="332" y="361"/>
                  <a:pt x="331" y="362"/>
                </a:cubicBezTo>
                <a:cubicBezTo>
                  <a:pt x="330" y="365"/>
                  <a:pt x="328" y="367"/>
                  <a:pt x="326" y="370"/>
                </a:cubicBezTo>
                <a:cubicBezTo>
                  <a:pt x="328" y="366"/>
                  <a:pt x="330" y="363"/>
                  <a:pt x="333" y="359"/>
                </a:cubicBezTo>
                <a:close/>
                <a:moveTo>
                  <a:pt x="323" y="375"/>
                </a:moveTo>
                <a:cubicBezTo>
                  <a:pt x="326" y="372"/>
                  <a:pt x="328" y="368"/>
                  <a:pt x="330" y="365"/>
                </a:cubicBezTo>
                <a:cubicBezTo>
                  <a:pt x="329" y="368"/>
                  <a:pt x="327" y="372"/>
                  <a:pt x="326" y="375"/>
                </a:cubicBezTo>
                <a:cubicBezTo>
                  <a:pt x="323" y="380"/>
                  <a:pt x="320" y="385"/>
                  <a:pt x="317" y="390"/>
                </a:cubicBezTo>
                <a:cubicBezTo>
                  <a:pt x="319" y="385"/>
                  <a:pt x="321" y="380"/>
                  <a:pt x="323" y="375"/>
                </a:cubicBezTo>
                <a:close/>
                <a:moveTo>
                  <a:pt x="321" y="378"/>
                </a:moveTo>
                <a:cubicBezTo>
                  <a:pt x="319" y="383"/>
                  <a:pt x="317" y="388"/>
                  <a:pt x="315" y="393"/>
                </a:cubicBezTo>
                <a:cubicBezTo>
                  <a:pt x="314" y="394"/>
                  <a:pt x="314" y="395"/>
                  <a:pt x="313" y="397"/>
                </a:cubicBezTo>
                <a:cubicBezTo>
                  <a:pt x="312" y="399"/>
                  <a:pt x="310" y="401"/>
                  <a:pt x="309" y="403"/>
                </a:cubicBezTo>
                <a:cubicBezTo>
                  <a:pt x="305" y="409"/>
                  <a:pt x="301" y="415"/>
                  <a:pt x="297" y="420"/>
                </a:cubicBezTo>
                <a:cubicBezTo>
                  <a:pt x="296" y="420"/>
                  <a:pt x="295" y="419"/>
                  <a:pt x="294" y="418"/>
                </a:cubicBezTo>
                <a:cubicBezTo>
                  <a:pt x="303" y="406"/>
                  <a:pt x="312" y="393"/>
                  <a:pt x="321" y="378"/>
                </a:cubicBezTo>
                <a:close/>
                <a:moveTo>
                  <a:pt x="294" y="419"/>
                </a:moveTo>
                <a:cubicBezTo>
                  <a:pt x="295" y="419"/>
                  <a:pt x="296" y="420"/>
                  <a:pt x="296" y="421"/>
                </a:cubicBezTo>
                <a:cubicBezTo>
                  <a:pt x="292" y="426"/>
                  <a:pt x="288" y="431"/>
                  <a:pt x="285" y="436"/>
                </a:cubicBezTo>
                <a:cubicBezTo>
                  <a:pt x="284" y="437"/>
                  <a:pt x="284" y="437"/>
                  <a:pt x="284" y="437"/>
                </a:cubicBezTo>
                <a:cubicBezTo>
                  <a:pt x="284" y="436"/>
                  <a:pt x="283" y="436"/>
                  <a:pt x="282" y="435"/>
                </a:cubicBezTo>
                <a:cubicBezTo>
                  <a:pt x="286" y="430"/>
                  <a:pt x="290" y="424"/>
                  <a:pt x="294" y="419"/>
                </a:cubicBezTo>
                <a:close/>
                <a:moveTo>
                  <a:pt x="290" y="415"/>
                </a:moveTo>
                <a:cubicBezTo>
                  <a:pt x="291" y="416"/>
                  <a:pt x="293" y="417"/>
                  <a:pt x="294" y="418"/>
                </a:cubicBezTo>
                <a:cubicBezTo>
                  <a:pt x="290" y="424"/>
                  <a:pt x="286" y="429"/>
                  <a:pt x="282" y="435"/>
                </a:cubicBezTo>
                <a:cubicBezTo>
                  <a:pt x="281" y="434"/>
                  <a:pt x="280" y="433"/>
                  <a:pt x="279" y="432"/>
                </a:cubicBezTo>
                <a:cubicBezTo>
                  <a:pt x="283" y="427"/>
                  <a:pt x="286" y="421"/>
                  <a:pt x="290" y="415"/>
                </a:cubicBezTo>
                <a:close/>
                <a:moveTo>
                  <a:pt x="285" y="410"/>
                </a:moveTo>
                <a:cubicBezTo>
                  <a:pt x="285" y="410"/>
                  <a:pt x="285" y="410"/>
                  <a:pt x="285" y="410"/>
                </a:cubicBezTo>
                <a:cubicBezTo>
                  <a:pt x="287" y="412"/>
                  <a:pt x="288" y="413"/>
                  <a:pt x="290" y="415"/>
                </a:cubicBezTo>
                <a:cubicBezTo>
                  <a:pt x="286" y="420"/>
                  <a:pt x="282" y="426"/>
                  <a:pt x="279" y="432"/>
                </a:cubicBezTo>
                <a:cubicBezTo>
                  <a:pt x="277" y="430"/>
                  <a:pt x="276" y="429"/>
                  <a:pt x="275" y="428"/>
                </a:cubicBezTo>
                <a:cubicBezTo>
                  <a:pt x="278" y="422"/>
                  <a:pt x="281" y="416"/>
                  <a:pt x="285" y="410"/>
                </a:cubicBezTo>
                <a:close/>
                <a:moveTo>
                  <a:pt x="278" y="404"/>
                </a:moveTo>
                <a:cubicBezTo>
                  <a:pt x="281" y="406"/>
                  <a:pt x="283" y="408"/>
                  <a:pt x="285" y="410"/>
                </a:cubicBezTo>
                <a:cubicBezTo>
                  <a:pt x="281" y="416"/>
                  <a:pt x="278" y="422"/>
                  <a:pt x="274" y="428"/>
                </a:cubicBezTo>
                <a:cubicBezTo>
                  <a:pt x="272" y="426"/>
                  <a:pt x="270" y="424"/>
                  <a:pt x="268" y="423"/>
                </a:cubicBezTo>
                <a:cubicBezTo>
                  <a:pt x="271" y="417"/>
                  <a:pt x="275" y="411"/>
                  <a:pt x="278" y="404"/>
                </a:cubicBezTo>
                <a:close/>
                <a:moveTo>
                  <a:pt x="271" y="398"/>
                </a:moveTo>
                <a:cubicBezTo>
                  <a:pt x="273" y="400"/>
                  <a:pt x="276" y="402"/>
                  <a:pt x="278" y="404"/>
                </a:cubicBezTo>
                <a:cubicBezTo>
                  <a:pt x="274" y="411"/>
                  <a:pt x="271" y="417"/>
                  <a:pt x="268" y="422"/>
                </a:cubicBezTo>
                <a:cubicBezTo>
                  <a:pt x="266" y="420"/>
                  <a:pt x="264" y="418"/>
                  <a:pt x="261" y="417"/>
                </a:cubicBezTo>
                <a:cubicBezTo>
                  <a:pt x="265" y="410"/>
                  <a:pt x="268" y="404"/>
                  <a:pt x="271" y="398"/>
                </a:cubicBezTo>
                <a:close/>
                <a:moveTo>
                  <a:pt x="262" y="390"/>
                </a:moveTo>
                <a:cubicBezTo>
                  <a:pt x="265" y="393"/>
                  <a:pt x="268" y="395"/>
                  <a:pt x="271" y="397"/>
                </a:cubicBezTo>
                <a:cubicBezTo>
                  <a:pt x="268" y="404"/>
                  <a:pt x="264" y="410"/>
                  <a:pt x="261" y="416"/>
                </a:cubicBezTo>
                <a:cubicBezTo>
                  <a:pt x="258" y="414"/>
                  <a:pt x="256" y="412"/>
                  <a:pt x="253" y="410"/>
                </a:cubicBezTo>
                <a:cubicBezTo>
                  <a:pt x="256" y="403"/>
                  <a:pt x="259" y="397"/>
                  <a:pt x="262" y="390"/>
                </a:cubicBezTo>
                <a:close/>
                <a:moveTo>
                  <a:pt x="253" y="383"/>
                </a:moveTo>
                <a:cubicBezTo>
                  <a:pt x="256" y="385"/>
                  <a:pt x="259" y="387"/>
                  <a:pt x="262" y="390"/>
                </a:cubicBezTo>
                <a:cubicBezTo>
                  <a:pt x="259" y="396"/>
                  <a:pt x="256" y="403"/>
                  <a:pt x="253" y="409"/>
                </a:cubicBezTo>
                <a:cubicBezTo>
                  <a:pt x="250" y="407"/>
                  <a:pt x="247" y="405"/>
                  <a:pt x="244" y="403"/>
                </a:cubicBezTo>
                <a:cubicBezTo>
                  <a:pt x="247" y="396"/>
                  <a:pt x="250" y="390"/>
                  <a:pt x="253" y="384"/>
                </a:cubicBezTo>
                <a:lnTo>
                  <a:pt x="253" y="383"/>
                </a:lnTo>
                <a:close/>
                <a:moveTo>
                  <a:pt x="243" y="375"/>
                </a:moveTo>
                <a:cubicBezTo>
                  <a:pt x="246" y="377"/>
                  <a:pt x="249" y="380"/>
                  <a:pt x="253" y="382"/>
                </a:cubicBezTo>
                <a:cubicBezTo>
                  <a:pt x="252" y="384"/>
                  <a:pt x="252" y="384"/>
                  <a:pt x="252" y="384"/>
                </a:cubicBezTo>
                <a:cubicBezTo>
                  <a:pt x="249" y="390"/>
                  <a:pt x="247" y="396"/>
                  <a:pt x="243" y="402"/>
                </a:cubicBezTo>
                <a:cubicBezTo>
                  <a:pt x="240" y="400"/>
                  <a:pt x="237" y="397"/>
                  <a:pt x="234" y="395"/>
                </a:cubicBezTo>
                <a:cubicBezTo>
                  <a:pt x="237" y="388"/>
                  <a:pt x="240" y="381"/>
                  <a:pt x="243" y="375"/>
                </a:cubicBezTo>
                <a:close/>
                <a:moveTo>
                  <a:pt x="231" y="366"/>
                </a:moveTo>
                <a:cubicBezTo>
                  <a:pt x="234" y="369"/>
                  <a:pt x="238" y="371"/>
                  <a:pt x="242" y="374"/>
                </a:cubicBezTo>
                <a:cubicBezTo>
                  <a:pt x="239" y="381"/>
                  <a:pt x="236" y="388"/>
                  <a:pt x="233" y="395"/>
                </a:cubicBezTo>
                <a:cubicBezTo>
                  <a:pt x="230" y="392"/>
                  <a:pt x="226" y="390"/>
                  <a:pt x="222" y="387"/>
                </a:cubicBezTo>
                <a:cubicBezTo>
                  <a:pt x="225" y="380"/>
                  <a:pt x="228" y="373"/>
                  <a:pt x="231" y="366"/>
                </a:cubicBezTo>
                <a:close/>
                <a:moveTo>
                  <a:pt x="217" y="358"/>
                </a:moveTo>
                <a:cubicBezTo>
                  <a:pt x="221" y="360"/>
                  <a:pt x="226" y="363"/>
                  <a:pt x="230" y="366"/>
                </a:cubicBezTo>
                <a:cubicBezTo>
                  <a:pt x="227" y="373"/>
                  <a:pt x="225" y="380"/>
                  <a:pt x="222" y="387"/>
                </a:cubicBezTo>
                <a:cubicBezTo>
                  <a:pt x="218" y="385"/>
                  <a:pt x="213" y="382"/>
                  <a:pt x="209" y="380"/>
                </a:cubicBezTo>
                <a:cubicBezTo>
                  <a:pt x="212" y="372"/>
                  <a:pt x="215" y="365"/>
                  <a:pt x="217" y="358"/>
                </a:cubicBezTo>
                <a:close/>
                <a:moveTo>
                  <a:pt x="202" y="350"/>
                </a:moveTo>
                <a:cubicBezTo>
                  <a:pt x="207" y="352"/>
                  <a:pt x="212" y="355"/>
                  <a:pt x="217" y="358"/>
                </a:cubicBezTo>
                <a:cubicBezTo>
                  <a:pt x="214" y="365"/>
                  <a:pt x="212" y="372"/>
                  <a:pt x="209" y="380"/>
                </a:cubicBezTo>
                <a:cubicBezTo>
                  <a:pt x="204" y="377"/>
                  <a:pt x="199" y="375"/>
                  <a:pt x="195" y="373"/>
                </a:cubicBezTo>
                <a:cubicBezTo>
                  <a:pt x="197" y="365"/>
                  <a:pt x="200" y="357"/>
                  <a:pt x="202" y="350"/>
                </a:cubicBezTo>
                <a:close/>
                <a:moveTo>
                  <a:pt x="186" y="344"/>
                </a:moveTo>
                <a:cubicBezTo>
                  <a:pt x="191" y="345"/>
                  <a:pt x="196" y="347"/>
                  <a:pt x="202" y="350"/>
                </a:cubicBezTo>
                <a:cubicBezTo>
                  <a:pt x="200" y="357"/>
                  <a:pt x="197" y="365"/>
                  <a:pt x="194" y="373"/>
                </a:cubicBezTo>
                <a:cubicBezTo>
                  <a:pt x="189" y="370"/>
                  <a:pt x="184" y="368"/>
                  <a:pt x="179" y="367"/>
                </a:cubicBezTo>
                <a:cubicBezTo>
                  <a:pt x="181" y="359"/>
                  <a:pt x="183" y="351"/>
                  <a:pt x="186" y="344"/>
                </a:cubicBezTo>
                <a:close/>
                <a:moveTo>
                  <a:pt x="167" y="341"/>
                </a:moveTo>
                <a:cubicBezTo>
                  <a:pt x="169" y="341"/>
                  <a:pt x="170" y="341"/>
                  <a:pt x="172" y="341"/>
                </a:cubicBezTo>
                <a:cubicBezTo>
                  <a:pt x="176" y="341"/>
                  <a:pt x="181" y="342"/>
                  <a:pt x="185" y="344"/>
                </a:cubicBezTo>
                <a:cubicBezTo>
                  <a:pt x="183" y="351"/>
                  <a:pt x="181" y="359"/>
                  <a:pt x="178" y="367"/>
                </a:cubicBezTo>
                <a:cubicBezTo>
                  <a:pt x="175" y="366"/>
                  <a:pt x="171" y="365"/>
                  <a:pt x="168" y="365"/>
                </a:cubicBezTo>
                <a:cubicBezTo>
                  <a:pt x="166" y="365"/>
                  <a:pt x="163" y="365"/>
                  <a:pt x="161" y="364"/>
                </a:cubicBezTo>
                <a:cubicBezTo>
                  <a:pt x="163" y="356"/>
                  <a:pt x="165" y="348"/>
                  <a:pt x="167" y="341"/>
                </a:cubicBezTo>
                <a:close/>
                <a:moveTo>
                  <a:pt x="148" y="338"/>
                </a:moveTo>
                <a:cubicBezTo>
                  <a:pt x="154" y="339"/>
                  <a:pt x="160" y="340"/>
                  <a:pt x="167" y="340"/>
                </a:cubicBezTo>
                <a:cubicBezTo>
                  <a:pt x="165" y="348"/>
                  <a:pt x="163" y="356"/>
                  <a:pt x="160" y="364"/>
                </a:cubicBezTo>
                <a:cubicBezTo>
                  <a:pt x="154" y="363"/>
                  <a:pt x="148" y="363"/>
                  <a:pt x="142" y="362"/>
                </a:cubicBezTo>
                <a:cubicBezTo>
                  <a:pt x="144" y="354"/>
                  <a:pt x="146" y="346"/>
                  <a:pt x="148" y="338"/>
                </a:cubicBezTo>
                <a:close/>
                <a:moveTo>
                  <a:pt x="129" y="335"/>
                </a:moveTo>
                <a:cubicBezTo>
                  <a:pt x="135" y="336"/>
                  <a:pt x="141" y="337"/>
                  <a:pt x="147" y="338"/>
                </a:cubicBezTo>
                <a:cubicBezTo>
                  <a:pt x="146" y="346"/>
                  <a:pt x="144" y="354"/>
                  <a:pt x="142" y="362"/>
                </a:cubicBezTo>
                <a:cubicBezTo>
                  <a:pt x="136" y="361"/>
                  <a:pt x="130" y="360"/>
                  <a:pt x="124" y="359"/>
                </a:cubicBezTo>
                <a:cubicBezTo>
                  <a:pt x="126" y="351"/>
                  <a:pt x="127" y="343"/>
                  <a:pt x="129" y="335"/>
                </a:cubicBezTo>
                <a:close/>
                <a:moveTo>
                  <a:pt x="129" y="335"/>
                </a:moveTo>
                <a:cubicBezTo>
                  <a:pt x="127" y="343"/>
                  <a:pt x="125" y="351"/>
                  <a:pt x="124" y="359"/>
                </a:cubicBezTo>
                <a:cubicBezTo>
                  <a:pt x="117" y="358"/>
                  <a:pt x="111" y="356"/>
                  <a:pt x="105" y="355"/>
                </a:cubicBezTo>
                <a:cubicBezTo>
                  <a:pt x="107" y="347"/>
                  <a:pt x="108" y="340"/>
                  <a:pt x="110" y="332"/>
                </a:cubicBezTo>
                <a:cubicBezTo>
                  <a:pt x="116" y="333"/>
                  <a:pt x="122" y="334"/>
                  <a:pt x="129" y="335"/>
                </a:cubicBezTo>
                <a:close/>
                <a:moveTo>
                  <a:pt x="109" y="331"/>
                </a:moveTo>
                <a:cubicBezTo>
                  <a:pt x="103" y="330"/>
                  <a:pt x="96" y="329"/>
                  <a:pt x="90" y="327"/>
                </a:cubicBezTo>
                <a:cubicBezTo>
                  <a:pt x="112" y="193"/>
                  <a:pt x="115" y="96"/>
                  <a:pt x="99" y="29"/>
                </a:cubicBezTo>
                <a:cubicBezTo>
                  <a:pt x="106" y="24"/>
                  <a:pt x="114" y="19"/>
                  <a:pt x="120" y="14"/>
                </a:cubicBezTo>
                <a:cubicBezTo>
                  <a:pt x="121" y="14"/>
                  <a:pt x="122" y="13"/>
                  <a:pt x="123" y="13"/>
                </a:cubicBezTo>
                <a:cubicBezTo>
                  <a:pt x="141" y="82"/>
                  <a:pt x="136" y="186"/>
                  <a:pt x="109" y="331"/>
                </a:cubicBezTo>
                <a:close/>
                <a:moveTo>
                  <a:pt x="120" y="5"/>
                </a:moveTo>
                <a:cubicBezTo>
                  <a:pt x="121" y="6"/>
                  <a:pt x="121" y="6"/>
                  <a:pt x="121" y="6"/>
                </a:cubicBezTo>
                <a:cubicBezTo>
                  <a:pt x="120" y="6"/>
                  <a:pt x="120" y="7"/>
                  <a:pt x="119" y="7"/>
                </a:cubicBezTo>
                <a:cubicBezTo>
                  <a:pt x="120" y="6"/>
                  <a:pt x="120" y="6"/>
                  <a:pt x="120" y="5"/>
                </a:cubicBezTo>
                <a:close/>
                <a:moveTo>
                  <a:pt x="118" y="8"/>
                </a:moveTo>
                <a:cubicBezTo>
                  <a:pt x="119" y="7"/>
                  <a:pt x="120" y="7"/>
                  <a:pt x="121" y="7"/>
                </a:cubicBezTo>
                <a:cubicBezTo>
                  <a:pt x="121" y="8"/>
                  <a:pt x="122" y="10"/>
                  <a:pt x="122" y="12"/>
                </a:cubicBezTo>
                <a:cubicBezTo>
                  <a:pt x="121" y="12"/>
                  <a:pt x="120" y="13"/>
                  <a:pt x="120" y="14"/>
                </a:cubicBezTo>
                <a:cubicBezTo>
                  <a:pt x="115" y="16"/>
                  <a:pt x="111" y="19"/>
                  <a:pt x="106" y="21"/>
                </a:cubicBezTo>
                <a:cubicBezTo>
                  <a:pt x="111" y="17"/>
                  <a:pt x="115" y="12"/>
                  <a:pt x="118" y="8"/>
                </a:cubicBezTo>
                <a:close/>
                <a:moveTo>
                  <a:pt x="117" y="8"/>
                </a:moveTo>
                <a:cubicBezTo>
                  <a:pt x="114" y="13"/>
                  <a:pt x="109" y="17"/>
                  <a:pt x="105" y="22"/>
                </a:cubicBezTo>
                <a:cubicBezTo>
                  <a:pt x="102" y="23"/>
                  <a:pt x="100" y="24"/>
                  <a:pt x="98" y="25"/>
                </a:cubicBezTo>
                <a:cubicBezTo>
                  <a:pt x="97" y="23"/>
                  <a:pt x="97" y="21"/>
                  <a:pt x="96" y="19"/>
                </a:cubicBezTo>
                <a:cubicBezTo>
                  <a:pt x="97" y="19"/>
                  <a:pt x="97" y="18"/>
                  <a:pt x="97" y="18"/>
                </a:cubicBezTo>
                <a:cubicBezTo>
                  <a:pt x="104" y="14"/>
                  <a:pt x="111" y="11"/>
                  <a:pt x="117" y="8"/>
                </a:cubicBezTo>
                <a:close/>
                <a:moveTo>
                  <a:pt x="104" y="5"/>
                </a:moveTo>
                <a:cubicBezTo>
                  <a:pt x="102" y="9"/>
                  <a:pt x="100" y="13"/>
                  <a:pt x="97" y="17"/>
                </a:cubicBezTo>
                <a:cubicBezTo>
                  <a:pt x="96" y="18"/>
                  <a:pt x="96" y="18"/>
                  <a:pt x="96" y="18"/>
                </a:cubicBezTo>
                <a:cubicBezTo>
                  <a:pt x="95" y="15"/>
                  <a:pt x="94" y="12"/>
                  <a:pt x="93" y="9"/>
                </a:cubicBezTo>
                <a:cubicBezTo>
                  <a:pt x="97" y="8"/>
                  <a:pt x="101" y="6"/>
                  <a:pt x="104" y="5"/>
                </a:cubicBezTo>
                <a:close/>
                <a:moveTo>
                  <a:pt x="93" y="9"/>
                </a:moveTo>
                <a:cubicBezTo>
                  <a:pt x="94" y="12"/>
                  <a:pt x="94" y="15"/>
                  <a:pt x="95" y="18"/>
                </a:cubicBezTo>
                <a:cubicBezTo>
                  <a:pt x="88" y="21"/>
                  <a:pt x="81" y="24"/>
                  <a:pt x="73" y="28"/>
                </a:cubicBezTo>
                <a:cubicBezTo>
                  <a:pt x="75" y="23"/>
                  <a:pt x="77" y="19"/>
                  <a:pt x="79" y="15"/>
                </a:cubicBezTo>
                <a:cubicBezTo>
                  <a:pt x="84" y="13"/>
                  <a:pt x="88" y="11"/>
                  <a:pt x="93" y="9"/>
                </a:cubicBezTo>
                <a:close/>
                <a:moveTo>
                  <a:pt x="83" y="1"/>
                </a:moveTo>
                <a:cubicBezTo>
                  <a:pt x="82" y="6"/>
                  <a:pt x="81" y="10"/>
                  <a:pt x="79" y="15"/>
                </a:cubicBezTo>
                <a:cubicBezTo>
                  <a:pt x="75" y="16"/>
                  <a:pt x="71" y="18"/>
                  <a:pt x="67" y="19"/>
                </a:cubicBezTo>
                <a:cubicBezTo>
                  <a:pt x="66" y="16"/>
                  <a:pt x="64" y="12"/>
                  <a:pt x="63" y="9"/>
                </a:cubicBezTo>
                <a:cubicBezTo>
                  <a:pt x="70" y="6"/>
                  <a:pt x="77" y="4"/>
                  <a:pt x="83" y="1"/>
                </a:cubicBezTo>
                <a:close/>
                <a:moveTo>
                  <a:pt x="55" y="12"/>
                </a:moveTo>
                <a:cubicBezTo>
                  <a:pt x="63" y="9"/>
                  <a:pt x="63" y="9"/>
                  <a:pt x="63" y="9"/>
                </a:cubicBezTo>
                <a:cubicBezTo>
                  <a:pt x="64" y="12"/>
                  <a:pt x="65" y="16"/>
                  <a:pt x="66" y="19"/>
                </a:cubicBezTo>
                <a:cubicBezTo>
                  <a:pt x="61" y="22"/>
                  <a:pt x="56" y="24"/>
                  <a:pt x="51" y="26"/>
                </a:cubicBezTo>
                <a:cubicBezTo>
                  <a:pt x="51" y="26"/>
                  <a:pt x="51" y="26"/>
                  <a:pt x="51" y="26"/>
                </a:cubicBezTo>
                <a:cubicBezTo>
                  <a:pt x="52" y="21"/>
                  <a:pt x="54" y="17"/>
                  <a:pt x="55" y="12"/>
                </a:cubicBezTo>
                <a:close/>
                <a:moveTo>
                  <a:pt x="54" y="12"/>
                </a:moveTo>
                <a:cubicBezTo>
                  <a:pt x="53" y="17"/>
                  <a:pt x="52" y="21"/>
                  <a:pt x="50" y="26"/>
                </a:cubicBezTo>
                <a:cubicBezTo>
                  <a:pt x="48" y="27"/>
                  <a:pt x="45" y="28"/>
                  <a:pt x="43" y="29"/>
                </a:cubicBezTo>
                <a:cubicBezTo>
                  <a:pt x="41" y="25"/>
                  <a:pt x="40" y="22"/>
                  <a:pt x="39" y="18"/>
                </a:cubicBezTo>
                <a:cubicBezTo>
                  <a:pt x="44" y="16"/>
                  <a:pt x="49" y="14"/>
                  <a:pt x="54" y="12"/>
                </a:cubicBezTo>
                <a:close/>
                <a:moveTo>
                  <a:pt x="42" y="29"/>
                </a:moveTo>
                <a:cubicBezTo>
                  <a:pt x="34" y="32"/>
                  <a:pt x="34" y="32"/>
                  <a:pt x="34" y="32"/>
                </a:cubicBezTo>
                <a:cubicBezTo>
                  <a:pt x="30" y="34"/>
                  <a:pt x="25" y="35"/>
                  <a:pt x="21" y="37"/>
                </a:cubicBezTo>
                <a:cubicBezTo>
                  <a:pt x="23" y="33"/>
                  <a:pt x="24" y="28"/>
                  <a:pt x="25" y="23"/>
                </a:cubicBezTo>
                <a:cubicBezTo>
                  <a:pt x="29" y="22"/>
                  <a:pt x="34" y="20"/>
                  <a:pt x="38" y="18"/>
                </a:cubicBezTo>
                <a:cubicBezTo>
                  <a:pt x="40" y="22"/>
                  <a:pt x="41" y="25"/>
                  <a:pt x="42" y="29"/>
                </a:cubicBezTo>
                <a:close/>
                <a:moveTo>
                  <a:pt x="27" y="10"/>
                </a:moveTo>
                <a:cubicBezTo>
                  <a:pt x="29" y="9"/>
                  <a:pt x="31" y="8"/>
                  <a:pt x="33" y="8"/>
                </a:cubicBezTo>
                <a:cubicBezTo>
                  <a:pt x="35" y="11"/>
                  <a:pt x="36" y="14"/>
                  <a:pt x="38" y="18"/>
                </a:cubicBezTo>
                <a:cubicBezTo>
                  <a:pt x="34" y="20"/>
                  <a:pt x="29" y="21"/>
                  <a:pt x="25" y="23"/>
                </a:cubicBezTo>
                <a:cubicBezTo>
                  <a:pt x="26" y="19"/>
                  <a:pt x="27" y="14"/>
                  <a:pt x="27" y="10"/>
                </a:cubicBezTo>
                <a:close/>
                <a:moveTo>
                  <a:pt x="7" y="18"/>
                </a:moveTo>
                <a:cubicBezTo>
                  <a:pt x="13" y="15"/>
                  <a:pt x="20" y="13"/>
                  <a:pt x="27" y="10"/>
                </a:cubicBezTo>
                <a:cubicBezTo>
                  <a:pt x="26" y="14"/>
                  <a:pt x="25" y="19"/>
                  <a:pt x="25" y="23"/>
                </a:cubicBezTo>
                <a:cubicBezTo>
                  <a:pt x="20" y="25"/>
                  <a:pt x="16" y="26"/>
                  <a:pt x="12" y="28"/>
                </a:cubicBezTo>
                <a:cubicBezTo>
                  <a:pt x="10" y="24"/>
                  <a:pt x="8" y="21"/>
                  <a:pt x="7" y="18"/>
                </a:cubicBezTo>
                <a:close/>
                <a:moveTo>
                  <a:pt x="12" y="28"/>
                </a:moveTo>
                <a:cubicBezTo>
                  <a:pt x="16" y="27"/>
                  <a:pt x="20" y="25"/>
                  <a:pt x="24" y="24"/>
                </a:cubicBezTo>
                <a:cubicBezTo>
                  <a:pt x="23" y="28"/>
                  <a:pt x="22" y="33"/>
                  <a:pt x="21" y="37"/>
                </a:cubicBezTo>
                <a:cubicBezTo>
                  <a:pt x="16" y="39"/>
                  <a:pt x="16" y="39"/>
                  <a:pt x="16" y="39"/>
                </a:cubicBezTo>
                <a:cubicBezTo>
                  <a:pt x="15" y="35"/>
                  <a:pt x="13" y="32"/>
                  <a:pt x="12" y="28"/>
                </a:cubicBezTo>
                <a:close/>
                <a:moveTo>
                  <a:pt x="16" y="40"/>
                </a:moveTo>
                <a:cubicBezTo>
                  <a:pt x="20" y="38"/>
                  <a:pt x="20" y="38"/>
                  <a:pt x="20" y="38"/>
                </a:cubicBezTo>
                <a:cubicBezTo>
                  <a:pt x="20" y="40"/>
                  <a:pt x="19" y="42"/>
                  <a:pt x="18" y="45"/>
                </a:cubicBezTo>
                <a:cubicBezTo>
                  <a:pt x="17" y="43"/>
                  <a:pt x="17" y="41"/>
                  <a:pt x="16" y="40"/>
                </a:cubicBezTo>
                <a:close/>
                <a:moveTo>
                  <a:pt x="18" y="46"/>
                </a:moveTo>
                <a:cubicBezTo>
                  <a:pt x="18" y="47"/>
                  <a:pt x="19" y="49"/>
                  <a:pt x="19" y="50"/>
                </a:cubicBezTo>
                <a:cubicBezTo>
                  <a:pt x="16" y="51"/>
                  <a:pt x="16" y="51"/>
                  <a:pt x="16" y="51"/>
                </a:cubicBezTo>
                <a:cubicBezTo>
                  <a:pt x="16" y="49"/>
                  <a:pt x="17" y="48"/>
                  <a:pt x="18" y="46"/>
                </a:cubicBezTo>
                <a:close/>
                <a:moveTo>
                  <a:pt x="8" y="66"/>
                </a:moveTo>
                <a:cubicBezTo>
                  <a:pt x="11" y="61"/>
                  <a:pt x="13" y="57"/>
                  <a:pt x="15" y="52"/>
                </a:cubicBezTo>
                <a:cubicBezTo>
                  <a:pt x="19" y="50"/>
                  <a:pt x="19" y="50"/>
                  <a:pt x="19" y="50"/>
                </a:cubicBezTo>
                <a:cubicBezTo>
                  <a:pt x="20" y="53"/>
                  <a:pt x="21" y="57"/>
                  <a:pt x="22" y="60"/>
                </a:cubicBezTo>
                <a:cubicBezTo>
                  <a:pt x="17" y="62"/>
                  <a:pt x="12" y="64"/>
                  <a:pt x="8" y="66"/>
                </a:cubicBezTo>
                <a:close/>
                <a:moveTo>
                  <a:pt x="22" y="60"/>
                </a:moveTo>
                <a:cubicBezTo>
                  <a:pt x="22" y="57"/>
                  <a:pt x="21" y="53"/>
                  <a:pt x="20" y="50"/>
                </a:cubicBezTo>
                <a:cubicBezTo>
                  <a:pt x="26" y="47"/>
                  <a:pt x="35" y="44"/>
                  <a:pt x="44" y="40"/>
                </a:cubicBezTo>
                <a:cubicBezTo>
                  <a:pt x="41" y="45"/>
                  <a:pt x="38" y="50"/>
                  <a:pt x="35" y="54"/>
                </a:cubicBezTo>
                <a:cubicBezTo>
                  <a:pt x="31" y="56"/>
                  <a:pt x="27" y="58"/>
                  <a:pt x="22" y="60"/>
                </a:cubicBezTo>
                <a:close/>
                <a:moveTo>
                  <a:pt x="23" y="60"/>
                </a:moveTo>
                <a:cubicBezTo>
                  <a:pt x="27" y="58"/>
                  <a:pt x="31" y="57"/>
                  <a:pt x="35" y="55"/>
                </a:cubicBezTo>
                <a:cubicBezTo>
                  <a:pt x="32" y="60"/>
                  <a:pt x="28" y="64"/>
                  <a:pt x="25" y="69"/>
                </a:cubicBezTo>
                <a:cubicBezTo>
                  <a:pt x="24" y="66"/>
                  <a:pt x="23" y="63"/>
                  <a:pt x="23" y="60"/>
                </a:cubicBezTo>
                <a:close/>
                <a:moveTo>
                  <a:pt x="23" y="71"/>
                </a:moveTo>
                <a:cubicBezTo>
                  <a:pt x="24" y="70"/>
                  <a:pt x="24" y="70"/>
                  <a:pt x="24" y="70"/>
                </a:cubicBezTo>
                <a:cubicBezTo>
                  <a:pt x="25" y="72"/>
                  <a:pt x="25" y="74"/>
                  <a:pt x="26" y="76"/>
                </a:cubicBezTo>
                <a:cubicBezTo>
                  <a:pt x="21" y="79"/>
                  <a:pt x="16" y="82"/>
                  <a:pt x="10" y="85"/>
                </a:cubicBezTo>
                <a:cubicBezTo>
                  <a:pt x="15" y="80"/>
                  <a:pt x="19" y="75"/>
                  <a:pt x="23" y="71"/>
                </a:cubicBezTo>
                <a:close/>
                <a:moveTo>
                  <a:pt x="1" y="90"/>
                </a:moveTo>
                <a:cubicBezTo>
                  <a:pt x="3" y="89"/>
                  <a:pt x="5" y="88"/>
                  <a:pt x="7" y="87"/>
                </a:cubicBezTo>
                <a:cubicBezTo>
                  <a:pt x="5" y="88"/>
                  <a:pt x="3" y="90"/>
                  <a:pt x="1" y="92"/>
                </a:cubicBezTo>
                <a:cubicBezTo>
                  <a:pt x="1" y="91"/>
                  <a:pt x="1" y="91"/>
                  <a:pt x="1" y="90"/>
                </a:cubicBezTo>
                <a:close/>
                <a:moveTo>
                  <a:pt x="2" y="96"/>
                </a:moveTo>
                <a:cubicBezTo>
                  <a:pt x="2" y="95"/>
                  <a:pt x="2" y="94"/>
                  <a:pt x="1" y="93"/>
                </a:cubicBezTo>
                <a:cubicBezTo>
                  <a:pt x="4" y="90"/>
                  <a:pt x="7" y="88"/>
                  <a:pt x="9" y="86"/>
                </a:cubicBezTo>
                <a:cubicBezTo>
                  <a:pt x="15" y="83"/>
                  <a:pt x="20" y="80"/>
                  <a:pt x="26" y="77"/>
                </a:cubicBezTo>
                <a:cubicBezTo>
                  <a:pt x="26" y="78"/>
                  <a:pt x="26" y="79"/>
                  <a:pt x="26" y="80"/>
                </a:cubicBezTo>
                <a:cubicBezTo>
                  <a:pt x="25" y="81"/>
                  <a:pt x="23" y="83"/>
                  <a:pt x="21" y="84"/>
                </a:cubicBezTo>
                <a:cubicBezTo>
                  <a:pt x="15" y="88"/>
                  <a:pt x="9" y="92"/>
                  <a:pt x="2" y="96"/>
                </a:cubicBezTo>
                <a:close/>
                <a:moveTo>
                  <a:pt x="2" y="96"/>
                </a:moveTo>
                <a:cubicBezTo>
                  <a:pt x="7" y="93"/>
                  <a:pt x="12" y="90"/>
                  <a:pt x="17" y="87"/>
                </a:cubicBezTo>
                <a:cubicBezTo>
                  <a:pt x="13" y="91"/>
                  <a:pt x="8" y="94"/>
                  <a:pt x="2" y="98"/>
                </a:cubicBezTo>
                <a:cubicBezTo>
                  <a:pt x="2" y="97"/>
                  <a:pt x="2" y="97"/>
                  <a:pt x="2" y="96"/>
                </a:cubicBezTo>
                <a:close/>
                <a:moveTo>
                  <a:pt x="2" y="98"/>
                </a:moveTo>
                <a:cubicBezTo>
                  <a:pt x="9" y="94"/>
                  <a:pt x="16" y="89"/>
                  <a:pt x="21" y="85"/>
                </a:cubicBezTo>
                <a:cubicBezTo>
                  <a:pt x="23" y="84"/>
                  <a:pt x="25" y="82"/>
                  <a:pt x="27" y="81"/>
                </a:cubicBezTo>
                <a:cubicBezTo>
                  <a:pt x="37" y="136"/>
                  <a:pt x="37" y="210"/>
                  <a:pt x="28" y="308"/>
                </a:cubicBezTo>
                <a:cubicBezTo>
                  <a:pt x="21" y="305"/>
                  <a:pt x="14" y="302"/>
                  <a:pt x="7" y="298"/>
                </a:cubicBezTo>
                <a:cubicBezTo>
                  <a:pt x="13" y="213"/>
                  <a:pt x="11" y="148"/>
                  <a:pt x="2" y="98"/>
                </a:cubicBezTo>
                <a:close/>
                <a:moveTo>
                  <a:pt x="7" y="299"/>
                </a:moveTo>
                <a:cubicBezTo>
                  <a:pt x="14" y="302"/>
                  <a:pt x="21" y="305"/>
                  <a:pt x="28" y="308"/>
                </a:cubicBezTo>
                <a:cubicBezTo>
                  <a:pt x="28" y="316"/>
                  <a:pt x="27" y="324"/>
                  <a:pt x="26" y="332"/>
                </a:cubicBezTo>
                <a:cubicBezTo>
                  <a:pt x="19" y="329"/>
                  <a:pt x="12" y="326"/>
                  <a:pt x="5" y="322"/>
                </a:cubicBezTo>
                <a:cubicBezTo>
                  <a:pt x="6" y="314"/>
                  <a:pt x="6" y="307"/>
                  <a:pt x="7" y="299"/>
                </a:cubicBezTo>
                <a:close/>
                <a:moveTo>
                  <a:pt x="5" y="323"/>
                </a:moveTo>
                <a:cubicBezTo>
                  <a:pt x="12" y="326"/>
                  <a:pt x="19" y="329"/>
                  <a:pt x="26" y="332"/>
                </a:cubicBezTo>
                <a:cubicBezTo>
                  <a:pt x="25" y="340"/>
                  <a:pt x="24" y="347"/>
                  <a:pt x="24" y="355"/>
                </a:cubicBezTo>
                <a:cubicBezTo>
                  <a:pt x="17" y="352"/>
                  <a:pt x="10" y="349"/>
                  <a:pt x="3" y="346"/>
                </a:cubicBezTo>
                <a:cubicBezTo>
                  <a:pt x="4" y="338"/>
                  <a:pt x="5" y="330"/>
                  <a:pt x="5" y="323"/>
                </a:cubicBezTo>
                <a:close/>
                <a:moveTo>
                  <a:pt x="1" y="369"/>
                </a:moveTo>
                <a:cubicBezTo>
                  <a:pt x="2" y="361"/>
                  <a:pt x="2" y="354"/>
                  <a:pt x="3" y="346"/>
                </a:cubicBezTo>
                <a:cubicBezTo>
                  <a:pt x="3" y="346"/>
                  <a:pt x="3" y="346"/>
                  <a:pt x="3" y="346"/>
                </a:cubicBezTo>
                <a:cubicBezTo>
                  <a:pt x="10" y="350"/>
                  <a:pt x="17" y="353"/>
                  <a:pt x="24" y="355"/>
                </a:cubicBezTo>
                <a:cubicBezTo>
                  <a:pt x="23" y="363"/>
                  <a:pt x="22" y="371"/>
                  <a:pt x="21" y="378"/>
                </a:cubicBezTo>
                <a:cubicBezTo>
                  <a:pt x="14" y="375"/>
                  <a:pt x="7" y="372"/>
                  <a:pt x="1" y="369"/>
                </a:cubicBezTo>
                <a:close/>
                <a:moveTo>
                  <a:pt x="21" y="379"/>
                </a:moveTo>
                <a:cubicBezTo>
                  <a:pt x="28" y="382"/>
                  <a:pt x="34" y="384"/>
                  <a:pt x="41" y="387"/>
                </a:cubicBezTo>
                <a:cubicBezTo>
                  <a:pt x="40" y="394"/>
                  <a:pt x="39" y="402"/>
                  <a:pt x="38" y="410"/>
                </a:cubicBezTo>
                <a:cubicBezTo>
                  <a:pt x="31" y="407"/>
                  <a:pt x="25" y="405"/>
                  <a:pt x="18" y="402"/>
                </a:cubicBezTo>
                <a:cubicBezTo>
                  <a:pt x="19" y="394"/>
                  <a:pt x="20" y="386"/>
                  <a:pt x="21" y="379"/>
                </a:cubicBezTo>
                <a:close/>
                <a:moveTo>
                  <a:pt x="18" y="402"/>
                </a:moveTo>
                <a:cubicBezTo>
                  <a:pt x="25" y="405"/>
                  <a:pt x="31" y="408"/>
                  <a:pt x="38" y="410"/>
                </a:cubicBezTo>
                <a:cubicBezTo>
                  <a:pt x="37" y="417"/>
                  <a:pt x="35" y="425"/>
                  <a:pt x="34" y="433"/>
                </a:cubicBezTo>
                <a:cubicBezTo>
                  <a:pt x="28" y="430"/>
                  <a:pt x="22" y="428"/>
                  <a:pt x="15" y="425"/>
                </a:cubicBezTo>
                <a:cubicBezTo>
                  <a:pt x="16" y="417"/>
                  <a:pt x="17" y="410"/>
                  <a:pt x="18" y="402"/>
                </a:cubicBezTo>
                <a:close/>
                <a:moveTo>
                  <a:pt x="12" y="449"/>
                </a:moveTo>
                <a:cubicBezTo>
                  <a:pt x="13" y="441"/>
                  <a:pt x="14" y="433"/>
                  <a:pt x="15" y="426"/>
                </a:cubicBezTo>
                <a:cubicBezTo>
                  <a:pt x="21" y="428"/>
                  <a:pt x="28" y="431"/>
                  <a:pt x="34" y="433"/>
                </a:cubicBezTo>
                <a:cubicBezTo>
                  <a:pt x="33" y="441"/>
                  <a:pt x="32" y="448"/>
                  <a:pt x="31" y="456"/>
                </a:cubicBezTo>
                <a:cubicBezTo>
                  <a:pt x="24" y="454"/>
                  <a:pt x="18" y="451"/>
                  <a:pt x="12" y="449"/>
                </a:cubicBezTo>
                <a:close/>
                <a:moveTo>
                  <a:pt x="12" y="449"/>
                </a:moveTo>
                <a:cubicBezTo>
                  <a:pt x="18" y="452"/>
                  <a:pt x="24" y="454"/>
                  <a:pt x="30" y="457"/>
                </a:cubicBezTo>
                <a:cubicBezTo>
                  <a:pt x="29" y="463"/>
                  <a:pt x="28" y="470"/>
                  <a:pt x="27" y="476"/>
                </a:cubicBezTo>
                <a:cubicBezTo>
                  <a:pt x="21" y="474"/>
                  <a:pt x="15" y="471"/>
                  <a:pt x="9" y="469"/>
                </a:cubicBezTo>
                <a:cubicBezTo>
                  <a:pt x="10" y="462"/>
                  <a:pt x="11" y="456"/>
                  <a:pt x="12" y="449"/>
                </a:cubicBezTo>
                <a:close/>
                <a:moveTo>
                  <a:pt x="9" y="469"/>
                </a:moveTo>
                <a:cubicBezTo>
                  <a:pt x="15" y="472"/>
                  <a:pt x="21" y="474"/>
                  <a:pt x="27" y="477"/>
                </a:cubicBezTo>
                <a:cubicBezTo>
                  <a:pt x="26" y="484"/>
                  <a:pt x="25" y="491"/>
                  <a:pt x="23" y="499"/>
                </a:cubicBezTo>
                <a:cubicBezTo>
                  <a:pt x="17" y="497"/>
                  <a:pt x="12" y="494"/>
                  <a:pt x="6" y="492"/>
                </a:cubicBezTo>
                <a:cubicBezTo>
                  <a:pt x="7" y="484"/>
                  <a:pt x="8" y="477"/>
                  <a:pt x="9" y="469"/>
                </a:cubicBezTo>
                <a:close/>
                <a:moveTo>
                  <a:pt x="2" y="514"/>
                </a:moveTo>
                <a:cubicBezTo>
                  <a:pt x="4" y="507"/>
                  <a:pt x="5" y="500"/>
                  <a:pt x="6" y="492"/>
                </a:cubicBezTo>
                <a:cubicBezTo>
                  <a:pt x="11" y="495"/>
                  <a:pt x="17" y="497"/>
                  <a:pt x="23" y="500"/>
                </a:cubicBezTo>
                <a:cubicBezTo>
                  <a:pt x="22" y="507"/>
                  <a:pt x="21" y="514"/>
                  <a:pt x="19" y="521"/>
                </a:cubicBezTo>
                <a:cubicBezTo>
                  <a:pt x="14" y="519"/>
                  <a:pt x="8" y="517"/>
                  <a:pt x="2" y="514"/>
                </a:cubicBezTo>
                <a:close/>
                <a:moveTo>
                  <a:pt x="20" y="522"/>
                </a:moveTo>
                <a:cubicBezTo>
                  <a:pt x="24" y="524"/>
                  <a:pt x="29" y="526"/>
                  <a:pt x="34" y="527"/>
                </a:cubicBezTo>
                <a:cubicBezTo>
                  <a:pt x="32" y="533"/>
                  <a:pt x="31" y="539"/>
                  <a:pt x="30" y="545"/>
                </a:cubicBezTo>
                <a:cubicBezTo>
                  <a:pt x="30" y="547"/>
                  <a:pt x="29" y="548"/>
                  <a:pt x="29" y="549"/>
                </a:cubicBezTo>
                <a:cubicBezTo>
                  <a:pt x="25" y="548"/>
                  <a:pt x="20" y="546"/>
                  <a:pt x="16" y="544"/>
                </a:cubicBezTo>
                <a:cubicBezTo>
                  <a:pt x="17" y="537"/>
                  <a:pt x="19" y="529"/>
                  <a:pt x="20" y="522"/>
                </a:cubicBezTo>
                <a:close/>
                <a:moveTo>
                  <a:pt x="13" y="558"/>
                </a:moveTo>
                <a:cubicBezTo>
                  <a:pt x="14" y="553"/>
                  <a:pt x="15" y="549"/>
                  <a:pt x="16" y="545"/>
                </a:cubicBezTo>
                <a:cubicBezTo>
                  <a:pt x="20" y="547"/>
                  <a:pt x="25" y="548"/>
                  <a:pt x="29" y="550"/>
                </a:cubicBezTo>
                <a:cubicBezTo>
                  <a:pt x="28" y="557"/>
                  <a:pt x="26" y="564"/>
                  <a:pt x="25" y="572"/>
                </a:cubicBezTo>
                <a:cubicBezTo>
                  <a:pt x="20" y="571"/>
                  <a:pt x="16" y="569"/>
                  <a:pt x="12" y="567"/>
                </a:cubicBezTo>
                <a:cubicBezTo>
                  <a:pt x="12" y="564"/>
                  <a:pt x="13" y="561"/>
                  <a:pt x="13" y="558"/>
                </a:cubicBezTo>
                <a:close/>
                <a:moveTo>
                  <a:pt x="12" y="568"/>
                </a:moveTo>
                <a:cubicBezTo>
                  <a:pt x="16" y="569"/>
                  <a:pt x="20" y="571"/>
                  <a:pt x="25" y="573"/>
                </a:cubicBezTo>
                <a:cubicBezTo>
                  <a:pt x="23" y="579"/>
                  <a:pt x="22" y="587"/>
                  <a:pt x="20" y="594"/>
                </a:cubicBezTo>
                <a:cubicBezTo>
                  <a:pt x="16" y="593"/>
                  <a:pt x="12" y="591"/>
                  <a:pt x="8" y="589"/>
                </a:cubicBezTo>
                <a:cubicBezTo>
                  <a:pt x="9" y="582"/>
                  <a:pt x="10" y="574"/>
                  <a:pt x="12" y="568"/>
                </a:cubicBezTo>
                <a:close/>
                <a:moveTo>
                  <a:pt x="4" y="612"/>
                </a:moveTo>
                <a:cubicBezTo>
                  <a:pt x="5" y="604"/>
                  <a:pt x="6" y="597"/>
                  <a:pt x="8" y="590"/>
                </a:cubicBezTo>
                <a:cubicBezTo>
                  <a:pt x="12" y="592"/>
                  <a:pt x="16" y="593"/>
                  <a:pt x="20" y="595"/>
                </a:cubicBezTo>
                <a:cubicBezTo>
                  <a:pt x="19" y="602"/>
                  <a:pt x="18" y="610"/>
                  <a:pt x="16" y="617"/>
                </a:cubicBezTo>
                <a:cubicBezTo>
                  <a:pt x="12" y="616"/>
                  <a:pt x="8" y="614"/>
                  <a:pt x="4" y="612"/>
                </a:cubicBezTo>
                <a:close/>
                <a:moveTo>
                  <a:pt x="13" y="635"/>
                </a:moveTo>
                <a:cubicBezTo>
                  <a:pt x="14" y="629"/>
                  <a:pt x="15" y="624"/>
                  <a:pt x="16" y="618"/>
                </a:cubicBezTo>
                <a:cubicBezTo>
                  <a:pt x="21" y="620"/>
                  <a:pt x="25" y="622"/>
                  <a:pt x="30" y="623"/>
                </a:cubicBezTo>
                <a:cubicBezTo>
                  <a:pt x="30" y="623"/>
                  <a:pt x="30" y="623"/>
                  <a:pt x="30" y="623"/>
                </a:cubicBezTo>
                <a:cubicBezTo>
                  <a:pt x="30" y="624"/>
                  <a:pt x="30" y="624"/>
                  <a:pt x="30" y="624"/>
                </a:cubicBezTo>
                <a:cubicBezTo>
                  <a:pt x="28" y="631"/>
                  <a:pt x="27" y="638"/>
                  <a:pt x="25" y="645"/>
                </a:cubicBezTo>
                <a:cubicBezTo>
                  <a:pt x="21" y="644"/>
                  <a:pt x="17" y="642"/>
                  <a:pt x="12" y="640"/>
                </a:cubicBezTo>
                <a:lnTo>
                  <a:pt x="13" y="635"/>
                </a:lnTo>
                <a:close/>
                <a:moveTo>
                  <a:pt x="12" y="641"/>
                </a:moveTo>
                <a:cubicBezTo>
                  <a:pt x="17" y="642"/>
                  <a:pt x="21" y="644"/>
                  <a:pt x="25" y="646"/>
                </a:cubicBezTo>
                <a:cubicBezTo>
                  <a:pt x="24" y="653"/>
                  <a:pt x="22" y="661"/>
                  <a:pt x="20" y="668"/>
                </a:cubicBezTo>
                <a:cubicBezTo>
                  <a:pt x="16" y="667"/>
                  <a:pt x="12" y="665"/>
                  <a:pt x="8" y="663"/>
                </a:cubicBezTo>
                <a:cubicBezTo>
                  <a:pt x="10" y="656"/>
                  <a:pt x="11" y="648"/>
                  <a:pt x="12" y="641"/>
                </a:cubicBezTo>
                <a:close/>
                <a:moveTo>
                  <a:pt x="16" y="690"/>
                </a:moveTo>
                <a:cubicBezTo>
                  <a:pt x="12" y="689"/>
                  <a:pt x="8" y="687"/>
                  <a:pt x="4" y="685"/>
                </a:cubicBezTo>
                <a:cubicBezTo>
                  <a:pt x="5" y="678"/>
                  <a:pt x="7" y="671"/>
                  <a:pt x="8" y="664"/>
                </a:cubicBezTo>
                <a:cubicBezTo>
                  <a:pt x="12" y="665"/>
                  <a:pt x="16" y="667"/>
                  <a:pt x="20" y="669"/>
                </a:cubicBezTo>
                <a:cubicBezTo>
                  <a:pt x="19" y="677"/>
                  <a:pt x="17" y="684"/>
                  <a:pt x="16" y="690"/>
                </a:cubicBezTo>
                <a:close/>
                <a:moveTo>
                  <a:pt x="27" y="695"/>
                </a:moveTo>
                <a:cubicBezTo>
                  <a:pt x="23" y="694"/>
                  <a:pt x="20" y="692"/>
                  <a:pt x="16" y="691"/>
                </a:cubicBezTo>
                <a:cubicBezTo>
                  <a:pt x="18" y="684"/>
                  <a:pt x="19" y="677"/>
                  <a:pt x="21" y="669"/>
                </a:cubicBezTo>
                <a:cubicBezTo>
                  <a:pt x="25" y="671"/>
                  <a:pt x="28" y="672"/>
                  <a:pt x="32" y="673"/>
                </a:cubicBezTo>
                <a:cubicBezTo>
                  <a:pt x="30" y="681"/>
                  <a:pt x="28" y="688"/>
                  <a:pt x="27" y="695"/>
                </a:cubicBezTo>
                <a:close/>
                <a:moveTo>
                  <a:pt x="37" y="699"/>
                </a:moveTo>
                <a:cubicBezTo>
                  <a:pt x="34" y="698"/>
                  <a:pt x="31" y="696"/>
                  <a:pt x="27" y="695"/>
                </a:cubicBezTo>
                <a:cubicBezTo>
                  <a:pt x="29" y="688"/>
                  <a:pt x="31" y="681"/>
                  <a:pt x="32" y="674"/>
                </a:cubicBezTo>
                <a:cubicBezTo>
                  <a:pt x="36" y="675"/>
                  <a:pt x="39" y="676"/>
                  <a:pt x="43" y="678"/>
                </a:cubicBezTo>
                <a:cubicBezTo>
                  <a:pt x="41" y="685"/>
                  <a:pt x="39" y="692"/>
                  <a:pt x="37" y="699"/>
                </a:cubicBezTo>
                <a:close/>
                <a:moveTo>
                  <a:pt x="46" y="703"/>
                </a:moveTo>
                <a:cubicBezTo>
                  <a:pt x="43" y="701"/>
                  <a:pt x="40" y="700"/>
                  <a:pt x="38" y="699"/>
                </a:cubicBezTo>
                <a:cubicBezTo>
                  <a:pt x="39" y="692"/>
                  <a:pt x="41" y="685"/>
                  <a:pt x="43" y="678"/>
                </a:cubicBezTo>
                <a:cubicBezTo>
                  <a:pt x="46" y="679"/>
                  <a:pt x="49" y="680"/>
                  <a:pt x="52" y="681"/>
                </a:cubicBezTo>
                <a:cubicBezTo>
                  <a:pt x="52" y="683"/>
                  <a:pt x="51" y="685"/>
                  <a:pt x="51" y="687"/>
                </a:cubicBezTo>
                <a:cubicBezTo>
                  <a:pt x="49" y="692"/>
                  <a:pt x="48" y="697"/>
                  <a:pt x="46" y="703"/>
                </a:cubicBezTo>
                <a:close/>
                <a:moveTo>
                  <a:pt x="57" y="707"/>
                </a:moveTo>
                <a:cubicBezTo>
                  <a:pt x="54" y="705"/>
                  <a:pt x="50" y="704"/>
                  <a:pt x="47" y="703"/>
                </a:cubicBezTo>
                <a:cubicBezTo>
                  <a:pt x="48" y="697"/>
                  <a:pt x="50" y="692"/>
                  <a:pt x="51" y="687"/>
                </a:cubicBezTo>
                <a:cubicBezTo>
                  <a:pt x="52" y="685"/>
                  <a:pt x="52" y="683"/>
                  <a:pt x="53" y="681"/>
                </a:cubicBezTo>
                <a:cubicBezTo>
                  <a:pt x="56" y="683"/>
                  <a:pt x="59" y="684"/>
                  <a:pt x="63" y="685"/>
                </a:cubicBezTo>
                <a:cubicBezTo>
                  <a:pt x="61" y="692"/>
                  <a:pt x="59" y="699"/>
                  <a:pt x="57" y="707"/>
                </a:cubicBezTo>
                <a:close/>
                <a:moveTo>
                  <a:pt x="68" y="711"/>
                </a:moveTo>
                <a:cubicBezTo>
                  <a:pt x="65" y="710"/>
                  <a:pt x="61" y="708"/>
                  <a:pt x="58" y="707"/>
                </a:cubicBezTo>
                <a:cubicBezTo>
                  <a:pt x="59" y="700"/>
                  <a:pt x="61" y="692"/>
                  <a:pt x="63" y="685"/>
                </a:cubicBezTo>
                <a:cubicBezTo>
                  <a:pt x="66" y="686"/>
                  <a:pt x="70" y="687"/>
                  <a:pt x="73" y="689"/>
                </a:cubicBezTo>
                <a:cubicBezTo>
                  <a:pt x="71" y="696"/>
                  <a:pt x="70" y="703"/>
                  <a:pt x="68" y="711"/>
                </a:cubicBezTo>
                <a:close/>
                <a:moveTo>
                  <a:pt x="73" y="688"/>
                </a:moveTo>
                <a:cubicBezTo>
                  <a:pt x="70" y="687"/>
                  <a:pt x="66" y="686"/>
                  <a:pt x="63" y="685"/>
                </a:cubicBezTo>
                <a:cubicBezTo>
                  <a:pt x="65" y="679"/>
                  <a:pt x="66" y="674"/>
                  <a:pt x="68" y="669"/>
                </a:cubicBezTo>
                <a:cubicBezTo>
                  <a:pt x="69" y="667"/>
                  <a:pt x="70" y="665"/>
                  <a:pt x="70" y="662"/>
                </a:cubicBezTo>
                <a:cubicBezTo>
                  <a:pt x="73" y="663"/>
                  <a:pt x="76" y="664"/>
                  <a:pt x="79" y="665"/>
                </a:cubicBezTo>
                <a:cubicBezTo>
                  <a:pt x="77" y="673"/>
                  <a:pt x="75" y="680"/>
                  <a:pt x="73" y="688"/>
                </a:cubicBezTo>
                <a:close/>
                <a:moveTo>
                  <a:pt x="84" y="692"/>
                </a:moveTo>
                <a:cubicBezTo>
                  <a:pt x="81" y="691"/>
                  <a:pt x="77" y="689"/>
                  <a:pt x="73" y="688"/>
                </a:cubicBezTo>
                <a:cubicBezTo>
                  <a:pt x="75" y="681"/>
                  <a:pt x="77" y="673"/>
                  <a:pt x="80" y="665"/>
                </a:cubicBezTo>
                <a:cubicBezTo>
                  <a:pt x="83" y="667"/>
                  <a:pt x="86" y="668"/>
                  <a:pt x="89" y="669"/>
                </a:cubicBezTo>
                <a:cubicBezTo>
                  <a:pt x="87" y="676"/>
                  <a:pt x="86" y="684"/>
                  <a:pt x="84" y="692"/>
                </a:cubicBezTo>
                <a:close/>
                <a:moveTo>
                  <a:pt x="96" y="696"/>
                </a:moveTo>
                <a:cubicBezTo>
                  <a:pt x="92" y="695"/>
                  <a:pt x="88" y="693"/>
                  <a:pt x="85" y="692"/>
                </a:cubicBezTo>
                <a:cubicBezTo>
                  <a:pt x="86" y="684"/>
                  <a:pt x="88" y="676"/>
                  <a:pt x="90" y="669"/>
                </a:cubicBezTo>
                <a:cubicBezTo>
                  <a:pt x="93" y="670"/>
                  <a:pt x="97" y="671"/>
                  <a:pt x="100" y="672"/>
                </a:cubicBezTo>
                <a:cubicBezTo>
                  <a:pt x="98" y="680"/>
                  <a:pt x="97" y="688"/>
                  <a:pt x="96" y="696"/>
                </a:cubicBezTo>
                <a:close/>
                <a:moveTo>
                  <a:pt x="109" y="700"/>
                </a:moveTo>
                <a:cubicBezTo>
                  <a:pt x="105" y="699"/>
                  <a:pt x="102" y="697"/>
                  <a:pt x="99" y="697"/>
                </a:cubicBezTo>
                <a:cubicBezTo>
                  <a:pt x="96" y="696"/>
                  <a:pt x="96" y="696"/>
                  <a:pt x="96" y="696"/>
                </a:cubicBezTo>
                <a:cubicBezTo>
                  <a:pt x="98" y="688"/>
                  <a:pt x="99" y="680"/>
                  <a:pt x="100" y="672"/>
                </a:cubicBezTo>
                <a:cubicBezTo>
                  <a:pt x="102" y="673"/>
                  <a:pt x="103" y="673"/>
                  <a:pt x="104" y="673"/>
                </a:cubicBezTo>
                <a:cubicBezTo>
                  <a:pt x="107" y="674"/>
                  <a:pt x="109" y="675"/>
                  <a:pt x="111" y="676"/>
                </a:cubicBezTo>
                <a:cubicBezTo>
                  <a:pt x="110" y="684"/>
                  <a:pt x="110" y="692"/>
                  <a:pt x="109" y="700"/>
                </a:cubicBezTo>
                <a:close/>
                <a:moveTo>
                  <a:pt x="123" y="707"/>
                </a:moveTo>
                <a:cubicBezTo>
                  <a:pt x="118" y="704"/>
                  <a:pt x="114" y="702"/>
                  <a:pt x="109" y="700"/>
                </a:cubicBezTo>
                <a:cubicBezTo>
                  <a:pt x="110" y="692"/>
                  <a:pt x="111" y="684"/>
                  <a:pt x="112" y="676"/>
                </a:cubicBezTo>
                <a:cubicBezTo>
                  <a:pt x="116" y="678"/>
                  <a:pt x="120" y="680"/>
                  <a:pt x="124" y="682"/>
                </a:cubicBezTo>
                <a:cubicBezTo>
                  <a:pt x="123" y="690"/>
                  <a:pt x="123" y="698"/>
                  <a:pt x="123" y="707"/>
                </a:cubicBezTo>
                <a:close/>
                <a:moveTo>
                  <a:pt x="124" y="681"/>
                </a:moveTo>
                <a:cubicBezTo>
                  <a:pt x="120" y="679"/>
                  <a:pt x="116" y="677"/>
                  <a:pt x="112" y="676"/>
                </a:cubicBezTo>
                <a:cubicBezTo>
                  <a:pt x="113" y="668"/>
                  <a:pt x="115" y="660"/>
                  <a:pt x="116" y="652"/>
                </a:cubicBezTo>
                <a:cubicBezTo>
                  <a:pt x="120" y="654"/>
                  <a:pt x="123" y="655"/>
                  <a:pt x="127" y="657"/>
                </a:cubicBezTo>
                <a:cubicBezTo>
                  <a:pt x="126" y="665"/>
                  <a:pt x="125" y="673"/>
                  <a:pt x="124" y="681"/>
                </a:cubicBezTo>
                <a:close/>
                <a:moveTo>
                  <a:pt x="138" y="689"/>
                </a:moveTo>
                <a:cubicBezTo>
                  <a:pt x="136" y="688"/>
                  <a:pt x="134" y="686"/>
                  <a:pt x="132" y="685"/>
                </a:cubicBezTo>
                <a:cubicBezTo>
                  <a:pt x="129" y="684"/>
                  <a:pt x="127" y="682"/>
                  <a:pt x="125" y="681"/>
                </a:cubicBezTo>
                <a:cubicBezTo>
                  <a:pt x="125" y="673"/>
                  <a:pt x="126" y="665"/>
                  <a:pt x="128" y="657"/>
                </a:cubicBezTo>
                <a:cubicBezTo>
                  <a:pt x="131" y="658"/>
                  <a:pt x="134" y="660"/>
                  <a:pt x="137" y="662"/>
                </a:cubicBezTo>
                <a:cubicBezTo>
                  <a:pt x="138" y="662"/>
                  <a:pt x="139" y="663"/>
                  <a:pt x="139" y="663"/>
                </a:cubicBezTo>
                <a:cubicBezTo>
                  <a:pt x="139" y="671"/>
                  <a:pt x="138" y="680"/>
                  <a:pt x="138" y="689"/>
                </a:cubicBezTo>
                <a:close/>
                <a:moveTo>
                  <a:pt x="139" y="689"/>
                </a:moveTo>
                <a:cubicBezTo>
                  <a:pt x="139" y="680"/>
                  <a:pt x="139" y="672"/>
                  <a:pt x="140" y="663"/>
                </a:cubicBezTo>
                <a:cubicBezTo>
                  <a:pt x="144" y="666"/>
                  <a:pt x="148" y="668"/>
                  <a:pt x="153" y="671"/>
                </a:cubicBezTo>
                <a:cubicBezTo>
                  <a:pt x="152" y="680"/>
                  <a:pt x="153" y="689"/>
                  <a:pt x="153" y="698"/>
                </a:cubicBezTo>
                <a:cubicBezTo>
                  <a:pt x="148" y="695"/>
                  <a:pt x="143" y="692"/>
                  <a:pt x="139" y="689"/>
                </a:cubicBezTo>
                <a:close/>
                <a:moveTo>
                  <a:pt x="171" y="711"/>
                </a:moveTo>
                <a:cubicBezTo>
                  <a:pt x="165" y="707"/>
                  <a:pt x="159" y="703"/>
                  <a:pt x="154" y="699"/>
                </a:cubicBezTo>
                <a:cubicBezTo>
                  <a:pt x="153" y="689"/>
                  <a:pt x="153" y="680"/>
                  <a:pt x="153" y="671"/>
                </a:cubicBezTo>
                <a:cubicBezTo>
                  <a:pt x="158" y="675"/>
                  <a:pt x="163" y="678"/>
                  <a:pt x="168" y="681"/>
                </a:cubicBezTo>
                <a:cubicBezTo>
                  <a:pt x="169" y="691"/>
                  <a:pt x="170" y="701"/>
                  <a:pt x="171" y="711"/>
                </a:cubicBezTo>
                <a:close/>
                <a:moveTo>
                  <a:pt x="169" y="681"/>
                </a:moveTo>
                <a:cubicBezTo>
                  <a:pt x="168" y="672"/>
                  <a:pt x="168" y="663"/>
                  <a:pt x="168" y="654"/>
                </a:cubicBezTo>
                <a:cubicBezTo>
                  <a:pt x="173" y="657"/>
                  <a:pt x="178" y="661"/>
                  <a:pt x="183" y="665"/>
                </a:cubicBezTo>
                <a:cubicBezTo>
                  <a:pt x="184" y="674"/>
                  <a:pt x="185" y="684"/>
                  <a:pt x="186" y="694"/>
                </a:cubicBezTo>
                <a:cubicBezTo>
                  <a:pt x="180" y="689"/>
                  <a:pt x="174" y="685"/>
                  <a:pt x="169" y="681"/>
                </a:cubicBezTo>
                <a:close/>
                <a:moveTo>
                  <a:pt x="207" y="710"/>
                </a:moveTo>
                <a:cubicBezTo>
                  <a:pt x="201" y="704"/>
                  <a:pt x="194" y="699"/>
                  <a:pt x="187" y="694"/>
                </a:cubicBezTo>
                <a:cubicBezTo>
                  <a:pt x="185" y="684"/>
                  <a:pt x="184" y="674"/>
                  <a:pt x="184" y="665"/>
                </a:cubicBezTo>
                <a:cubicBezTo>
                  <a:pt x="190" y="669"/>
                  <a:pt x="196" y="674"/>
                  <a:pt x="202" y="678"/>
                </a:cubicBezTo>
                <a:cubicBezTo>
                  <a:pt x="203" y="689"/>
                  <a:pt x="205" y="699"/>
                  <a:pt x="207" y="710"/>
                </a:cubicBezTo>
                <a:close/>
                <a:moveTo>
                  <a:pt x="223" y="695"/>
                </a:moveTo>
                <a:cubicBezTo>
                  <a:pt x="216" y="689"/>
                  <a:pt x="209" y="683"/>
                  <a:pt x="202" y="678"/>
                </a:cubicBezTo>
                <a:cubicBezTo>
                  <a:pt x="201" y="668"/>
                  <a:pt x="199" y="658"/>
                  <a:pt x="199" y="648"/>
                </a:cubicBezTo>
                <a:cubicBezTo>
                  <a:pt x="205" y="652"/>
                  <a:pt x="211" y="657"/>
                  <a:pt x="217" y="662"/>
                </a:cubicBezTo>
                <a:cubicBezTo>
                  <a:pt x="218" y="673"/>
                  <a:pt x="221" y="684"/>
                  <a:pt x="223" y="695"/>
                </a:cubicBezTo>
                <a:close/>
                <a:moveTo>
                  <a:pt x="217" y="662"/>
                </a:moveTo>
                <a:cubicBezTo>
                  <a:pt x="216" y="651"/>
                  <a:pt x="214" y="641"/>
                  <a:pt x="214" y="632"/>
                </a:cubicBezTo>
                <a:cubicBezTo>
                  <a:pt x="220" y="637"/>
                  <a:pt x="226" y="642"/>
                  <a:pt x="232" y="647"/>
                </a:cubicBezTo>
                <a:cubicBezTo>
                  <a:pt x="234" y="657"/>
                  <a:pt x="236" y="669"/>
                  <a:pt x="239" y="680"/>
                </a:cubicBezTo>
                <a:cubicBezTo>
                  <a:pt x="232" y="673"/>
                  <a:pt x="224" y="667"/>
                  <a:pt x="217" y="662"/>
                </a:cubicBezTo>
                <a:close/>
                <a:moveTo>
                  <a:pt x="267" y="705"/>
                </a:moveTo>
                <a:cubicBezTo>
                  <a:pt x="258" y="696"/>
                  <a:pt x="249" y="688"/>
                  <a:pt x="240" y="680"/>
                </a:cubicBezTo>
                <a:cubicBezTo>
                  <a:pt x="237" y="669"/>
                  <a:pt x="235" y="658"/>
                  <a:pt x="233" y="647"/>
                </a:cubicBezTo>
                <a:cubicBezTo>
                  <a:pt x="240" y="653"/>
                  <a:pt x="248" y="660"/>
                  <a:pt x="256" y="667"/>
                </a:cubicBezTo>
                <a:cubicBezTo>
                  <a:pt x="259" y="679"/>
                  <a:pt x="263" y="692"/>
                  <a:pt x="267" y="705"/>
                </a:cubicBezTo>
                <a:close/>
                <a:moveTo>
                  <a:pt x="285" y="694"/>
                </a:moveTo>
                <a:cubicBezTo>
                  <a:pt x="275" y="684"/>
                  <a:pt x="265" y="675"/>
                  <a:pt x="256" y="667"/>
                </a:cubicBezTo>
                <a:cubicBezTo>
                  <a:pt x="253" y="655"/>
                  <a:pt x="250" y="643"/>
                  <a:pt x="248" y="632"/>
                </a:cubicBezTo>
                <a:cubicBezTo>
                  <a:pt x="256" y="639"/>
                  <a:pt x="264" y="646"/>
                  <a:pt x="272" y="654"/>
                </a:cubicBezTo>
                <a:cubicBezTo>
                  <a:pt x="276" y="667"/>
                  <a:pt x="280" y="680"/>
                  <a:pt x="285" y="694"/>
                </a:cubicBezTo>
                <a:close/>
                <a:moveTo>
                  <a:pt x="303" y="683"/>
                </a:moveTo>
                <a:cubicBezTo>
                  <a:pt x="292" y="672"/>
                  <a:pt x="282" y="662"/>
                  <a:pt x="272" y="653"/>
                </a:cubicBezTo>
                <a:cubicBezTo>
                  <a:pt x="269" y="641"/>
                  <a:pt x="266" y="628"/>
                  <a:pt x="264" y="617"/>
                </a:cubicBezTo>
                <a:cubicBezTo>
                  <a:pt x="271" y="624"/>
                  <a:pt x="280" y="632"/>
                  <a:pt x="288" y="640"/>
                </a:cubicBezTo>
                <a:cubicBezTo>
                  <a:pt x="292" y="653"/>
                  <a:pt x="297" y="668"/>
                  <a:pt x="303" y="683"/>
                </a:cubicBezTo>
                <a:close/>
                <a:moveTo>
                  <a:pt x="319" y="670"/>
                </a:moveTo>
                <a:cubicBezTo>
                  <a:pt x="308" y="659"/>
                  <a:pt x="298" y="649"/>
                  <a:pt x="288" y="639"/>
                </a:cubicBezTo>
                <a:cubicBezTo>
                  <a:pt x="284" y="627"/>
                  <a:pt x="281" y="614"/>
                  <a:pt x="279" y="603"/>
                </a:cubicBezTo>
                <a:cubicBezTo>
                  <a:pt x="286" y="610"/>
                  <a:pt x="294" y="618"/>
                  <a:pt x="302" y="626"/>
                </a:cubicBezTo>
                <a:cubicBezTo>
                  <a:pt x="307" y="640"/>
                  <a:pt x="313" y="655"/>
                  <a:pt x="319" y="670"/>
                </a:cubicBezTo>
                <a:close/>
                <a:moveTo>
                  <a:pt x="338" y="662"/>
                </a:moveTo>
                <a:cubicBezTo>
                  <a:pt x="338" y="662"/>
                  <a:pt x="338" y="662"/>
                  <a:pt x="338" y="662"/>
                </a:cubicBezTo>
                <a:cubicBezTo>
                  <a:pt x="326" y="649"/>
                  <a:pt x="314" y="637"/>
                  <a:pt x="303" y="626"/>
                </a:cubicBezTo>
                <a:cubicBezTo>
                  <a:pt x="299" y="613"/>
                  <a:pt x="295" y="600"/>
                  <a:pt x="292" y="588"/>
                </a:cubicBezTo>
                <a:cubicBezTo>
                  <a:pt x="301" y="596"/>
                  <a:pt x="309" y="605"/>
                  <a:pt x="319" y="614"/>
                </a:cubicBezTo>
                <a:cubicBezTo>
                  <a:pt x="324" y="629"/>
                  <a:pt x="330" y="645"/>
                  <a:pt x="338" y="662"/>
                </a:cubicBezTo>
                <a:close/>
                <a:moveTo>
                  <a:pt x="356" y="652"/>
                </a:moveTo>
                <a:cubicBezTo>
                  <a:pt x="343" y="638"/>
                  <a:pt x="331" y="625"/>
                  <a:pt x="319" y="614"/>
                </a:cubicBezTo>
                <a:cubicBezTo>
                  <a:pt x="314" y="600"/>
                  <a:pt x="310" y="586"/>
                  <a:pt x="306" y="573"/>
                </a:cubicBezTo>
                <a:cubicBezTo>
                  <a:pt x="315" y="582"/>
                  <a:pt x="324" y="591"/>
                  <a:pt x="334" y="601"/>
                </a:cubicBezTo>
                <a:cubicBezTo>
                  <a:pt x="340" y="617"/>
                  <a:pt x="347" y="635"/>
                  <a:pt x="356" y="652"/>
                </a:cubicBezTo>
                <a:close/>
                <a:moveTo>
                  <a:pt x="378" y="648"/>
                </a:moveTo>
                <a:cubicBezTo>
                  <a:pt x="378" y="648"/>
                  <a:pt x="378" y="648"/>
                  <a:pt x="378" y="648"/>
                </a:cubicBezTo>
                <a:cubicBezTo>
                  <a:pt x="362" y="631"/>
                  <a:pt x="348" y="615"/>
                  <a:pt x="334" y="601"/>
                </a:cubicBezTo>
                <a:cubicBezTo>
                  <a:pt x="328" y="586"/>
                  <a:pt x="323" y="571"/>
                  <a:pt x="319" y="557"/>
                </a:cubicBezTo>
                <a:cubicBezTo>
                  <a:pt x="329" y="568"/>
                  <a:pt x="340" y="579"/>
                  <a:pt x="351" y="591"/>
                </a:cubicBezTo>
                <a:cubicBezTo>
                  <a:pt x="359" y="609"/>
                  <a:pt x="368" y="629"/>
                  <a:pt x="378" y="648"/>
                </a:cubicBezTo>
                <a:close/>
                <a:moveTo>
                  <a:pt x="403" y="648"/>
                </a:moveTo>
                <a:cubicBezTo>
                  <a:pt x="384" y="626"/>
                  <a:pt x="367" y="608"/>
                  <a:pt x="352" y="591"/>
                </a:cubicBezTo>
                <a:cubicBezTo>
                  <a:pt x="352" y="591"/>
                  <a:pt x="352" y="591"/>
                  <a:pt x="352" y="591"/>
                </a:cubicBezTo>
                <a:cubicBezTo>
                  <a:pt x="345" y="575"/>
                  <a:pt x="339" y="559"/>
                  <a:pt x="335" y="545"/>
                </a:cubicBezTo>
                <a:cubicBezTo>
                  <a:pt x="346" y="557"/>
                  <a:pt x="358" y="569"/>
                  <a:pt x="370" y="583"/>
                </a:cubicBezTo>
                <a:cubicBezTo>
                  <a:pt x="380" y="604"/>
                  <a:pt x="391" y="625"/>
                  <a:pt x="403" y="648"/>
                </a:cubicBezTo>
                <a:close/>
                <a:moveTo>
                  <a:pt x="431" y="652"/>
                </a:moveTo>
                <a:cubicBezTo>
                  <a:pt x="408" y="625"/>
                  <a:pt x="389" y="603"/>
                  <a:pt x="371" y="583"/>
                </a:cubicBezTo>
                <a:cubicBezTo>
                  <a:pt x="363" y="566"/>
                  <a:pt x="356" y="549"/>
                  <a:pt x="350" y="533"/>
                </a:cubicBezTo>
                <a:cubicBezTo>
                  <a:pt x="363" y="546"/>
                  <a:pt x="376" y="561"/>
                  <a:pt x="391" y="578"/>
                </a:cubicBezTo>
                <a:cubicBezTo>
                  <a:pt x="402" y="601"/>
                  <a:pt x="416" y="626"/>
                  <a:pt x="431" y="652"/>
                </a:cubicBezTo>
                <a:close/>
                <a:moveTo>
                  <a:pt x="466" y="664"/>
                </a:moveTo>
                <a:cubicBezTo>
                  <a:pt x="443" y="637"/>
                  <a:pt x="417" y="606"/>
                  <a:pt x="391" y="577"/>
                </a:cubicBezTo>
                <a:cubicBezTo>
                  <a:pt x="382" y="558"/>
                  <a:pt x="374" y="540"/>
                  <a:pt x="367" y="523"/>
                </a:cubicBezTo>
                <a:cubicBezTo>
                  <a:pt x="381" y="538"/>
                  <a:pt x="397" y="556"/>
                  <a:pt x="415" y="576"/>
                </a:cubicBezTo>
                <a:cubicBezTo>
                  <a:pt x="429" y="603"/>
                  <a:pt x="446" y="632"/>
                  <a:pt x="466" y="664"/>
                </a:cubicBezTo>
                <a:close/>
                <a:moveTo>
                  <a:pt x="511" y="688"/>
                </a:moveTo>
                <a:cubicBezTo>
                  <a:pt x="498" y="672"/>
                  <a:pt x="485" y="657"/>
                  <a:pt x="472" y="642"/>
                </a:cubicBezTo>
                <a:cubicBezTo>
                  <a:pt x="452" y="619"/>
                  <a:pt x="434" y="597"/>
                  <a:pt x="415" y="576"/>
                </a:cubicBezTo>
                <a:cubicBezTo>
                  <a:pt x="404" y="555"/>
                  <a:pt x="394" y="534"/>
                  <a:pt x="386" y="515"/>
                </a:cubicBezTo>
                <a:cubicBezTo>
                  <a:pt x="406" y="537"/>
                  <a:pt x="425" y="560"/>
                  <a:pt x="442" y="579"/>
                </a:cubicBezTo>
                <a:cubicBezTo>
                  <a:pt x="461" y="613"/>
                  <a:pt x="484" y="648"/>
                  <a:pt x="511" y="688"/>
                </a:cubicBezTo>
                <a:close/>
                <a:moveTo>
                  <a:pt x="441" y="577"/>
                </a:moveTo>
                <a:cubicBezTo>
                  <a:pt x="424" y="558"/>
                  <a:pt x="405" y="535"/>
                  <a:pt x="385" y="513"/>
                </a:cubicBezTo>
                <a:cubicBezTo>
                  <a:pt x="358" y="450"/>
                  <a:pt x="348" y="398"/>
                  <a:pt x="353" y="352"/>
                </a:cubicBezTo>
                <a:cubicBezTo>
                  <a:pt x="357" y="348"/>
                  <a:pt x="360" y="343"/>
                  <a:pt x="364" y="339"/>
                </a:cubicBezTo>
                <a:cubicBezTo>
                  <a:pt x="360" y="401"/>
                  <a:pt x="385" y="479"/>
                  <a:pt x="441" y="577"/>
                </a:cubicBezTo>
                <a:close/>
                <a:moveTo>
                  <a:pt x="364" y="338"/>
                </a:moveTo>
                <a:cubicBezTo>
                  <a:pt x="361" y="342"/>
                  <a:pt x="357" y="347"/>
                  <a:pt x="353" y="352"/>
                </a:cubicBezTo>
                <a:cubicBezTo>
                  <a:pt x="353" y="351"/>
                  <a:pt x="353" y="350"/>
                  <a:pt x="354" y="349"/>
                </a:cubicBezTo>
                <a:cubicBezTo>
                  <a:pt x="357" y="345"/>
                  <a:pt x="361" y="341"/>
                  <a:pt x="364" y="337"/>
                </a:cubicBezTo>
                <a:cubicBezTo>
                  <a:pt x="364" y="337"/>
                  <a:pt x="364" y="337"/>
                  <a:pt x="364" y="338"/>
                </a:cubicBezTo>
                <a:close/>
                <a:moveTo>
                  <a:pt x="364" y="336"/>
                </a:moveTo>
                <a:cubicBezTo>
                  <a:pt x="361" y="340"/>
                  <a:pt x="357" y="344"/>
                  <a:pt x="354" y="348"/>
                </a:cubicBezTo>
                <a:cubicBezTo>
                  <a:pt x="354" y="348"/>
                  <a:pt x="354" y="348"/>
                  <a:pt x="354" y="348"/>
                </a:cubicBezTo>
                <a:cubicBezTo>
                  <a:pt x="358" y="342"/>
                  <a:pt x="361" y="337"/>
                  <a:pt x="365" y="332"/>
                </a:cubicBezTo>
                <a:cubicBezTo>
                  <a:pt x="365" y="332"/>
                  <a:pt x="365" y="332"/>
                  <a:pt x="365" y="332"/>
                </a:cubicBezTo>
                <a:cubicBezTo>
                  <a:pt x="365" y="333"/>
                  <a:pt x="364" y="335"/>
                  <a:pt x="364" y="336"/>
                </a:cubicBezTo>
                <a:close/>
                <a:moveTo>
                  <a:pt x="365" y="337"/>
                </a:moveTo>
                <a:cubicBezTo>
                  <a:pt x="365" y="337"/>
                  <a:pt x="365" y="336"/>
                  <a:pt x="365" y="336"/>
                </a:cubicBezTo>
                <a:cubicBezTo>
                  <a:pt x="367" y="334"/>
                  <a:pt x="369" y="331"/>
                  <a:pt x="371" y="328"/>
                </a:cubicBezTo>
                <a:cubicBezTo>
                  <a:pt x="369" y="331"/>
                  <a:pt x="367" y="334"/>
                  <a:pt x="365" y="337"/>
                </a:cubicBezTo>
                <a:close/>
                <a:moveTo>
                  <a:pt x="375" y="323"/>
                </a:moveTo>
                <a:cubicBezTo>
                  <a:pt x="375" y="323"/>
                  <a:pt x="375" y="323"/>
                  <a:pt x="375" y="323"/>
                </a:cubicBezTo>
                <a:cubicBezTo>
                  <a:pt x="372" y="327"/>
                  <a:pt x="368" y="331"/>
                  <a:pt x="365" y="335"/>
                </a:cubicBezTo>
                <a:cubicBezTo>
                  <a:pt x="365" y="334"/>
                  <a:pt x="365" y="333"/>
                  <a:pt x="365" y="331"/>
                </a:cubicBezTo>
                <a:cubicBezTo>
                  <a:pt x="369" y="328"/>
                  <a:pt x="372" y="324"/>
                  <a:pt x="376" y="320"/>
                </a:cubicBezTo>
                <a:cubicBezTo>
                  <a:pt x="376" y="321"/>
                  <a:pt x="375" y="322"/>
                  <a:pt x="375" y="323"/>
                </a:cubicBezTo>
                <a:close/>
                <a:moveTo>
                  <a:pt x="376" y="319"/>
                </a:moveTo>
                <a:cubicBezTo>
                  <a:pt x="373" y="322"/>
                  <a:pt x="370" y="326"/>
                  <a:pt x="367" y="329"/>
                </a:cubicBezTo>
                <a:cubicBezTo>
                  <a:pt x="369" y="326"/>
                  <a:pt x="369" y="326"/>
                  <a:pt x="369" y="326"/>
                </a:cubicBezTo>
                <a:cubicBezTo>
                  <a:pt x="371" y="323"/>
                  <a:pt x="373" y="319"/>
                  <a:pt x="376" y="316"/>
                </a:cubicBezTo>
                <a:cubicBezTo>
                  <a:pt x="376" y="317"/>
                  <a:pt x="376" y="318"/>
                  <a:pt x="376" y="319"/>
                </a:cubicBezTo>
                <a:close/>
                <a:moveTo>
                  <a:pt x="376" y="315"/>
                </a:moveTo>
                <a:cubicBezTo>
                  <a:pt x="373" y="319"/>
                  <a:pt x="371" y="322"/>
                  <a:pt x="368" y="326"/>
                </a:cubicBezTo>
                <a:cubicBezTo>
                  <a:pt x="365" y="330"/>
                  <a:pt x="365" y="330"/>
                  <a:pt x="365" y="330"/>
                </a:cubicBezTo>
                <a:cubicBezTo>
                  <a:pt x="366" y="327"/>
                  <a:pt x="366" y="323"/>
                  <a:pt x="367" y="320"/>
                </a:cubicBezTo>
                <a:cubicBezTo>
                  <a:pt x="370" y="316"/>
                  <a:pt x="373" y="313"/>
                  <a:pt x="376" y="310"/>
                </a:cubicBezTo>
                <a:cubicBezTo>
                  <a:pt x="376" y="310"/>
                  <a:pt x="376" y="310"/>
                  <a:pt x="376" y="310"/>
                </a:cubicBezTo>
                <a:cubicBezTo>
                  <a:pt x="376" y="312"/>
                  <a:pt x="376" y="313"/>
                  <a:pt x="376" y="315"/>
                </a:cubicBezTo>
                <a:close/>
                <a:moveTo>
                  <a:pt x="387" y="307"/>
                </a:moveTo>
                <a:cubicBezTo>
                  <a:pt x="385" y="311"/>
                  <a:pt x="382" y="314"/>
                  <a:pt x="379" y="318"/>
                </a:cubicBezTo>
                <a:cubicBezTo>
                  <a:pt x="378" y="319"/>
                  <a:pt x="377" y="321"/>
                  <a:pt x="376" y="322"/>
                </a:cubicBezTo>
                <a:cubicBezTo>
                  <a:pt x="376" y="321"/>
                  <a:pt x="376" y="320"/>
                  <a:pt x="376" y="319"/>
                </a:cubicBezTo>
                <a:cubicBezTo>
                  <a:pt x="380" y="315"/>
                  <a:pt x="383" y="311"/>
                  <a:pt x="387" y="307"/>
                </a:cubicBezTo>
                <a:cubicBezTo>
                  <a:pt x="387" y="307"/>
                  <a:pt x="387" y="307"/>
                  <a:pt x="387" y="307"/>
                </a:cubicBezTo>
                <a:close/>
                <a:moveTo>
                  <a:pt x="387" y="306"/>
                </a:moveTo>
                <a:cubicBezTo>
                  <a:pt x="383" y="310"/>
                  <a:pt x="380" y="314"/>
                  <a:pt x="376" y="319"/>
                </a:cubicBezTo>
                <a:cubicBezTo>
                  <a:pt x="376" y="317"/>
                  <a:pt x="376" y="316"/>
                  <a:pt x="376" y="315"/>
                </a:cubicBezTo>
                <a:cubicBezTo>
                  <a:pt x="381" y="309"/>
                  <a:pt x="384" y="304"/>
                  <a:pt x="387" y="300"/>
                </a:cubicBezTo>
                <a:cubicBezTo>
                  <a:pt x="387" y="302"/>
                  <a:pt x="387" y="304"/>
                  <a:pt x="387" y="306"/>
                </a:cubicBezTo>
                <a:close/>
                <a:moveTo>
                  <a:pt x="387" y="299"/>
                </a:moveTo>
                <a:cubicBezTo>
                  <a:pt x="384" y="303"/>
                  <a:pt x="381" y="308"/>
                  <a:pt x="376" y="314"/>
                </a:cubicBezTo>
                <a:cubicBezTo>
                  <a:pt x="377" y="313"/>
                  <a:pt x="377" y="311"/>
                  <a:pt x="377" y="309"/>
                </a:cubicBezTo>
                <a:cubicBezTo>
                  <a:pt x="380" y="306"/>
                  <a:pt x="384" y="302"/>
                  <a:pt x="387" y="298"/>
                </a:cubicBezTo>
                <a:cubicBezTo>
                  <a:pt x="387" y="298"/>
                  <a:pt x="387" y="299"/>
                  <a:pt x="387" y="299"/>
                </a:cubicBezTo>
                <a:close/>
                <a:moveTo>
                  <a:pt x="387" y="298"/>
                </a:moveTo>
                <a:cubicBezTo>
                  <a:pt x="384" y="301"/>
                  <a:pt x="380" y="305"/>
                  <a:pt x="377" y="308"/>
                </a:cubicBezTo>
                <a:cubicBezTo>
                  <a:pt x="377" y="306"/>
                  <a:pt x="378" y="304"/>
                  <a:pt x="378" y="301"/>
                </a:cubicBezTo>
                <a:cubicBezTo>
                  <a:pt x="381" y="298"/>
                  <a:pt x="385" y="295"/>
                  <a:pt x="388" y="292"/>
                </a:cubicBezTo>
                <a:cubicBezTo>
                  <a:pt x="388" y="294"/>
                  <a:pt x="388" y="296"/>
                  <a:pt x="387" y="298"/>
                </a:cubicBezTo>
                <a:close/>
                <a:moveTo>
                  <a:pt x="388" y="306"/>
                </a:moveTo>
                <a:cubicBezTo>
                  <a:pt x="389" y="305"/>
                  <a:pt x="390" y="304"/>
                  <a:pt x="391" y="303"/>
                </a:cubicBezTo>
                <a:cubicBezTo>
                  <a:pt x="390" y="304"/>
                  <a:pt x="389" y="305"/>
                  <a:pt x="388" y="307"/>
                </a:cubicBezTo>
                <a:cubicBezTo>
                  <a:pt x="388" y="307"/>
                  <a:pt x="388" y="306"/>
                  <a:pt x="388" y="306"/>
                </a:cubicBezTo>
                <a:close/>
                <a:moveTo>
                  <a:pt x="388" y="307"/>
                </a:moveTo>
                <a:cubicBezTo>
                  <a:pt x="391" y="304"/>
                  <a:pt x="393" y="300"/>
                  <a:pt x="395" y="297"/>
                </a:cubicBezTo>
                <a:cubicBezTo>
                  <a:pt x="396" y="296"/>
                  <a:pt x="398" y="295"/>
                  <a:pt x="399" y="293"/>
                </a:cubicBezTo>
                <a:cubicBezTo>
                  <a:pt x="399" y="294"/>
                  <a:pt x="399" y="294"/>
                  <a:pt x="399" y="294"/>
                </a:cubicBezTo>
                <a:cubicBezTo>
                  <a:pt x="395" y="298"/>
                  <a:pt x="392" y="303"/>
                  <a:pt x="388" y="307"/>
                </a:cubicBezTo>
                <a:close/>
                <a:moveTo>
                  <a:pt x="399" y="280"/>
                </a:moveTo>
                <a:cubicBezTo>
                  <a:pt x="395" y="284"/>
                  <a:pt x="392" y="287"/>
                  <a:pt x="388" y="290"/>
                </a:cubicBezTo>
                <a:cubicBezTo>
                  <a:pt x="389" y="289"/>
                  <a:pt x="389" y="287"/>
                  <a:pt x="389" y="286"/>
                </a:cubicBezTo>
                <a:cubicBezTo>
                  <a:pt x="391" y="282"/>
                  <a:pt x="393" y="279"/>
                  <a:pt x="396" y="277"/>
                </a:cubicBezTo>
                <a:cubicBezTo>
                  <a:pt x="397" y="275"/>
                  <a:pt x="398" y="274"/>
                  <a:pt x="399" y="273"/>
                </a:cubicBezTo>
                <a:cubicBezTo>
                  <a:pt x="399" y="273"/>
                  <a:pt x="399" y="273"/>
                  <a:pt x="399" y="273"/>
                </a:cubicBezTo>
                <a:cubicBezTo>
                  <a:pt x="399" y="276"/>
                  <a:pt x="399" y="278"/>
                  <a:pt x="399" y="280"/>
                </a:cubicBezTo>
                <a:close/>
                <a:moveTo>
                  <a:pt x="397" y="274"/>
                </a:moveTo>
                <a:cubicBezTo>
                  <a:pt x="398" y="274"/>
                  <a:pt x="398" y="274"/>
                  <a:pt x="398" y="273"/>
                </a:cubicBezTo>
                <a:cubicBezTo>
                  <a:pt x="399" y="272"/>
                  <a:pt x="399" y="272"/>
                  <a:pt x="399" y="272"/>
                </a:cubicBezTo>
                <a:cubicBezTo>
                  <a:pt x="399" y="272"/>
                  <a:pt x="399" y="272"/>
                  <a:pt x="399" y="273"/>
                </a:cubicBezTo>
                <a:cubicBezTo>
                  <a:pt x="398" y="273"/>
                  <a:pt x="398" y="274"/>
                  <a:pt x="397" y="274"/>
                </a:cubicBezTo>
                <a:close/>
                <a:moveTo>
                  <a:pt x="399" y="286"/>
                </a:moveTo>
                <a:cubicBezTo>
                  <a:pt x="403" y="282"/>
                  <a:pt x="407" y="277"/>
                  <a:pt x="411" y="273"/>
                </a:cubicBezTo>
                <a:cubicBezTo>
                  <a:pt x="411" y="274"/>
                  <a:pt x="411" y="275"/>
                  <a:pt x="411" y="275"/>
                </a:cubicBezTo>
                <a:cubicBezTo>
                  <a:pt x="407" y="281"/>
                  <a:pt x="403" y="286"/>
                  <a:pt x="399" y="291"/>
                </a:cubicBezTo>
                <a:cubicBezTo>
                  <a:pt x="399" y="289"/>
                  <a:pt x="399" y="288"/>
                  <a:pt x="399" y="286"/>
                </a:cubicBezTo>
                <a:close/>
                <a:moveTo>
                  <a:pt x="399" y="293"/>
                </a:moveTo>
                <a:cubicBezTo>
                  <a:pt x="399" y="293"/>
                  <a:pt x="399" y="293"/>
                  <a:pt x="399" y="293"/>
                </a:cubicBezTo>
                <a:cubicBezTo>
                  <a:pt x="400" y="291"/>
                  <a:pt x="402" y="290"/>
                  <a:pt x="403" y="289"/>
                </a:cubicBezTo>
                <a:cubicBezTo>
                  <a:pt x="402" y="290"/>
                  <a:pt x="400" y="292"/>
                  <a:pt x="399" y="293"/>
                </a:cubicBezTo>
                <a:close/>
                <a:moveTo>
                  <a:pt x="400" y="291"/>
                </a:moveTo>
                <a:cubicBezTo>
                  <a:pt x="403" y="287"/>
                  <a:pt x="407" y="282"/>
                  <a:pt x="411" y="276"/>
                </a:cubicBezTo>
                <a:cubicBezTo>
                  <a:pt x="411" y="277"/>
                  <a:pt x="411" y="277"/>
                  <a:pt x="411" y="278"/>
                </a:cubicBezTo>
                <a:cubicBezTo>
                  <a:pt x="407" y="283"/>
                  <a:pt x="403" y="287"/>
                  <a:pt x="400" y="291"/>
                </a:cubicBezTo>
                <a:close/>
                <a:moveTo>
                  <a:pt x="411" y="268"/>
                </a:moveTo>
                <a:cubicBezTo>
                  <a:pt x="416" y="263"/>
                  <a:pt x="421" y="258"/>
                  <a:pt x="426" y="253"/>
                </a:cubicBezTo>
                <a:cubicBezTo>
                  <a:pt x="426" y="253"/>
                  <a:pt x="426" y="254"/>
                  <a:pt x="426" y="254"/>
                </a:cubicBezTo>
                <a:cubicBezTo>
                  <a:pt x="424" y="257"/>
                  <a:pt x="424" y="257"/>
                  <a:pt x="424" y="257"/>
                </a:cubicBezTo>
                <a:cubicBezTo>
                  <a:pt x="420" y="262"/>
                  <a:pt x="415" y="267"/>
                  <a:pt x="411" y="272"/>
                </a:cubicBezTo>
                <a:cubicBezTo>
                  <a:pt x="411" y="271"/>
                  <a:pt x="411" y="269"/>
                  <a:pt x="411" y="268"/>
                </a:cubicBezTo>
                <a:close/>
                <a:moveTo>
                  <a:pt x="411" y="273"/>
                </a:moveTo>
                <a:cubicBezTo>
                  <a:pt x="414" y="269"/>
                  <a:pt x="418" y="265"/>
                  <a:pt x="421" y="261"/>
                </a:cubicBezTo>
                <a:cubicBezTo>
                  <a:pt x="418" y="266"/>
                  <a:pt x="414" y="270"/>
                  <a:pt x="411" y="275"/>
                </a:cubicBezTo>
                <a:cubicBezTo>
                  <a:pt x="411" y="274"/>
                  <a:pt x="411" y="273"/>
                  <a:pt x="411" y="273"/>
                </a:cubicBezTo>
                <a:close/>
                <a:moveTo>
                  <a:pt x="412" y="277"/>
                </a:moveTo>
                <a:cubicBezTo>
                  <a:pt x="411" y="277"/>
                  <a:pt x="411" y="277"/>
                  <a:pt x="411" y="277"/>
                </a:cubicBezTo>
                <a:cubicBezTo>
                  <a:pt x="411" y="277"/>
                  <a:pt x="411" y="276"/>
                  <a:pt x="411" y="276"/>
                </a:cubicBezTo>
                <a:cubicBezTo>
                  <a:pt x="416" y="270"/>
                  <a:pt x="420" y="263"/>
                  <a:pt x="424" y="257"/>
                </a:cubicBezTo>
                <a:cubicBezTo>
                  <a:pt x="426" y="256"/>
                  <a:pt x="426" y="256"/>
                  <a:pt x="426" y="256"/>
                </a:cubicBezTo>
                <a:cubicBezTo>
                  <a:pt x="426" y="256"/>
                  <a:pt x="426" y="256"/>
                  <a:pt x="426" y="256"/>
                </a:cubicBezTo>
                <a:cubicBezTo>
                  <a:pt x="426" y="256"/>
                  <a:pt x="426" y="257"/>
                  <a:pt x="426" y="258"/>
                </a:cubicBezTo>
                <a:cubicBezTo>
                  <a:pt x="421" y="265"/>
                  <a:pt x="416" y="271"/>
                  <a:pt x="412" y="277"/>
                </a:cubicBezTo>
                <a:close/>
                <a:moveTo>
                  <a:pt x="422" y="265"/>
                </a:moveTo>
                <a:cubicBezTo>
                  <a:pt x="423" y="263"/>
                  <a:pt x="425" y="261"/>
                  <a:pt x="426" y="259"/>
                </a:cubicBezTo>
                <a:cubicBezTo>
                  <a:pt x="426" y="259"/>
                  <a:pt x="426" y="259"/>
                  <a:pt x="426" y="259"/>
                </a:cubicBezTo>
                <a:cubicBezTo>
                  <a:pt x="425" y="261"/>
                  <a:pt x="423" y="263"/>
                  <a:pt x="422" y="265"/>
                </a:cubicBezTo>
                <a:close/>
                <a:moveTo>
                  <a:pt x="426" y="248"/>
                </a:moveTo>
                <a:cubicBezTo>
                  <a:pt x="427" y="247"/>
                  <a:pt x="428" y="246"/>
                  <a:pt x="429" y="245"/>
                </a:cubicBezTo>
                <a:cubicBezTo>
                  <a:pt x="431" y="242"/>
                  <a:pt x="434" y="239"/>
                  <a:pt x="437" y="236"/>
                </a:cubicBezTo>
                <a:cubicBezTo>
                  <a:pt x="437" y="236"/>
                  <a:pt x="437" y="236"/>
                  <a:pt x="437" y="236"/>
                </a:cubicBezTo>
                <a:cubicBezTo>
                  <a:pt x="437" y="237"/>
                  <a:pt x="437" y="238"/>
                  <a:pt x="437" y="239"/>
                </a:cubicBezTo>
                <a:cubicBezTo>
                  <a:pt x="434" y="243"/>
                  <a:pt x="434" y="243"/>
                  <a:pt x="434" y="243"/>
                </a:cubicBezTo>
                <a:cubicBezTo>
                  <a:pt x="432" y="246"/>
                  <a:pt x="429" y="248"/>
                  <a:pt x="426" y="251"/>
                </a:cubicBezTo>
                <a:cubicBezTo>
                  <a:pt x="426" y="250"/>
                  <a:pt x="426" y="249"/>
                  <a:pt x="426" y="248"/>
                </a:cubicBezTo>
                <a:close/>
                <a:moveTo>
                  <a:pt x="426" y="252"/>
                </a:moveTo>
                <a:cubicBezTo>
                  <a:pt x="428" y="250"/>
                  <a:pt x="430" y="248"/>
                  <a:pt x="432" y="246"/>
                </a:cubicBezTo>
                <a:cubicBezTo>
                  <a:pt x="430" y="249"/>
                  <a:pt x="428" y="251"/>
                  <a:pt x="427" y="254"/>
                </a:cubicBezTo>
                <a:cubicBezTo>
                  <a:pt x="426" y="253"/>
                  <a:pt x="426" y="253"/>
                  <a:pt x="426" y="252"/>
                </a:cubicBezTo>
                <a:close/>
                <a:moveTo>
                  <a:pt x="427" y="255"/>
                </a:moveTo>
                <a:cubicBezTo>
                  <a:pt x="430" y="251"/>
                  <a:pt x="434" y="247"/>
                  <a:pt x="438" y="242"/>
                </a:cubicBezTo>
                <a:cubicBezTo>
                  <a:pt x="438" y="242"/>
                  <a:pt x="438" y="243"/>
                  <a:pt x="438" y="243"/>
                </a:cubicBezTo>
                <a:cubicBezTo>
                  <a:pt x="434" y="248"/>
                  <a:pt x="430" y="253"/>
                  <a:pt x="427" y="258"/>
                </a:cubicBezTo>
                <a:cubicBezTo>
                  <a:pt x="427" y="257"/>
                  <a:pt x="427" y="256"/>
                  <a:pt x="427" y="255"/>
                </a:cubicBezTo>
                <a:close/>
                <a:moveTo>
                  <a:pt x="427" y="259"/>
                </a:moveTo>
                <a:cubicBezTo>
                  <a:pt x="427" y="258"/>
                  <a:pt x="427" y="258"/>
                  <a:pt x="427" y="258"/>
                </a:cubicBezTo>
                <a:cubicBezTo>
                  <a:pt x="431" y="253"/>
                  <a:pt x="434" y="249"/>
                  <a:pt x="438" y="244"/>
                </a:cubicBezTo>
                <a:cubicBezTo>
                  <a:pt x="438" y="244"/>
                  <a:pt x="438" y="244"/>
                  <a:pt x="438" y="245"/>
                </a:cubicBezTo>
                <a:cubicBezTo>
                  <a:pt x="434" y="250"/>
                  <a:pt x="430" y="254"/>
                  <a:pt x="427" y="259"/>
                </a:cubicBezTo>
                <a:close/>
                <a:moveTo>
                  <a:pt x="438" y="240"/>
                </a:moveTo>
                <a:cubicBezTo>
                  <a:pt x="442" y="236"/>
                  <a:pt x="446" y="231"/>
                  <a:pt x="450" y="227"/>
                </a:cubicBezTo>
                <a:cubicBezTo>
                  <a:pt x="450" y="228"/>
                  <a:pt x="450" y="228"/>
                  <a:pt x="450" y="228"/>
                </a:cubicBezTo>
                <a:cubicBezTo>
                  <a:pt x="446" y="232"/>
                  <a:pt x="442" y="237"/>
                  <a:pt x="438" y="241"/>
                </a:cubicBezTo>
                <a:cubicBezTo>
                  <a:pt x="438" y="241"/>
                  <a:pt x="438" y="240"/>
                  <a:pt x="438" y="240"/>
                </a:cubicBezTo>
                <a:close/>
                <a:moveTo>
                  <a:pt x="438" y="242"/>
                </a:moveTo>
                <a:cubicBezTo>
                  <a:pt x="440" y="239"/>
                  <a:pt x="442" y="237"/>
                  <a:pt x="445" y="234"/>
                </a:cubicBezTo>
                <a:cubicBezTo>
                  <a:pt x="438" y="242"/>
                  <a:pt x="438" y="242"/>
                  <a:pt x="438" y="242"/>
                </a:cubicBezTo>
                <a:cubicBezTo>
                  <a:pt x="438" y="242"/>
                  <a:pt x="438" y="242"/>
                  <a:pt x="438" y="242"/>
                </a:cubicBezTo>
                <a:close/>
                <a:moveTo>
                  <a:pt x="438" y="244"/>
                </a:moveTo>
                <a:cubicBezTo>
                  <a:pt x="438" y="244"/>
                  <a:pt x="438" y="244"/>
                  <a:pt x="438" y="243"/>
                </a:cubicBezTo>
                <a:cubicBezTo>
                  <a:pt x="450" y="228"/>
                  <a:pt x="450" y="228"/>
                  <a:pt x="450" y="228"/>
                </a:cubicBezTo>
                <a:cubicBezTo>
                  <a:pt x="450" y="229"/>
                  <a:pt x="450" y="229"/>
                  <a:pt x="450" y="230"/>
                </a:cubicBezTo>
                <a:cubicBezTo>
                  <a:pt x="446" y="235"/>
                  <a:pt x="442" y="240"/>
                  <a:pt x="438" y="244"/>
                </a:cubicBezTo>
                <a:close/>
                <a:moveTo>
                  <a:pt x="450" y="227"/>
                </a:moveTo>
                <a:cubicBezTo>
                  <a:pt x="450" y="227"/>
                  <a:pt x="450" y="227"/>
                  <a:pt x="450" y="227"/>
                </a:cubicBezTo>
                <a:cubicBezTo>
                  <a:pt x="451" y="226"/>
                  <a:pt x="452" y="225"/>
                  <a:pt x="452" y="224"/>
                </a:cubicBezTo>
                <a:cubicBezTo>
                  <a:pt x="452" y="225"/>
                  <a:pt x="451" y="226"/>
                  <a:pt x="450" y="227"/>
                </a:cubicBezTo>
                <a:close/>
                <a:moveTo>
                  <a:pt x="450" y="229"/>
                </a:moveTo>
                <a:cubicBezTo>
                  <a:pt x="450" y="229"/>
                  <a:pt x="450" y="228"/>
                  <a:pt x="450" y="228"/>
                </a:cubicBezTo>
                <a:cubicBezTo>
                  <a:pt x="451" y="227"/>
                  <a:pt x="451" y="227"/>
                  <a:pt x="451" y="227"/>
                </a:cubicBezTo>
                <a:cubicBezTo>
                  <a:pt x="454" y="223"/>
                  <a:pt x="458" y="218"/>
                  <a:pt x="462" y="213"/>
                </a:cubicBezTo>
                <a:cubicBezTo>
                  <a:pt x="462" y="214"/>
                  <a:pt x="462" y="214"/>
                  <a:pt x="462" y="214"/>
                </a:cubicBezTo>
                <a:cubicBezTo>
                  <a:pt x="458" y="219"/>
                  <a:pt x="454" y="224"/>
                  <a:pt x="450" y="229"/>
                </a:cubicBezTo>
                <a:close/>
                <a:moveTo>
                  <a:pt x="463" y="214"/>
                </a:moveTo>
                <a:cubicBezTo>
                  <a:pt x="463" y="213"/>
                  <a:pt x="463" y="213"/>
                  <a:pt x="463" y="213"/>
                </a:cubicBezTo>
                <a:cubicBezTo>
                  <a:pt x="465" y="210"/>
                  <a:pt x="465" y="210"/>
                  <a:pt x="465" y="210"/>
                </a:cubicBezTo>
                <a:cubicBezTo>
                  <a:pt x="465" y="210"/>
                  <a:pt x="465" y="210"/>
                  <a:pt x="465" y="210"/>
                </a:cubicBezTo>
                <a:cubicBezTo>
                  <a:pt x="467" y="207"/>
                  <a:pt x="470" y="205"/>
                  <a:pt x="472" y="202"/>
                </a:cubicBezTo>
                <a:lnTo>
                  <a:pt x="463" y="214"/>
                </a:lnTo>
                <a:close/>
                <a:moveTo>
                  <a:pt x="465" y="209"/>
                </a:moveTo>
                <a:cubicBezTo>
                  <a:pt x="465" y="209"/>
                  <a:pt x="465" y="209"/>
                  <a:pt x="465" y="209"/>
                </a:cubicBezTo>
                <a:cubicBezTo>
                  <a:pt x="463" y="212"/>
                  <a:pt x="463" y="212"/>
                  <a:pt x="463" y="212"/>
                </a:cubicBezTo>
                <a:cubicBezTo>
                  <a:pt x="463" y="212"/>
                  <a:pt x="463" y="212"/>
                  <a:pt x="463" y="212"/>
                </a:cubicBezTo>
                <a:cubicBezTo>
                  <a:pt x="464" y="210"/>
                  <a:pt x="465" y="208"/>
                  <a:pt x="467" y="206"/>
                </a:cubicBezTo>
                <a:cubicBezTo>
                  <a:pt x="469" y="203"/>
                  <a:pt x="472" y="200"/>
                  <a:pt x="475" y="198"/>
                </a:cubicBezTo>
                <a:cubicBezTo>
                  <a:pt x="475" y="198"/>
                  <a:pt x="475" y="198"/>
                  <a:pt x="475" y="198"/>
                </a:cubicBezTo>
                <a:cubicBezTo>
                  <a:pt x="471" y="202"/>
                  <a:pt x="468" y="205"/>
                  <a:pt x="465" y="209"/>
                </a:cubicBezTo>
                <a:close/>
                <a:moveTo>
                  <a:pt x="478" y="195"/>
                </a:moveTo>
                <a:cubicBezTo>
                  <a:pt x="475" y="198"/>
                  <a:pt x="475" y="198"/>
                  <a:pt x="475" y="198"/>
                </a:cubicBezTo>
                <a:cubicBezTo>
                  <a:pt x="475" y="198"/>
                  <a:pt x="475" y="198"/>
                  <a:pt x="475" y="198"/>
                </a:cubicBezTo>
                <a:cubicBezTo>
                  <a:pt x="477" y="196"/>
                  <a:pt x="478" y="194"/>
                  <a:pt x="480" y="192"/>
                </a:cubicBezTo>
                <a:cubicBezTo>
                  <a:pt x="480" y="192"/>
                  <a:pt x="480" y="191"/>
                  <a:pt x="481" y="191"/>
                </a:cubicBezTo>
                <a:cubicBezTo>
                  <a:pt x="480" y="192"/>
                  <a:pt x="479" y="194"/>
                  <a:pt x="478" y="195"/>
                </a:cubicBezTo>
                <a:close/>
                <a:moveTo>
                  <a:pt x="484" y="188"/>
                </a:moveTo>
                <a:cubicBezTo>
                  <a:pt x="484" y="188"/>
                  <a:pt x="484" y="187"/>
                  <a:pt x="485" y="187"/>
                </a:cubicBezTo>
                <a:cubicBezTo>
                  <a:pt x="485" y="187"/>
                  <a:pt x="485" y="186"/>
                  <a:pt x="486" y="186"/>
                </a:cubicBezTo>
                <a:cubicBezTo>
                  <a:pt x="485" y="187"/>
                  <a:pt x="485" y="187"/>
                  <a:pt x="484" y="188"/>
                </a:cubicBezTo>
                <a:close/>
                <a:moveTo>
                  <a:pt x="480" y="192"/>
                </a:moveTo>
                <a:cubicBezTo>
                  <a:pt x="478" y="193"/>
                  <a:pt x="477" y="195"/>
                  <a:pt x="475" y="197"/>
                </a:cubicBezTo>
                <a:cubicBezTo>
                  <a:pt x="475" y="196"/>
                  <a:pt x="475" y="196"/>
                  <a:pt x="475" y="195"/>
                </a:cubicBezTo>
                <a:cubicBezTo>
                  <a:pt x="475" y="194"/>
                  <a:pt x="476" y="194"/>
                  <a:pt x="476" y="193"/>
                </a:cubicBezTo>
                <a:cubicBezTo>
                  <a:pt x="480" y="189"/>
                  <a:pt x="484" y="186"/>
                  <a:pt x="487" y="182"/>
                </a:cubicBezTo>
                <a:cubicBezTo>
                  <a:pt x="487" y="182"/>
                  <a:pt x="487" y="182"/>
                  <a:pt x="487" y="182"/>
                </a:cubicBezTo>
                <a:cubicBezTo>
                  <a:pt x="485" y="185"/>
                  <a:pt x="482" y="188"/>
                  <a:pt x="480" y="192"/>
                </a:cubicBezTo>
                <a:close/>
                <a:moveTo>
                  <a:pt x="487" y="178"/>
                </a:moveTo>
                <a:cubicBezTo>
                  <a:pt x="488" y="177"/>
                  <a:pt x="488" y="177"/>
                  <a:pt x="489" y="176"/>
                </a:cubicBezTo>
                <a:cubicBezTo>
                  <a:pt x="493" y="172"/>
                  <a:pt x="496" y="169"/>
                  <a:pt x="500" y="165"/>
                </a:cubicBezTo>
                <a:cubicBezTo>
                  <a:pt x="500" y="165"/>
                  <a:pt x="500" y="165"/>
                  <a:pt x="500" y="166"/>
                </a:cubicBezTo>
                <a:cubicBezTo>
                  <a:pt x="498" y="169"/>
                  <a:pt x="496" y="172"/>
                  <a:pt x="493" y="175"/>
                </a:cubicBezTo>
                <a:cubicBezTo>
                  <a:pt x="492" y="177"/>
                  <a:pt x="490" y="179"/>
                  <a:pt x="488" y="181"/>
                </a:cubicBezTo>
                <a:cubicBezTo>
                  <a:pt x="487" y="180"/>
                  <a:pt x="487" y="179"/>
                  <a:pt x="487" y="178"/>
                </a:cubicBezTo>
                <a:close/>
                <a:moveTo>
                  <a:pt x="488" y="182"/>
                </a:moveTo>
                <a:cubicBezTo>
                  <a:pt x="488" y="181"/>
                  <a:pt x="488" y="181"/>
                  <a:pt x="488" y="181"/>
                </a:cubicBezTo>
                <a:cubicBezTo>
                  <a:pt x="488" y="181"/>
                  <a:pt x="489" y="180"/>
                  <a:pt x="490" y="179"/>
                </a:cubicBezTo>
                <a:lnTo>
                  <a:pt x="488" y="182"/>
                </a:lnTo>
                <a:close/>
                <a:moveTo>
                  <a:pt x="501" y="168"/>
                </a:moveTo>
                <a:cubicBezTo>
                  <a:pt x="499" y="170"/>
                  <a:pt x="498" y="172"/>
                  <a:pt x="496" y="174"/>
                </a:cubicBezTo>
                <a:cubicBezTo>
                  <a:pt x="493" y="177"/>
                  <a:pt x="491" y="180"/>
                  <a:pt x="488" y="183"/>
                </a:cubicBezTo>
                <a:cubicBezTo>
                  <a:pt x="488" y="183"/>
                  <a:pt x="488" y="183"/>
                  <a:pt x="488" y="183"/>
                </a:cubicBezTo>
                <a:cubicBezTo>
                  <a:pt x="490" y="180"/>
                  <a:pt x="492" y="178"/>
                  <a:pt x="493" y="176"/>
                </a:cubicBezTo>
                <a:cubicBezTo>
                  <a:pt x="494" y="175"/>
                  <a:pt x="494" y="175"/>
                  <a:pt x="494" y="175"/>
                </a:cubicBezTo>
                <a:cubicBezTo>
                  <a:pt x="496" y="172"/>
                  <a:pt x="499" y="170"/>
                  <a:pt x="501" y="168"/>
                </a:cubicBezTo>
                <a:cubicBezTo>
                  <a:pt x="501" y="168"/>
                  <a:pt x="501" y="168"/>
                  <a:pt x="501" y="168"/>
                </a:cubicBezTo>
                <a:close/>
                <a:moveTo>
                  <a:pt x="501" y="167"/>
                </a:moveTo>
                <a:cubicBezTo>
                  <a:pt x="501" y="166"/>
                  <a:pt x="501" y="166"/>
                  <a:pt x="501" y="166"/>
                </a:cubicBezTo>
                <a:cubicBezTo>
                  <a:pt x="504" y="163"/>
                  <a:pt x="507" y="159"/>
                  <a:pt x="510" y="155"/>
                </a:cubicBezTo>
                <a:cubicBezTo>
                  <a:pt x="515" y="151"/>
                  <a:pt x="519" y="146"/>
                  <a:pt x="524" y="142"/>
                </a:cubicBezTo>
                <a:cubicBezTo>
                  <a:pt x="520" y="146"/>
                  <a:pt x="517" y="151"/>
                  <a:pt x="513" y="155"/>
                </a:cubicBezTo>
                <a:cubicBezTo>
                  <a:pt x="509" y="159"/>
                  <a:pt x="505" y="163"/>
                  <a:pt x="501" y="167"/>
                </a:cubicBezTo>
                <a:close/>
                <a:moveTo>
                  <a:pt x="501" y="167"/>
                </a:moveTo>
                <a:cubicBezTo>
                  <a:pt x="503" y="166"/>
                  <a:pt x="505" y="164"/>
                  <a:pt x="506" y="162"/>
                </a:cubicBezTo>
                <a:cubicBezTo>
                  <a:pt x="505" y="164"/>
                  <a:pt x="503" y="166"/>
                  <a:pt x="502" y="168"/>
                </a:cubicBezTo>
                <a:lnTo>
                  <a:pt x="501" y="167"/>
                </a:lnTo>
                <a:close/>
              </a:path>
            </a:pathLst>
          </a:custGeom>
          <a:solidFill>
            <a:schemeClr val="bg1">
              <a:lumMod val="85000"/>
            </a:schemeClr>
          </a:solidFill>
          <a:ln w="127">
            <a:solidFill>
              <a:schemeClr val="bg1">
                <a:lumMod val="85000"/>
              </a:schemeClr>
            </a:solidFill>
            <a:round/>
            <a:headEnd/>
            <a:tailEnd/>
          </a:ln>
        </p:spPr>
        <p:txBody>
          <a:bodyPr vert="horz" wrap="square" lIns="101837" tIns="50918" rIns="101837" bIns="50918" numCol="1" anchor="t" anchorCtr="0" compatLnSpc="1">
            <a:prstTxWarp prst="textNoShape">
              <a:avLst/>
            </a:prstTxWarp>
          </a:bodyPr>
          <a:lstStyle/>
          <a:p>
            <a:endParaRPr lang="en-US" noProof="0" dirty="0"/>
          </a:p>
        </p:txBody>
      </p:sp>
      <p:sp>
        <p:nvSpPr>
          <p:cNvPr id="2061" name="Freeform 37"/>
          <p:cNvSpPr>
            <a:spLocks noEditPoints="1"/>
          </p:cNvSpPr>
          <p:nvPr userDrawn="1"/>
        </p:nvSpPr>
        <p:spPr bwMode="gray">
          <a:xfrm>
            <a:off x="41918" y="3743933"/>
            <a:ext cx="3911345" cy="4028709"/>
          </a:xfrm>
          <a:custGeom>
            <a:avLst/>
            <a:gdLst>
              <a:gd name="T0" fmla="*/ 879 w 1121"/>
              <a:gd name="T1" fmla="*/ 0 h 1122"/>
              <a:gd name="T2" fmla="*/ 591 w 1121"/>
              <a:gd name="T3" fmla="*/ 0 h 1122"/>
              <a:gd name="T4" fmla="*/ 656 w 1121"/>
              <a:gd name="T5" fmla="*/ 261 h 1122"/>
              <a:gd name="T6" fmla="*/ 273 w 1121"/>
              <a:gd name="T7" fmla="*/ 0 h 1122"/>
              <a:gd name="T8" fmla="*/ 108 w 1121"/>
              <a:gd name="T9" fmla="*/ 13 h 1122"/>
              <a:gd name="T10" fmla="*/ 7 w 1121"/>
              <a:gd name="T11" fmla="*/ 98 h 1122"/>
              <a:gd name="T12" fmla="*/ 0 w 1121"/>
              <a:gd name="T13" fmla="*/ 355 h 1122"/>
              <a:gd name="T14" fmla="*/ 0 w 1121"/>
              <a:gd name="T15" fmla="*/ 595 h 1122"/>
              <a:gd name="T16" fmla="*/ 178 w 1121"/>
              <a:gd name="T17" fmla="*/ 1122 h 1122"/>
              <a:gd name="T18" fmla="*/ 333 w 1121"/>
              <a:gd name="T19" fmla="*/ 1022 h 1122"/>
              <a:gd name="T20" fmla="*/ 464 w 1121"/>
              <a:gd name="T21" fmla="*/ 980 h 1122"/>
              <a:gd name="T22" fmla="*/ 615 w 1121"/>
              <a:gd name="T23" fmla="*/ 726 h 1122"/>
              <a:gd name="T24" fmla="*/ 84 w 1121"/>
              <a:gd name="T25" fmla="*/ 643 h 1122"/>
              <a:gd name="T26" fmla="*/ 607 w 1121"/>
              <a:gd name="T27" fmla="*/ 997 h 1122"/>
              <a:gd name="T28" fmla="*/ 890 w 1121"/>
              <a:gd name="T29" fmla="*/ 371 h 1122"/>
              <a:gd name="T30" fmla="*/ 783 w 1121"/>
              <a:gd name="T31" fmla="*/ 622 h 1122"/>
              <a:gd name="T32" fmla="*/ 386 w 1121"/>
              <a:gd name="T33" fmla="*/ 238 h 1122"/>
              <a:gd name="T34" fmla="*/ 230 w 1121"/>
              <a:gd name="T35" fmla="*/ 416 h 1122"/>
              <a:gd name="T36" fmla="*/ 130 w 1121"/>
              <a:gd name="T37" fmla="*/ 296 h 1122"/>
              <a:gd name="T38" fmla="*/ 206 w 1121"/>
              <a:gd name="T39" fmla="*/ 307 h 1122"/>
              <a:gd name="T40" fmla="*/ 78 w 1121"/>
              <a:gd name="T41" fmla="*/ 178 h 1122"/>
              <a:gd name="T42" fmla="*/ 159 w 1121"/>
              <a:gd name="T43" fmla="*/ 486 h 1122"/>
              <a:gd name="T44" fmla="*/ 206 w 1121"/>
              <a:gd name="T45" fmla="*/ 252 h 1122"/>
              <a:gd name="T46" fmla="*/ 122 w 1121"/>
              <a:gd name="T47" fmla="*/ 130 h 1122"/>
              <a:gd name="T48" fmla="*/ 94 w 1121"/>
              <a:gd name="T49" fmla="*/ 320 h 1122"/>
              <a:gd name="T50" fmla="*/ 147 w 1121"/>
              <a:gd name="T51" fmla="*/ 519 h 1122"/>
              <a:gd name="T52" fmla="*/ 281 w 1121"/>
              <a:gd name="T53" fmla="*/ 353 h 1122"/>
              <a:gd name="T54" fmla="*/ 782 w 1121"/>
              <a:gd name="T55" fmla="*/ 622 h 1122"/>
              <a:gd name="T56" fmla="*/ 913 w 1121"/>
              <a:gd name="T57" fmla="*/ 404 h 1122"/>
              <a:gd name="T58" fmla="*/ 824 w 1121"/>
              <a:gd name="T59" fmla="*/ 478 h 1122"/>
              <a:gd name="T60" fmla="*/ 737 w 1121"/>
              <a:gd name="T61" fmla="*/ 656 h 1122"/>
              <a:gd name="T62" fmla="*/ 116 w 1121"/>
              <a:gd name="T63" fmla="*/ 99 h 1122"/>
              <a:gd name="T64" fmla="*/ 50 w 1121"/>
              <a:gd name="T65" fmla="*/ 236 h 1122"/>
              <a:gd name="T66" fmla="*/ 114 w 1121"/>
              <a:gd name="T67" fmla="*/ 551 h 1122"/>
              <a:gd name="T68" fmla="*/ 177 w 1121"/>
              <a:gd name="T69" fmla="*/ 587 h 1122"/>
              <a:gd name="T70" fmla="*/ 608 w 1121"/>
              <a:gd name="T71" fmla="*/ 998 h 1122"/>
              <a:gd name="T72" fmla="*/ 648 w 1121"/>
              <a:gd name="T73" fmla="*/ 928 h 1122"/>
              <a:gd name="T74" fmla="*/ 702 w 1121"/>
              <a:gd name="T75" fmla="*/ 833 h 1122"/>
              <a:gd name="T76" fmla="*/ 795 w 1121"/>
              <a:gd name="T77" fmla="*/ 720 h 1122"/>
              <a:gd name="T78" fmla="*/ 933 w 1121"/>
              <a:gd name="T79" fmla="*/ 432 h 1122"/>
              <a:gd name="T80" fmla="*/ 874 w 1121"/>
              <a:gd name="T81" fmla="*/ 303 h 1122"/>
              <a:gd name="T82" fmla="*/ 448 w 1121"/>
              <a:gd name="T83" fmla="*/ 147 h 1122"/>
              <a:gd name="T84" fmla="*/ 212 w 1121"/>
              <a:gd name="T85" fmla="*/ 88 h 1122"/>
              <a:gd name="T86" fmla="*/ 36 w 1121"/>
              <a:gd name="T87" fmla="*/ 38 h 1122"/>
              <a:gd name="T88" fmla="*/ 31 w 1121"/>
              <a:gd name="T89" fmla="*/ 300 h 1122"/>
              <a:gd name="T90" fmla="*/ 69 w 1121"/>
              <a:gd name="T91" fmla="*/ 605 h 1122"/>
              <a:gd name="T92" fmla="*/ 182 w 1121"/>
              <a:gd name="T93" fmla="*/ 970 h 1122"/>
              <a:gd name="T94" fmla="*/ 169 w 1121"/>
              <a:gd name="T95" fmla="*/ 678 h 1122"/>
              <a:gd name="T96" fmla="*/ 577 w 1121"/>
              <a:gd name="T97" fmla="*/ 1046 h 1122"/>
              <a:gd name="T98" fmla="*/ 677 w 1121"/>
              <a:gd name="T99" fmla="*/ 909 h 1122"/>
              <a:gd name="T100" fmla="*/ 693 w 1121"/>
              <a:gd name="T101" fmla="*/ 857 h 1122"/>
              <a:gd name="T102" fmla="*/ 789 w 1121"/>
              <a:gd name="T103" fmla="*/ 698 h 1122"/>
              <a:gd name="T104" fmla="*/ 935 w 1121"/>
              <a:gd name="T105" fmla="*/ 530 h 1122"/>
              <a:gd name="T106" fmla="*/ 1062 w 1121"/>
              <a:gd name="T107" fmla="*/ 347 h 1122"/>
              <a:gd name="T108" fmla="*/ 726 w 1121"/>
              <a:gd name="T109" fmla="*/ 171 h 1122"/>
              <a:gd name="T110" fmla="*/ 663 w 1121"/>
              <a:gd name="T111" fmla="*/ 360 h 1122"/>
              <a:gd name="T112" fmla="*/ 177 w 1121"/>
              <a:gd name="T113" fmla="*/ 31 h 1122"/>
              <a:gd name="T114" fmla="*/ 50 w 1121"/>
              <a:gd name="T115" fmla="*/ 43 h 1122"/>
              <a:gd name="T116" fmla="*/ 26 w 1121"/>
              <a:gd name="T117" fmla="*/ 223 h 1122"/>
              <a:gd name="T118" fmla="*/ 24 w 1121"/>
              <a:gd name="T119" fmla="*/ 472 h 1122"/>
              <a:gd name="T120" fmla="*/ 13 w 1121"/>
              <a:gd name="T121" fmla="*/ 700 h 1122"/>
              <a:gd name="T122" fmla="*/ 332 w 1121"/>
              <a:gd name="T123" fmla="*/ 1022 h 1122"/>
              <a:gd name="T124" fmla="*/ 536 w 1121"/>
              <a:gd name="T125" fmla="*/ 1076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21" h="1122">
                <a:moveTo>
                  <a:pt x="614" y="1113"/>
                </a:moveTo>
                <a:cubicBezTo>
                  <a:pt x="621" y="1112"/>
                  <a:pt x="624" y="1102"/>
                  <a:pt x="622" y="1087"/>
                </a:cubicBezTo>
                <a:cubicBezTo>
                  <a:pt x="622" y="1087"/>
                  <a:pt x="622" y="1087"/>
                  <a:pt x="622" y="1087"/>
                </a:cubicBezTo>
                <a:cubicBezTo>
                  <a:pt x="624" y="1087"/>
                  <a:pt x="626" y="1086"/>
                  <a:pt x="627" y="1085"/>
                </a:cubicBezTo>
                <a:cubicBezTo>
                  <a:pt x="631" y="1081"/>
                  <a:pt x="631" y="1073"/>
                  <a:pt x="629" y="1061"/>
                </a:cubicBezTo>
                <a:cubicBezTo>
                  <a:pt x="632" y="1062"/>
                  <a:pt x="635" y="1061"/>
                  <a:pt x="636" y="1059"/>
                </a:cubicBezTo>
                <a:cubicBezTo>
                  <a:pt x="639" y="1056"/>
                  <a:pt x="639" y="1047"/>
                  <a:pt x="637" y="1034"/>
                </a:cubicBezTo>
                <a:cubicBezTo>
                  <a:pt x="640" y="1036"/>
                  <a:pt x="643" y="1036"/>
                  <a:pt x="645" y="1034"/>
                </a:cubicBezTo>
                <a:cubicBezTo>
                  <a:pt x="648" y="1030"/>
                  <a:pt x="648" y="1021"/>
                  <a:pt x="644" y="1007"/>
                </a:cubicBezTo>
                <a:cubicBezTo>
                  <a:pt x="649" y="1010"/>
                  <a:pt x="652" y="1011"/>
                  <a:pt x="654" y="1008"/>
                </a:cubicBezTo>
                <a:cubicBezTo>
                  <a:pt x="657" y="1004"/>
                  <a:pt x="656" y="993"/>
                  <a:pt x="651" y="977"/>
                </a:cubicBezTo>
                <a:cubicBezTo>
                  <a:pt x="655" y="982"/>
                  <a:pt x="658" y="984"/>
                  <a:pt x="661" y="984"/>
                </a:cubicBezTo>
                <a:cubicBezTo>
                  <a:pt x="662" y="984"/>
                  <a:pt x="663" y="984"/>
                  <a:pt x="663" y="983"/>
                </a:cubicBezTo>
                <a:cubicBezTo>
                  <a:pt x="666" y="978"/>
                  <a:pt x="663" y="962"/>
                  <a:pt x="654" y="940"/>
                </a:cubicBezTo>
                <a:cubicBezTo>
                  <a:pt x="662" y="952"/>
                  <a:pt x="667" y="958"/>
                  <a:pt x="671" y="958"/>
                </a:cubicBezTo>
                <a:cubicBezTo>
                  <a:pt x="671" y="958"/>
                  <a:pt x="672" y="958"/>
                  <a:pt x="672" y="957"/>
                </a:cubicBezTo>
                <a:cubicBezTo>
                  <a:pt x="675" y="954"/>
                  <a:pt x="672" y="940"/>
                  <a:pt x="665" y="922"/>
                </a:cubicBezTo>
                <a:cubicBezTo>
                  <a:pt x="666" y="921"/>
                  <a:pt x="668" y="920"/>
                  <a:pt x="669" y="919"/>
                </a:cubicBezTo>
                <a:cubicBezTo>
                  <a:pt x="673" y="925"/>
                  <a:pt x="678" y="932"/>
                  <a:pt x="681" y="932"/>
                </a:cubicBezTo>
                <a:cubicBezTo>
                  <a:pt x="681" y="932"/>
                  <a:pt x="682" y="932"/>
                  <a:pt x="682" y="932"/>
                </a:cubicBezTo>
                <a:cubicBezTo>
                  <a:pt x="683" y="930"/>
                  <a:pt x="682" y="921"/>
                  <a:pt x="677" y="909"/>
                </a:cubicBezTo>
                <a:cubicBezTo>
                  <a:pt x="679" y="906"/>
                  <a:pt x="681" y="902"/>
                  <a:pt x="682" y="898"/>
                </a:cubicBezTo>
                <a:cubicBezTo>
                  <a:pt x="682" y="898"/>
                  <a:pt x="683" y="897"/>
                  <a:pt x="683" y="897"/>
                </a:cubicBezTo>
                <a:cubicBezTo>
                  <a:pt x="687" y="903"/>
                  <a:pt x="690" y="906"/>
                  <a:pt x="691" y="906"/>
                </a:cubicBezTo>
                <a:cubicBezTo>
                  <a:pt x="691" y="906"/>
                  <a:pt x="692" y="906"/>
                  <a:pt x="692" y="906"/>
                </a:cubicBezTo>
                <a:cubicBezTo>
                  <a:pt x="693" y="904"/>
                  <a:pt x="691" y="898"/>
                  <a:pt x="689" y="893"/>
                </a:cubicBezTo>
                <a:cubicBezTo>
                  <a:pt x="694" y="889"/>
                  <a:pt x="697" y="884"/>
                  <a:pt x="699" y="879"/>
                </a:cubicBezTo>
                <a:cubicBezTo>
                  <a:pt x="700" y="880"/>
                  <a:pt x="701" y="880"/>
                  <a:pt x="701" y="880"/>
                </a:cubicBezTo>
                <a:cubicBezTo>
                  <a:pt x="701" y="880"/>
                  <a:pt x="701" y="880"/>
                  <a:pt x="701" y="880"/>
                </a:cubicBezTo>
                <a:cubicBezTo>
                  <a:pt x="702" y="880"/>
                  <a:pt x="702" y="880"/>
                  <a:pt x="700" y="875"/>
                </a:cubicBezTo>
                <a:cubicBezTo>
                  <a:pt x="701" y="875"/>
                  <a:pt x="701" y="874"/>
                  <a:pt x="701" y="873"/>
                </a:cubicBezTo>
                <a:cubicBezTo>
                  <a:pt x="711" y="868"/>
                  <a:pt x="718" y="860"/>
                  <a:pt x="720" y="849"/>
                </a:cubicBezTo>
                <a:cubicBezTo>
                  <a:pt x="730" y="843"/>
                  <a:pt x="737" y="835"/>
                  <a:pt x="740" y="825"/>
                </a:cubicBezTo>
                <a:cubicBezTo>
                  <a:pt x="751" y="819"/>
                  <a:pt x="758" y="809"/>
                  <a:pt x="760" y="797"/>
                </a:cubicBezTo>
                <a:cubicBezTo>
                  <a:pt x="771" y="791"/>
                  <a:pt x="777" y="781"/>
                  <a:pt x="779" y="769"/>
                </a:cubicBezTo>
                <a:cubicBezTo>
                  <a:pt x="788" y="763"/>
                  <a:pt x="794" y="754"/>
                  <a:pt x="796" y="743"/>
                </a:cubicBezTo>
                <a:cubicBezTo>
                  <a:pt x="807" y="736"/>
                  <a:pt x="813" y="726"/>
                  <a:pt x="814" y="712"/>
                </a:cubicBezTo>
                <a:cubicBezTo>
                  <a:pt x="822" y="706"/>
                  <a:pt x="827" y="698"/>
                  <a:pt x="829" y="688"/>
                </a:cubicBezTo>
                <a:cubicBezTo>
                  <a:pt x="839" y="681"/>
                  <a:pt x="845" y="673"/>
                  <a:pt x="847" y="661"/>
                </a:cubicBezTo>
                <a:cubicBezTo>
                  <a:pt x="857" y="655"/>
                  <a:pt x="863" y="646"/>
                  <a:pt x="864" y="635"/>
                </a:cubicBezTo>
                <a:cubicBezTo>
                  <a:pt x="875" y="629"/>
                  <a:pt x="881" y="620"/>
                  <a:pt x="882" y="609"/>
                </a:cubicBezTo>
                <a:cubicBezTo>
                  <a:pt x="893" y="603"/>
                  <a:pt x="899" y="594"/>
                  <a:pt x="900" y="582"/>
                </a:cubicBezTo>
                <a:cubicBezTo>
                  <a:pt x="910" y="576"/>
                  <a:pt x="916" y="568"/>
                  <a:pt x="918" y="557"/>
                </a:cubicBezTo>
                <a:cubicBezTo>
                  <a:pt x="928" y="551"/>
                  <a:pt x="934" y="542"/>
                  <a:pt x="936" y="530"/>
                </a:cubicBezTo>
                <a:cubicBezTo>
                  <a:pt x="946" y="524"/>
                  <a:pt x="952" y="516"/>
                  <a:pt x="953" y="504"/>
                </a:cubicBezTo>
                <a:cubicBezTo>
                  <a:pt x="964" y="499"/>
                  <a:pt x="970" y="490"/>
                  <a:pt x="971" y="479"/>
                </a:cubicBezTo>
                <a:cubicBezTo>
                  <a:pt x="985" y="471"/>
                  <a:pt x="991" y="460"/>
                  <a:pt x="990" y="443"/>
                </a:cubicBezTo>
                <a:cubicBezTo>
                  <a:pt x="1001" y="437"/>
                  <a:pt x="1008" y="428"/>
                  <a:pt x="1011" y="418"/>
                </a:cubicBezTo>
                <a:cubicBezTo>
                  <a:pt x="1020" y="412"/>
                  <a:pt x="1026" y="404"/>
                  <a:pt x="1028" y="394"/>
                </a:cubicBezTo>
                <a:cubicBezTo>
                  <a:pt x="1038" y="388"/>
                  <a:pt x="1043" y="380"/>
                  <a:pt x="1045" y="370"/>
                </a:cubicBezTo>
                <a:cubicBezTo>
                  <a:pt x="1055" y="364"/>
                  <a:pt x="1060" y="356"/>
                  <a:pt x="1062" y="346"/>
                </a:cubicBezTo>
                <a:cubicBezTo>
                  <a:pt x="1072" y="341"/>
                  <a:pt x="1078" y="332"/>
                  <a:pt x="1079" y="322"/>
                </a:cubicBezTo>
                <a:cubicBezTo>
                  <a:pt x="1090" y="316"/>
                  <a:pt x="1095" y="308"/>
                  <a:pt x="1097" y="297"/>
                </a:cubicBezTo>
                <a:cubicBezTo>
                  <a:pt x="1106" y="292"/>
                  <a:pt x="1112" y="285"/>
                  <a:pt x="1113" y="275"/>
                </a:cubicBezTo>
                <a:cubicBezTo>
                  <a:pt x="1121" y="225"/>
                  <a:pt x="1031" y="122"/>
                  <a:pt x="917" y="0"/>
                </a:cubicBezTo>
                <a:cubicBezTo>
                  <a:pt x="917" y="0"/>
                  <a:pt x="917" y="0"/>
                  <a:pt x="917" y="0"/>
                </a:cubicBezTo>
                <a:cubicBezTo>
                  <a:pt x="1030" y="122"/>
                  <a:pt x="1121" y="226"/>
                  <a:pt x="1113" y="275"/>
                </a:cubicBezTo>
                <a:cubicBezTo>
                  <a:pt x="1111" y="284"/>
                  <a:pt x="1106" y="292"/>
                  <a:pt x="1097" y="297"/>
                </a:cubicBezTo>
                <a:cubicBezTo>
                  <a:pt x="1100" y="272"/>
                  <a:pt x="1080" y="233"/>
                  <a:pt x="1034" y="175"/>
                </a:cubicBezTo>
                <a:cubicBezTo>
                  <a:pt x="994" y="125"/>
                  <a:pt x="938" y="64"/>
                  <a:pt x="879" y="0"/>
                </a:cubicBezTo>
                <a:cubicBezTo>
                  <a:pt x="878" y="0"/>
                  <a:pt x="878" y="0"/>
                  <a:pt x="878" y="0"/>
                </a:cubicBezTo>
                <a:cubicBezTo>
                  <a:pt x="999" y="131"/>
                  <a:pt x="1103" y="244"/>
                  <a:pt x="1096" y="297"/>
                </a:cubicBezTo>
                <a:cubicBezTo>
                  <a:pt x="1091" y="300"/>
                  <a:pt x="1085" y="302"/>
                  <a:pt x="1078" y="303"/>
                </a:cubicBezTo>
                <a:cubicBezTo>
                  <a:pt x="1065" y="246"/>
                  <a:pt x="975" y="147"/>
                  <a:pt x="870" y="32"/>
                </a:cubicBezTo>
                <a:cubicBezTo>
                  <a:pt x="860" y="21"/>
                  <a:pt x="850" y="11"/>
                  <a:pt x="840" y="0"/>
                </a:cubicBezTo>
                <a:cubicBezTo>
                  <a:pt x="840" y="0"/>
                  <a:pt x="840" y="0"/>
                  <a:pt x="840" y="0"/>
                </a:cubicBezTo>
                <a:cubicBezTo>
                  <a:pt x="850" y="11"/>
                  <a:pt x="860" y="22"/>
                  <a:pt x="869" y="32"/>
                </a:cubicBezTo>
                <a:cubicBezTo>
                  <a:pt x="974" y="147"/>
                  <a:pt x="1065" y="247"/>
                  <a:pt x="1078" y="303"/>
                </a:cubicBezTo>
                <a:cubicBezTo>
                  <a:pt x="1071" y="305"/>
                  <a:pt x="1063" y="305"/>
                  <a:pt x="1054" y="306"/>
                </a:cubicBezTo>
                <a:cubicBezTo>
                  <a:pt x="1029" y="249"/>
                  <a:pt x="952" y="165"/>
                  <a:pt x="862" y="67"/>
                </a:cubicBezTo>
                <a:cubicBezTo>
                  <a:pt x="843" y="45"/>
                  <a:pt x="822" y="23"/>
                  <a:pt x="802" y="0"/>
                </a:cubicBezTo>
                <a:cubicBezTo>
                  <a:pt x="801" y="0"/>
                  <a:pt x="801" y="0"/>
                  <a:pt x="801" y="0"/>
                </a:cubicBezTo>
                <a:cubicBezTo>
                  <a:pt x="822" y="23"/>
                  <a:pt x="842" y="45"/>
                  <a:pt x="862" y="67"/>
                </a:cubicBezTo>
                <a:cubicBezTo>
                  <a:pt x="951" y="165"/>
                  <a:pt x="1028" y="249"/>
                  <a:pt x="1053" y="306"/>
                </a:cubicBezTo>
                <a:cubicBezTo>
                  <a:pt x="1052" y="306"/>
                  <a:pt x="1051" y="306"/>
                  <a:pt x="1050" y="306"/>
                </a:cubicBezTo>
                <a:cubicBezTo>
                  <a:pt x="1042" y="306"/>
                  <a:pt x="1033" y="305"/>
                  <a:pt x="1024" y="304"/>
                </a:cubicBezTo>
                <a:cubicBezTo>
                  <a:pt x="992" y="252"/>
                  <a:pt x="929" y="182"/>
                  <a:pt x="856" y="102"/>
                </a:cubicBezTo>
                <a:cubicBezTo>
                  <a:pt x="833" y="76"/>
                  <a:pt x="808" y="49"/>
                  <a:pt x="784" y="21"/>
                </a:cubicBezTo>
                <a:cubicBezTo>
                  <a:pt x="777" y="14"/>
                  <a:pt x="771" y="7"/>
                  <a:pt x="765" y="0"/>
                </a:cubicBezTo>
                <a:cubicBezTo>
                  <a:pt x="764" y="0"/>
                  <a:pt x="764" y="0"/>
                  <a:pt x="764" y="0"/>
                </a:cubicBezTo>
                <a:cubicBezTo>
                  <a:pt x="770" y="7"/>
                  <a:pt x="777" y="14"/>
                  <a:pt x="783" y="22"/>
                </a:cubicBezTo>
                <a:cubicBezTo>
                  <a:pt x="808" y="49"/>
                  <a:pt x="832" y="76"/>
                  <a:pt x="856" y="102"/>
                </a:cubicBezTo>
                <a:cubicBezTo>
                  <a:pt x="929" y="183"/>
                  <a:pt x="992" y="252"/>
                  <a:pt x="1023" y="304"/>
                </a:cubicBezTo>
                <a:cubicBezTo>
                  <a:pt x="1013" y="303"/>
                  <a:pt x="1001" y="302"/>
                  <a:pt x="988" y="300"/>
                </a:cubicBezTo>
                <a:cubicBezTo>
                  <a:pt x="956" y="255"/>
                  <a:pt x="907" y="201"/>
                  <a:pt x="850" y="139"/>
                </a:cubicBezTo>
                <a:cubicBezTo>
                  <a:pt x="824" y="109"/>
                  <a:pt x="796" y="79"/>
                  <a:pt x="768" y="47"/>
                </a:cubicBezTo>
                <a:cubicBezTo>
                  <a:pt x="755" y="31"/>
                  <a:pt x="741" y="15"/>
                  <a:pt x="728" y="0"/>
                </a:cubicBezTo>
                <a:cubicBezTo>
                  <a:pt x="727" y="0"/>
                  <a:pt x="727" y="0"/>
                  <a:pt x="727" y="0"/>
                </a:cubicBezTo>
                <a:cubicBezTo>
                  <a:pt x="741" y="15"/>
                  <a:pt x="754" y="31"/>
                  <a:pt x="768" y="47"/>
                </a:cubicBezTo>
                <a:cubicBezTo>
                  <a:pt x="796" y="79"/>
                  <a:pt x="824" y="109"/>
                  <a:pt x="850" y="139"/>
                </a:cubicBezTo>
                <a:cubicBezTo>
                  <a:pt x="906" y="201"/>
                  <a:pt x="955" y="255"/>
                  <a:pt x="987" y="300"/>
                </a:cubicBezTo>
                <a:cubicBezTo>
                  <a:pt x="975" y="298"/>
                  <a:pt x="962" y="295"/>
                  <a:pt x="947" y="292"/>
                </a:cubicBezTo>
                <a:cubicBezTo>
                  <a:pt x="920" y="257"/>
                  <a:pt x="884" y="218"/>
                  <a:pt x="846" y="175"/>
                </a:cubicBezTo>
                <a:cubicBezTo>
                  <a:pt x="816" y="142"/>
                  <a:pt x="785" y="108"/>
                  <a:pt x="754" y="71"/>
                </a:cubicBezTo>
                <a:cubicBezTo>
                  <a:pt x="734" y="49"/>
                  <a:pt x="714" y="25"/>
                  <a:pt x="693" y="0"/>
                </a:cubicBezTo>
                <a:cubicBezTo>
                  <a:pt x="692" y="0"/>
                  <a:pt x="692" y="0"/>
                  <a:pt x="692" y="0"/>
                </a:cubicBezTo>
                <a:cubicBezTo>
                  <a:pt x="713" y="25"/>
                  <a:pt x="734" y="49"/>
                  <a:pt x="753" y="72"/>
                </a:cubicBezTo>
                <a:cubicBezTo>
                  <a:pt x="785" y="108"/>
                  <a:pt x="816" y="143"/>
                  <a:pt x="845" y="176"/>
                </a:cubicBezTo>
                <a:cubicBezTo>
                  <a:pt x="883" y="218"/>
                  <a:pt x="919" y="257"/>
                  <a:pt x="947" y="292"/>
                </a:cubicBezTo>
                <a:cubicBezTo>
                  <a:pt x="939" y="290"/>
                  <a:pt x="931" y="288"/>
                  <a:pt x="924" y="287"/>
                </a:cubicBezTo>
                <a:cubicBezTo>
                  <a:pt x="913" y="284"/>
                  <a:pt x="901" y="280"/>
                  <a:pt x="890" y="276"/>
                </a:cubicBezTo>
                <a:cubicBezTo>
                  <a:pt x="858" y="236"/>
                  <a:pt x="820" y="192"/>
                  <a:pt x="780" y="146"/>
                </a:cubicBezTo>
                <a:cubicBezTo>
                  <a:pt x="765" y="128"/>
                  <a:pt x="749" y="110"/>
                  <a:pt x="733" y="91"/>
                </a:cubicBezTo>
                <a:cubicBezTo>
                  <a:pt x="709" y="62"/>
                  <a:pt x="684" y="32"/>
                  <a:pt x="658" y="0"/>
                </a:cubicBezTo>
                <a:cubicBezTo>
                  <a:pt x="657" y="0"/>
                  <a:pt x="657" y="0"/>
                  <a:pt x="657" y="0"/>
                </a:cubicBezTo>
                <a:cubicBezTo>
                  <a:pt x="683" y="32"/>
                  <a:pt x="708" y="62"/>
                  <a:pt x="733" y="92"/>
                </a:cubicBezTo>
                <a:cubicBezTo>
                  <a:pt x="748" y="110"/>
                  <a:pt x="764" y="129"/>
                  <a:pt x="780" y="146"/>
                </a:cubicBezTo>
                <a:cubicBezTo>
                  <a:pt x="819" y="192"/>
                  <a:pt x="857" y="236"/>
                  <a:pt x="889" y="276"/>
                </a:cubicBezTo>
                <a:cubicBezTo>
                  <a:pt x="869" y="268"/>
                  <a:pt x="848" y="258"/>
                  <a:pt x="827" y="245"/>
                </a:cubicBezTo>
                <a:cubicBezTo>
                  <a:pt x="807" y="221"/>
                  <a:pt x="786" y="197"/>
                  <a:pt x="765" y="171"/>
                </a:cubicBezTo>
                <a:cubicBezTo>
                  <a:pt x="749" y="153"/>
                  <a:pt x="733" y="134"/>
                  <a:pt x="717" y="115"/>
                </a:cubicBezTo>
                <a:cubicBezTo>
                  <a:pt x="687" y="80"/>
                  <a:pt x="656" y="41"/>
                  <a:pt x="624" y="0"/>
                </a:cubicBezTo>
                <a:cubicBezTo>
                  <a:pt x="623" y="0"/>
                  <a:pt x="623" y="0"/>
                  <a:pt x="623" y="0"/>
                </a:cubicBezTo>
                <a:cubicBezTo>
                  <a:pt x="656" y="41"/>
                  <a:pt x="687" y="80"/>
                  <a:pt x="716" y="115"/>
                </a:cubicBezTo>
                <a:cubicBezTo>
                  <a:pt x="732" y="134"/>
                  <a:pt x="749" y="153"/>
                  <a:pt x="764" y="172"/>
                </a:cubicBezTo>
                <a:cubicBezTo>
                  <a:pt x="786" y="197"/>
                  <a:pt x="806" y="221"/>
                  <a:pt x="825" y="244"/>
                </a:cubicBezTo>
                <a:cubicBezTo>
                  <a:pt x="794" y="225"/>
                  <a:pt x="762" y="201"/>
                  <a:pt x="727" y="170"/>
                </a:cubicBezTo>
                <a:cubicBezTo>
                  <a:pt x="717" y="159"/>
                  <a:pt x="708" y="148"/>
                  <a:pt x="701" y="139"/>
                </a:cubicBezTo>
                <a:cubicBezTo>
                  <a:pt x="661" y="91"/>
                  <a:pt x="623" y="41"/>
                  <a:pt x="592" y="0"/>
                </a:cubicBezTo>
                <a:cubicBezTo>
                  <a:pt x="591" y="0"/>
                  <a:pt x="591" y="0"/>
                  <a:pt x="591" y="0"/>
                </a:cubicBezTo>
                <a:cubicBezTo>
                  <a:pt x="622" y="41"/>
                  <a:pt x="661" y="91"/>
                  <a:pt x="700" y="139"/>
                </a:cubicBezTo>
                <a:cubicBezTo>
                  <a:pt x="707" y="148"/>
                  <a:pt x="715" y="158"/>
                  <a:pt x="724" y="168"/>
                </a:cubicBezTo>
                <a:cubicBezTo>
                  <a:pt x="678" y="128"/>
                  <a:pt x="628" y="77"/>
                  <a:pt x="566" y="9"/>
                </a:cubicBezTo>
                <a:cubicBezTo>
                  <a:pt x="564" y="6"/>
                  <a:pt x="562" y="3"/>
                  <a:pt x="560" y="0"/>
                </a:cubicBezTo>
                <a:cubicBezTo>
                  <a:pt x="559" y="0"/>
                  <a:pt x="559" y="0"/>
                  <a:pt x="559" y="0"/>
                </a:cubicBezTo>
                <a:cubicBezTo>
                  <a:pt x="560" y="1"/>
                  <a:pt x="562" y="3"/>
                  <a:pt x="563" y="5"/>
                </a:cubicBezTo>
                <a:cubicBezTo>
                  <a:pt x="561" y="3"/>
                  <a:pt x="560" y="1"/>
                  <a:pt x="558" y="0"/>
                </a:cubicBezTo>
                <a:cubicBezTo>
                  <a:pt x="557" y="0"/>
                  <a:pt x="557" y="0"/>
                  <a:pt x="557" y="0"/>
                </a:cubicBezTo>
                <a:cubicBezTo>
                  <a:pt x="560" y="3"/>
                  <a:pt x="563" y="6"/>
                  <a:pt x="566" y="9"/>
                </a:cubicBezTo>
                <a:cubicBezTo>
                  <a:pt x="611" y="70"/>
                  <a:pt x="648" y="119"/>
                  <a:pt x="684" y="163"/>
                </a:cubicBezTo>
                <a:cubicBezTo>
                  <a:pt x="684" y="163"/>
                  <a:pt x="684" y="163"/>
                  <a:pt x="684" y="163"/>
                </a:cubicBezTo>
                <a:cubicBezTo>
                  <a:pt x="684" y="163"/>
                  <a:pt x="683" y="162"/>
                  <a:pt x="683" y="162"/>
                </a:cubicBezTo>
                <a:cubicBezTo>
                  <a:pt x="631" y="112"/>
                  <a:pt x="578" y="53"/>
                  <a:pt x="532" y="0"/>
                </a:cubicBezTo>
                <a:cubicBezTo>
                  <a:pt x="531" y="0"/>
                  <a:pt x="531" y="0"/>
                  <a:pt x="531" y="0"/>
                </a:cubicBezTo>
                <a:cubicBezTo>
                  <a:pt x="578" y="53"/>
                  <a:pt x="630" y="112"/>
                  <a:pt x="683" y="162"/>
                </a:cubicBezTo>
                <a:cubicBezTo>
                  <a:pt x="684" y="164"/>
                  <a:pt x="685" y="165"/>
                  <a:pt x="687" y="167"/>
                </a:cubicBezTo>
                <a:cubicBezTo>
                  <a:pt x="704" y="187"/>
                  <a:pt x="721" y="208"/>
                  <a:pt x="738" y="228"/>
                </a:cubicBezTo>
                <a:cubicBezTo>
                  <a:pt x="753" y="247"/>
                  <a:pt x="768" y="264"/>
                  <a:pt x="782" y="282"/>
                </a:cubicBezTo>
                <a:cubicBezTo>
                  <a:pt x="752" y="259"/>
                  <a:pt x="718" y="229"/>
                  <a:pt x="681" y="192"/>
                </a:cubicBezTo>
                <a:cubicBezTo>
                  <a:pt x="666" y="178"/>
                  <a:pt x="651" y="162"/>
                  <a:pt x="635" y="145"/>
                </a:cubicBezTo>
                <a:cubicBezTo>
                  <a:pt x="604" y="105"/>
                  <a:pt x="571" y="60"/>
                  <a:pt x="534" y="8"/>
                </a:cubicBezTo>
                <a:cubicBezTo>
                  <a:pt x="532" y="5"/>
                  <a:pt x="530" y="2"/>
                  <a:pt x="528" y="0"/>
                </a:cubicBezTo>
                <a:cubicBezTo>
                  <a:pt x="528" y="0"/>
                  <a:pt x="528" y="0"/>
                  <a:pt x="528" y="0"/>
                </a:cubicBezTo>
                <a:cubicBezTo>
                  <a:pt x="530" y="3"/>
                  <a:pt x="532" y="5"/>
                  <a:pt x="534" y="8"/>
                </a:cubicBezTo>
                <a:cubicBezTo>
                  <a:pt x="570" y="59"/>
                  <a:pt x="601" y="102"/>
                  <a:pt x="631" y="141"/>
                </a:cubicBezTo>
                <a:cubicBezTo>
                  <a:pt x="589" y="96"/>
                  <a:pt x="548" y="47"/>
                  <a:pt x="507" y="0"/>
                </a:cubicBezTo>
                <a:cubicBezTo>
                  <a:pt x="506" y="0"/>
                  <a:pt x="506" y="0"/>
                  <a:pt x="506" y="0"/>
                </a:cubicBezTo>
                <a:cubicBezTo>
                  <a:pt x="548" y="49"/>
                  <a:pt x="591" y="99"/>
                  <a:pt x="635" y="145"/>
                </a:cubicBezTo>
                <a:cubicBezTo>
                  <a:pt x="646" y="160"/>
                  <a:pt x="657" y="174"/>
                  <a:pt x="668" y="187"/>
                </a:cubicBezTo>
                <a:cubicBezTo>
                  <a:pt x="687" y="211"/>
                  <a:pt x="706" y="234"/>
                  <a:pt x="725" y="257"/>
                </a:cubicBezTo>
                <a:cubicBezTo>
                  <a:pt x="734" y="269"/>
                  <a:pt x="744" y="280"/>
                  <a:pt x="753" y="291"/>
                </a:cubicBezTo>
                <a:cubicBezTo>
                  <a:pt x="731" y="272"/>
                  <a:pt x="706" y="249"/>
                  <a:pt x="679" y="221"/>
                </a:cubicBezTo>
                <a:cubicBezTo>
                  <a:pt x="648" y="189"/>
                  <a:pt x="614" y="153"/>
                  <a:pt x="573" y="106"/>
                </a:cubicBezTo>
                <a:cubicBezTo>
                  <a:pt x="555" y="80"/>
                  <a:pt x="537" y="55"/>
                  <a:pt x="520" y="31"/>
                </a:cubicBezTo>
                <a:cubicBezTo>
                  <a:pt x="512" y="20"/>
                  <a:pt x="505" y="10"/>
                  <a:pt x="498" y="0"/>
                </a:cubicBezTo>
                <a:cubicBezTo>
                  <a:pt x="497" y="0"/>
                  <a:pt x="497" y="0"/>
                  <a:pt x="497" y="0"/>
                </a:cubicBezTo>
                <a:cubicBezTo>
                  <a:pt x="504" y="10"/>
                  <a:pt x="512" y="20"/>
                  <a:pt x="519" y="32"/>
                </a:cubicBezTo>
                <a:cubicBezTo>
                  <a:pt x="535" y="54"/>
                  <a:pt x="552" y="78"/>
                  <a:pt x="569" y="102"/>
                </a:cubicBezTo>
                <a:cubicBezTo>
                  <a:pt x="542" y="70"/>
                  <a:pt x="514" y="37"/>
                  <a:pt x="487" y="6"/>
                </a:cubicBezTo>
                <a:cubicBezTo>
                  <a:pt x="485" y="4"/>
                  <a:pt x="484" y="2"/>
                  <a:pt x="482" y="0"/>
                </a:cubicBezTo>
                <a:cubicBezTo>
                  <a:pt x="481" y="0"/>
                  <a:pt x="481" y="0"/>
                  <a:pt x="481" y="0"/>
                </a:cubicBezTo>
                <a:cubicBezTo>
                  <a:pt x="483" y="2"/>
                  <a:pt x="485" y="4"/>
                  <a:pt x="487" y="6"/>
                </a:cubicBezTo>
                <a:cubicBezTo>
                  <a:pt x="515" y="39"/>
                  <a:pt x="544" y="73"/>
                  <a:pt x="573" y="106"/>
                </a:cubicBezTo>
                <a:cubicBezTo>
                  <a:pt x="602" y="147"/>
                  <a:pt x="627" y="180"/>
                  <a:pt x="652" y="211"/>
                </a:cubicBezTo>
                <a:cubicBezTo>
                  <a:pt x="671" y="235"/>
                  <a:pt x="690" y="259"/>
                  <a:pt x="709" y="281"/>
                </a:cubicBezTo>
                <a:cubicBezTo>
                  <a:pt x="715" y="289"/>
                  <a:pt x="715" y="289"/>
                  <a:pt x="715" y="289"/>
                </a:cubicBezTo>
                <a:cubicBezTo>
                  <a:pt x="703" y="277"/>
                  <a:pt x="691" y="265"/>
                  <a:pt x="677" y="251"/>
                </a:cubicBezTo>
                <a:cubicBezTo>
                  <a:pt x="622" y="194"/>
                  <a:pt x="566" y="128"/>
                  <a:pt x="513" y="66"/>
                </a:cubicBezTo>
                <a:cubicBezTo>
                  <a:pt x="511" y="62"/>
                  <a:pt x="508" y="58"/>
                  <a:pt x="505" y="54"/>
                </a:cubicBezTo>
                <a:cubicBezTo>
                  <a:pt x="492" y="35"/>
                  <a:pt x="480" y="17"/>
                  <a:pt x="468" y="0"/>
                </a:cubicBezTo>
                <a:cubicBezTo>
                  <a:pt x="468" y="0"/>
                  <a:pt x="468" y="0"/>
                  <a:pt x="468" y="0"/>
                </a:cubicBezTo>
                <a:cubicBezTo>
                  <a:pt x="479" y="17"/>
                  <a:pt x="491" y="35"/>
                  <a:pt x="505" y="55"/>
                </a:cubicBezTo>
                <a:cubicBezTo>
                  <a:pt x="506" y="57"/>
                  <a:pt x="508" y="59"/>
                  <a:pt x="510" y="62"/>
                </a:cubicBezTo>
                <a:cubicBezTo>
                  <a:pt x="504" y="55"/>
                  <a:pt x="498" y="48"/>
                  <a:pt x="493" y="42"/>
                </a:cubicBezTo>
                <a:cubicBezTo>
                  <a:pt x="481" y="28"/>
                  <a:pt x="469" y="14"/>
                  <a:pt x="457" y="0"/>
                </a:cubicBezTo>
                <a:cubicBezTo>
                  <a:pt x="457" y="0"/>
                  <a:pt x="457" y="0"/>
                  <a:pt x="457" y="0"/>
                </a:cubicBezTo>
                <a:cubicBezTo>
                  <a:pt x="469" y="14"/>
                  <a:pt x="481" y="28"/>
                  <a:pt x="492" y="42"/>
                </a:cubicBezTo>
                <a:cubicBezTo>
                  <a:pt x="499" y="50"/>
                  <a:pt x="506" y="58"/>
                  <a:pt x="513" y="66"/>
                </a:cubicBezTo>
                <a:cubicBezTo>
                  <a:pt x="551" y="121"/>
                  <a:pt x="592" y="180"/>
                  <a:pt x="635" y="235"/>
                </a:cubicBezTo>
                <a:cubicBezTo>
                  <a:pt x="641" y="243"/>
                  <a:pt x="648" y="252"/>
                  <a:pt x="656" y="261"/>
                </a:cubicBezTo>
                <a:cubicBezTo>
                  <a:pt x="606" y="206"/>
                  <a:pt x="554" y="145"/>
                  <a:pt x="504" y="85"/>
                </a:cubicBezTo>
                <a:cubicBezTo>
                  <a:pt x="491" y="68"/>
                  <a:pt x="476" y="51"/>
                  <a:pt x="463" y="35"/>
                </a:cubicBezTo>
                <a:cubicBezTo>
                  <a:pt x="455" y="23"/>
                  <a:pt x="447" y="11"/>
                  <a:pt x="440" y="0"/>
                </a:cubicBezTo>
                <a:cubicBezTo>
                  <a:pt x="440" y="0"/>
                  <a:pt x="440" y="0"/>
                  <a:pt x="440" y="0"/>
                </a:cubicBezTo>
                <a:cubicBezTo>
                  <a:pt x="446" y="10"/>
                  <a:pt x="453" y="21"/>
                  <a:pt x="460" y="32"/>
                </a:cubicBezTo>
                <a:cubicBezTo>
                  <a:pt x="450" y="20"/>
                  <a:pt x="441" y="10"/>
                  <a:pt x="433" y="0"/>
                </a:cubicBezTo>
                <a:cubicBezTo>
                  <a:pt x="432" y="0"/>
                  <a:pt x="432" y="0"/>
                  <a:pt x="432" y="0"/>
                </a:cubicBezTo>
                <a:cubicBezTo>
                  <a:pt x="441" y="11"/>
                  <a:pt x="451" y="22"/>
                  <a:pt x="462" y="35"/>
                </a:cubicBezTo>
                <a:cubicBezTo>
                  <a:pt x="471" y="49"/>
                  <a:pt x="480" y="63"/>
                  <a:pt x="490" y="78"/>
                </a:cubicBezTo>
                <a:cubicBezTo>
                  <a:pt x="491" y="79"/>
                  <a:pt x="491" y="79"/>
                  <a:pt x="491" y="79"/>
                </a:cubicBezTo>
                <a:cubicBezTo>
                  <a:pt x="517" y="117"/>
                  <a:pt x="544" y="156"/>
                  <a:pt x="571" y="195"/>
                </a:cubicBezTo>
                <a:cubicBezTo>
                  <a:pt x="552" y="171"/>
                  <a:pt x="531" y="147"/>
                  <a:pt x="512" y="123"/>
                </a:cubicBezTo>
                <a:cubicBezTo>
                  <a:pt x="483" y="88"/>
                  <a:pt x="452" y="51"/>
                  <a:pt x="422" y="16"/>
                </a:cubicBezTo>
                <a:cubicBezTo>
                  <a:pt x="419" y="11"/>
                  <a:pt x="416" y="5"/>
                  <a:pt x="413" y="0"/>
                </a:cubicBezTo>
                <a:cubicBezTo>
                  <a:pt x="412" y="0"/>
                  <a:pt x="412" y="0"/>
                  <a:pt x="412" y="0"/>
                </a:cubicBezTo>
                <a:cubicBezTo>
                  <a:pt x="415" y="4"/>
                  <a:pt x="418" y="9"/>
                  <a:pt x="421" y="14"/>
                </a:cubicBezTo>
                <a:cubicBezTo>
                  <a:pt x="416" y="9"/>
                  <a:pt x="412" y="4"/>
                  <a:pt x="408" y="0"/>
                </a:cubicBezTo>
                <a:cubicBezTo>
                  <a:pt x="407" y="0"/>
                  <a:pt x="407" y="0"/>
                  <a:pt x="407" y="0"/>
                </a:cubicBezTo>
                <a:cubicBezTo>
                  <a:pt x="412" y="5"/>
                  <a:pt x="417" y="11"/>
                  <a:pt x="422" y="17"/>
                </a:cubicBezTo>
                <a:cubicBezTo>
                  <a:pt x="438" y="43"/>
                  <a:pt x="455" y="70"/>
                  <a:pt x="475" y="100"/>
                </a:cubicBezTo>
                <a:cubicBezTo>
                  <a:pt x="480" y="108"/>
                  <a:pt x="480" y="108"/>
                  <a:pt x="480" y="108"/>
                </a:cubicBezTo>
                <a:cubicBezTo>
                  <a:pt x="488" y="120"/>
                  <a:pt x="497" y="133"/>
                  <a:pt x="505" y="145"/>
                </a:cubicBezTo>
                <a:cubicBezTo>
                  <a:pt x="465" y="96"/>
                  <a:pt x="429" y="52"/>
                  <a:pt x="392" y="10"/>
                </a:cubicBezTo>
                <a:cubicBezTo>
                  <a:pt x="390" y="7"/>
                  <a:pt x="388" y="3"/>
                  <a:pt x="386" y="0"/>
                </a:cubicBezTo>
                <a:cubicBezTo>
                  <a:pt x="386" y="0"/>
                  <a:pt x="386" y="0"/>
                  <a:pt x="386" y="0"/>
                </a:cubicBezTo>
                <a:cubicBezTo>
                  <a:pt x="387" y="3"/>
                  <a:pt x="389" y="6"/>
                  <a:pt x="390" y="9"/>
                </a:cubicBezTo>
                <a:cubicBezTo>
                  <a:pt x="388" y="6"/>
                  <a:pt x="385" y="3"/>
                  <a:pt x="383" y="0"/>
                </a:cubicBezTo>
                <a:cubicBezTo>
                  <a:pt x="382" y="0"/>
                  <a:pt x="382" y="0"/>
                  <a:pt x="382" y="0"/>
                </a:cubicBezTo>
                <a:cubicBezTo>
                  <a:pt x="385" y="3"/>
                  <a:pt x="388" y="7"/>
                  <a:pt x="392" y="11"/>
                </a:cubicBezTo>
                <a:cubicBezTo>
                  <a:pt x="408" y="40"/>
                  <a:pt x="427" y="72"/>
                  <a:pt x="450" y="107"/>
                </a:cubicBezTo>
                <a:cubicBezTo>
                  <a:pt x="418" y="69"/>
                  <a:pt x="392" y="38"/>
                  <a:pt x="368" y="11"/>
                </a:cubicBezTo>
                <a:cubicBezTo>
                  <a:pt x="366" y="7"/>
                  <a:pt x="364" y="3"/>
                  <a:pt x="362" y="0"/>
                </a:cubicBezTo>
                <a:cubicBezTo>
                  <a:pt x="361" y="0"/>
                  <a:pt x="361" y="0"/>
                  <a:pt x="361" y="0"/>
                </a:cubicBezTo>
                <a:cubicBezTo>
                  <a:pt x="363" y="3"/>
                  <a:pt x="364" y="6"/>
                  <a:pt x="366" y="9"/>
                </a:cubicBezTo>
                <a:cubicBezTo>
                  <a:pt x="363" y="6"/>
                  <a:pt x="360" y="3"/>
                  <a:pt x="357" y="0"/>
                </a:cubicBezTo>
                <a:cubicBezTo>
                  <a:pt x="357" y="0"/>
                  <a:pt x="357" y="0"/>
                  <a:pt x="357" y="0"/>
                </a:cubicBezTo>
                <a:cubicBezTo>
                  <a:pt x="360" y="3"/>
                  <a:pt x="364" y="7"/>
                  <a:pt x="367" y="11"/>
                </a:cubicBezTo>
                <a:cubicBezTo>
                  <a:pt x="381" y="38"/>
                  <a:pt x="397" y="65"/>
                  <a:pt x="415" y="95"/>
                </a:cubicBezTo>
                <a:cubicBezTo>
                  <a:pt x="389" y="65"/>
                  <a:pt x="366" y="38"/>
                  <a:pt x="344" y="15"/>
                </a:cubicBezTo>
                <a:cubicBezTo>
                  <a:pt x="342" y="10"/>
                  <a:pt x="339" y="5"/>
                  <a:pt x="337" y="0"/>
                </a:cubicBezTo>
                <a:cubicBezTo>
                  <a:pt x="337" y="0"/>
                  <a:pt x="337" y="0"/>
                  <a:pt x="337" y="0"/>
                </a:cubicBezTo>
                <a:cubicBezTo>
                  <a:pt x="339" y="4"/>
                  <a:pt x="341" y="9"/>
                  <a:pt x="343" y="14"/>
                </a:cubicBezTo>
                <a:cubicBezTo>
                  <a:pt x="339" y="9"/>
                  <a:pt x="335" y="4"/>
                  <a:pt x="330" y="0"/>
                </a:cubicBezTo>
                <a:cubicBezTo>
                  <a:pt x="330" y="0"/>
                  <a:pt x="330" y="0"/>
                  <a:pt x="330" y="0"/>
                </a:cubicBezTo>
                <a:cubicBezTo>
                  <a:pt x="334" y="5"/>
                  <a:pt x="339" y="10"/>
                  <a:pt x="344" y="15"/>
                </a:cubicBezTo>
                <a:cubicBezTo>
                  <a:pt x="355" y="37"/>
                  <a:pt x="367" y="61"/>
                  <a:pt x="381" y="85"/>
                </a:cubicBezTo>
                <a:cubicBezTo>
                  <a:pt x="361" y="62"/>
                  <a:pt x="343" y="42"/>
                  <a:pt x="325" y="23"/>
                </a:cubicBezTo>
                <a:cubicBezTo>
                  <a:pt x="321" y="15"/>
                  <a:pt x="318" y="7"/>
                  <a:pt x="314" y="0"/>
                </a:cubicBezTo>
                <a:cubicBezTo>
                  <a:pt x="314" y="0"/>
                  <a:pt x="314" y="0"/>
                  <a:pt x="314" y="0"/>
                </a:cubicBezTo>
                <a:cubicBezTo>
                  <a:pt x="317" y="7"/>
                  <a:pt x="320" y="14"/>
                  <a:pt x="324" y="22"/>
                </a:cubicBezTo>
                <a:cubicBezTo>
                  <a:pt x="317" y="14"/>
                  <a:pt x="309" y="7"/>
                  <a:pt x="302" y="0"/>
                </a:cubicBezTo>
                <a:cubicBezTo>
                  <a:pt x="302" y="0"/>
                  <a:pt x="302" y="0"/>
                  <a:pt x="302" y="0"/>
                </a:cubicBezTo>
                <a:cubicBezTo>
                  <a:pt x="309" y="7"/>
                  <a:pt x="317" y="15"/>
                  <a:pt x="324" y="23"/>
                </a:cubicBezTo>
                <a:cubicBezTo>
                  <a:pt x="333" y="42"/>
                  <a:pt x="343" y="62"/>
                  <a:pt x="354" y="83"/>
                </a:cubicBezTo>
                <a:cubicBezTo>
                  <a:pt x="337" y="64"/>
                  <a:pt x="320" y="45"/>
                  <a:pt x="303" y="29"/>
                </a:cubicBezTo>
                <a:cubicBezTo>
                  <a:pt x="299" y="19"/>
                  <a:pt x="295" y="9"/>
                  <a:pt x="291" y="0"/>
                </a:cubicBezTo>
                <a:cubicBezTo>
                  <a:pt x="291" y="0"/>
                  <a:pt x="291" y="0"/>
                  <a:pt x="291" y="0"/>
                </a:cubicBezTo>
                <a:cubicBezTo>
                  <a:pt x="294" y="9"/>
                  <a:pt x="298" y="18"/>
                  <a:pt x="302" y="28"/>
                </a:cubicBezTo>
                <a:cubicBezTo>
                  <a:pt x="293" y="18"/>
                  <a:pt x="283" y="9"/>
                  <a:pt x="274" y="0"/>
                </a:cubicBezTo>
                <a:cubicBezTo>
                  <a:pt x="273" y="0"/>
                  <a:pt x="273" y="0"/>
                  <a:pt x="273" y="0"/>
                </a:cubicBezTo>
                <a:cubicBezTo>
                  <a:pt x="283" y="9"/>
                  <a:pt x="293" y="19"/>
                  <a:pt x="303" y="29"/>
                </a:cubicBezTo>
                <a:cubicBezTo>
                  <a:pt x="311" y="47"/>
                  <a:pt x="319" y="66"/>
                  <a:pt x="329" y="85"/>
                </a:cubicBezTo>
                <a:cubicBezTo>
                  <a:pt x="314" y="68"/>
                  <a:pt x="298" y="53"/>
                  <a:pt x="284" y="38"/>
                </a:cubicBezTo>
                <a:cubicBezTo>
                  <a:pt x="278" y="25"/>
                  <a:pt x="274" y="12"/>
                  <a:pt x="269" y="0"/>
                </a:cubicBezTo>
                <a:cubicBezTo>
                  <a:pt x="269" y="0"/>
                  <a:pt x="269" y="0"/>
                  <a:pt x="269" y="0"/>
                </a:cubicBezTo>
                <a:cubicBezTo>
                  <a:pt x="273" y="12"/>
                  <a:pt x="278" y="25"/>
                  <a:pt x="283" y="38"/>
                </a:cubicBezTo>
                <a:cubicBezTo>
                  <a:pt x="272" y="27"/>
                  <a:pt x="261" y="16"/>
                  <a:pt x="250" y="7"/>
                </a:cubicBezTo>
                <a:cubicBezTo>
                  <a:pt x="249" y="4"/>
                  <a:pt x="249" y="2"/>
                  <a:pt x="248" y="0"/>
                </a:cubicBezTo>
                <a:cubicBezTo>
                  <a:pt x="247" y="0"/>
                  <a:pt x="247" y="0"/>
                  <a:pt x="247" y="0"/>
                </a:cubicBezTo>
                <a:cubicBezTo>
                  <a:pt x="248" y="2"/>
                  <a:pt x="249" y="4"/>
                  <a:pt x="249" y="6"/>
                </a:cubicBezTo>
                <a:cubicBezTo>
                  <a:pt x="249" y="6"/>
                  <a:pt x="249" y="6"/>
                  <a:pt x="249" y="6"/>
                </a:cubicBezTo>
                <a:cubicBezTo>
                  <a:pt x="247" y="4"/>
                  <a:pt x="245" y="2"/>
                  <a:pt x="242" y="0"/>
                </a:cubicBezTo>
                <a:cubicBezTo>
                  <a:pt x="241" y="0"/>
                  <a:pt x="241" y="0"/>
                  <a:pt x="241" y="0"/>
                </a:cubicBezTo>
                <a:cubicBezTo>
                  <a:pt x="244" y="2"/>
                  <a:pt x="247" y="4"/>
                  <a:pt x="250" y="7"/>
                </a:cubicBezTo>
                <a:cubicBezTo>
                  <a:pt x="254" y="20"/>
                  <a:pt x="259" y="34"/>
                  <a:pt x="264" y="48"/>
                </a:cubicBezTo>
                <a:cubicBezTo>
                  <a:pt x="254" y="38"/>
                  <a:pt x="243" y="28"/>
                  <a:pt x="233" y="19"/>
                </a:cubicBezTo>
                <a:cubicBezTo>
                  <a:pt x="231" y="13"/>
                  <a:pt x="229" y="6"/>
                  <a:pt x="227" y="0"/>
                </a:cubicBezTo>
                <a:cubicBezTo>
                  <a:pt x="227" y="0"/>
                  <a:pt x="227" y="0"/>
                  <a:pt x="227" y="0"/>
                </a:cubicBezTo>
                <a:cubicBezTo>
                  <a:pt x="229" y="6"/>
                  <a:pt x="230" y="12"/>
                  <a:pt x="232" y="19"/>
                </a:cubicBezTo>
                <a:cubicBezTo>
                  <a:pt x="225" y="12"/>
                  <a:pt x="217" y="6"/>
                  <a:pt x="209" y="0"/>
                </a:cubicBezTo>
                <a:cubicBezTo>
                  <a:pt x="209" y="0"/>
                  <a:pt x="209" y="0"/>
                  <a:pt x="209" y="0"/>
                </a:cubicBezTo>
                <a:cubicBezTo>
                  <a:pt x="216" y="6"/>
                  <a:pt x="224" y="13"/>
                  <a:pt x="233" y="20"/>
                </a:cubicBezTo>
                <a:cubicBezTo>
                  <a:pt x="236" y="33"/>
                  <a:pt x="241" y="46"/>
                  <a:pt x="246" y="60"/>
                </a:cubicBezTo>
                <a:cubicBezTo>
                  <a:pt x="236" y="51"/>
                  <a:pt x="226" y="42"/>
                  <a:pt x="217" y="34"/>
                </a:cubicBezTo>
                <a:cubicBezTo>
                  <a:pt x="213" y="22"/>
                  <a:pt x="210" y="11"/>
                  <a:pt x="208" y="0"/>
                </a:cubicBezTo>
                <a:cubicBezTo>
                  <a:pt x="207" y="0"/>
                  <a:pt x="207" y="0"/>
                  <a:pt x="207" y="0"/>
                </a:cubicBezTo>
                <a:cubicBezTo>
                  <a:pt x="210" y="11"/>
                  <a:pt x="213" y="22"/>
                  <a:pt x="216" y="34"/>
                </a:cubicBezTo>
                <a:cubicBezTo>
                  <a:pt x="208" y="27"/>
                  <a:pt x="200" y="20"/>
                  <a:pt x="192" y="14"/>
                </a:cubicBezTo>
                <a:cubicBezTo>
                  <a:pt x="191" y="9"/>
                  <a:pt x="190" y="4"/>
                  <a:pt x="189" y="0"/>
                </a:cubicBezTo>
                <a:cubicBezTo>
                  <a:pt x="188" y="0"/>
                  <a:pt x="188" y="0"/>
                  <a:pt x="188" y="0"/>
                </a:cubicBezTo>
                <a:cubicBezTo>
                  <a:pt x="189" y="4"/>
                  <a:pt x="190" y="9"/>
                  <a:pt x="191" y="14"/>
                </a:cubicBezTo>
                <a:cubicBezTo>
                  <a:pt x="185" y="9"/>
                  <a:pt x="179" y="4"/>
                  <a:pt x="172" y="0"/>
                </a:cubicBezTo>
                <a:cubicBezTo>
                  <a:pt x="171" y="0"/>
                  <a:pt x="171" y="0"/>
                  <a:pt x="171" y="0"/>
                </a:cubicBezTo>
                <a:cubicBezTo>
                  <a:pt x="178" y="4"/>
                  <a:pt x="185" y="9"/>
                  <a:pt x="191" y="14"/>
                </a:cubicBezTo>
                <a:cubicBezTo>
                  <a:pt x="194" y="25"/>
                  <a:pt x="196" y="37"/>
                  <a:pt x="200" y="48"/>
                </a:cubicBezTo>
                <a:cubicBezTo>
                  <a:pt x="200" y="48"/>
                  <a:pt x="200" y="48"/>
                  <a:pt x="200" y="48"/>
                </a:cubicBezTo>
                <a:cubicBezTo>
                  <a:pt x="192" y="42"/>
                  <a:pt x="184" y="36"/>
                  <a:pt x="176" y="30"/>
                </a:cubicBezTo>
                <a:cubicBezTo>
                  <a:pt x="174" y="20"/>
                  <a:pt x="173" y="10"/>
                  <a:pt x="171" y="0"/>
                </a:cubicBezTo>
                <a:cubicBezTo>
                  <a:pt x="171" y="0"/>
                  <a:pt x="171" y="0"/>
                  <a:pt x="171" y="0"/>
                </a:cubicBezTo>
                <a:cubicBezTo>
                  <a:pt x="172" y="9"/>
                  <a:pt x="174" y="20"/>
                  <a:pt x="176" y="30"/>
                </a:cubicBezTo>
                <a:cubicBezTo>
                  <a:pt x="169" y="25"/>
                  <a:pt x="162" y="20"/>
                  <a:pt x="156" y="16"/>
                </a:cubicBezTo>
                <a:cubicBezTo>
                  <a:pt x="155" y="10"/>
                  <a:pt x="155" y="5"/>
                  <a:pt x="154" y="0"/>
                </a:cubicBezTo>
                <a:cubicBezTo>
                  <a:pt x="154" y="0"/>
                  <a:pt x="154" y="0"/>
                  <a:pt x="154" y="0"/>
                </a:cubicBezTo>
                <a:cubicBezTo>
                  <a:pt x="154" y="5"/>
                  <a:pt x="155" y="10"/>
                  <a:pt x="155" y="15"/>
                </a:cubicBezTo>
                <a:cubicBezTo>
                  <a:pt x="155" y="15"/>
                  <a:pt x="155" y="15"/>
                  <a:pt x="155" y="15"/>
                </a:cubicBezTo>
                <a:cubicBezTo>
                  <a:pt x="150" y="12"/>
                  <a:pt x="144" y="8"/>
                  <a:pt x="139" y="4"/>
                </a:cubicBezTo>
                <a:cubicBezTo>
                  <a:pt x="138" y="3"/>
                  <a:pt x="138" y="1"/>
                  <a:pt x="138" y="0"/>
                </a:cubicBezTo>
                <a:cubicBezTo>
                  <a:pt x="138" y="0"/>
                  <a:pt x="138" y="0"/>
                  <a:pt x="138" y="0"/>
                </a:cubicBezTo>
                <a:cubicBezTo>
                  <a:pt x="138" y="1"/>
                  <a:pt x="138" y="3"/>
                  <a:pt x="138" y="4"/>
                </a:cubicBezTo>
                <a:cubicBezTo>
                  <a:pt x="136" y="2"/>
                  <a:pt x="133" y="1"/>
                  <a:pt x="131" y="0"/>
                </a:cubicBezTo>
                <a:cubicBezTo>
                  <a:pt x="130" y="0"/>
                  <a:pt x="130" y="0"/>
                  <a:pt x="130" y="0"/>
                </a:cubicBezTo>
                <a:cubicBezTo>
                  <a:pt x="133" y="1"/>
                  <a:pt x="135" y="3"/>
                  <a:pt x="138" y="5"/>
                </a:cubicBezTo>
                <a:cubicBezTo>
                  <a:pt x="138" y="5"/>
                  <a:pt x="138" y="5"/>
                  <a:pt x="138" y="5"/>
                </a:cubicBezTo>
                <a:cubicBezTo>
                  <a:pt x="139" y="14"/>
                  <a:pt x="140" y="24"/>
                  <a:pt x="141" y="33"/>
                </a:cubicBezTo>
                <a:cubicBezTo>
                  <a:pt x="135" y="29"/>
                  <a:pt x="129" y="26"/>
                  <a:pt x="124" y="22"/>
                </a:cubicBezTo>
                <a:cubicBezTo>
                  <a:pt x="123" y="15"/>
                  <a:pt x="123" y="7"/>
                  <a:pt x="123" y="0"/>
                </a:cubicBezTo>
                <a:cubicBezTo>
                  <a:pt x="122" y="0"/>
                  <a:pt x="122" y="0"/>
                  <a:pt x="122" y="0"/>
                </a:cubicBezTo>
                <a:cubicBezTo>
                  <a:pt x="122" y="7"/>
                  <a:pt x="123" y="14"/>
                  <a:pt x="123" y="22"/>
                </a:cubicBezTo>
                <a:cubicBezTo>
                  <a:pt x="122" y="21"/>
                  <a:pt x="121" y="21"/>
                  <a:pt x="120" y="20"/>
                </a:cubicBezTo>
                <a:cubicBezTo>
                  <a:pt x="116" y="18"/>
                  <a:pt x="112" y="15"/>
                  <a:pt x="108" y="13"/>
                </a:cubicBezTo>
                <a:cubicBezTo>
                  <a:pt x="108" y="9"/>
                  <a:pt x="108" y="4"/>
                  <a:pt x="108" y="0"/>
                </a:cubicBezTo>
                <a:cubicBezTo>
                  <a:pt x="108" y="0"/>
                  <a:pt x="108" y="0"/>
                  <a:pt x="108" y="0"/>
                </a:cubicBezTo>
                <a:cubicBezTo>
                  <a:pt x="107" y="4"/>
                  <a:pt x="107" y="9"/>
                  <a:pt x="107" y="13"/>
                </a:cubicBezTo>
                <a:cubicBezTo>
                  <a:pt x="103" y="11"/>
                  <a:pt x="99" y="9"/>
                  <a:pt x="94" y="7"/>
                </a:cubicBezTo>
                <a:cubicBezTo>
                  <a:pt x="94" y="5"/>
                  <a:pt x="94" y="2"/>
                  <a:pt x="94" y="0"/>
                </a:cubicBezTo>
                <a:cubicBezTo>
                  <a:pt x="94" y="0"/>
                  <a:pt x="94" y="0"/>
                  <a:pt x="94" y="0"/>
                </a:cubicBezTo>
                <a:cubicBezTo>
                  <a:pt x="94" y="2"/>
                  <a:pt x="93" y="5"/>
                  <a:pt x="93" y="7"/>
                </a:cubicBezTo>
                <a:cubicBezTo>
                  <a:pt x="89" y="6"/>
                  <a:pt x="85" y="4"/>
                  <a:pt x="81" y="3"/>
                </a:cubicBezTo>
                <a:cubicBezTo>
                  <a:pt x="81" y="2"/>
                  <a:pt x="81" y="1"/>
                  <a:pt x="81" y="0"/>
                </a:cubicBezTo>
                <a:cubicBezTo>
                  <a:pt x="81" y="0"/>
                  <a:pt x="81" y="0"/>
                  <a:pt x="81" y="0"/>
                </a:cubicBezTo>
                <a:cubicBezTo>
                  <a:pt x="80" y="1"/>
                  <a:pt x="80" y="2"/>
                  <a:pt x="80" y="3"/>
                </a:cubicBezTo>
                <a:cubicBezTo>
                  <a:pt x="77" y="2"/>
                  <a:pt x="74" y="1"/>
                  <a:pt x="71" y="0"/>
                </a:cubicBezTo>
                <a:cubicBezTo>
                  <a:pt x="70" y="0"/>
                  <a:pt x="70" y="0"/>
                  <a:pt x="70" y="0"/>
                </a:cubicBezTo>
                <a:cubicBezTo>
                  <a:pt x="73" y="1"/>
                  <a:pt x="77" y="2"/>
                  <a:pt x="80" y="3"/>
                </a:cubicBezTo>
                <a:cubicBezTo>
                  <a:pt x="79" y="12"/>
                  <a:pt x="79" y="20"/>
                  <a:pt x="78" y="29"/>
                </a:cubicBezTo>
                <a:cubicBezTo>
                  <a:pt x="74" y="27"/>
                  <a:pt x="69" y="25"/>
                  <a:pt x="65" y="24"/>
                </a:cubicBezTo>
                <a:cubicBezTo>
                  <a:pt x="66" y="16"/>
                  <a:pt x="67" y="7"/>
                  <a:pt x="68" y="0"/>
                </a:cubicBezTo>
                <a:cubicBezTo>
                  <a:pt x="68" y="0"/>
                  <a:pt x="68" y="0"/>
                  <a:pt x="68" y="0"/>
                </a:cubicBezTo>
                <a:cubicBezTo>
                  <a:pt x="66" y="7"/>
                  <a:pt x="65" y="16"/>
                  <a:pt x="65" y="24"/>
                </a:cubicBezTo>
                <a:cubicBezTo>
                  <a:pt x="61" y="22"/>
                  <a:pt x="57" y="21"/>
                  <a:pt x="53" y="19"/>
                </a:cubicBezTo>
                <a:cubicBezTo>
                  <a:pt x="54" y="13"/>
                  <a:pt x="55" y="6"/>
                  <a:pt x="56" y="0"/>
                </a:cubicBezTo>
                <a:cubicBezTo>
                  <a:pt x="56" y="0"/>
                  <a:pt x="56" y="0"/>
                  <a:pt x="56" y="0"/>
                </a:cubicBezTo>
                <a:cubicBezTo>
                  <a:pt x="54" y="6"/>
                  <a:pt x="53" y="12"/>
                  <a:pt x="52" y="19"/>
                </a:cubicBezTo>
                <a:cubicBezTo>
                  <a:pt x="48" y="18"/>
                  <a:pt x="44" y="16"/>
                  <a:pt x="41" y="14"/>
                </a:cubicBezTo>
                <a:cubicBezTo>
                  <a:pt x="42" y="9"/>
                  <a:pt x="43" y="4"/>
                  <a:pt x="44" y="0"/>
                </a:cubicBezTo>
                <a:cubicBezTo>
                  <a:pt x="43" y="0"/>
                  <a:pt x="43" y="0"/>
                  <a:pt x="43" y="0"/>
                </a:cubicBezTo>
                <a:cubicBezTo>
                  <a:pt x="42" y="4"/>
                  <a:pt x="41" y="9"/>
                  <a:pt x="40" y="14"/>
                </a:cubicBezTo>
                <a:cubicBezTo>
                  <a:pt x="37" y="13"/>
                  <a:pt x="34" y="12"/>
                  <a:pt x="31" y="11"/>
                </a:cubicBezTo>
                <a:cubicBezTo>
                  <a:pt x="32" y="7"/>
                  <a:pt x="32" y="3"/>
                  <a:pt x="33" y="0"/>
                </a:cubicBezTo>
                <a:cubicBezTo>
                  <a:pt x="33" y="0"/>
                  <a:pt x="33" y="0"/>
                  <a:pt x="33" y="0"/>
                </a:cubicBezTo>
                <a:cubicBezTo>
                  <a:pt x="32" y="3"/>
                  <a:pt x="31" y="7"/>
                  <a:pt x="30" y="10"/>
                </a:cubicBezTo>
                <a:cubicBezTo>
                  <a:pt x="27" y="9"/>
                  <a:pt x="24" y="8"/>
                  <a:pt x="21" y="6"/>
                </a:cubicBezTo>
                <a:cubicBezTo>
                  <a:pt x="21" y="4"/>
                  <a:pt x="22" y="2"/>
                  <a:pt x="22" y="0"/>
                </a:cubicBezTo>
                <a:cubicBezTo>
                  <a:pt x="22" y="0"/>
                  <a:pt x="22" y="0"/>
                  <a:pt x="22" y="0"/>
                </a:cubicBezTo>
                <a:cubicBezTo>
                  <a:pt x="21" y="2"/>
                  <a:pt x="21" y="4"/>
                  <a:pt x="20" y="6"/>
                </a:cubicBezTo>
                <a:cubicBezTo>
                  <a:pt x="17" y="5"/>
                  <a:pt x="14" y="3"/>
                  <a:pt x="10" y="2"/>
                </a:cubicBezTo>
                <a:cubicBezTo>
                  <a:pt x="11" y="1"/>
                  <a:pt x="11" y="0"/>
                  <a:pt x="11" y="0"/>
                </a:cubicBezTo>
                <a:cubicBezTo>
                  <a:pt x="10" y="0"/>
                  <a:pt x="10" y="0"/>
                  <a:pt x="10" y="0"/>
                </a:cubicBezTo>
                <a:cubicBezTo>
                  <a:pt x="10" y="0"/>
                  <a:pt x="10" y="1"/>
                  <a:pt x="10" y="2"/>
                </a:cubicBezTo>
                <a:cubicBezTo>
                  <a:pt x="8" y="1"/>
                  <a:pt x="7" y="0"/>
                  <a:pt x="5" y="0"/>
                </a:cubicBezTo>
                <a:cubicBezTo>
                  <a:pt x="4" y="0"/>
                  <a:pt x="4" y="0"/>
                  <a:pt x="4" y="0"/>
                </a:cubicBezTo>
                <a:cubicBezTo>
                  <a:pt x="6" y="0"/>
                  <a:pt x="8" y="1"/>
                  <a:pt x="10" y="2"/>
                </a:cubicBezTo>
                <a:cubicBezTo>
                  <a:pt x="8" y="9"/>
                  <a:pt x="7" y="16"/>
                  <a:pt x="5" y="22"/>
                </a:cubicBezTo>
                <a:cubicBezTo>
                  <a:pt x="5" y="23"/>
                  <a:pt x="5" y="24"/>
                  <a:pt x="5" y="24"/>
                </a:cubicBezTo>
                <a:cubicBezTo>
                  <a:pt x="3" y="24"/>
                  <a:pt x="1" y="23"/>
                  <a:pt x="0" y="22"/>
                </a:cubicBezTo>
                <a:cubicBezTo>
                  <a:pt x="0" y="23"/>
                  <a:pt x="0" y="23"/>
                  <a:pt x="0" y="23"/>
                </a:cubicBezTo>
                <a:cubicBezTo>
                  <a:pt x="1" y="23"/>
                  <a:pt x="3" y="24"/>
                  <a:pt x="5" y="25"/>
                </a:cubicBezTo>
                <a:cubicBezTo>
                  <a:pt x="3" y="32"/>
                  <a:pt x="2" y="39"/>
                  <a:pt x="0" y="47"/>
                </a:cubicBezTo>
                <a:cubicBezTo>
                  <a:pt x="0" y="47"/>
                  <a:pt x="0" y="47"/>
                  <a:pt x="0" y="47"/>
                </a:cubicBezTo>
                <a:cubicBezTo>
                  <a:pt x="0" y="47"/>
                  <a:pt x="0" y="47"/>
                  <a:pt x="0" y="47"/>
                </a:cubicBezTo>
                <a:cubicBezTo>
                  <a:pt x="0" y="47"/>
                  <a:pt x="0" y="47"/>
                  <a:pt x="0" y="47"/>
                </a:cubicBezTo>
                <a:cubicBezTo>
                  <a:pt x="0" y="49"/>
                  <a:pt x="0" y="50"/>
                  <a:pt x="0" y="51"/>
                </a:cubicBezTo>
                <a:cubicBezTo>
                  <a:pt x="0" y="55"/>
                  <a:pt x="0" y="55"/>
                  <a:pt x="0" y="55"/>
                </a:cubicBezTo>
                <a:cubicBezTo>
                  <a:pt x="0" y="52"/>
                  <a:pt x="0" y="50"/>
                  <a:pt x="1" y="48"/>
                </a:cubicBezTo>
                <a:cubicBezTo>
                  <a:pt x="4" y="49"/>
                  <a:pt x="8" y="51"/>
                  <a:pt x="11" y="52"/>
                </a:cubicBezTo>
                <a:cubicBezTo>
                  <a:pt x="10" y="60"/>
                  <a:pt x="9" y="68"/>
                  <a:pt x="9" y="76"/>
                </a:cubicBezTo>
                <a:cubicBezTo>
                  <a:pt x="6" y="74"/>
                  <a:pt x="3" y="73"/>
                  <a:pt x="0" y="72"/>
                </a:cubicBezTo>
                <a:cubicBezTo>
                  <a:pt x="0" y="72"/>
                  <a:pt x="0" y="72"/>
                  <a:pt x="0" y="72"/>
                </a:cubicBezTo>
                <a:cubicBezTo>
                  <a:pt x="3" y="73"/>
                  <a:pt x="6" y="75"/>
                  <a:pt x="9" y="76"/>
                </a:cubicBezTo>
                <a:cubicBezTo>
                  <a:pt x="8" y="83"/>
                  <a:pt x="7" y="90"/>
                  <a:pt x="7" y="98"/>
                </a:cubicBezTo>
                <a:cubicBezTo>
                  <a:pt x="5" y="96"/>
                  <a:pt x="2" y="95"/>
                  <a:pt x="0" y="94"/>
                </a:cubicBezTo>
                <a:cubicBezTo>
                  <a:pt x="0" y="95"/>
                  <a:pt x="0" y="95"/>
                  <a:pt x="0" y="95"/>
                </a:cubicBezTo>
                <a:cubicBezTo>
                  <a:pt x="2" y="96"/>
                  <a:pt x="5" y="97"/>
                  <a:pt x="7" y="98"/>
                </a:cubicBezTo>
                <a:cubicBezTo>
                  <a:pt x="7" y="105"/>
                  <a:pt x="7" y="113"/>
                  <a:pt x="7" y="120"/>
                </a:cubicBezTo>
                <a:cubicBezTo>
                  <a:pt x="4" y="119"/>
                  <a:pt x="2" y="118"/>
                  <a:pt x="0" y="117"/>
                </a:cubicBezTo>
                <a:cubicBezTo>
                  <a:pt x="0" y="118"/>
                  <a:pt x="0" y="118"/>
                  <a:pt x="0" y="118"/>
                </a:cubicBezTo>
                <a:cubicBezTo>
                  <a:pt x="2" y="119"/>
                  <a:pt x="4" y="120"/>
                  <a:pt x="7" y="121"/>
                </a:cubicBezTo>
                <a:cubicBezTo>
                  <a:pt x="7" y="128"/>
                  <a:pt x="7" y="136"/>
                  <a:pt x="7" y="144"/>
                </a:cubicBezTo>
                <a:cubicBezTo>
                  <a:pt x="5" y="143"/>
                  <a:pt x="2" y="141"/>
                  <a:pt x="0" y="140"/>
                </a:cubicBezTo>
                <a:cubicBezTo>
                  <a:pt x="0" y="141"/>
                  <a:pt x="0" y="141"/>
                  <a:pt x="0" y="141"/>
                </a:cubicBezTo>
                <a:cubicBezTo>
                  <a:pt x="2" y="142"/>
                  <a:pt x="5" y="143"/>
                  <a:pt x="7" y="144"/>
                </a:cubicBezTo>
                <a:cubicBezTo>
                  <a:pt x="8" y="152"/>
                  <a:pt x="8" y="160"/>
                  <a:pt x="9" y="167"/>
                </a:cubicBezTo>
                <a:cubicBezTo>
                  <a:pt x="6" y="166"/>
                  <a:pt x="3" y="165"/>
                  <a:pt x="0" y="163"/>
                </a:cubicBezTo>
                <a:cubicBezTo>
                  <a:pt x="0" y="164"/>
                  <a:pt x="0" y="164"/>
                  <a:pt x="0" y="164"/>
                </a:cubicBezTo>
                <a:cubicBezTo>
                  <a:pt x="3" y="165"/>
                  <a:pt x="6" y="167"/>
                  <a:pt x="9" y="168"/>
                </a:cubicBezTo>
                <a:cubicBezTo>
                  <a:pt x="9" y="176"/>
                  <a:pt x="10" y="184"/>
                  <a:pt x="11" y="192"/>
                </a:cubicBezTo>
                <a:cubicBezTo>
                  <a:pt x="7" y="190"/>
                  <a:pt x="3" y="188"/>
                  <a:pt x="0" y="186"/>
                </a:cubicBezTo>
                <a:cubicBezTo>
                  <a:pt x="0" y="187"/>
                  <a:pt x="0" y="187"/>
                  <a:pt x="0" y="187"/>
                </a:cubicBezTo>
                <a:cubicBezTo>
                  <a:pt x="3" y="189"/>
                  <a:pt x="7" y="191"/>
                  <a:pt x="11" y="192"/>
                </a:cubicBezTo>
                <a:cubicBezTo>
                  <a:pt x="12" y="200"/>
                  <a:pt x="13" y="209"/>
                  <a:pt x="14" y="217"/>
                </a:cubicBezTo>
                <a:cubicBezTo>
                  <a:pt x="9" y="215"/>
                  <a:pt x="4" y="212"/>
                  <a:pt x="0" y="210"/>
                </a:cubicBezTo>
                <a:cubicBezTo>
                  <a:pt x="0" y="211"/>
                  <a:pt x="0" y="211"/>
                  <a:pt x="0" y="211"/>
                </a:cubicBezTo>
                <a:cubicBezTo>
                  <a:pt x="5" y="213"/>
                  <a:pt x="9" y="215"/>
                  <a:pt x="14" y="218"/>
                </a:cubicBezTo>
                <a:cubicBezTo>
                  <a:pt x="15" y="226"/>
                  <a:pt x="17" y="234"/>
                  <a:pt x="18" y="243"/>
                </a:cubicBezTo>
                <a:cubicBezTo>
                  <a:pt x="18" y="243"/>
                  <a:pt x="18" y="243"/>
                  <a:pt x="18" y="243"/>
                </a:cubicBezTo>
                <a:cubicBezTo>
                  <a:pt x="13" y="240"/>
                  <a:pt x="7" y="237"/>
                  <a:pt x="2" y="235"/>
                </a:cubicBezTo>
                <a:cubicBezTo>
                  <a:pt x="1" y="230"/>
                  <a:pt x="0" y="225"/>
                  <a:pt x="0" y="220"/>
                </a:cubicBezTo>
                <a:cubicBezTo>
                  <a:pt x="0" y="224"/>
                  <a:pt x="0" y="224"/>
                  <a:pt x="0" y="224"/>
                </a:cubicBezTo>
                <a:cubicBezTo>
                  <a:pt x="0" y="228"/>
                  <a:pt x="1" y="231"/>
                  <a:pt x="1" y="234"/>
                </a:cubicBezTo>
                <a:cubicBezTo>
                  <a:pt x="1" y="234"/>
                  <a:pt x="0" y="234"/>
                  <a:pt x="0" y="234"/>
                </a:cubicBezTo>
                <a:cubicBezTo>
                  <a:pt x="0" y="234"/>
                  <a:pt x="0" y="234"/>
                  <a:pt x="0" y="234"/>
                </a:cubicBezTo>
                <a:cubicBezTo>
                  <a:pt x="0" y="234"/>
                  <a:pt x="1" y="235"/>
                  <a:pt x="1" y="235"/>
                </a:cubicBezTo>
                <a:cubicBezTo>
                  <a:pt x="2" y="243"/>
                  <a:pt x="4" y="252"/>
                  <a:pt x="5" y="260"/>
                </a:cubicBezTo>
                <a:cubicBezTo>
                  <a:pt x="3" y="259"/>
                  <a:pt x="2" y="258"/>
                  <a:pt x="0" y="257"/>
                </a:cubicBezTo>
                <a:cubicBezTo>
                  <a:pt x="0" y="258"/>
                  <a:pt x="0" y="258"/>
                  <a:pt x="0" y="258"/>
                </a:cubicBezTo>
                <a:cubicBezTo>
                  <a:pt x="2" y="259"/>
                  <a:pt x="3" y="260"/>
                  <a:pt x="5" y="261"/>
                </a:cubicBezTo>
                <a:cubicBezTo>
                  <a:pt x="7" y="269"/>
                  <a:pt x="8" y="278"/>
                  <a:pt x="10" y="287"/>
                </a:cubicBezTo>
                <a:cubicBezTo>
                  <a:pt x="7" y="285"/>
                  <a:pt x="5" y="284"/>
                  <a:pt x="2" y="283"/>
                </a:cubicBezTo>
                <a:cubicBezTo>
                  <a:pt x="1" y="282"/>
                  <a:pt x="0" y="282"/>
                  <a:pt x="0" y="282"/>
                </a:cubicBezTo>
                <a:cubicBezTo>
                  <a:pt x="0" y="282"/>
                  <a:pt x="0" y="282"/>
                  <a:pt x="0" y="282"/>
                </a:cubicBezTo>
                <a:cubicBezTo>
                  <a:pt x="0" y="282"/>
                  <a:pt x="1" y="283"/>
                  <a:pt x="2" y="283"/>
                </a:cubicBezTo>
                <a:cubicBezTo>
                  <a:pt x="5" y="284"/>
                  <a:pt x="7" y="286"/>
                  <a:pt x="10" y="287"/>
                </a:cubicBezTo>
                <a:cubicBezTo>
                  <a:pt x="12" y="296"/>
                  <a:pt x="14" y="306"/>
                  <a:pt x="16" y="315"/>
                </a:cubicBezTo>
                <a:cubicBezTo>
                  <a:pt x="11" y="311"/>
                  <a:pt x="5" y="308"/>
                  <a:pt x="0" y="305"/>
                </a:cubicBezTo>
                <a:cubicBezTo>
                  <a:pt x="0" y="306"/>
                  <a:pt x="0" y="306"/>
                  <a:pt x="0" y="306"/>
                </a:cubicBezTo>
                <a:cubicBezTo>
                  <a:pt x="5" y="309"/>
                  <a:pt x="11" y="312"/>
                  <a:pt x="16" y="316"/>
                </a:cubicBezTo>
                <a:cubicBezTo>
                  <a:pt x="19" y="326"/>
                  <a:pt x="21" y="336"/>
                  <a:pt x="24" y="346"/>
                </a:cubicBezTo>
                <a:cubicBezTo>
                  <a:pt x="21" y="344"/>
                  <a:pt x="18" y="342"/>
                  <a:pt x="15" y="340"/>
                </a:cubicBezTo>
                <a:cubicBezTo>
                  <a:pt x="11" y="337"/>
                  <a:pt x="7" y="334"/>
                  <a:pt x="3" y="331"/>
                </a:cubicBezTo>
                <a:cubicBezTo>
                  <a:pt x="2" y="327"/>
                  <a:pt x="1" y="322"/>
                  <a:pt x="0" y="317"/>
                </a:cubicBezTo>
                <a:cubicBezTo>
                  <a:pt x="0" y="320"/>
                  <a:pt x="0" y="320"/>
                  <a:pt x="0" y="320"/>
                </a:cubicBezTo>
                <a:cubicBezTo>
                  <a:pt x="1" y="323"/>
                  <a:pt x="1" y="327"/>
                  <a:pt x="2" y="331"/>
                </a:cubicBezTo>
                <a:cubicBezTo>
                  <a:pt x="2" y="331"/>
                  <a:pt x="2" y="331"/>
                  <a:pt x="2" y="331"/>
                </a:cubicBezTo>
                <a:cubicBezTo>
                  <a:pt x="1" y="330"/>
                  <a:pt x="1" y="330"/>
                  <a:pt x="0" y="329"/>
                </a:cubicBezTo>
                <a:cubicBezTo>
                  <a:pt x="0" y="330"/>
                  <a:pt x="0" y="330"/>
                  <a:pt x="0" y="330"/>
                </a:cubicBezTo>
                <a:cubicBezTo>
                  <a:pt x="1" y="330"/>
                  <a:pt x="1" y="331"/>
                  <a:pt x="2" y="331"/>
                </a:cubicBezTo>
                <a:cubicBezTo>
                  <a:pt x="4" y="341"/>
                  <a:pt x="7" y="351"/>
                  <a:pt x="9" y="361"/>
                </a:cubicBezTo>
                <a:cubicBezTo>
                  <a:pt x="8" y="361"/>
                  <a:pt x="8" y="360"/>
                  <a:pt x="7" y="360"/>
                </a:cubicBezTo>
                <a:cubicBezTo>
                  <a:pt x="5" y="358"/>
                  <a:pt x="2" y="356"/>
                  <a:pt x="0" y="354"/>
                </a:cubicBezTo>
                <a:cubicBezTo>
                  <a:pt x="0" y="355"/>
                  <a:pt x="0" y="355"/>
                  <a:pt x="0" y="355"/>
                </a:cubicBezTo>
                <a:cubicBezTo>
                  <a:pt x="2" y="357"/>
                  <a:pt x="5" y="358"/>
                  <a:pt x="7" y="360"/>
                </a:cubicBezTo>
                <a:cubicBezTo>
                  <a:pt x="8" y="361"/>
                  <a:pt x="9" y="361"/>
                  <a:pt x="9" y="362"/>
                </a:cubicBezTo>
                <a:cubicBezTo>
                  <a:pt x="12" y="372"/>
                  <a:pt x="14" y="382"/>
                  <a:pt x="17" y="392"/>
                </a:cubicBezTo>
                <a:cubicBezTo>
                  <a:pt x="11" y="387"/>
                  <a:pt x="6" y="383"/>
                  <a:pt x="0" y="379"/>
                </a:cubicBezTo>
                <a:cubicBezTo>
                  <a:pt x="0" y="380"/>
                  <a:pt x="0" y="380"/>
                  <a:pt x="0" y="380"/>
                </a:cubicBezTo>
                <a:cubicBezTo>
                  <a:pt x="6" y="384"/>
                  <a:pt x="11" y="388"/>
                  <a:pt x="17" y="393"/>
                </a:cubicBezTo>
                <a:cubicBezTo>
                  <a:pt x="20" y="403"/>
                  <a:pt x="23" y="414"/>
                  <a:pt x="26" y="425"/>
                </a:cubicBezTo>
                <a:cubicBezTo>
                  <a:pt x="20" y="420"/>
                  <a:pt x="13" y="414"/>
                  <a:pt x="6" y="409"/>
                </a:cubicBezTo>
                <a:cubicBezTo>
                  <a:pt x="4" y="401"/>
                  <a:pt x="2" y="393"/>
                  <a:pt x="0" y="385"/>
                </a:cubicBezTo>
                <a:cubicBezTo>
                  <a:pt x="0" y="387"/>
                  <a:pt x="0" y="387"/>
                  <a:pt x="0" y="387"/>
                </a:cubicBezTo>
                <a:cubicBezTo>
                  <a:pt x="1" y="394"/>
                  <a:pt x="3" y="402"/>
                  <a:pt x="5" y="409"/>
                </a:cubicBezTo>
                <a:cubicBezTo>
                  <a:pt x="3" y="407"/>
                  <a:pt x="2" y="406"/>
                  <a:pt x="0" y="405"/>
                </a:cubicBezTo>
                <a:cubicBezTo>
                  <a:pt x="0" y="405"/>
                  <a:pt x="0" y="405"/>
                  <a:pt x="0" y="405"/>
                </a:cubicBezTo>
                <a:cubicBezTo>
                  <a:pt x="2" y="407"/>
                  <a:pt x="4" y="408"/>
                  <a:pt x="5" y="410"/>
                </a:cubicBezTo>
                <a:cubicBezTo>
                  <a:pt x="8" y="420"/>
                  <a:pt x="11" y="430"/>
                  <a:pt x="14" y="441"/>
                </a:cubicBezTo>
                <a:cubicBezTo>
                  <a:pt x="9" y="437"/>
                  <a:pt x="5" y="433"/>
                  <a:pt x="0" y="430"/>
                </a:cubicBezTo>
                <a:cubicBezTo>
                  <a:pt x="0" y="430"/>
                  <a:pt x="0" y="430"/>
                  <a:pt x="0" y="430"/>
                </a:cubicBezTo>
                <a:cubicBezTo>
                  <a:pt x="5" y="434"/>
                  <a:pt x="9" y="438"/>
                  <a:pt x="14" y="442"/>
                </a:cubicBezTo>
                <a:cubicBezTo>
                  <a:pt x="17" y="451"/>
                  <a:pt x="20" y="462"/>
                  <a:pt x="23" y="472"/>
                </a:cubicBezTo>
                <a:cubicBezTo>
                  <a:pt x="15" y="465"/>
                  <a:pt x="8" y="459"/>
                  <a:pt x="0" y="453"/>
                </a:cubicBezTo>
                <a:cubicBezTo>
                  <a:pt x="0" y="454"/>
                  <a:pt x="0" y="454"/>
                  <a:pt x="0" y="454"/>
                </a:cubicBezTo>
                <a:cubicBezTo>
                  <a:pt x="8" y="460"/>
                  <a:pt x="16" y="466"/>
                  <a:pt x="23" y="472"/>
                </a:cubicBezTo>
                <a:cubicBezTo>
                  <a:pt x="27" y="483"/>
                  <a:pt x="30" y="493"/>
                  <a:pt x="33" y="504"/>
                </a:cubicBezTo>
                <a:cubicBezTo>
                  <a:pt x="24" y="496"/>
                  <a:pt x="15" y="489"/>
                  <a:pt x="7" y="482"/>
                </a:cubicBezTo>
                <a:cubicBezTo>
                  <a:pt x="4" y="474"/>
                  <a:pt x="2" y="466"/>
                  <a:pt x="0" y="458"/>
                </a:cubicBezTo>
                <a:cubicBezTo>
                  <a:pt x="0" y="460"/>
                  <a:pt x="0" y="460"/>
                  <a:pt x="0" y="460"/>
                </a:cubicBezTo>
                <a:cubicBezTo>
                  <a:pt x="2" y="467"/>
                  <a:pt x="4" y="474"/>
                  <a:pt x="6" y="481"/>
                </a:cubicBezTo>
                <a:cubicBezTo>
                  <a:pt x="4" y="480"/>
                  <a:pt x="2" y="478"/>
                  <a:pt x="0" y="476"/>
                </a:cubicBezTo>
                <a:cubicBezTo>
                  <a:pt x="0" y="477"/>
                  <a:pt x="0" y="477"/>
                  <a:pt x="0" y="477"/>
                </a:cubicBezTo>
                <a:cubicBezTo>
                  <a:pt x="2" y="479"/>
                  <a:pt x="4" y="480"/>
                  <a:pt x="6" y="482"/>
                </a:cubicBezTo>
                <a:cubicBezTo>
                  <a:pt x="9" y="492"/>
                  <a:pt x="12" y="502"/>
                  <a:pt x="15" y="513"/>
                </a:cubicBezTo>
                <a:cubicBezTo>
                  <a:pt x="10" y="508"/>
                  <a:pt x="5" y="504"/>
                  <a:pt x="0" y="500"/>
                </a:cubicBezTo>
                <a:cubicBezTo>
                  <a:pt x="0" y="501"/>
                  <a:pt x="0" y="501"/>
                  <a:pt x="0" y="501"/>
                </a:cubicBezTo>
                <a:cubicBezTo>
                  <a:pt x="5" y="505"/>
                  <a:pt x="10" y="509"/>
                  <a:pt x="16" y="513"/>
                </a:cubicBezTo>
                <a:cubicBezTo>
                  <a:pt x="19" y="524"/>
                  <a:pt x="22" y="534"/>
                  <a:pt x="25" y="544"/>
                </a:cubicBezTo>
                <a:cubicBezTo>
                  <a:pt x="25" y="544"/>
                  <a:pt x="25" y="544"/>
                  <a:pt x="25" y="544"/>
                </a:cubicBezTo>
                <a:cubicBezTo>
                  <a:pt x="17" y="537"/>
                  <a:pt x="8" y="530"/>
                  <a:pt x="0" y="523"/>
                </a:cubicBezTo>
                <a:cubicBezTo>
                  <a:pt x="0" y="523"/>
                  <a:pt x="0" y="523"/>
                  <a:pt x="0" y="523"/>
                </a:cubicBezTo>
                <a:cubicBezTo>
                  <a:pt x="8" y="531"/>
                  <a:pt x="17" y="538"/>
                  <a:pt x="26" y="545"/>
                </a:cubicBezTo>
                <a:cubicBezTo>
                  <a:pt x="29" y="555"/>
                  <a:pt x="32" y="565"/>
                  <a:pt x="36" y="575"/>
                </a:cubicBezTo>
                <a:cubicBezTo>
                  <a:pt x="26" y="567"/>
                  <a:pt x="16" y="558"/>
                  <a:pt x="7" y="550"/>
                </a:cubicBezTo>
                <a:cubicBezTo>
                  <a:pt x="4" y="543"/>
                  <a:pt x="2" y="535"/>
                  <a:pt x="0" y="528"/>
                </a:cubicBezTo>
                <a:cubicBezTo>
                  <a:pt x="0" y="529"/>
                  <a:pt x="0" y="529"/>
                  <a:pt x="0" y="529"/>
                </a:cubicBezTo>
                <a:cubicBezTo>
                  <a:pt x="2" y="536"/>
                  <a:pt x="4" y="543"/>
                  <a:pt x="6" y="550"/>
                </a:cubicBezTo>
                <a:cubicBezTo>
                  <a:pt x="4" y="548"/>
                  <a:pt x="2" y="546"/>
                  <a:pt x="0" y="545"/>
                </a:cubicBezTo>
                <a:cubicBezTo>
                  <a:pt x="0" y="545"/>
                  <a:pt x="0" y="545"/>
                  <a:pt x="0" y="545"/>
                </a:cubicBezTo>
                <a:cubicBezTo>
                  <a:pt x="2" y="547"/>
                  <a:pt x="4" y="549"/>
                  <a:pt x="6" y="550"/>
                </a:cubicBezTo>
                <a:cubicBezTo>
                  <a:pt x="10" y="561"/>
                  <a:pt x="13" y="572"/>
                  <a:pt x="17" y="582"/>
                </a:cubicBezTo>
                <a:cubicBezTo>
                  <a:pt x="11" y="578"/>
                  <a:pt x="5" y="573"/>
                  <a:pt x="0" y="568"/>
                </a:cubicBezTo>
                <a:cubicBezTo>
                  <a:pt x="0" y="569"/>
                  <a:pt x="0" y="569"/>
                  <a:pt x="0" y="569"/>
                </a:cubicBezTo>
                <a:cubicBezTo>
                  <a:pt x="5" y="574"/>
                  <a:pt x="11" y="579"/>
                  <a:pt x="17" y="583"/>
                </a:cubicBezTo>
                <a:cubicBezTo>
                  <a:pt x="21" y="595"/>
                  <a:pt x="25" y="606"/>
                  <a:pt x="29" y="618"/>
                </a:cubicBezTo>
                <a:cubicBezTo>
                  <a:pt x="29" y="618"/>
                  <a:pt x="29" y="618"/>
                  <a:pt x="29" y="618"/>
                </a:cubicBezTo>
                <a:cubicBezTo>
                  <a:pt x="19" y="609"/>
                  <a:pt x="9" y="601"/>
                  <a:pt x="0" y="593"/>
                </a:cubicBezTo>
                <a:cubicBezTo>
                  <a:pt x="0" y="593"/>
                  <a:pt x="0" y="593"/>
                  <a:pt x="0" y="593"/>
                </a:cubicBezTo>
                <a:cubicBezTo>
                  <a:pt x="9" y="602"/>
                  <a:pt x="19" y="610"/>
                  <a:pt x="29" y="619"/>
                </a:cubicBezTo>
                <a:cubicBezTo>
                  <a:pt x="30" y="621"/>
                  <a:pt x="31" y="624"/>
                  <a:pt x="32" y="626"/>
                </a:cubicBezTo>
                <a:cubicBezTo>
                  <a:pt x="35" y="636"/>
                  <a:pt x="38" y="645"/>
                  <a:pt x="41" y="653"/>
                </a:cubicBezTo>
                <a:cubicBezTo>
                  <a:pt x="31" y="644"/>
                  <a:pt x="20" y="634"/>
                  <a:pt x="10" y="625"/>
                </a:cubicBezTo>
                <a:cubicBezTo>
                  <a:pt x="6" y="615"/>
                  <a:pt x="3" y="605"/>
                  <a:pt x="0" y="595"/>
                </a:cubicBezTo>
                <a:cubicBezTo>
                  <a:pt x="0" y="596"/>
                  <a:pt x="0" y="596"/>
                  <a:pt x="0" y="596"/>
                </a:cubicBezTo>
                <a:cubicBezTo>
                  <a:pt x="3" y="606"/>
                  <a:pt x="6" y="615"/>
                  <a:pt x="9" y="625"/>
                </a:cubicBezTo>
                <a:cubicBezTo>
                  <a:pt x="6" y="622"/>
                  <a:pt x="3" y="619"/>
                  <a:pt x="0" y="617"/>
                </a:cubicBezTo>
                <a:cubicBezTo>
                  <a:pt x="0" y="617"/>
                  <a:pt x="0" y="617"/>
                  <a:pt x="0" y="617"/>
                </a:cubicBezTo>
                <a:cubicBezTo>
                  <a:pt x="3" y="620"/>
                  <a:pt x="6" y="623"/>
                  <a:pt x="9" y="626"/>
                </a:cubicBezTo>
                <a:cubicBezTo>
                  <a:pt x="11" y="632"/>
                  <a:pt x="13" y="638"/>
                  <a:pt x="15" y="644"/>
                </a:cubicBezTo>
                <a:cubicBezTo>
                  <a:pt x="17" y="649"/>
                  <a:pt x="19" y="653"/>
                  <a:pt x="20" y="658"/>
                </a:cubicBezTo>
                <a:cubicBezTo>
                  <a:pt x="14" y="652"/>
                  <a:pt x="7" y="646"/>
                  <a:pt x="0" y="640"/>
                </a:cubicBezTo>
                <a:cubicBezTo>
                  <a:pt x="0" y="641"/>
                  <a:pt x="0" y="641"/>
                  <a:pt x="0" y="641"/>
                </a:cubicBezTo>
                <a:cubicBezTo>
                  <a:pt x="7" y="647"/>
                  <a:pt x="14" y="653"/>
                  <a:pt x="21" y="659"/>
                </a:cubicBezTo>
                <a:cubicBezTo>
                  <a:pt x="25" y="673"/>
                  <a:pt x="29" y="684"/>
                  <a:pt x="33" y="695"/>
                </a:cubicBezTo>
                <a:cubicBezTo>
                  <a:pt x="23" y="685"/>
                  <a:pt x="12" y="676"/>
                  <a:pt x="1" y="666"/>
                </a:cubicBezTo>
                <a:cubicBezTo>
                  <a:pt x="0" y="661"/>
                  <a:pt x="0" y="661"/>
                  <a:pt x="0" y="661"/>
                </a:cubicBezTo>
                <a:cubicBezTo>
                  <a:pt x="0" y="663"/>
                  <a:pt x="0" y="663"/>
                  <a:pt x="0" y="663"/>
                </a:cubicBezTo>
                <a:cubicBezTo>
                  <a:pt x="1" y="666"/>
                  <a:pt x="1" y="666"/>
                  <a:pt x="1" y="666"/>
                </a:cubicBezTo>
                <a:cubicBezTo>
                  <a:pt x="0" y="666"/>
                  <a:pt x="0" y="665"/>
                  <a:pt x="0" y="665"/>
                </a:cubicBezTo>
                <a:cubicBezTo>
                  <a:pt x="0" y="666"/>
                  <a:pt x="0" y="666"/>
                  <a:pt x="0" y="666"/>
                </a:cubicBezTo>
                <a:cubicBezTo>
                  <a:pt x="0" y="666"/>
                  <a:pt x="1" y="666"/>
                  <a:pt x="1" y="667"/>
                </a:cubicBezTo>
                <a:cubicBezTo>
                  <a:pt x="5" y="678"/>
                  <a:pt x="8" y="689"/>
                  <a:pt x="12" y="699"/>
                </a:cubicBezTo>
                <a:cubicBezTo>
                  <a:pt x="8" y="695"/>
                  <a:pt x="4" y="692"/>
                  <a:pt x="0" y="688"/>
                </a:cubicBezTo>
                <a:cubicBezTo>
                  <a:pt x="0" y="689"/>
                  <a:pt x="0" y="689"/>
                  <a:pt x="0" y="689"/>
                </a:cubicBezTo>
                <a:cubicBezTo>
                  <a:pt x="4" y="692"/>
                  <a:pt x="8" y="696"/>
                  <a:pt x="12" y="700"/>
                </a:cubicBezTo>
                <a:cubicBezTo>
                  <a:pt x="16" y="712"/>
                  <a:pt x="20" y="723"/>
                  <a:pt x="24" y="734"/>
                </a:cubicBezTo>
                <a:cubicBezTo>
                  <a:pt x="16" y="727"/>
                  <a:pt x="8" y="719"/>
                  <a:pt x="0" y="712"/>
                </a:cubicBezTo>
                <a:cubicBezTo>
                  <a:pt x="0" y="713"/>
                  <a:pt x="0" y="713"/>
                  <a:pt x="0" y="713"/>
                </a:cubicBezTo>
                <a:cubicBezTo>
                  <a:pt x="8" y="720"/>
                  <a:pt x="16" y="728"/>
                  <a:pt x="24" y="735"/>
                </a:cubicBezTo>
                <a:cubicBezTo>
                  <a:pt x="24" y="735"/>
                  <a:pt x="24" y="735"/>
                  <a:pt x="24" y="735"/>
                </a:cubicBezTo>
                <a:cubicBezTo>
                  <a:pt x="29" y="748"/>
                  <a:pt x="33" y="759"/>
                  <a:pt x="37" y="771"/>
                </a:cubicBezTo>
                <a:cubicBezTo>
                  <a:pt x="26" y="761"/>
                  <a:pt x="15" y="750"/>
                  <a:pt x="4" y="740"/>
                </a:cubicBezTo>
                <a:cubicBezTo>
                  <a:pt x="2" y="736"/>
                  <a:pt x="1" y="732"/>
                  <a:pt x="0" y="728"/>
                </a:cubicBezTo>
                <a:cubicBezTo>
                  <a:pt x="0" y="730"/>
                  <a:pt x="0" y="730"/>
                  <a:pt x="0" y="730"/>
                </a:cubicBezTo>
                <a:cubicBezTo>
                  <a:pt x="1" y="733"/>
                  <a:pt x="2" y="736"/>
                  <a:pt x="3" y="739"/>
                </a:cubicBezTo>
                <a:cubicBezTo>
                  <a:pt x="2" y="738"/>
                  <a:pt x="1" y="737"/>
                  <a:pt x="0" y="736"/>
                </a:cubicBezTo>
                <a:cubicBezTo>
                  <a:pt x="0" y="737"/>
                  <a:pt x="0" y="737"/>
                  <a:pt x="0" y="737"/>
                </a:cubicBezTo>
                <a:cubicBezTo>
                  <a:pt x="1" y="738"/>
                  <a:pt x="2" y="739"/>
                  <a:pt x="3" y="740"/>
                </a:cubicBezTo>
                <a:cubicBezTo>
                  <a:pt x="7" y="752"/>
                  <a:pt x="11" y="763"/>
                  <a:pt x="15" y="774"/>
                </a:cubicBezTo>
                <a:cubicBezTo>
                  <a:pt x="10" y="769"/>
                  <a:pt x="5" y="765"/>
                  <a:pt x="0" y="760"/>
                </a:cubicBezTo>
                <a:cubicBezTo>
                  <a:pt x="0" y="761"/>
                  <a:pt x="0" y="761"/>
                  <a:pt x="0" y="761"/>
                </a:cubicBezTo>
                <a:cubicBezTo>
                  <a:pt x="5" y="765"/>
                  <a:pt x="10" y="770"/>
                  <a:pt x="15" y="775"/>
                </a:cubicBezTo>
                <a:cubicBezTo>
                  <a:pt x="20" y="787"/>
                  <a:pt x="24" y="800"/>
                  <a:pt x="29" y="811"/>
                </a:cubicBezTo>
                <a:cubicBezTo>
                  <a:pt x="19" y="802"/>
                  <a:pt x="9" y="793"/>
                  <a:pt x="0" y="784"/>
                </a:cubicBezTo>
                <a:cubicBezTo>
                  <a:pt x="0" y="785"/>
                  <a:pt x="0" y="785"/>
                  <a:pt x="0" y="785"/>
                </a:cubicBezTo>
                <a:cubicBezTo>
                  <a:pt x="10" y="794"/>
                  <a:pt x="20" y="803"/>
                  <a:pt x="29" y="812"/>
                </a:cubicBezTo>
                <a:cubicBezTo>
                  <a:pt x="34" y="825"/>
                  <a:pt x="39" y="838"/>
                  <a:pt x="44" y="850"/>
                </a:cubicBezTo>
                <a:cubicBezTo>
                  <a:pt x="31" y="837"/>
                  <a:pt x="18" y="825"/>
                  <a:pt x="5" y="813"/>
                </a:cubicBezTo>
                <a:cubicBezTo>
                  <a:pt x="3" y="808"/>
                  <a:pt x="2" y="803"/>
                  <a:pt x="0" y="798"/>
                </a:cubicBezTo>
                <a:cubicBezTo>
                  <a:pt x="0" y="799"/>
                  <a:pt x="0" y="799"/>
                  <a:pt x="0" y="799"/>
                </a:cubicBezTo>
                <a:cubicBezTo>
                  <a:pt x="1" y="803"/>
                  <a:pt x="3" y="808"/>
                  <a:pt x="4" y="812"/>
                </a:cubicBezTo>
                <a:cubicBezTo>
                  <a:pt x="3" y="811"/>
                  <a:pt x="1" y="809"/>
                  <a:pt x="0" y="808"/>
                </a:cubicBezTo>
                <a:cubicBezTo>
                  <a:pt x="0" y="808"/>
                  <a:pt x="0" y="808"/>
                  <a:pt x="0" y="808"/>
                </a:cubicBezTo>
                <a:cubicBezTo>
                  <a:pt x="1" y="810"/>
                  <a:pt x="3" y="812"/>
                  <a:pt x="5" y="813"/>
                </a:cubicBezTo>
                <a:cubicBezTo>
                  <a:pt x="16" y="844"/>
                  <a:pt x="27" y="871"/>
                  <a:pt x="38" y="897"/>
                </a:cubicBezTo>
                <a:cubicBezTo>
                  <a:pt x="71" y="976"/>
                  <a:pt x="108" y="1051"/>
                  <a:pt x="148" y="1122"/>
                </a:cubicBezTo>
                <a:cubicBezTo>
                  <a:pt x="148" y="1122"/>
                  <a:pt x="148" y="1122"/>
                  <a:pt x="148" y="1122"/>
                </a:cubicBezTo>
                <a:cubicBezTo>
                  <a:pt x="109" y="1052"/>
                  <a:pt x="72" y="976"/>
                  <a:pt x="38" y="897"/>
                </a:cubicBezTo>
                <a:cubicBezTo>
                  <a:pt x="27" y="871"/>
                  <a:pt x="16" y="844"/>
                  <a:pt x="6" y="814"/>
                </a:cubicBezTo>
                <a:cubicBezTo>
                  <a:pt x="19" y="826"/>
                  <a:pt x="32" y="838"/>
                  <a:pt x="44" y="851"/>
                </a:cubicBezTo>
                <a:cubicBezTo>
                  <a:pt x="49" y="861"/>
                  <a:pt x="53" y="872"/>
                  <a:pt x="58" y="882"/>
                </a:cubicBezTo>
                <a:cubicBezTo>
                  <a:pt x="94" y="965"/>
                  <a:pt x="135" y="1047"/>
                  <a:pt x="178" y="1122"/>
                </a:cubicBezTo>
                <a:cubicBezTo>
                  <a:pt x="178" y="1122"/>
                  <a:pt x="178" y="1122"/>
                  <a:pt x="178" y="1122"/>
                </a:cubicBezTo>
                <a:cubicBezTo>
                  <a:pt x="136" y="1048"/>
                  <a:pt x="95" y="967"/>
                  <a:pt x="58" y="882"/>
                </a:cubicBezTo>
                <a:cubicBezTo>
                  <a:pt x="54" y="872"/>
                  <a:pt x="50" y="862"/>
                  <a:pt x="45" y="852"/>
                </a:cubicBezTo>
                <a:cubicBezTo>
                  <a:pt x="61" y="867"/>
                  <a:pt x="76" y="882"/>
                  <a:pt x="90" y="897"/>
                </a:cubicBezTo>
                <a:cubicBezTo>
                  <a:pt x="126" y="974"/>
                  <a:pt x="166" y="1051"/>
                  <a:pt x="207" y="1122"/>
                </a:cubicBezTo>
                <a:cubicBezTo>
                  <a:pt x="208" y="1122"/>
                  <a:pt x="208" y="1122"/>
                  <a:pt x="208" y="1122"/>
                </a:cubicBezTo>
                <a:cubicBezTo>
                  <a:pt x="167" y="1052"/>
                  <a:pt x="128" y="976"/>
                  <a:pt x="91" y="898"/>
                </a:cubicBezTo>
                <a:cubicBezTo>
                  <a:pt x="110" y="917"/>
                  <a:pt x="129" y="936"/>
                  <a:pt x="146" y="956"/>
                </a:cubicBezTo>
                <a:cubicBezTo>
                  <a:pt x="176" y="1014"/>
                  <a:pt x="206" y="1070"/>
                  <a:pt x="237" y="1122"/>
                </a:cubicBezTo>
                <a:cubicBezTo>
                  <a:pt x="237" y="1122"/>
                  <a:pt x="237" y="1122"/>
                  <a:pt x="237" y="1122"/>
                </a:cubicBezTo>
                <a:cubicBezTo>
                  <a:pt x="207" y="1070"/>
                  <a:pt x="177" y="1015"/>
                  <a:pt x="148" y="957"/>
                </a:cubicBezTo>
                <a:cubicBezTo>
                  <a:pt x="172" y="984"/>
                  <a:pt x="196" y="1011"/>
                  <a:pt x="219" y="1038"/>
                </a:cubicBezTo>
                <a:cubicBezTo>
                  <a:pt x="235" y="1067"/>
                  <a:pt x="251" y="1096"/>
                  <a:pt x="266" y="1122"/>
                </a:cubicBezTo>
                <a:cubicBezTo>
                  <a:pt x="267" y="1122"/>
                  <a:pt x="267" y="1122"/>
                  <a:pt x="267" y="1122"/>
                </a:cubicBezTo>
                <a:cubicBezTo>
                  <a:pt x="252" y="1096"/>
                  <a:pt x="236" y="1069"/>
                  <a:pt x="220" y="1040"/>
                </a:cubicBezTo>
                <a:cubicBezTo>
                  <a:pt x="243" y="1068"/>
                  <a:pt x="265" y="1095"/>
                  <a:pt x="285" y="1122"/>
                </a:cubicBezTo>
                <a:cubicBezTo>
                  <a:pt x="286" y="1122"/>
                  <a:pt x="286" y="1122"/>
                  <a:pt x="286" y="1122"/>
                </a:cubicBezTo>
                <a:cubicBezTo>
                  <a:pt x="265" y="1094"/>
                  <a:pt x="242" y="1066"/>
                  <a:pt x="219" y="1038"/>
                </a:cubicBezTo>
                <a:cubicBezTo>
                  <a:pt x="207" y="1017"/>
                  <a:pt x="196" y="995"/>
                  <a:pt x="184" y="973"/>
                </a:cubicBezTo>
                <a:cubicBezTo>
                  <a:pt x="214" y="1007"/>
                  <a:pt x="243" y="1042"/>
                  <a:pt x="269" y="1076"/>
                </a:cubicBezTo>
                <a:cubicBezTo>
                  <a:pt x="278" y="1092"/>
                  <a:pt x="287" y="1107"/>
                  <a:pt x="296" y="1122"/>
                </a:cubicBezTo>
                <a:cubicBezTo>
                  <a:pt x="297" y="1122"/>
                  <a:pt x="297" y="1122"/>
                  <a:pt x="297" y="1122"/>
                </a:cubicBezTo>
                <a:cubicBezTo>
                  <a:pt x="288" y="1108"/>
                  <a:pt x="280" y="1094"/>
                  <a:pt x="272" y="1079"/>
                </a:cubicBezTo>
                <a:cubicBezTo>
                  <a:pt x="283" y="1094"/>
                  <a:pt x="294" y="1108"/>
                  <a:pt x="304" y="1122"/>
                </a:cubicBezTo>
                <a:cubicBezTo>
                  <a:pt x="305" y="1122"/>
                  <a:pt x="305" y="1122"/>
                  <a:pt x="305" y="1122"/>
                </a:cubicBezTo>
                <a:cubicBezTo>
                  <a:pt x="294" y="1107"/>
                  <a:pt x="282" y="1092"/>
                  <a:pt x="270" y="1076"/>
                </a:cubicBezTo>
                <a:cubicBezTo>
                  <a:pt x="255" y="1050"/>
                  <a:pt x="240" y="1022"/>
                  <a:pt x="225" y="995"/>
                </a:cubicBezTo>
                <a:cubicBezTo>
                  <a:pt x="260" y="1037"/>
                  <a:pt x="293" y="1080"/>
                  <a:pt x="323" y="1122"/>
                </a:cubicBezTo>
                <a:cubicBezTo>
                  <a:pt x="324" y="1122"/>
                  <a:pt x="324" y="1122"/>
                  <a:pt x="324" y="1122"/>
                </a:cubicBezTo>
                <a:cubicBezTo>
                  <a:pt x="293" y="1079"/>
                  <a:pt x="259" y="1036"/>
                  <a:pt x="223" y="993"/>
                </a:cubicBezTo>
                <a:cubicBezTo>
                  <a:pt x="212" y="972"/>
                  <a:pt x="200" y="950"/>
                  <a:pt x="189" y="929"/>
                </a:cubicBezTo>
                <a:cubicBezTo>
                  <a:pt x="218" y="961"/>
                  <a:pt x="246" y="995"/>
                  <a:pt x="272" y="1028"/>
                </a:cubicBezTo>
                <a:cubicBezTo>
                  <a:pt x="290" y="1061"/>
                  <a:pt x="308" y="1092"/>
                  <a:pt x="326" y="1122"/>
                </a:cubicBezTo>
                <a:cubicBezTo>
                  <a:pt x="327" y="1122"/>
                  <a:pt x="327" y="1122"/>
                  <a:pt x="327" y="1122"/>
                </a:cubicBezTo>
                <a:cubicBezTo>
                  <a:pt x="309" y="1093"/>
                  <a:pt x="292" y="1062"/>
                  <a:pt x="274" y="1031"/>
                </a:cubicBezTo>
                <a:cubicBezTo>
                  <a:pt x="298" y="1062"/>
                  <a:pt x="320" y="1092"/>
                  <a:pt x="341" y="1122"/>
                </a:cubicBezTo>
                <a:cubicBezTo>
                  <a:pt x="342" y="1122"/>
                  <a:pt x="342" y="1122"/>
                  <a:pt x="342" y="1122"/>
                </a:cubicBezTo>
                <a:cubicBezTo>
                  <a:pt x="320" y="1091"/>
                  <a:pt x="297" y="1060"/>
                  <a:pt x="273" y="1028"/>
                </a:cubicBezTo>
                <a:cubicBezTo>
                  <a:pt x="258" y="1003"/>
                  <a:pt x="244" y="977"/>
                  <a:pt x="230" y="951"/>
                </a:cubicBezTo>
                <a:cubicBezTo>
                  <a:pt x="278" y="1008"/>
                  <a:pt x="321" y="1065"/>
                  <a:pt x="360" y="1122"/>
                </a:cubicBezTo>
                <a:cubicBezTo>
                  <a:pt x="360" y="1122"/>
                  <a:pt x="360" y="1122"/>
                  <a:pt x="360" y="1122"/>
                </a:cubicBezTo>
                <a:cubicBezTo>
                  <a:pt x="321" y="1064"/>
                  <a:pt x="277" y="1006"/>
                  <a:pt x="229" y="948"/>
                </a:cubicBezTo>
                <a:cubicBezTo>
                  <a:pt x="217" y="927"/>
                  <a:pt x="206" y="905"/>
                  <a:pt x="194" y="883"/>
                </a:cubicBezTo>
                <a:cubicBezTo>
                  <a:pt x="225" y="918"/>
                  <a:pt x="255" y="954"/>
                  <a:pt x="283" y="990"/>
                </a:cubicBezTo>
                <a:cubicBezTo>
                  <a:pt x="300" y="1018"/>
                  <a:pt x="316" y="1045"/>
                  <a:pt x="332" y="1071"/>
                </a:cubicBezTo>
                <a:cubicBezTo>
                  <a:pt x="342" y="1089"/>
                  <a:pt x="353" y="1106"/>
                  <a:pt x="363" y="1122"/>
                </a:cubicBezTo>
                <a:cubicBezTo>
                  <a:pt x="363" y="1122"/>
                  <a:pt x="363" y="1122"/>
                  <a:pt x="363" y="1122"/>
                </a:cubicBezTo>
                <a:cubicBezTo>
                  <a:pt x="353" y="1106"/>
                  <a:pt x="343" y="1089"/>
                  <a:pt x="332" y="1071"/>
                </a:cubicBezTo>
                <a:cubicBezTo>
                  <a:pt x="317" y="1046"/>
                  <a:pt x="301" y="1020"/>
                  <a:pt x="285" y="993"/>
                </a:cubicBezTo>
                <a:cubicBezTo>
                  <a:pt x="321" y="1039"/>
                  <a:pt x="352" y="1083"/>
                  <a:pt x="378" y="1122"/>
                </a:cubicBezTo>
                <a:cubicBezTo>
                  <a:pt x="378" y="1122"/>
                  <a:pt x="378" y="1122"/>
                  <a:pt x="378" y="1122"/>
                </a:cubicBezTo>
                <a:cubicBezTo>
                  <a:pt x="349" y="1078"/>
                  <a:pt x="318" y="1034"/>
                  <a:pt x="283" y="990"/>
                </a:cubicBezTo>
                <a:cubicBezTo>
                  <a:pt x="264" y="957"/>
                  <a:pt x="247" y="928"/>
                  <a:pt x="232" y="901"/>
                </a:cubicBezTo>
                <a:cubicBezTo>
                  <a:pt x="279" y="957"/>
                  <a:pt x="323" y="1014"/>
                  <a:pt x="363" y="1072"/>
                </a:cubicBezTo>
                <a:cubicBezTo>
                  <a:pt x="373" y="1090"/>
                  <a:pt x="383" y="1107"/>
                  <a:pt x="392" y="1122"/>
                </a:cubicBezTo>
                <a:cubicBezTo>
                  <a:pt x="393" y="1122"/>
                  <a:pt x="393" y="1122"/>
                  <a:pt x="393" y="1122"/>
                </a:cubicBezTo>
                <a:cubicBezTo>
                  <a:pt x="385" y="1109"/>
                  <a:pt x="377" y="1094"/>
                  <a:pt x="368" y="1079"/>
                </a:cubicBezTo>
                <a:cubicBezTo>
                  <a:pt x="377" y="1094"/>
                  <a:pt x="387" y="1108"/>
                  <a:pt x="396" y="1122"/>
                </a:cubicBezTo>
                <a:cubicBezTo>
                  <a:pt x="396" y="1122"/>
                  <a:pt x="396" y="1122"/>
                  <a:pt x="396" y="1122"/>
                </a:cubicBezTo>
                <a:cubicBezTo>
                  <a:pt x="386" y="1106"/>
                  <a:pt x="375" y="1089"/>
                  <a:pt x="363" y="1072"/>
                </a:cubicBezTo>
                <a:cubicBezTo>
                  <a:pt x="353" y="1056"/>
                  <a:pt x="344" y="1039"/>
                  <a:pt x="333" y="1022"/>
                </a:cubicBezTo>
                <a:cubicBezTo>
                  <a:pt x="315" y="992"/>
                  <a:pt x="297" y="962"/>
                  <a:pt x="279" y="931"/>
                </a:cubicBezTo>
                <a:cubicBezTo>
                  <a:pt x="329" y="994"/>
                  <a:pt x="375" y="1059"/>
                  <a:pt x="414" y="1122"/>
                </a:cubicBezTo>
                <a:cubicBezTo>
                  <a:pt x="414" y="1122"/>
                  <a:pt x="414" y="1122"/>
                  <a:pt x="414" y="1122"/>
                </a:cubicBezTo>
                <a:cubicBezTo>
                  <a:pt x="375" y="1058"/>
                  <a:pt x="328" y="992"/>
                  <a:pt x="277" y="928"/>
                </a:cubicBezTo>
                <a:cubicBezTo>
                  <a:pt x="259" y="898"/>
                  <a:pt x="244" y="871"/>
                  <a:pt x="229" y="846"/>
                </a:cubicBezTo>
                <a:cubicBezTo>
                  <a:pt x="270" y="893"/>
                  <a:pt x="309" y="942"/>
                  <a:pt x="345" y="991"/>
                </a:cubicBezTo>
                <a:cubicBezTo>
                  <a:pt x="375" y="1042"/>
                  <a:pt x="401" y="1085"/>
                  <a:pt x="421" y="1122"/>
                </a:cubicBezTo>
                <a:cubicBezTo>
                  <a:pt x="422" y="1122"/>
                  <a:pt x="422" y="1122"/>
                  <a:pt x="422" y="1122"/>
                </a:cubicBezTo>
                <a:cubicBezTo>
                  <a:pt x="402" y="1086"/>
                  <a:pt x="377" y="1045"/>
                  <a:pt x="348" y="996"/>
                </a:cubicBezTo>
                <a:cubicBezTo>
                  <a:pt x="381" y="1042"/>
                  <a:pt x="408" y="1084"/>
                  <a:pt x="431" y="1122"/>
                </a:cubicBezTo>
                <a:cubicBezTo>
                  <a:pt x="432" y="1122"/>
                  <a:pt x="432" y="1122"/>
                  <a:pt x="432" y="1122"/>
                </a:cubicBezTo>
                <a:cubicBezTo>
                  <a:pt x="408" y="1083"/>
                  <a:pt x="380" y="1039"/>
                  <a:pt x="345" y="991"/>
                </a:cubicBezTo>
                <a:cubicBezTo>
                  <a:pt x="338" y="980"/>
                  <a:pt x="338" y="980"/>
                  <a:pt x="338" y="980"/>
                </a:cubicBezTo>
                <a:cubicBezTo>
                  <a:pt x="317" y="945"/>
                  <a:pt x="296" y="910"/>
                  <a:pt x="274" y="873"/>
                </a:cubicBezTo>
                <a:cubicBezTo>
                  <a:pt x="340" y="954"/>
                  <a:pt x="400" y="1040"/>
                  <a:pt x="448" y="1122"/>
                </a:cubicBezTo>
                <a:cubicBezTo>
                  <a:pt x="449" y="1122"/>
                  <a:pt x="449" y="1122"/>
                  <a:pt x="449" y="1122"/>
                </a:cubicBezTo>
                <a:cubicBezTo>
                  <a:pt x="400" y="1039"/>
                  <a:pt x="339" y="952"/>
                  <a:pt x="273" y="870"/>
                </a:cubicBezTo>
                <a:cubicBezTo>
                  <a:pt x="256" y="841"/>
                  <a:pt x="241" y="815"/>
                  <a:pt x="227" y="790"/>
                </a:cubicBezTo>
                <a:cubicBezTo>
                  <a:pt x="263" y="831"/>
                  <a:pt x="297" y="873"/>
                  <a:pt x="329" y="916"/>
                </a:cubicBezTo>
                <a:cubicBezTo>
                  <a:pt x="335" y="926"/>
                  <a:pt x="342" y="936"/>
                  <a:pt x="348" y="946"/>
                </a:cubicBezTo>
                <a:cubicBezTo>
                  <a:pt x="389" y="1014"/>
                  <a:pt x="425" y="1074"/>
                  <a:pt x="449" y="1122"/>
                </a:cubicBezTo>
                <a:cubicBezTo>
                  <a:pt x="450" y="1122"/>
                  <a:pt x="450" y="1122"/>
                  <a:pt x="450" y="1122"/>
                </a:cubicBezTo>
                <a:cubicBezTo>
                  <a:pt x="426" y="1074"/>
                  <a:pt x="389" y="1014"/>
                  <a:pt x="348" y="946"/>
                </a:cubicBezTo>
                <a:cubicBezTo>
                  <a:pt x="343" y="937"/>
                  <a:pt x="338" y="929"/>
                  <a:pt x="332" y="920"/>
                </a:cubicBezTo>
                <a:cubicBezTo>
                  <a:pt x="382" y="987"/>
                  <a:pt x="428" y="1056"/>
                  <a:pt x="465" y="1122"/>
                </a:cubicBezTo>
                <a:cubicBezTo>
                  <a:pt x="466" y="1122"/>
                  <a:pt x="466" y="1122"/>
                  <a:pt x="466" y="1122"/>
                </a:cubicBezTo>
                <a:cubicBezTo>
                  <a:pt x="427" y="1055"/>
                  <a:pt x="381" y="984"/>
                  <a:pt x="330" y="916"/>
                </a:cubicBezTo>
                <a:cubicBezTo>
                  <a:pt x="311" y="885"/>
                  <a:pt x="290" y="849"/>
                  <a:pt x="268" y="812"/>
                </a:cubicBezTo>
                <a:cubicBezTo>
                  <a:pt x="331" y="888"/>
                  <a:pt x="389" y="967"/>
                  <a:pt x="438" y="1047"/>
                </a:cubicBezTo>
                <a:cubicBezTo>
                  <a:pt x="438" y="1047"/>
                  <a:pt x="438" y="1047"/>
                  <a:pt x="438" y="1047"/>
                </a:cubicBezTo>
                <a:cubicBezTo>
                  <a:pt x="455" y="1077"/>
                  <a:pt x="467" y="1102"/>
                  <a:pt x="476" y="1122"/>
                </a:cubicBezTo>
                <a:cubicBezTo>
                  <a:pt x="477" y="1122"/>
                  <a:pt x="477" y="1122"/>
                  <a:pt x="477" y="1122"/>
                </a:cubicBezTo>
                <a:cubicBezTo>
                  <a:pt x="469" y="1104"/>
                  <a:pt x="458" y="1083"/>
                  <a:pt x="444" y="1057"/>
                </a:cubicBezTo>
                <a:cubicBezTo>
                  <a:pt x="458" y="1079"/>
                  <a:pt x="470" y="1101"/>
                  <a:pt x="482" y="1122"/>
                </a:cubicBezTo>
                <a:cubicBezTo>
                  <a:pt x="482" y="1122"/>
                  <a:pt x="482" y="1122"/>
                  <a:pt x="482" y="1122"/>
                </a:cubicBezTo>
                <a:cubicBezTo>
                  <a:pt x="469" y="1098"/>
                  <a:pt x="454" y="1073"/>
                  <a:pt x="439" y="1047"/>
                </a:cubicBezTo>
                <a:cubicBezTo>
                  <a:pt x="416" y="1007"/>
                  <a:pt x="388" y="961"/>
                  <a:pt x="359" y="913"/>
                </a:cubicBezTo>
                <a:cubicBezTo>
                  <a:pt x="349" y="898"/>
                  <a:pt x="340" y="882"/>
                  <a:pt x="330" y="866"/>
                </a:cubicBezTo>
                <a:cubicBezTo>
                  <a:pt x="409" y="970"/>
                  <a:pt x="463" y="1060"/>
                  <a:pt x="496" y="1122"/>
                </a:cubicBezTo>
                <a:cubicBezTo>
                  <a:pt x="497" y="1122"/>
                  <a:pt x="497" y="1122"/>
                  <a:pt x="497" y="1122"/>
                </a:cubicBezTo>
                <a:cubicBezTo>
                  <a:pt x="463" y="1059"/>
                  <a:pt x="408" y="967"/>
                  <a:pt x="328" y="862"/>
                </a:cubicBezTo>
                <a:cubicBezTo>
                  <a:pt x="328" y="862"/>
                  <a:pt x="328" y="862"/>
                  <a:pt x="328" y="862"/>
                </a:cubicBezTo>
                <a:cubicBezTo>
                  <a:pt x="305" y="825"/>
                  <a:pt x="287" y="795"/>
                  <a:pt x="271" y="767"/>
                </a:cubicBezTo>
                <a:cubicBezTo>
                  <a:pt x="341" y="850"/>
                  <a:pt x="404" y="938"/>
                  <a:pt x="459" y="1029"/>
                </a:cubicBezTo>
                <a:cubicBezTo>
                  <a:pt x="481" y="1068"/>
                  <a:pt x="494" y="1099"/>
                  <a:pt x="501" y="1122"/>
                </a:cubicBezTo>
                <a:cubicBezTo>
                  <a:pt x="502" y="1122"/>
                  <a:pt x="502" y="1122"/>
                  <a:pt x="502" y="1122"/>
                </a:cubicBezTo>
                <a:cubicBezTo>
                  <a:pt x="496" y="1100"/>
                  <a:pt x="483" y="1073"/>
                  <a:pt x="465" y="1038"/>
                </a:cubicBezTo>
                <a:cubicBezTo>
                  <a:pt x="482" y="1067"/>
                  <a:pt x="498" y="1095"/>
                  <a:pt x="512" y="1122"/>
                </a:cubicBezTo>
                <a:cubicBezTo>
                  <a:pt x="513" y="1122"/>
                  <a:pt x="513" y="1122"/>
                  <a:pt x="513" y="1122"/>
                </a:cubicBezTo>
                <a:cubicBezTo>
                  <a:pt x="497" y="1092"/>
                  <a:pt x="479" y="1060"/>
                  <a:pt x="459" y="1028"/>
                </a:cubicBezTo>
                <a:cubicBezTo>
                  <a:pt x="435" y="985"/>
                  <a:pt x="404" y="933"/>
                  <a:pt x="370" y="879"/>
                </a:cubicBezTo>
                <a:cubicBezTo>
                  <a:pt x="357" y="858"/>
                  <a:pt x="344" y="836"/>
                  <a:pt x="330" y="814"/>
                </a:cubicBezTo>
                <a:cubicBezTo>
                  <a:pt x="423" y="935"/>
                  <a:pt x="485" y="1041"/>
                  <a:pt x="520" y="1108"/>
                </a:cubicBezTo>
                <a:cubicBezTo>
                  <a:pt x="521" y="1113"/>
                  <a:pt x="522" y="1118"/>
                  <a:pt x="522" y="1122"/>
                </a:cubicBezTo>
                <a:cubicBezTo>
                  <a:pt x="522" y="1122"/>
                  <a:pt x="522" y="1122"/>
                  <a:pt x="522" y="1122"/>
                </a:cubicBezTo>
                <a:cubicBezTo>
                  <a:pt x="522" y="1118"/>
                  <a:pt x="522" y="1114"/>
                  <a:pt x="521" y="1110"/>
                </a:cubicBezTo>
                <a:cubicBezTo>
                  <a:pt x="523" y="1114"/>
                  <a:pt x="525" y="1118"/>
                  <a:pt x="528" y="1122"/>
                </a:cubicBezTo>
                <a:cubicBezTo>
                  <a:pt x="528" y="1122"/>
                  <a:pt x="528" y="1122"/>
                  <a:pt x="528" y="1122"/>
                </a:cubicBezTo>
                <a:cubicBezTo>
                  <a:pt x="526" y="1118"/>
                  <a:pt x="523" y="1113"/>
                  <a:pt x="521" y="1108"/>
                </a:cubicBezTo>
                <a:cubicBezTo>
                  <a:pt x="515" y="1079"/>
                  <a:pt x="498" y="1039"/>
                  <a:pt x="464" y="980"/>
                </a:cubicBezTo>
                <a:cubicBezTo>
                  <a:pt x="491" y="1024"/>
                  <a:pt x="516" y="1067"/>
                  <a:pt x="537" y="1109"/>
                </a:cubicBezTo>
                <a:cubicBezTo>
                  <a:pt x="536" y="1111"/>
                  <a:pt x="536" y="1114"/>
                  <a:pt x="535" y="1116"/>
                </a:cubicBezTo>
                <a:cubicBezTo>
                  <a:pt x="535" y="1116"/>
                  <a:pt x="535" y="1116"/>
                  <a:pt x="535" y="1116"/>
                </a:cubicBezTo>
                <a:cubicBezTo>
                  <a:pt x="535" y="1116"/>
                  <a:pt x="535" y="1116"/>
                  <a:pt x="535" y="1116"/>
                </a:cubicBezTo>
                <a:cubicBezTo>
                  <a:pt x="537" y="1118"/>
                  <a:pt x="538" y="1120"/>
                  <a:pt x="540" y="1122"/>
                </a:cubicBezTo>
                <a:cubicBezTo>
                  <a:pt x="541" y="1122"/>
                  <a:pt x="541" y="1122"/>
                  <a:pt x="541" y="1122"/>
                </a:cubicBezTo>
                <a:cubicBezTo>
                  <a:pt x="539" y="1120"/>
                  <a:pt x="537" y="1118"/>
                  <a:pt x="535" y="1116"/>
                </a:cubicBezTo>
                <a:cubicBezTo>
                  <a:pt x="536" y="1114"/>
                  <a:pt x="537" y="1112"/>
                  <a:pt x="537" y="1110"/>
                </a:cubicBezTo>
                <a:cubicBezTo>
                  <a:pt x="538" y="1111"/>
                  <a:pt x="538" y="1111"/>
                  <a:pt x="538" y="1111"/>
                </a:cubicBezTo>
                <a:cubicBezTo>
                  <a:pt x="540" y="1115"/>
                  <a:pt x="542" y="1119"/>
                  <a:pt x="544" y="1122"/>
                </a:cubicBezTo>
                <a:cubicBezTo>
                  <a:pt x="544" y="1122"/>
                  <a:pt x="544" y="1122"/>
                  <a:pt x="544" y="1122"/>
                </a:cubicBezTo>
                <a:cubicBezTo>
                  <a:pt x="542" y="1118"/>
                  <a:pt x="540" y="1114"/>
                  <a:pt x="538" y="1110"/>
                </a:cubicBezTo>
                <a:cubicBezTo>
                  <a:pt x="537" y="1109"/>
                  <a:pt x="537" y="1109"/>
                  <a:pt x="537" y="1109"/>
                </a:cubicBezTo>
                <a:cubicBezTo>
                  <a:pt x="539" y="1101"/>
                  <a:pt x="539" y="1091"/>
                  <a:pt x="537" y="1079"/>
                </a:cubicBezTo>
                <a:cubicBezTo>
                  <a:pt x="539" y="1082"/>
                  <a:pt x="540" y="1085"/>
                  <a:pt x="542" y="1088"/>
                </a:cubicBezTo>
                <a:cubicBezTo>
                  <a:pt x="548" y="1100"/>
                  <a:pt x="553" y="1111"/>
                  <a:pt x="558" y="1122"/>
                </a:cubicBezTo>
                <a:cubicBezTo>
                  <a:pt x="559" y="1122"/>
                  <a:pt x="559" y="1122"/>
                  <a:pt x="559" y="1122"/>
                </a:cubicBezTo>
                <a:cubicBezTo>
                  <a:pt x="554" y="1111"/>
                  <a:pt x="548" y="1099"/>
                  <a:pt x="542" y="1087"/>
                </a:cubicBezTo>
                <a:cubicBezTo>
                  <a:pt x="540" y="1084"/>
                  <a:pt x="539" y="1081"/>
                  <a:pt x="537" y="1077"/>
                </a:cubicBezTo>
                <a:cubicBezTo>
                  <a:pt x="527" y="1027"/>
                  <a:pt x="482" y="951"/>
                  <a:pt x="431" y="870"/>
                </a:cubicBezTo>
                <a:cubicBezTo>
                  <a:pt x="474" y="934"/>
                  <a:pt x="514" y="1001"/>
                  <a:pt x="547" y="1063"/>
                </a:cubicBezTo>
                <a:cubicBezTo>
                  <a:pt x="550" y="1068"/>
                  <a:pt x="552" y="1072"/>
                  <a:pt x="554" y="1077"/>
                </a:cubicBezTo>
                <a:cubicBezTo>
                  <a:pt x="553" y="1083"/>
                  <a:pt x="551" y="1088"/>
                  <a:pt x="549" y="1093"/>
                </a:cubicBezTo>
                <a:cubicBezTo>
                  <a:pt x="549" y="1093"/>
                  <a:pt x="549" y="1093"/>
                  <a:pt x="549" y="1093"/>
                </a:cubicBezTo>
                <a:cubicBezTo>
                  <a:pt x="549" y="1093"/>
                  <a:pt x="549" y="1093"/>
                  <a:pt x="549" y="1093"/>
                </a:cubicBezTo>
                <a:cubicBezTo>
                  <a:pt x="558" y="1105"/>
                  <a:pt x="567" y="1114"/>
                  <a:pt x="574" y="1122"/>
                </a:cubicBezTo>
                <a:cubicBezTo>
                  <a:pt x="575" y="1122"/>
                  <a:pt x="575" y="1122"/>
                  <a:pt x="575" y="1122"/>
                </a:cubicBezTo>
                <a:cubicBezTo>
                  <a:pt x="576" y="1122"/>
                  <a:pt x="576" y="1122"/>
                  <a:pt x="576" y="1122"/>
                </a:cubicBezTo>
                <a:cubicBezTo>
                  <a:pt x="576" y="1122"/>
                  <a:pt x="575" y="1122"/>
                  <a:pt x="575" y="1121"/>
                </a:cubicBezTo>
                <a:cubicBezTo>
                  <a:pt x="569" y="1107"/>
                  <a:pt x="563" y="1092"/>
                  <a:pt x="555" y="1077"/>
                </a:cubicBezTo>
                <a:cubicBezTo>
                  <a:pt x="556" y="1064"/>
                  <a:pt x="554" y="1048"/>
                  <a:pt x="547" y="1028"/>
                </a:cubicBezTo>
                <a:cubicBezTo>
                  <a:pt x="549" y="1031"/>
                  <a:pt x="551" y="1035"/>
                  <a:pt x="553" y="1038"/>
                </a:cubicBezTo>
                <a:cubicBezTo>
                  <a:pt x="558" y="1047"/>
                  <a:pt x="562" y="1056"/>
                  <a:pt x="566" y="1064"/>
                </a:cubicBezTo>
                <a:cubicBezTo>
                  <a:pt x="565" y="1066"/>
                  <a:pt x="564" y="1068"/>
                  <a:pt x="562" y="1070"/>
                </a:cubicBezTo>
                <a:cubicBezTo>
                  <a:pt x="562" y="1070"/>
                  <a:pt x="562" y="1070"/>
                  <a:pt x="562" y="1070"/>
                </a:cubicBezTo>
                <a:cubicBezTo>
                  <a:pt x="562" y="1070"/>
                  <a:pt x="562" y="1070"/>
                  <a:pt x="562" y="1070"/>
                </a:cubicBezTo>
                <a:cubicBezTo>
                  <a:pt x="568" y="1077"/>
                  <a:pt x="573" y="1083"/>
                  <a:pt x="577" y="1088"/>
                </a:cubicBezTo>
                <a:cubicBezTo>
                  <a:pt x="583" y="1100"/>
                  <a:pt x="587" y="1112"/>
                  <a:pt x="590" y="1122"/>
                </a:cubicBezTo>
                <a:cubicBezTo>
                  <a:pt x="591" y="1122"/>
                  <a:pt x="591" y="1122"/>
                  <a:pt x="591" y="1122"/>
                </a:cubicBezTo>
                <a:cubicBezTo>
                  <a:pt x="587" y="1112"/>
                  <a:pt x="583" y="1101"/>
                  <a:pt x="578" y="1089"/>
                </a:cubicBezTo>
                <a:cubicBezTo>
                  <a:pt x="587" y="1098"/>
                  <a:pt x="594" y="1105"/>
                  <a:pt x="600" y="1109"/>
                </a:cubicBezTo>
                <a:cubicBezTo>
                  <a:pt x="602" y="1114"/>
                  <a:pt x="603" y="1118"/>
                  <a:pt x="604" y="1122"/>
                </a:cubicBezTo>
                <a:cubicBezTo>
                  <a:pt x="604" y="1122"/>
                  <a:pt x="604" y="1122"/>
                  <a:pt x="604" y="1122"/>
                </a:cubicBezTo>
                <a:cubicBezTo>
                  <a:pt x="603" y="1118"/>
                  <a:pt x="602" y="1114"/>
                  <a:pt x="601" y="1109"/>
                </a:cubicBezTo>
                <a:cubicBezTo>
                  <a:pt x="601" y="1109"/>
                  <a:pt x="601" y="1109"/>
                  <a:pt x="601" y="1109"/>
                </a:cubicBezTo>
                <a:cubicBezTo>
                  <a:pt x="606" y="1112"/>
                  <a:pt x="611" y="1114"/>
                  <a:pt x="614" y="1113"/>
                </a:cubicBezTo>
                <a:cubicBezTo>
                  <a:pt x="614" y="1117"/>
                  <a:pt x="614" y="1120"/>
                  <a:pt x="614" y="1122"/>
                </a:cubicBezTo>
                <a:cubicBezTo>
                  <a:pt x="615" y="1122"/>
                  <a:pt x="615" y="1122"/>
                  <a:pt x="615" y="1122"/>
                </a:cubicBezTo>
                <a:cubicBezTo>
                  <a:pt x="615" y="1120"/>
                  <a:pt x="615" y="1116"/>
                  <a:pt x="614" y="1113"/>
                </a:cubicBezTo>
                <a:close/>
                <a:moveTo>
                  <a:pt x="627" y="1085"/>
                </a:moveTo>
                <a:cubicBezTo>
                  <a:pt x="626" y="1086"/>
                  <a:pt x="624" y="1087"/>
                  <a:pt x="622" y="1087"/>
                </a:cubicBezTo>
                <a:cubicBezTo>
                  <a:pt x="622" y="1087"/>
                  <a:pt x="622" y="1087"/>
                  <a:pt x="622" y="1087"/>
                </a:cubicBezTo>
                <a:cubicBezTo>
                  <a:pt x="620" y="1076"/>
                  <a:pt x="617" y="1064"/>
                  <a:pt x="611" y="1049"/>
                </a:cubicBezTo>
                <a:cubicBezTo>
                  <a:pt x="611" y="1049"/>
                  <a:pt x="611" y="1049"/>
                  <a:pt x="611" y="1049"/>
                </a:cubicBezTo>
                <a:cubicBezTo>
                  <a:pt x="611" y="1049"/>
                  <a:pt x="611" y="1049"/>
                  <a:pt x="611" y="1049"/>
                </a:cubicBezTo>
                <a:cubicBezTo>
                  <a:pt x="618" y="1056"/>
                  <a:pt x="624" y="1060"/>
                  <a:pt x="629" y="1061"/>
                </a:cubicBezTo>
                <a:cubicBezTo>
                  <a:pt x="631" y="1073"/>
                  <a:pt x="630" y="1081"/>
                  <a:pt x="627" y="1085"/>
                </a:cubicBezTo>
                <a:close/>
                <a:moveTo>
                  <a:pt x="526" y="600"/>
                </a:moveTo>
                <a:cubicBezTo>
                  <a:pt x="517" y="588"/>
                  <a:pt x="508" y="575"/>
                  <a:pt x="499" y="562"/>
                </a:cubicBezTo>
                <a:cubicBezTo>
                  <a:pt x="542" y="620"/>
                  <a:pt x="580" y="676"/>
                  <a:pt x="615" y="726"/>
                </a:cubicBezTo>
                <a:cubicBezTo>
                  <a:pt x="622" y="738"/>
                  <a:pt x="622" y="738"/>
                  <a:pt x="622" y="738"/>
                </a:cubicBezTo>
                <a:cubicBezTo>
                  <a:pt x="663" y="797"/>
                  <a:pt x="685" y="841"/>
                  <a:pt x="692" y="857"/>
                </a:cubicBezTo>
                <a:cubicBezTo>
                  <a:pt x="691" y="857"/>
                  <a:pt x="690" y="857"/>
                  <a:pt x="689" y="857"/>
                </a:cubicBezTo>
                <a:cubicBezTo>
                  <a:pt x="688" y="857"/>
                  <a:pt x="688" y="857"/>
                  <a:pt x="688" y="857"/>
                </a:cubicBezTo>
                <a:cubicBezTo>
                  <a:pt x="689" y="858"/>
                  <a:pt x="689" y="858"/>
                  <a:pt x="689" y="858"/>
                </a:cubicBezTo>
                <a:cubicBezTo>
                  <a:pt x="692" y="865"/>
                  <a:pt x="695" y="871"/>
                  <a:pt x="697" y="875"/>
                </a:cubicBezTo>
                <a:cubicBezTo>
                  <a:pt x="693" y="877"/>
                  <a:pt x="689" y="878"/>
                  <a:pt x="684" y="879"/>
                </a:cubicBezTo>
                <a:cubicBezTo>
                  <a:pt x="684" y="879"/>
                  <a:pt x="683" y="878"/>
                  <a:pt x="683" y="878"/>
                </a:cubicBezTo>
                <a:cubicBezTo>
                  <a:pt x="678" y="819"/>
                  <a:pt x="607" y="718"/>
                  <a:pt x="526" y="600"/>
                </a:cubicBezTo>
                <a:close/>
                <a:moveTo>
                  <a:pt x="682" y="894"/>
                </a:moveTo>
                <a:cubicBezTo>
                  <a:pt x="680" y="891"/>
                  <a:pt x="678" y="886"/>
                  <a:pt x="675" y="882"/>
                </a:cubicBezTo>
                <a:cubicBezTo>
                  <a:pt x="678" y="881"/>
                  <a:pt x="680" y="881"/>
                  <a:pt x="683" y="880"/>
                </a:cubicBezTo>
                <a:cubicBezTo>
                  <a:pt x="683" y="885"/>
                  <a:pt x="683" y="890"/>
                  <a:pt x="682" y="894"/>
                </a:cubicBezTo>
                <a:close/>
                <a:moveTo>
                  <a:pt x="645" y="844"/>
                </a:moveTo>
                <a:cubicBezTo>
                  <a:pt x="660" y="870"/>
                  <a:pt x="669" y="890"/>
                  <a:pt x="674" y="901"/>
                </a:cubicBezTo>
                <a:cubicBezTo>
                  <a:pt x="671" y="903"/>
                  <a:pt x="667" y="904"/>
                  <a:pt x="664" y="904"/>
                </a:cubicBezTo>
                <a:cubicBezTo>
                  <a:pt x="662" y="888"/>
                  <a:pt x="656" y="868"/>
                  <a:pt x="645" y="844"/>
                </a:cubicBezTo>
                <a:close/>
                <a:moveTo>
                  <a:pt x="663" y="909"/>
                </a:moveTo>
                <a:cubicBezTo>
                  <a:pt x="663" y="908"/>
                  <a:pt x="662" y="906"/>
                  <a:pt x="662" y="905"/>
                </a:cubicBezTo>
                <a:cubicBezTo>
                  <a:pt x="662" y="905"/>
                  <a:pt x="663" y="905"/>
                  <a:pt x="663" y="905"/>
                </a:cubicBezTo>
                <a:cubicBezTo>
                  <a:pt x="663" y="906"/>
                  <a:pt x="663" y="907"/>
                  <a:pt x="663" y="909"/>
                </a:cubicBezTo>
                <a:close/>
                <a:moveTo>
                  <a:pt x="663" y="905"/>
                </a:moveTo>
                <a:cubicBezTo>
                  <a:pt x="662" y="905"/>
                  <a:pt x="662" y="905"/>
                  <a:pt x="661" y="905"/>
                </a:cubicBezTo>
                <a:cubicBezTo>
                  <a:pt x="661" y="905"/>
                  <a:pt x="661" y="905"/>
                  <a:pt x="661" y="905"/>
                </a:cubicBezTo>
                <a:cubicBezTo>
                  <a:pt x="661" y="905"/>
                  <a:pt x="661" y="905"/>
                  <a:pt x="661" y="905"/>
                </a:cubicBezTo>
                <a:cubicBezTo>
                  <a:pt x="662" y="907"/>
                  <a:pt x="663" y="908"/>
                  <a:pt x="663" y="910"/>
                </a:cubicBezTo>
                <a:cubicBezTo>
                  <a:pt x="663" y="912"/>
                  <a:pt x="663" y="915"/>
                  <a:pt x="663" y="918"/>
                </a:cubicBezTo>
                <a:cubicBezTo>
                  <a:pt x="656" y="900"/>
                  <a:pt x="639" y="864"/>
                  <a:pt x="606" y="814"/>
                </a:cubicBezTo>
                <a:cubicBezTo>
                  <a:pt x="561" y="745"/>
                  <a:pt x="501" y="654"/>
                  <a:pt x="432" y="562"/>
                </a:cubicBezTo>
                <a:cubicBezTo>
                  <a:pt x="432" y="562"/>
                  <a:pt x="432" y="562"/>
                  <a:pt x="432" y="562"/>
                </a:cubicBezTo>
                <a:cubicBezTo>
                  <a:pt x="423" y="548"/>
                  <a:pt x="414" y="535"/>
                  <a:pt x="406" y="523"/>
                </a:cubicBezTo>
                <a:cubicBezTo>
                  <a:pt x="389" y="497"/>
                  <a:pt x="373" y="469"/>
                  <a:pt x="354" y="436"/>
                </a:cubicBezTo>
                <a:cubicBezTo>
                  <a:pt x="451" y="551"/>
                  <a:pt x="535" y="673"/>
                  <a:pt x="611" y="788"/>
                </a:cubicBezTo>
                <a:cubicBezTo>
                  <a:pt x="622" y="805"/>
                  <a:pt x="632" y="822"/>
                  <a:pt x="642" y="838"/>
                </a:cubicBezTo>
                <a:cubicBezTo>
                  <a:pt x="655" y="865"/>
                  <a:pt x="662" y="887"/>
                  <a:pt x="663" y="905"/>
                </a:cubicBezTo>
                <a:close/>
                <a:moveTo>
                  <a:pt x="117" y="724"/>
                </a:moveTo>
                <a:cubicBezTo>
                  <a:pt x="111" y="712"/>
                  <a:pt x="105" y="698"/>
                  <a:pt x="100" y="684"/>
                </a:cubicBezTo>
                <a:cubicBezTo>
                  <a:pt x="112" y="696"/>
                  <a:pt x="125" y="708"/>
                  <a:pt x="138" y="721"/>
                </a:cubicBezTo>
                <a:cubicBezTo>
                  <a:pt x="146" y="738"/>
                  <a:pt x="153" y="754"/>
                  <a:pt x="161" y="770"/>
                </a:cubicBezTo>
                <a:cubicBezTo>
                  <a:pt x="147" y="754"/>
                  <a:pt x="132" y="739"/>
                  <a:pt x="117" y="724"/>
                </a:cubicBezTo>
                <a:close/>
                <a:moveTo>
                  <a:pt x="92" y="726"/>
                </a:moveTo>
                <a:cubicBezTo>
                  <a:pt x="107" y="740"/>
                  <a:pt x="122" y="755"/>
                  <a:pt x="137" y="770"/>
                </a:cubicBezTo>
                <a:cubicBezTo>
                  <a:pt x="140" y="777"/>
                  <a:pt x="144" y="784"/>
                  <a:pt x="147" y="791"/>
                </a:cubicBezTo>
                <a:cubicBezTo>
                  <a:pt x="152" y="801"/>
                  <a:pt x="158" y="812"/>
                  <a:pt x="163" y="823"/>
                </a:cubicBezTo>
                <a:cubicBezTo>
                  <a:pt x="146" y="805"/>
                  <a:pt x="128" y="786"/>
                  <a:pt x="110" y="768"/>
                </a:cubicBezTo>
                <a:cubicBezTo>
                  <a:pt x="104" y="755"/>
                  <a:pt x="98" y="740"/>
                  <a:pt x="92" y="726"/>
                </a:cubicBezTo>
                <a:close/>
                <a:moveTo>
                  <a:pt x="128" y="809"/>
                </a:moveTo>
                <a:cubicBezTo>
                  <a:pt x="129" y="811"/>
                  <a:pt x="130" y="812"/>
                  <a:pt x="131" y="814"/>
                </a:cubicBezTo>
                <a:cubicBezTo>
                  <a:pt x="116" y="798"/>
                  <a:pt x="101" y="783"/>
                  <a:pt x="85" y="768"/>
                </a:cubicBezTo>
                <a:cubicBezTo>
                  <a:pt x="80" y="756"/>
                  <a:pt x="75" y="743"/>
                  <a:pt x="70" y="730"/>
                </a:cubicBezTo>
                <a:cubicBezTo>
                  <a:pt x="83" y="743"/>
                  <a:pt x="97" y="756"/>
                  <a:pt x="110" y="769"/>
                </a:cubicBezTo>
                <a:cubicBezTo>
                  <a:pt x="116" y="783"/>
                  <a:pt x="122" y="796"/>
                  <a:pt x="128" y="809"/>
                </a:cubicBezTo>
                <a:close/>
                <a:moveTo>
                  <a:pt x="136" y="769"/>
                </a:moveTo>
                <a:cubicBezTo>
                  <a:pt x="122" y="754"/>
                  <a:pt x="107" y="739"/>
                  <a:pt x="92" y="724"/>
                </a:cubicBezTo>
                <a:cubicBezTo>
                  <a:pt x="87" y="712"/>
                  <a:pt x="82" y="700"/>
                  <a:pt x="77" y="687"/>
                </a:cubicBezTo>
                <a:cubicBezTo>
                  <a:pt x="90" y="699"/>
                  <a:pt x="103" y="712"/>
                  <a:pt x="116" y="725"/>
                </a:cubicBezTo>
                <a:cubicBezTo>
                  <a:pt x="116" y="725"/>
                  <a:pt x="116" y="725"/>
                  <a:pt x="116" y="725"/>
                </a:cubicBezTo>
                <a:cubicBezTo>
                  <a:pt x="123" y="740"/>
                  <a:pt x="130" y="755"/>
                  <a:pt x="136" y="769"/>
                </a:cubicBezTo>
                <a:close/>
                <a:moveTo>
                  <a:pt x="99" y="682"/>
                </a:moveTo>
                <a:cubicBezTo>
                  <a:pt x="94" y="670"/>
                  <a:pt x="89" y="657"/>
                  <a:pt x="84" y="643"/>
                </a:cubicBezTo>
                <a:cubicBezTo>
                  <a:pt x="95" y="654"/>
                  <a:pt x="107" y="665"/>
                  <a:pt x="118" y="676"/>
                </a:cubicBezTo>
                <a:cubicBezTo>
                  <a:pt x="125" y="692"/>
                  <a:pt x="131" y="706"/>
                  <a:pt x="137" y="720"/>
                </a:cubicBezTo>
                <a:cubicBezTo>
                  <a:pt x="125" y="707"/>
                  <a:pt x="112" y="695"/>
                  <a:pt x="99" y="682"/>
                </a:cubicBezTo>
                <a:close/>
                <a:moveTo>
                  <a:pt x="48" y="93"/>
                </a:moveTo>
                <a:cubicBezTo>
                  <a:pt x="43" y="91"/>
                  <a:pt x="39" y="89"/>
                  <a:pt x="34" y="86"/>
                </a:cubicBezTo>
                <a:cubicBezTo>
                  <a:pt x="34" y="78"/>
                  <a:pt x="34" y="70"/>
                  <a:pt x="35" y="62"/>
                </a:cubicBezTo>
                <a:cubicBezTo>
                  <a:pt x="39" y="64"/>
                  <a:pt x="44" y="66"/>
                  <a:pt x="48" y="68"/>
                </a:cubicBezTo>
                <a:cubicBezTo>
                  <a:pt x="48" y="76"/>
                  <a:pt x="48" y="84"/>
                  <a:pt x="48" y="93"/>
                </a:cubicBezTo>
                <a:close/>
                <a:moveTo>
                  <a:pt x="48" y="93"/>
                </a:moveTo>
                <a:cubicBezTo>
                  <a:pt x="49" y="101"/>
                  <a:pt x="49" y="108"/>
                  <a:pt x="50" y="116"/>
                </a:cubicBezTo>
                <a:cubicBezTo>
                  <a:pt x="44" y="114"/>
                  <a:pt x="39" y="112"/>
                  <a:pt x="34" y="109"/>
                </a:cubicBezTo>
                <a:cubicBezTo>
                  <a:pt x="34" y="102"/>
                  <a:pt x="34" y="94"/>
                  <a:pt x="34" y="87"/>
                </a:cubicBezTo>
                <a:cubicBezTo>
                  <a:pt x="39" y="89"/>
                  <a:pt x="43" y="91"/>
                  <a:pt x="48" y="93"/>
                </a:cubicBezTo>
                <a:close/>
                <a:moveTo>
                  <a:pt x="747" y="724"/>
                </a:moveTo>
                <a:cubicBezTo>
                  <a:pt x="747" y="728"/>
                  <a:pt x="747" y="731"/>
                  <a:pt x="747" y="733"/>
                </a:cubicBezTo>
                <a:cubicBezTo>
                  <a:pt x="725" y="684"/>
                  <a:pt x="679" y="619"/>
                  <a:pt x="625" y="545"/>
                </a:cubicBezTo>
                <a:cubicBezTo>
                  <a:pt x="631" y="553"/>
                  <a:pt x="637" y="560"/>
                  <a:pt x="642" y="567"/>
                </a:cubicBezTo>
                <a:cubicBezTo>
                  <a:pt x="667" y="599"/>
                  <a:pt x="688" y="627"/>
                  <a:pt x="704" y="650"/>
                </a:cubicBezTo>
                <a:cubicBezTo>
                  <a:pt x="730" y="686"/>
                  <a:pt x="746" y="708"/>
                  <a:pt x="754" y="708"/>
                </a:cubicBezTo>
                <a:cubicBezTo>
                  <a:pt x="757" y="708"/>
                  <a:pt x="758" y="705"/>
                  <a:pt x="759" y="698"/>
                </a:cubicBezTo>
                <a:cubicBezTo>
                  <a:pt x="760" y="698"/>
                  <a:pt x="760" y="698"/>
                  <a:pt x="760" y="698"/>
                </a:cubicBezTo>
                <a:cubicBezTo>
                  <a:pt x="764" y="707"/>
                  <a:pt x="768" y="716"/>
                  <a:pt x="771" y="724"/>
                </a:cubicBezTo>
                <a:cubicBezTo>
                  <a:pt x="764" y="724"/>
                  <a:pt x="756" y="725"/>
                  <a:pt x="747" y="724"/>
                </a:cubicBezTo>
                <a:cubicBezTo>
                  <a:pt x="747" y="724"/>
                  <a:pt x="747" y="724"/>
                  <a:pt x="747" y="724"/>
                </a:cubicBezTo>
                <a:close/>
                <a:moveTo>
                  <a:pt x="738" y="754"/>
                </a:moveTo>
                <a:cubicBezTo>
                  <a:pt x="739" y="762"/>
                  <a:pt x="739" y="766"/>
                  <a:pt x="738" y="767"/>
                </a:cubicBezTo>
                <a:cubicBezTo>
                  <a:pt x="738" y="768"/>
                  <a:pt x="738" y="768"/>
                  <a:pt x="738" y="768"/>
                </a:cubicBezTo>
                <a:cubicBezTo>
                  <a:pt x="735" y="768"/>
                  <a:pt x="730" y="760"/>
                  <a:pt x="724" y="751"/>
                </a:cubicBezTo>
                <a:cubicBezTo>
                  <a:pt x="697" y="693"/>
                  <a:pt x="641" y="616"/>
                  <a:pt x="577" y="527"/>
                </a:cubicBezTo>
                <a:cubicBezTo>
                  <a:pt x="552" y="493"/>
                  <a:pt x="527" y="458"/>
                  <a:pt x="501" y="421"/>
                </a:cubicBezTo>
                <a:cubicBezTo>
                  <a:pt x="488" y="402"/>
                  <a:pt x="474" y="381"/>
                  <a:pt x="460" y="358"/>
                </a:cubicBezTo>
                <a:cubicBezTo>
                  <a:pt x="502" y="412"/>
                  <a:pt x="542" y="466"/>
                  <a:pt x="580" y="517"/>
                </a:cubicBezTo>
                <a:cubicBezTo>
                  <a:pt x="601" y="545"/>
                  <a:pt x="621" y="571"/>
                  <a:pt x="639" y="596"/>
                </a:cubicBezTo>
                <a:cubicBezTo>
                  <a:pt x="668" y="634"/>
                  <a:pt x="691" y="666"/>
                  <a:pt x="707" y="690"/>
                </a:cubicBezTo>
                <a:cubicBezTo>
                  <a:pt x="728" y="720"/>
                  <a:pt x="739" y="737"/>
                  <a:pt x="744" y="737"/>
                </a:cubicBezTo>
                <a:cubicBezTo>
                  <a:pt x="744" y="737"/>
                  <a:pt x="744" y="737"/>
                  <a:pt x="744" y="737"/>
                </a:cubicBezTo>
                <a:cubicBezTo>
                  <a:pt x="746" y="737"/>
                  <a:pt x="746" y="736"/>
                  <a:pt x="747" y="735"/>
                </a:cubicBezTo>
                <a:cubicBezTo>
                  <a:pt x="750" y="741"/>
                  <a:pt x="752" y="747"/>
                  <a:pt x="754" y="753"/>
                </a:cubicBezTo>
                <a:cubicBezTo>
                  <a:pt x="749" y="753"/>
                  <a:pt x="744" y="754"/>
                  <a:pt x="738" y="753"/>
                </a:cubicBezTo>
                <a:cubicBezTo>
                  <a:pt x="738" y="753"/>
                  <a:pt x="738" y="753"/>
                  <a:pt x="738" y="753"/>
                </a:cubicBezTo>
                <a:lnTo>
                  <a:pt x="738" y="754"/>
                </a:lnTo>
                <a:close/>
                <a:moveTo>
                  <a:pt x="726" y="781"/>
                </a:moveTo>
                <a:cubicBezTo>
                  <a:pt x="728" y="787"/>
                  <a:pt x="730" y="795"/>
                  <a:pt x="729" y="796"/>
                </a:cubicBezTo>
                <a:cubicBezTo>
                  <a:pt x="729" y="796"/>
                  <a:pt x="729" y="796"/>
                  <a:pt x="729" y="796"/>
                </a:cubicBezTo>
                <a:cubicBezTo>
                  <a:pt x="728" y="796"/>
                  <a:pt x="722" y="787"/>
                  <a:pt x="714" y="773"/>
                </a:cubicBezTo>
                <a:cubicBezTo>
                  <a:pt x="699" y="748"/>
                  <a:pt x="674" y="707"/>
                  <a:pt x="636" y="655"/>
                </a:cubicBezTo>
                <a:cubicBezTo>
                  <a:pt x="624" y="639"/>
                  <a:pt x="612" y="623"/>
                  <a:pt x="600" y="605"/>
                </a:cubicBezTo>
                <a:cubicBezTo>
                  <a:pt x="583" y="582"/>
                  <a:pt x="566" y="558"/>
                  <a:pt x="548" y="534"/>
                </a:cubicBezTo>
                <a:cubicBezTo>
                  <a:pt x="548" y="534"/>
                  <a:pt x="548" y="534"/>
                  <a:pt x="548" y="534"/>
                </a:cubicBezTo>
                <a:cubicBezTo>
                  <a:pt x="524" y="500"/>
                  <a:pt x="503" y="471"/>
                  <a:pt x="483" y="441"/>
                </a:cubicBezTo>
                <a:cubicBezTo>
                  <a:pt x="460" y="408"/>
                  <a:pt x="436" y="371"/>
                  <a:pt x="407" y="322"/>
                </a:cubicBezTo>
                <a:cubicBezTo>
                  <a:pt x="472" y="401"/>
                  <a:pt x="534" y="484"/>
                  <a:pt x="588" y="558"/>
                </a:cubicBezTo>
                <a:cubicBezTo>
                  <a:pt x="606" y="582"/>
                  <a:pt x="622" y="605"/>
                  <a:pt x="639" y="627"/>
                </a:cubicBezTo>
                <a:cubicBezTo>
                  <a:pt x="671" y="671"/>
                  <a:pt x="695" y="708"/>
                  <a:pt x="711" y="732"/>
                </a:cubicBezTo>
                <a:cubicBezTo>
                  <a:pt x="716" y="740"/>
                  <a:pt x="720" y="746"/>
                  <a:pt x="724" y="752"/>
                </a:cubicBezTo>
                <a:cubicBezTo>
                  <a:pt x="728" y="762"/>
                  <a:pt x="732" y="771"/>
                  <a:pt x="735" y="780"/>
                </a:cubicBezTo>
                <a:cubicBezTo>
                  <a:pt x="732" y="780"/>
                  <a:pt x="729" y="780"/>
                  <a:pt x="727" y="780"/>
                </a:cubicBezTo>
                <a:cubicBezTo>
                  <a:pt x="726" y="780"/>
                  <a:pt x="726" y="780"/>
                  <a:pt x="726" y="780"/>
                </a:cubicBezTo>
                <a:lnTo>
                  <a:pt x="726" y="781"/>
                </a:lnTo>
                <a:close/>
                <a:moveTo>
                  <a:pt x="607" y="997"/>
                </a:moveTo>
                <a:cubicBezTo>
                  <a:pt x="609" y="984"/>
                  <a:pt x="607" y="967"/>
                  <a:pt x="600" y="947"/>
                </a:cubicBezTo>
                <a:cubicBezTo>
                  <a:pt x="607" y="961"/>
                  <a:pt x="614" y="974"/>
                  <a:pt x="619" y="986"/>
                </a:cubicBezTo>
                <a:cubicBezTo>
                  <a:pt x="616" y="991"/>
                  <a:pt x="613" y="995"/>
                  <a:pt x="608" y="998"/>
                </a:cubicBezTo>
                <a:cubicBezTo>
                  <a:pt x="607" y="997"/>
                  <a:pt x="607" y="997"/>
                  <a:pt x="607" y="997"/>
                </a:cubicBezTo>
                <a:close/>
                <a:moveTo>
                  <a:pt x="612" y="1009"/>
                </a:moveTo>
                <a:cubicBezTo>
                  <a:pt x="610" y="1006"/>
                  <a:pt x="608" y="1004"/>
                  <a:pt x="606" y="1001"/>
                </a:cubicBezTo>
                <a:cubicBezTo>
                  <a:pt x="606" y="1000"/>
                  <a:pt x="606" y="1000"/>
                  <a:pt x="606" y="999"/>
                </a:cubicBezTo>
                <a:cubicBezTo>
                  <a:pt x="607" y="999"/>
                  <a:pt x="607" y="999"/>
                  <a:pt x="607" y="999"/>
                </a:cubicBezTo>
                <a:cubicBezTo>
                  <a:pt x="609" y="1002"/>
                  <a:pt x="610" y="1006"/>
                  <a:pt x="612" y="1009"/>
                </a:cubicBezTo>
                <a:close/>
                <a:moveTo>
                  <a:pt x="607" y="996"/>
                </a:moveTo>
                <a:cubicBezTo>
                  <a:pt x="598" y="978"/>
                  <a:pt x="588" y="959"/>
                  <a:pt x="577" y="939"/>
                </a:cubicBezTo>
                <a:cubicBezTo>
                  <a:pt x="535" y="869"/>
                  <a:pt x="492" y="801"/>
                  <a:pt x="447" y="738"/>
                </a:cubicBezTo>
                <a:cubicBezTo>
                  <a:pt x="445" y="734"/>
                  <a:pt x="445" y="734"/>
                  <a:pt x="445" y="734"/>
                </a:cubicBezTo>
                <a:cubicBezTo>
                  <a:pt x="413" y="686"/>
                  <a:pt x="380" y="636"/>
                  <a:pt x="348" y="583"/>
                </a:cubicBezTo>
                <a:cubicBezTo>
                  <a:pt x="344" y="576"/>
                  <a:pt x="340" y="569"/>
                  <a:pt x="335" y="562"/>
                </a:cubicBezTo>
                <a:cubicBezTo>
                  <a:pt x="420" y="663"/>
                  <a:pt x="503" y="782"/>
                  <a:pt x="582" y="915"/>
                </a:cubicBezTo>
                <a:cubicBezTo>
                  <a:pt x="588" y="925"/>
                  <a:pt x="593" y="935"/>
                  <a:pt x="599" y="944"/>
                </a:cubicBezTo>
                <a:cubicBezTo>
                  <a:pt x="606" y="965"/>
                  <a:pt x="609" y="982"/>
                  <a:pt x="607" y="996"/>
                </a:cubicBezTo>
                <a:close/>
                <a:moveTo>
                  <a:pt x="180" y="534"/>
                </a:moveTo>
                <a:cubicBezTo>
                  <a:pt x="173" y="519"/>
                  <a:pt x="167" y="503"/>
                  <a:pt x="160" y="488"/>
                </a:cubicBezTo>
                <a:cubicBezTo>
                  <a:pt x="175" y="502"/>
                  <a:pt x="191" y="518"/>
                  <a:pt x="206" y="533"/>
                </a:cubicBezTo>
                <a:cubicBezTo>
                  <a:pt x="206" y="533"/>
                  <a:pt x="206" y="533"/>
                  <a:pt x="206" y="533"/>
                </a:cubicBezTo>
                <a:cubicBezTo>
                  <a:pt x="216" y="555"/>
                  <a:pt x="223" y="571"/>
                  <a:pt x="231" y="587"/>
                </a:cubicBezTo>
                <a:cubicBezTo>
                  <a:pt x="214" y="569"/>
                  <a:pt x="197" y="551"/>
                  <a:pt x="180" y="534"/>
                </a:cubicBezTo>
                <a:close/>
                <a:moveTo>
                  <a:pt x="114" y="551"/>
                </a:moveTo>
                <a:cubicBezTo>
                  <a:pt x="127" y="564"/>
                  <a:pt x="141" y="576"/>
                  <a:pt x="153" y="589"/>
                </a:cubicBezTo>
                <a:cubicBezTo>
                  <a:pt x="160" y="605"/>
                  <a:pt x="167" y="619"/>
                  <a:pt x="172" y="632"/>
                </a:cubicBezTo>
                <a:cubicBezTo>
                  <a:pt x="159" y="618"/>
                  <a:pt x="145" y="604"/>
                  <a:pt x="131" y="590"/>
                </a:cubicBezTo>
                <a:cubicBezTo>
                  <a:pt x="126" y="579"/>
                  <a:pt x="121" y="567"/>
                  <a:pt x="114" y="551"/>
                </a:cubicBezTo>
                <a:close/>
                <a:moveTo>
                  <a:pt x="148" y="632"/>
                </a:moveTo>
                <a:cubicBezTo>
                  <a:pt x="135" y="620"/>
                  <a:pt x="122" y="607"/>
                  <a:pt x="109" y="595"/>
                </a:cubicBezTo>
                <a:cubicBezTo>
                  <a:pt x="104" y="582"/>
                  <a:pt x="99" y="568"/>
                  <a:pt x="94" y="557"/>
                </a:cubicBezTo>
                <a:cubicBezTo>
                  <a:pt x="94" y="557"/>
                  <a:pt x="94" y="557"/>
                  <a:pt x="94" y="557"/>
                </a:cubicBezTo>
                <a:cubicBezTo>
                  <a:pt x="106" y="568"/>
                  <a:pt x="118" y="579"/>
                  <a:pt x="130" y="591"/>
                </a:cubicBezTo>
                <a:cubicBezTo>
                  <a:pt x="136" y="606"/>
                  <a:pt x="142" y="619"/>
                  <a:pt x="148" y="632"/>
                </a:cubicBezTo>
                <a:close/>
                <a:moveTo>
                  <a:pt x="87" y="422"/>
                </a:moveTo>
                <a:cubicBezTo>
                  <a:pt x="97" y="431"/>
                  <a:pt x="107" y="440"/>
                  <a:pt x="117" y="449"/>
                </a:cubicBezTo>
                <a:cubicBezTo>
                  <a:pt x="123" y="462"/>
                  <a:pt x="128" y="476"/>
                  <a:pt x="134" y="490"/>
                </a:cubicBezTo>
                <a:cubicBezTo>
                  <a:pt x="123" y="480"/>
                  <a:pt x="112" y="470"/>
                  <a:pt x="101" y="460"/>
                </a:cubicBezTo>
                <a:cubicBezTo>
                  <a:pt x="101" y="460"/>
                  <a:pt x="101" y="460"/>
                  <a:pt x="101" y="460"/>
                </a:cubicBezTo>
                <a:cubicBezTo>
                  <a:pt x="96" y="447"/>
                  <a:pt x="91" y="435"/>
                  <a:pt x="87" y="422"/>
                </a:cubicBezTo>
                <a:close/>
                <a:moveTo>
                  <a:pt x="52" y="141"/>
                </a:moveTo>
                <a:cubicBezTo>
                  <a:pt x="54" y="142"/>
                  <a:pt x="56" y="142"/>
                  <a:pt x="58" y="143"/>
                </a:cubicBezTo>
                <a:cubicBezTo>
                  <a:pt x="62" y="145"/>
                  <a:pt x="66" y="147"/>
                  <a:pt x="70" y="149"/>
                </a:cubicBezTo>
                <a:cubicBezTo>
                  <a:pt x="71" y="158"/>
                  <a:pt x="73" y="167"/>
                  <a:pt x="75" y="176"/>
                </a:cubicBezTo>
                <a:cubicBezTo>
                  <a:pt x="69" y="172"/>
                  <a:pt x="62" y="168"/>
                  <a:pt x="56" y="165"/>
                </a:cubicBezTo>
                <a:cubicBezTo>
                  <a:pt x="56" y="165"/>
                  <a:pt x="56" y="165"/>
                  <a:pt x="56" y="165"/>
                </a:cubicBezTo>
                <a:cubicBezTo>
                  <a:pt x="54" y="157"/>
                  <a:pt x="53" y="149"/>
                  <a:pt x="52" y="141"/>
                </a:cubicBezTo>
                <a:close/>
                <a:moveTo>
                  <a:pt x="929" y="431"/>
                </a:moveTo>
                <a:cubicBezTo>
                  <a:pt x="919" y="431"/>
                  <a:pt x="908" y="431"/>
                  <a:pt x="896" y="430"/>
                </a:cubicBezTo>
                <a:cubicBezTo>
                  <a:pt x="890" y="420"/>
                  <a:pt x="883" y="410"/>
                  <a:pt x="875" y="399"/>
                </a:cubicBezTo>
                <a:cubicBezTo>
                  <a:pt x="877" y="399"/>
                  <a:pt x="880" y="400"/>
                  <a:pt x="883" y="400"/>
                </a:cubicBezTo>
                <a:cubicBezTo>
                  <a:pt x="893" y="401"/>
                  <a:pt x="903" y="403"/>
                  <a:pt x="912" y="403"/>
                </a:cubicBezTo>
                <a:cubicBezTo>
                  <a:pt x="919" y="413"/>
                  <a:pt x="924" y="423"/>
                  <a:pt x="929" y="431"/>
                </a:cubicBezTo>
                <a:close/>
                <a:moveTo>
                  <a:pt x="890" y="371"/>
                </a:moveTo>
                <a:cubicBezTo>
                  <a:pt x="891" y="371"/>
                  <a:pt x="892" y="371"/>
                  <a:pt x="893" y="372"/>
                </a:cubicBezTo>
                <a:cubicBezTo>
                  <a:pt x="905" y="374"/>
                  <a:pt x="917" y="375"/>
                  <a:pt x="929" y="377"/>
                </a:cubicBezTo>
                <a:cubicBezTo>
                  <a:pt x="936" y="387"/>
                  <a:pt x="942" y="397"/>
                  <a:pt x="947" y="405"/>
                </a:cubicBezTo>
                <a:cubicBezTo>
                  <a:pt x="936" y="405"/>
                  <a:pt x="925" y="404"/>
                  <a:pt x="912" y="403"/>
                </a:cubicBezTo>
                <a:cubicBezTo>
                  <a:pt x="906" y="393"/>
                  <a:pt x="898" y="382"/>
                  <a:pt x="890" y="371"/>
                </a:cubicBezTo>
                <a:close/>
                <a:moveTo>
                  <a:pt x="912" y="457"/>
                </a:moveTo>
                <a:cubicBezTo>
                  <a:pt x="908" y="457"/>
                  <a:pt x="904" y="458"/>
                  <a:pt x="899" y="458"/>
                </a:cubicBezTo>
                <a:cubicBezTo>
                  <a:pt x="899" y="458"/>
                  <a:pt x="899" y="458"/>
                  <a:pt x="899" y="458"/>
                </a:cubicBezTo>
                <a:cubicBezTo>
                  <a:pt x="893" y="458"/>
                  <a:pt x="886" y="457"/>
                  <a:pt x="880" y="457"/>
                </a:cubicBezTo>
                <a:cubicBezTo>
                  <a:pt x="873" y="448"/>
                  <a:pt x="866" y="437"/>
                  <a:pt x="859" y="426"/>
                </a:cubicBezTo>
                <a:cubicBezTo>
                  <a:pt x="859" y="426"/>
                  <a:pt x="859" y="426"/>
                  <a:pt x="859" y="426"/>
                </a:cubicBezTo>
                <a:cubicBezTo>
                  <a:pt x="863" y="427"/>
                  <a:pt x="868" y="428"/>
                  <a:pt x="873" y="429"/>
                </a:cubicBezTo>
                <a:cubicBezTo>
                  <a:pt x="881" y="429"/>
                  <a:pt x="889" y="430"/>
                  <a:pt x="896" y="430"/>
                </a:cubicBezTo>
                <a:cubicBezTo>
                  <a:pt x="902" y="440"/>
                  <a:pt x="908" y="449"/>
                  <a:pt x="912" y="457"/>
                </a:cubicBezTo>
                <a:close/>
                <a:moveTo>
                  <a:pt x="879" y="458"/>
                </a:moveTo>
                <a:cubicBezTo>
                  <a:pt x="886" y="468"/>
                  <a:pt x="892" y="477"/>
                  <a:pt x="896" y="486"/>
                </a:cubicBezTo>
                <a:cubicBezTo>
                  <a:pt x="886" y="485"/>
                  <a:pt x="874" y="484"/>
                  <a:pt x="862" y="482"/>
                </a:cubicBezTo>
                <a:cubicBezTo>
                  <a:pt x="856" y="473"/>
                  <a:pt x="850" y="463"/>
                  <a:pt x="842" y="453"/>
                </a:cubicBezTo>
                <a:cubicBezTo>
                  <a:pt x="842" y="453"/>
                  <a:pt x="842" y="453"/>
                  <a:pt x="842" y="453"/>
                </a:cubicBezTo>
                <a:cubicBezTo>
                  <a:pt x="849" y="455"/>
                  <a:pt x="856" y="457"/>
                  <a:pt x="863" y="457"/>
                </a:cubicBezTo>
                <a:cubicBezTo>
                  <a:pt x="868" y="457"/>
                  <a:pt x="874" y="458"/>
                  <a:pt x="879" y="458"/>
                </a:cubicBezTo>
                <a:close/>
                <a:moveTo>
                  <a:pt x="879" y="513"/>
                </a:moveTo>
                <a:cubicBezTo>
                  <a:pt x="869" y="512"/>
                  <a:pt x="857" y="510"/>
                  <a:pt x="845" y="509"/>
                </a:cubicBezTo>
                <a:cubicBezTo>
                  <a:pt x="839" y="499"/>
                  <a:pt x="832" y="489"/>
                  <a:pt x="825" y="478"/>
                </a:cubicBezTo>
                <a:cubicBezTo>
                  <a:pt x="825" y="478"/>
                  <a:pt x="825" y="478"/>
                  <a:pt x="825" y="478"/>
                </a:cubicBezTo>
                <a:cubicBezTo>
                  <a:pt x="830" y="480"/>
                  <a:pt x="836" y="481"/>
                  <a:pt x="841" y="481"/>
                </a:cubicBezTo>
                <a:cubicBezTo>
                  <a:pt x="841" y="481"/>
                  <a:pt x="841" y="481"/>
                  <a:pt x="841" y="481"/>
                </a:cubicBezTo>
                <a:cubicBezTo>
                  <a:pt x="843" y="481"/>
                  <a:pt x="846" y="481"/>
                  <a:pt x="848" y="480"/>
                </a:cubicBezTo>
                <a:cubicBezTo>
                  <a:pt x="853" y="481"/>
                  <a:pt x="857" y="482"/>
                  <a:pt x="861" y="482"/>
                </a:cubicBezTo>
                <a:cubicBezTo>
                  <a:pt x="868" y="493"/>
                  <a:pt x="874" y="503"/>
                  <a:pt x="879" y="513"/>
                </a:cubicBezTo>
                <a:close/>
                <a:moveTo>
                  <a:pt x="862" y="539"/>
                </a:moveTo>
                <a:cubicBezTo>
                  <a:pt x="851" y="538"/>
                  <a:pt x="840" y="536"/>
                  <a:pt x="828" y="534"/>
                </a:cubicBezTo>
                <a:cubicBezTo>
                  <a:pt x="822" y="525"/>
                  <a:pt x="815" y="515"/>
                  <a:pt x="808" y="504"/>
                </a:cubicBezTo>
                <a:cubicBezTo>
                  <a:pt x="808" y="504"/>
                  <a:pt x="808" y="504"/>
                  <a:pt x="808" y="504"/>
                </a:cubicBezTo>
                <a:cubicBezTo>
                  <a:pt x="815" y="507"/>
                  <a:pt x="822" y="509"/>
                  <a:pt x="828" y="509"/>
                </a:cubicBezTo>
                <a:cubicBezTo>
                  <a:pt x="831" y="509"/>
                  <a:pt x="834" y="509"/>
                  <a:pt x="837" y="508"/>
                </a:cubicBezTo>
                <a:cubicBezTo>
                  <a:pt x="839" y="508"/>
                  <a:pt x="842" y="509"/>
                  <a:pt x="845" y="509"/>
                </a:cubicBezTo>
                <a:cubicBezTo>
                  <a:pt x="851" y="520"/>
                  <a:pt x="857" y="530"/>
                  <a:pt x="862" y="539"/>
                </a:cubicBezTo>
                <a:close/>
                <a:moveTo>
                  <a:pt x="845" y="565"/>
                </a:moveTo>
                <a:cubicBezTo>
                  <a:pt x="835" y="564"/>
                  <a:pt x="826" y="563"/>
                  <a:pt x="815" y="562"/>
                </a:cubicBezTo>
                <a:cubicBezTo>
                  <a:pt x="815" y="562"/>
                  <a:pt x="815" y="562"/>
                  <a:pt x="815" y="562"/>
                </a:cubicBezTo>
                <a:cubicBezTo>
                  <a:pt x="815" y="562"/>
                  <a:pt x="815" y="562"/>
                  <a:pt x="815" y="562"/>
                </a:cubicBezTo>
                <a:cubicBezTo>
                  <a:pt x="814" y="562"/>
                  <a:pt x="813" y="563"/>
                  <a:pt x="812" y="563"/>
                </a:cubicBezTo>
                <a:cubicBezTo>
                  <a:pt x="806" y="552"/>
                  <a:pt x="798" y="541"/>
                  <a:pt x="789" y="528"/>
                </a:cubicBezTo>
                <a:cubicBezTo>
                  <a:pt x="789" y="528"/>
                  <a:pt x="789" y="528"/>
                  <a:pt x="789" y="528"/>
                </a:cubicBezTo>
                <a:cubicBezTo>
                  <a:pt x="799" y="534"/>
                  <a:pt x="808" y="537"/>
                  <a:pt x="815" y="537"/>
                </a:cubicBezTo>
                <a:cubicBezTo>
                  <a:pt x="815" y="537"/>
                  <a:pt x="815" y="537"/>
                  <a:pt x="815" y="537"/>
                </a:cubicBezTo>
                <a:cubicBezTo>
                  <a:pt x="819" y="537"/>
                  <a:pt x="823" y="536"/>
                  <a:pt x="826" y="535"/>
                </a:cubicBezTo>
                <a:cubicBezTo>
                  <a:pt x="827" y="535"/>
                  <a:pt x="827" y="535"/>
                  <a:pt x="827" y="535"/>
                </a:cubicBezTo>
                <a:cubicBezTo>
                  <a:pt x="834" y="546"/>
                  <a:pt x="840" y="556"/>
                  <a:pt x="845" y="565"/>
                </a:cubicBezTo>
                <a:close/>
                <a:moveTo>
                  <a:pt x="812" y="564"/>
                </a:moveTo>
                <a:cubicBezTo>
                  <a:pt x="818" y="574"/>
                  <a:pt x="823" y="583"/>
                  <a:pt x="827" y="591"/>
                </a:cubicBezTo>
                <a:cubicBezTo>
                  <a:pt x="820" y="591"/>
                  <a:pt x="812" y="590"/>
                  <a:pt x="804" y="589"/>
                </a:cubicBezTo>
                <a:cubicBezTo>
                  <a:pt x="803" y="589"/>
                  <a:pt x="803" y="589"/>
                  <a:pt x="803" y="589"/>
                </a:cubicBezTo>
                <a:cubicBezTo>
                  <a:pt x="803" y="589"/>
                  <a:pt x="803" y="589"/>
                  <a:pt x="803" y="589"/>
                </a:cubicBezTo>
                <a:cubicBezTo>
                  <a:pt x="801" y="591"/>
                  <a:pt x="799" y="592"/>
                  <a:pt x="797" y="593"/>
                </a:cubicBezTo>
                <a:cubicBezTo>
                  <a:pt x="788" y="578"/>
                  <a:pt x="778" y="562"/>
                  <a:pt x="766" y="544"/>
                </a:cubicBezTo>
                <a:cubicBezTo>
                  <a:pt x="782" y="559"/>
                  <a:pt x="794" y="566"/>
                  <a:pt x="804" y="566"/>
                </a:cubicBezTo>
                <a:cubicBezTo>
                  <a:pt x="804" y="566"/>
                  <a:pt x="804" y="566"/>
                  <a:pt x="804" y="566"/>
                </a:cubicBezTo>
                <a:cubicBezTo>
                  <a:pt x="807" y="566"/>
                  <a:pt x="810" y="565"/>
                  <a:pt x="812" y="564"/>
                </a:cubicBezTo>
                <a:close/>
                <a:moveTo>
                  <a:pt x="810" y="617"/>
                </a:moveTo>
                <a:cubicBezTo>
                  <a:pt x="804" y="617"/>
                  <a:pt x="799" y="616"/>
                  <a:pt x="793" y="616"/>
                </a:cubicBezTo>
                <a:cubicBezTo>
                  <a:pt x="793" y="616"/>
                  <a:pt x="793" y="616"/>
                  <a:pt x="793" y="616"/>
                </a:cubicBezTo>
                <a:cubicBezTo>
                  <a:pt x="793" y="616"/>
                  <a:pt x="793" y="616"/>
                  <a:pt x="793" y="616"/>
                </a:cubicBezTo>
                <a:cubicBezTo>
                  <a:pt x="790" y="620"/>
                  <a:pt x="787" y="622"/>
                  <a:pt x="783" y="622"/>
                </a:cubicBezTo>
                <a:cubicBezTo>
                  <a:pt x="783" y="622"/>
                  <a:pt x="783" y="622"/>
                  <a:pt x="783" y="622"/>
                </a:cubicBezTo>
                <a:cubicBezTo>
                  <a:pt x="783" y="622"/>
                  <a:pt x="782" y="622"/>
                  <a:pt x="782" y="622"/>
                </a:cubicBezTo>
                <a:cubicBezTo>
                  <a:pt x="769" y="599"/>
                  <a:pt x="752" y="573"/>
                  <a:pt x="730" y="542"/>
                </a:cubicBezTo>
                <a:cubicBezTo>
                  <a:pt x="757" y="573"/>
                  <a:pt x="778" y="594"/>
                  <a:pt x="793" y="594"/>
                </a:cubicBezTo>
                <a:cubicBezTo>
                  <a:pt x="793" y="594"/>
                  <a:pt x="793" y="594"/>
                  <a:pt x="793" y="594"/>
                </a:cubicBezTo>
                <a:cubicBezTo>
                  <a:pt x="794" y="594"/>
                  <a:pt x="795" y="594"/>
                  <a:pt x="797" y="593"/>
                </a:cubicBezTo>
                <a:cubicBezTo>
                  <a:pt x="797" y="593"/>
                  <a:pt x="797" y="593"/>
                  <a:pt x="797" y="593"/>
                </a:cubicBezTo>
                <a:cubicBezTo>
                  <a:pt x="802" y="602"/>
                  <a:pt x="806" y="610"/>
                  <a:pt x="810" y="617"/>
                </a:cubicBezTo>
                <a:close/>
                <a:moveTo>
                  <a:pt x="794" y="644"/>
                </a:moveTo>
                <a:cubicBezTo>
                  <a:pt x="790" y="644"/>
                  <a:pt x="786" y="644"/>
                  <a:pt x="781" y="643"/>
                </a:cubicBezTo>
                <a:cubicBezTo>
                  <a:pt x="781" y="643"/>
                  <a:pt x="781" y="643"/>
                  <a:pt x="781" y="643"/>
                </a:cubicBezTo>
                <a:cubicBezTo>
                  <a:pt x="781" y="644"/>
                  <a:pt x="781" y="644"/>
                  <a:pt x="781" y="644"/>
                </a:cubicBezTo>
                <a:cubicBezTo>
                  <a:pt x="779" y="648"/>
                  <a:pt x="776" y="651"/>
                  <a:pt x="773" y="651"/>
                </a:cubicBezTo>
                <a:cubicBezTo>
                  <a:pt x="770" y="651"/>
                  <a:pt x="768" y="650"/>
                  <a:pt x="765" y="648"/>
                </a:cubicBezTo>
                <a:cubicBezTo>
                  <a:pt x="733" y="592"/>
                  <a:pt x="681" y="524"/>
                  <a:pt x="622" y="444"/>
                </a:cubicBezTo>
                <a:cubicBezTo>
                  <a:pt x="621" y="443"/>
                  <a:pt x="620" y="442"/>
                  <a:pt x="619" y="441"/>
                </a:cubicBezTo>
                <a:cubicBezTo>
                  <a:pt x="631" y="456"/>
                  <a:pt x="642" y="469"/>
                  <a:pt x="652" y="482"/>
                </a:cubicBezTo>
                <a:cubicBezTo>
                  <a:pt x="666" y="499"/>
                  <a:pt x="679" y="515"/>
                  <a:pt x="691" y="530"/>
                </a:cubicBezTo>
                <a:cubicBezTo>
                  <a:pt x="735" y="585"/>
                  <a:pt x="764" y="621"/>
                  <a:pt x="782" y="622"/>
                </a:cubicBezTo>
                <a:cubicBezTo>
                  <a:pt x="786" y="630"/>
                  <a:pt x="790" y="637"/>
                  <a:pt x="794" y="644"/>
                </a:cubicBezTo>
                <a:close/>
                <a:moveTo>
                  <a:pt x="776" y="671"/>
                </a:moveTo>
                <a:cubicBezTo>
                  <a:pt x="774" y="671"/>
                  <a:pt x="772" y="671"/>
                  <a:pt x="770" y="670"/>
                </a:cubicBezTo>
                <a:cubicBezTo>
                  <a:pt x="769" y="670"/>
                  <a:pt x="769" y="670"/>
                  <a:pt x="769" y="670"/>
                </a:cubicBezTo>
                <a:cubicBezTo>
                  <a:pt x="769" y="671"/>
                  <a:pt x="769" y="671"/>
                  <a:pt x="769" y="671"/>
                </a:cubicBezTo>
                <a:cubicBezTo>
                  <a:pt x="768" y="676"/>
                  <a:pt x="766" y="679"/>
                  <a:pt x="763" y="679"/>
                </a:cubicBezTo>
                <a:cubicBezTo>
                  <a:pt x="758" y="679"/>
                  <a:pt x="751" y="673"/>
                  <a:pt x="739" y="659"/>
                </a:cubicBezTo>
                <a:cubicBezTo>
                  <a:pt x="708" y="607"/>
                  <a:pt x="661" y="544"/>
                  <a:pt x="611" y="477"/>
                </a:cubicBezTo>
                <a:cubicBezTo>
                  <a:pt x="587" y="445"/>
                  <a:pt x="563" y="412"/>
                  <a:pt x="538" y="377"/>
                </a:cubicBezTo>
                <a:cubicBezTo>
                  <a:pt x="522" y="355"/>
                  <a:pt x="505" y="330"/>
                  <a:pt x="486" y="301"/>
                </a:cubicBezTo>
                <a:cubicBezTo>
                  <a:pt x="510" y="331"/>
                  <a:pt x="533" y="361"/>
                  <a:pt x="555" y="390"/>
                </a:cubicBezTo>
                <a:cubicBezTo>
                  <a:pt x="588" y="433"/>
                  <a:pt x="620" y="473"/>
                  <a:pt x="649" y="510"/>
                </a:cubicBezTo>
                <a:cubicBezTo>
                  <a:pt x="666" y="531"/>
                  <a:pt x="681" y="550"/>
                  <a:pt x="695" y="568"/>
                </a:cubicBezTo>
                <a:cubicBezTo>
                  <a:pt x="726" y="609"/>
                  <a:pt x="750" y="639"/>
                  <a:pt x="764" y="648"/>
                </a:cubicBezTo>
                <a:cubicBezTo>
                  <a:pt x="769" y="656"/>
                  <a:pt x="773" y="664"/>
                  <a:pt x="776" y="671"/>
                </a:cubicBezTo>
                <a:close/>
                <a:moveTo>
                  <a:pt x="759" y="697"/>
                </a:moveTo>
                <a:cubicBezTo>
                  <a:pt x="759" y="697"/>
                  <a:pt x="759" y="697"/>
                  <a:pt x="759" y="697"/>
                </a:cubicBezTo>
                <a:cubicBezTo>
                  <a:pt x="759" y="698"/>
                  <a:pt x="759" y="698"/>
                  <a:pt x="759" y="698"/>
                </a:cubicBezTo>
                <a:cubicBezTo>
                  <a:pt x="758" y="704"/>
                  <a:pt x="756" y="708"/>
                  <a:pt x="754" y="708"/>
                </a:cubicBezTo>
                <a:cubicBezTo>
                  <a:pt x="746" y="708"/>
                  <a:pt x="730" y="686"/>
                  <a:pt x="704" y="650"/>
                </a:cubicBezTo>
                <a:cubicBezTo>
                  <a:pt x="688" y="627"/>
                  <a:pt x="668" y="599"/>
                  <a:pt x="643" y="567"/>
                </a:cubicBezTo>
                <a:cubicBezTo>
                  <a:pt x="634" y="555"/>
                  <a:pt x="623" y="541"/>
                  <a:pt x="612" y="526"/>
                </a:cubicBezTo>
                <a:cubicBezTo>
                  <a:pt x="606" y="518"/>
                  <a:pt x="600" y="510"/>
                  <a:pt x="594" y="502"/>
                </a:cubicBezTo>
                <a:cubicBezTo>
                  <a:pt x="570" y="469"/>
                  <a:pt x="545" y="435"/>
                  <a:pt x="521" y="400"/>
                </a:cubicBezTo>
                <a:cubicBezTo>
                  <a:pt x="487" y="354"/>
                  <a:pt x="457" y="305"/>
                  <a:pt x="431" y="262"/>
                </a:cubicBezTo>
                <a:cubicBezTo>
                  <a:pt x="477" y="319"/>
                  <a:pt x="520" y="376"/>
                  <a:pt x="563" y="431"/>
                </a:cubicBezTo>
                <a:cubicBezTo>
                  <a:pt x="592" y="469"/>
                  <a:pt x="619" y="505"/>
                  <a:pt x="646" y="538"/>
                </a:cubicBezTo>
                <a:cubicBezTo>
                  <a:pt x="666" y="565"/>
                  <a:pt x="684" y="588"/>
                  <a:pt x="699" y="608"/>
                </a:cubicBezTo>
                <a:cubicBezTo>
                  <a:pt x="715" y="630"/>
                  <a:pt x="728" y="647"/>
                  <a:pt x="738" y="659"/>
                </a:cubicBezTo>
                <a:cubicBezTo>
                  <a:pt x="747" y="673"/>
                  <a:pt x="754" y="686"/>
                  <a:pt x="759" y="697"/>
                </a:cubicBezTo>
                <a:close/>
                <a:moveTo>
                  <a:pt x="611" y="526"/>
                </a:moveTo>
                <a:cubicBezTo>
                  <a:pt x="611" y="526"/>
                  <a:pt x="611" y="526"/>
                  <a:pt x="611" y="526"/>
                </a:cubicBezTo>
                <a:cubicBezTo>
                  <a:pt x="671" y="608"/>
                  <a:pt x="723" y="680"/>
                  <a:pt x="747" y="734"/>
                </a:cubicBezTo>
                <a:cubicBezTo>
                  <a:pt x="746" y="736"/>
                  <a:pt x="745" y="737"/>
                  <a:pt x="744" y="737"/>
                </a:cubicBezTo>
                <a:cubicBezTo>
                  <a:pt x="744" y="737"/>
                  <a:pt x="744" y="737"/>
                  <a:pt x="744" y="737"/>
                </a:cubicBezTo>
                <a:cubicBezTo>
                  <a:pt x="739" y="737"/>
                  <a:pt x="727" y="719"/>
                  <a:pt x="708" y="690"/>
                </a:cubicBezTo>
                <a:cubicBezTo>
                  <a:pt x="691" y="666"/>
                  <a:pt x="669" y="633"/>
                  <a:pt x="640" y="596"/>
                </a:cubicBezTo>
                <a:cubicBezTo>
                  <a:pt x="621" y="571"/>
                  <a:pt x="601" y="545"/>
                  <a:pt x="581" y="517"/>
                </a:cubicBezTo>
                <a:cubicBezTo>
                  <a:pt x="541" y="464"/>
                  <a:pt x="500" y="409"/>
                  <a:pt x="457" y="354"/>
                </a:cubicBezTo>
                <a:cubicBezTo>
                  <a:pt x="436" y="320"/>
                  <a:pt x="415" y="286"/>
                  <a:pt x="395" y="253"/>
                </a:cubicBezTo>
                <a:cubicBezTo>
                  <a:pt x="392" y="248"/>
                  <a:pt x="389" y="243"/>
                  <a:pt x="386" y="238"/>
                </a:cubicBezTo>
                <a:cubicBezTo>
                  <a:pt x="452" y="315"/>
                  <a:pt x="516" y="400"/>
                  <a:pt x="572" y="474"/>
                </a:cubicBezTo>
                <a:cubicBezTo>
                  <a:pt x="586" y="492"/>
                  <a:pt x="599" y="509"/>
                  <a:pt x="611" y="526"/>
                </a:cubicBezTo>
                <a:close/>
                <a:moveTo>
                  <a:pt x="501" y="422"/>
                </a:moveTo>
                <a:cubicBezTo>
                  <a:pt x="526" y="458"/>
                  <a:pt x="552" y="493"/>
                  <a:pt x="577" y="528"/>
                </a:cubicBezTo>
                <a:cubicBezTo>
                  <a:pt x="640" y="615"/>
                  <a:pt x="695" y="691"/>
                  <a:pt x="722" y="748"/>
                </a:cubicBezTo>
                <a:cubicBezTo>
                  <a:pt x="719" y="744"/>
                  <a:pt x="716" y="738"/>
                  <a:pt x="712" y="732"/>
                </a:cubicBezTo>
                <a:cubicBezTo>
                  <a:pt x="696" y="707"/>
                  <a:pt x="672" y="670"/>
                  <a:pt x="639" y="627"/>
                </a:cubicBezTo>
                <a:cubicBezTo>
                  <a:pt x="623" y="605"/>
                  <a:pt x="606" y="582"/>
                  <a:pt x="588" y="558"/>
                </a:cubicBezTo>
                <a:cubicBezTo>
                  <a:pt x="533" y="483"/>
                  <a:pt x="471" y="399"/>
                  <a:pt x="406" y="319"/>
                </a:cubicBezTo>
                <a:cubicBezTo>
                  <a:pt x="394" y="299"/>
                  <a:pt x="382" y="278"/>
                  <a:pt x="370" y="258"/>
                </a:cubicBezTo>
                <a:cubicBezTo>
                  <a:pt x="368" y="255"/>
                  <a:pt x="368" y="255"/>
                  <a:pt x="368" y="255"/>
                </a:cubicBezTo>
                <a:cubicBezTo>
                  <a:pt x="363" y="247"/>
                  <a:pt x="358" y="238"/>
                  <a:pt x="354" y="230"/>
                </a:cubicBezTo>
                <a:cubicBezTo>
                  <a:pt x="386" y="266"/>
                  <a:pt x="419" y="307"/>
                  <a:pt x="457" y="354"/>
                </a:cubicBezTo>
                <a:cubicBezTo>
                  <a:pt x="472" y="379"/>
                  <a:pt x="487" y="401"/>
                  <a:pt x="501" y="422"/>
                </a:cubicBezTo>
                <a:close/>
                <a:moveTo>
                  <a:pt x="395" y="253"/>
                </a:moveTo>
                <a:cubicBezTo>
                  <a:pt x="414" y="285"/>
                  <a:pt x="434" y="318"/>
                  <a:pt x="454" y="350"/>
                </a:cubicBezTo>
                <a:cubicBezTo>
                  <a:pt x="417" y="304"/>
                  <a:pt x="384" y="264"/>
                  <a:pt x="353" y="228"/>
                </a:cubicBezTo>
                <a:cubicBezTo>
                  <a:pt x="338" y="203"/>
                  <a:pt x="326" y="179"/>
                  <a:pt x="314" y="157"/>
                </a:cubicBezTo>
                <a:cubicBezTo>
                  <a:pt x="337" y="181"/>
                  <a:pt x="360" y="207"/>
                  <a:pt x="384" y="236"/>
                </a:cubicBezTo>
                <a:cubicBezTo>
                  <a:pt x="385" y="236"/>
                  <a:pt x="385" y="236"/>
                  <a:pt x="385" y="236"/>
                </a:cubicBezTo>
                <a:cubicBezTo>
                  <a:pt x="388" y="242"/>
                  <a:pt x="391" y="247"/>
                  <a:pt x="395" y="253"/>
                </a:cubicBezTo>
                <a:close/>
                <a:moveTo>
                  <a:pt x="368" y="255"/>
                </a:moveTo>
                <a:cubicBezTo>
                  <a:pt x="370" y="259"/>
                  <a:pt x="370" y="259"/>
                  <a:pt x="370" y="259"/>
                </a:cubicBezTo>
                <a:cubicBezTo>
                  <a:pt x="381" y="278"/>
                  <a:pt x="392" y="297"/>
                  <a:pt x="404" y="317"/>
                </a:cubicBezTo>
                <a:cubicBezTo>
                  <a:pt x="375" y="282"/>
                  <a:pt x="348" y="251"/>
                  <a:pt x="322" y="223"/>
                </a:cubicBezTo>
                <a:cubicBezTo>
                  <a:pt x="310" y="201"/>
                  <a:pt x="300" y="181"/>
                  <a:pt x="290" y="162"/>
                </a:cubicBezTo>
                <a:cubicBezTo>
                  <a:pt x="310" y="182"/>
                  <a:pt x="331" y="204"/>
                  <a:pt x="352" y="228"/>
                </a:cubicBezTo>
                <a:cubicBezTo>
                  <a:pt x="357" y="237"/>
                  <a:pt x="362" y="246"/>
                  <a:pt x="368" y="255"/>
                </a:cubicBezTo>
                <a:close/>
                <a:moveTo>
                  <a:pt x="350" y="275"/>
                </a:moveTo>
                <a:cubicBezTo>
                  <a:pt x="357" y="287"/>
                  <a:pt x="357" y="287"/>
                  <a:pt x="357" y="287"/>
                </a:cubicBezTo>
                <a:cubicBezTo>
                  <a:pt x="359" y="291"/>
                  <a:pt x="362" y="295"/>
                  <a:pt x="364" y="299"/>
                </a:cubicBezTo>
                <a:cubicBezTo>
                  <a:pt x="341" y="272"/>
                  <a:pt x="317" y="246"/>
                  <a:pt x="295" y="223"/>
                </a:cubicBezTo>
                <a:cubicBezTo>
                  <a:pt x="285" y="204"/>
                  <a:pt x="276" y="185"/>
                  <a:pt x="268" y="168"/>
                </a:cubicBezTo>
                <a:cubicBezTo>
                  <a:pt x="285" y="185"/>
                  <a:pt x="303" y="203"/>
                  <a:pt x="321" y="223"/>
                </a:cubicBezTo>
                <a:cubicBezTo>
                  <a:pt x="330" y="239"/>
                  <a:pt x="340" y="257"/>
                  <a:pt x="350" y="275"/>
                </a:cubicBezTo>
                <a:close/>
                <a:moveTo>
                  <a:pt x="139" y="195"/>
                </a:moveTo>
                <a:cubicBezTo>
                  <a:pt x="130" y="188"/>
                  <a:pt x="122" y="182"/>
                  <a:pt x="114" y="176"/>
                </a:cubicBezTo>
                <a:cubicBezTo>
                  <a:pt x="111" y="166"/>
                  <a:pt x="109" y="156"/>
                  <a:pt x="106" y="146"/>
                </a:cubicBezTo>
                <a:cubicBezTo>
                  <a:pt x="114" y="152"/>
                  <a:pt x="122" y="157"/>
                  <a:pt x="129" y="163"/>
                </a:cubicBezTo>
                <a:cubicBezTo>
                  <a:pt x="129" y="163"/>
                  <a:pt x="129" y="163"/>
                  <a:pt x="129" y="163"/>
                </a:cubicBezTo>
                <a:cubicBezTo>
                  <a:pt x="132" y="173"/>
                  <a:pt x="135" y="184"/>
                  <a:pt x="139" y="195"/>
                </a:cubicBezTo>
                <a:close/>
                <a:moveTo>
                  <a:pt x="205" y="250"/>
                </a:moveTo>
                <a:cubicBezTo>
                  <a:pt x="193" y="240"/>
                  <a:pt x="182" y="229"/>
                  <a:pt x="170" y="220"/>
                </a:cubicBezTo>
                <a:cubicBezTo>
                  <a:pt x="166" y="208"/>
                  <a:pt x="161" y="195"/>
                  <a:pt x="157" y="184"/>
                </a:cubicBezTo>
                <a:cubicBezTo>
                  <a:pt x="168" y="192"/>
                  <a:pt x="178" y="200"/>
                  <a:pt x="188" y="209"/>
                </a:cubicBezTo>
                <a:cubicBezTo>
                  <a:pt x="193" y="222"/>
                  <a:pt x="199" y="236"/>
                  <a:pt x="205" y="250"/>
                </a:cubicBezTo>
                <a:close/>
                <a:moveTo>
                  <a:pt x="175" y="170"/>
                </a:moveTo>
                <a:cubicBezTo>
                  <a:pt x="185" y="179"/>
                  <a:pt x="196" y="188"/>
                  <a:pt x="207" y="198"/>
                </a:cubicBezTo>
                <a:cubicBezTo>
                  <a:pt x="213" y="212"/>
                  <a:pt x="219" y="227"/>
                  <a:pt x="226" y="242"/>
                </a:cubicBezTo>
                <a:cubicBezTo>
                  <a:pt x="214" y="231"/>
                  <a:pt x="201" y="219"/>
                  <a:pt x="189" y="209"/>
                </a:cubicBezTo>
                <a:cubicBezTo>
                  <a:pt x="184" y="196"/>
                  <a:pt x="179" y="183"/>
                  <a:pt x="175" y="170"/>
                </a:cubicBezTo>
                <a:close/>
                <a:moveTo>
                  <a:pt x="184" y="315"/>
                </a:moveTo>
                <a:cubicBezTo>
                  <a:pt x="178" y="301"/>
                  <a:pt x="172" y="286"/>
                  <a:pt x="167" y="273"/>
                </a:cubicBezTo>
                <a:cubicBezTo>
                  <a:pt x="180" y="284"/>
                  <a:pt x="193" y="295"/>
                  <a:pt x="205" y="307"/>
                </a:cubicBezTo>
                <a:cubicBezTo>
                  <a:pt x="213" y="323"/>
                  <a:pt x="220" y="340"/>
                  <a:pt x="229" y="357"/>
                </a:cubicBezTo>
                <a:cubicBezTo>
                  <a:pt x="214" y="343"/>
                  <a:pt x="199" y="328"/>
                  <a:pt x="184" y="315"/>
                </a:cubicBezTo>
                <a:close/>
                <a:moveTo>
                  <a:pt x="165" y="326"/>
                </a:moveTo>
                <a:cubicBezTo>
                  <a:pt x="178" y="338"/>
                  <a:pt x="192" y="351"/>
                  <a:pt x="205" y="363"/>
                </a:cubicBezTo>
                <a:cubicBezTo>
                  <a:pt x="212" y="379"/>
                  <a:pt x="220" y="395"/>
                  <a:pt x="228" y="411"/>
                </a:cubicBezTo>
                <a:cubicBezTo>
                  <a:pt x="229" y="412"/>
                  <a:pt x="229" y="414"/>
                  <a:pt x="230" y="416"/>
                </a:cubicBezTo>
                <a:cubicBezTo>
                  <a:pt x="215" y="400"/>
                  <a:pt x="199" y="385"/>
                  <a:pt x="184" y="371"/>
                </a:cubicBezTo>
                <a:cubicBezTo>
                  <a:pt x="177" y="356"/>
                  <a:pt x="171" y="341"/>
                  <a:pt x="165" y="326"/>
                </a:cubicBezTo>
                <a:close/>
                <a:moveTo>
                  <a:pt x="205" y="419"/>
                </a:moveTo>
                <a:cubicBezTo>
                  <a:pt x="191" y="405"/>
                  <a:pt x="177" y="391"/>
                  <a:pt x="162" y="378"/>
                </a:cubicBezTo>
                <a:cubicBezTo>
                  <a:pt x="156" y="364"/>
                  <a:pt x="151" y="350"/>
                  <a:pt x="145" y="337"/>
                </a:cubicBezTo>
                <a:cubicBezTo>
                  <a:pt x="158" y="348"/>
                  <a:pt x="171" y="359"/>
                  <a:pt x="183" y="371"/>
                </a:cubicBezTo>
                <a:cubicBezTo>
                  <a:pt x="190" y="386"/>
                  <a:pt x="197" y="402"/>
                  <a:pt x="205" y="419"/>
                </a:cubicBezTo>
                <a:close/>
                <a:moveTo>
                  <a:pt x="164" y="325"/>
                </a:moveTo>
                <a:cubicBezTo>
                  <a:pt x="159" y="311"/>
                  <a:pt x="153" y="298"/>
                  <a:pt x="148" y="284"/>
                </a:cubicBezTo>
                <a:cubicBezTo>
                  <a:pt x="160" y="294"/>
                  <a:pt x="172" y="305"/>
                  <a:pt x="184" y="315"/>
                </a:cubicBezTo>
                <a:cubicBezTo>
                  <a:pt x="190" y="331"/>
                  <a:pt x="197" y="346"/>
                  <a:pt x="205" y="362"/>
                </a:cubicBezTo>
                <a:cubicBezTo>
                  <a:pt x="191" y="349"/>
                  <a:pt x="178" y="337"/>
                  <a:pt x="164" y="325"/>
                </a:cubicBezTo>
                <a:close/>
                <a:moveTo>
                  <a:pt x="151" y="233"/>
                </a:moveTo>
                <a:cubicBezTo>
                  <a:pt x="156" y="245"/>
                  <a:pt x="161" y="258"/>
                  <a:pt x="166" y="271"/>
                </a:cubicBezTo>
                <a:cubicBezTo>
                  <a:pt x="155" y="262"/>
                  <a:pt x="145" y="253"/>
                  <a:pt x="134" y="245"/>
                </a:cubicBezTo>
                <a:cubicBezTo>
                  <a:pt x="130" y="233"/>
                  <a:pt x="127" y="222"/>
                  <a:pt x="123" y="211"/>
                </a:cubicBezTo>
                <a:cubicBezTo>
                  <a:pt x="133" y="218"/>
                  <a:pt x="142" y="225"/>
                  <a:pt x="151" y="233"/>
                </a:cubicBezTo>
                <a:close/>
                <a:moveTo>
                  <a:pt x="123" y="210"/>
                </a:moveTo>
                <a:cubicBezTo>
                  <a:pt x="120" y="199"/>
                  <a:pt x="117" y="188"/>
                  <a:pt x="114" y="177"/>
                </a:cubicBezTo>
                <a:cubicBezTo>
                  <a:pt x="122" y="183"/>
                  <a:pt x="131" y="189"/>
                  <a:pt x="139" y="196"/>
                </a:cubicBezTo>
                <a:cubicBezTo>
                  <a:pt x="143" y="207"/>
                  <a:pt x="147" y="220"/>
                  <a:pt x="151" y="232"/>
                </a:cubicBezTo>
                <a:cubicBezTo>
                  <a:pt x="142" y="224"/>
                  <a:pt x="132" y="217"/>
                  <a:pt x="123" y="210"/>
                </a:cubicBezTo>
                <a:close/>
                <a:moveTo>
                  <a:pt x="166" y="272"/>
                </a:moveTo>
                <a:cubicBezTo>
                  <a:pt x="171" y="286"/>
                  <a:pt x="177" y="300"/>
                  <a:pt x="183" y="314"/>
                </a:cubicBezTo>
                <a:cubicBezTo>
                  <a:pt x="172" y="304"/>
                  <a:pt x="160" y="293"/>
                  <a:pt x="148" y="283"/>
                </a:cubicBezTo>
                <a:cubicBezTo>
                  <a:pt x="143" y="271"/>
                  <a:pt x="139" y="258"/>
                  <a:pt x="134" y="246"/>
                </a:cubicBezTo>
                <a:cubicBezTo>
                  <a:pt x="145" y="254"/>
                  <a:pt x="155" y="263"/>
                  <a:pt x="166" y="272"/>
                </a:cubicBezTo>
                <a:close/>
                <a:moveTo>
                  <a:pt x="166" y="272"/>
                </a:moveTo>
                <a:cubicBezTo>
                  <a:pt x="161" y="259"/>
                  <a:pt x="157" y="246"/>
                  <a:pt x="152" y="233"/>
                </a:cubicBezTo>
                <a:cubicBezTo>
                  <a:pt x="163" y="242"/>
                  <a:pt x="175" y="252"/>
                  <a:pt x="186" y="262"/>
                </a:cubicBezTo>
                <a:cubicBezTo>
                  <a:pt x="192" y="276"/>
                  <a:pt x="198" y="291"/>
                  <a:pt x="205" y="306"/>
                </a:cubicBezTo>
                <a:cubicBezTo>
                  <a:pt x="192" y="294"/>
                  <a:pt x="179" y="283"/>
                  <a:pt x="166" y="272"/>
                </a:cubicBezTo>
                <a:close/>
                <a:moveTo>
                  <a:pt x="152" y="232"/>
                </a:moveTo>
                <a:cubicBezTo>
                  <a:pt x="147" y="220"/>
                  <a:pt x="143" y="208"/>
                  <a:pt x="140" y="196"/>
                </a:cubicBezTo>
                <a:cubicBezTo>
                  <a:pt x="150" y="204"/>
                  <a:pt x="160" y="212"/>
                  <a:pt x="170" y="220"/>
                </a:cubicBezTo>
                <a:cubicBezTo>
                  <a:pt x="175" y="233"/>
                  <a:pt x="180" y="247"/>
                  <a:pt x="186" y="261"/>
                </a:cubicBezTo>
                <a:cubicBezTo>
                  <a:pt x="174" y="251"/>
                  <a:pt x="163" y="242"/>
                  <a:pt x="152" y="232"/>
                </a:cubicBezTo>
                <a:close/>
                <a:moveTo>
                  <a:pt x="169" y="219"/>
                </a:moveTo>
                <a:cubicBezTo>
                  <a:pt x="159" y="211"/>
                  <a:pt x="149" y="203"/>
                  <a:pt x="139" y="195"/>
                </a:cubicBezTo>
                <a:cubicBezTo>
                  <a:pt x="136" y="184"/>
                  <a:pt x="133" y="174"/>
                  <a:pt x="130" y="163"/>
                </a:cubicBezTo>
                <a:cubicBezTo>
                  <a:pt x="139" y="169"/>
                  <a:pt x="148" y="176"/>
                  <a:pt x="157" y="183"/>
                </a:cubicBezTo>
                <a:cubicBezTo>
                  <a:pt x="161" y="195"/>
                  <a:pt x="165" y="207"/>
                  <a:pt x="169" y="219"/>
                </a:cubicBezTo>
                <a:close/>
                <a:moveTo>
                  <a:pt x="122" y="209"/>
                </a:moveTo>
                <a:cubicBezTo>
                  <a:pt x="114" y="203"/>
                  <a:pt x="106" y="197"/>
                  <a:pt x="98" y="191"/>
                </a:cubicBezTo>
                <a:cubicBezTo>
                  <a:pt x="95" y="181"/>
                  <a:pt x="93" y="171"/>
                  <a:pt x="91" y="161"/>
                </a:cubicBezTo>
                <a:cubicBezTo>
                  <a:pt x="98" y="166"/>
                  <a:pt x="106" y="171"/>
                  <a:pt x="113" y="177"/>
                </a:cubicBezTo>
                <a:cubicBezTo>
                  <a:pt x="116" y="187"/>
                  <a:pt x="119" y="198"/>
                  <a:pt x="122" y="209"/>
                </a:cubicBezTo>
                <a:close/>
                <a:moveTo>
                  <a:pt x="123" y="210"/>
                </a:moveTo>
                <a:cubicBezTo>
                  <a:pt x="126" y="221"/>
                  <a:pt x="130" y="233"/>
                  <a:pt x="133" y="244"/>
                </a:cubicBezTo>
                <a:cubicBezTo>
                  <a:pt x="124" y="237"/>
                  <a:pt x="115" y="230"/>
                  <a:pt x="106" y="223"/>
                </a:cubicBezTo>
                <a:cubicBezTo>
                  <a:pt x="103" y="213"/>
                  <a:pt x="100" y="202"/>
                  <a:pt x="98" y="192"/>
                </a:cubicBezTo>
                <a:cubicBezTo>
                  <a:pt x="106" y="198"/>
                  <a:pt x="114" y="204"/>
                  <a:pt x="123" y="210"/>
                </a:cubicBezTo>
                <a:close/>
                <a:moveTo>
                  <a:pt x="134" y="245"/>
                </a:moveTo>
                <a:cubicBezTo>
                  <a:pt x="138" y="257"/>
                  <a:pt x="142" y="270"/>
                  <a:pt x="147" y="283"/>
                </a:cubicBezTo>
                <a:cubicBezTo>
                  <a:pt x="137" y="274"/>
                  <a:pt x="127" y="266"/>
                  <a:pt x="117" y="258"/>
                </a:cubicBezTo>
                <a:cubicBezTo>
                  <a:pt x="113" y="247"/>
                  <a:pt x="110" y="235"/>
                  <a:pt x="106" y="224"/>
                </a:cubicBezTo>
                <a:cubicBezTo>
                  <a:pt x="115" y="231"/>
                  <a:pt x="125" y="238"/>
                  <a:pt x="134" y="245"/>
                </a:cubicBezTo>
                <a:close/>
                <a:moveTo>
                  <a:pt x="147" y="284"/>
                </a:moveTo>
                <a:cubicBezTo>
                  <a:pt x="152" y="297"/>
                  <a:pt x="158" y="311"/>
                  <a:pt x="163" y="324"/>
                </a:cubicBezTo>
                <a:cubicBezTo>
                  <a:pt x="152" y="314"/>
                  <a:pt x="141" y="305"/>
                  <a:pt x="130" y="296"/>
                </a:cubicBezTo>
                <a:cubicBezTo>
                  <a:pt x="125" y="283"/>
                  <a:pt x="121" y="271"/>
                  <a:pt x="117" y="259"/>
                </a:cubicBezTo>
                <a:cubicBezTo>
                  <a:pt x="127" y="267"/>
                  <a:pt x="137" y="275"/>
                  <a:pt x="147" y="284"/>
                </a:cubicBezTo>
                <a:close/>
                <a:moveTo>
                  <a:pt x="164" y="325"/>
                </a:moveTo>
                <a:cubicBezTo>
                  <a:pt x="170" y="340"/>
                  <a:pt x="176" y="355"/>
                  <a:pt x="183" y="370"/>
                </a:cubicBezTo>
                <a:cubicBezTo>
                  <a:pt x="170" y="358"/>
                  <a:pt x="157" y="347"/>
                  <a:pt x="145" y="336"/>
                </a:cubicBezTo>
                <a:cubicBezTo>
                  <a:pt x="145" y="336"/>
                  <a:pt x="145" y="336"/>
                  <a:pt x="145" y="336"/>
                </a:cubicBezTo>
                <a:cubicBezTo>
                  <a:pt x="140" y="323"/>
                  <a:pt x="135" y="309"/>
                  <a:pt x="130" y="297"/>
                </a:cubicBezTo>
                <a:cubicBezTo>
                  <a:pt x="141" y="306"/>
                  <a:pt x="153" y="315"/>
                  <a:pt x="164" y="325"/>
                </a:cubicBezTo>
                <a:close/>
                <a:moveTo>
                  <a:pt x="161" y="378"/>
                </a:moveTo>
                <a:cubicBezTo>
                  <a:pt x="149" y="367"/>
                  <a:pt x="137" y="356"/>
                  <a:pt x="125" y="346"/>
                </a:cubicBezTo>
                <a:cubicBezTo>
                  <a:pt x="121" y="334"/>
                  <a:pt x="116" y="321"/>
                  <a:pt x="112" y="309"/>
                </a:cubicBezTo>
                <a:cubicBezTo>
                  <a:pt x="123" y="318"/>
                  <a:pt x="134" y="327"/>
                  <a:pt x="144" y="336"/>
                </a:cubicBezTo>
                <a:cubicBezTo>
                  <a:pt x="150" y="350"/>
                  <a:pt x="155" y="364"/>
                  <a:pt x="161" y="378"/>
                </a:cubicBezTo>
                <a:close/>
                <a:moveTo>
                  <a:pt x="162" y="379"/>
                </a:moveTo>
                <a:cubicBezTo>
                  <a:pt x="168" y="393"/>
                  <a:pt x="175" y="409"/>
                  <a:pt x="182" y="425"/>
                </a:cubicBezTo>
                <a:cubicBezTo>
                  <a:pt x="169" y="412"/>
                  <a:pt x="155" y="399"/>
                  <a:pt x="141" y="387"/>
                </a:cubicBezTo>
                <a:cubicBezTo>
                  <a:pt x="136" y="374"/>
                  <a:pt x="131" y="360"/>
                  <a:pt x="126" y="347"/>
                </a:cubicBezTo>
                <a:cubicBezTo>
                  <a:pt x="138" y="357"/>
                  <a:pt x="150" y="368"/>
                  <a:pt x="162" y="379"/>
                </a:cubicBezTo>
                <a:close/>
                <a:moveTo>
                  <a:pt x="183" y="426"/>
                </a:moveTo>
                <a:cubicBezTo>
                  <a:pt x="183" y="426"/>
                  <a:pt x="183" y="426"/>
                  <a:pt x="183" y="426"/>
                </a:cubicBezTo>
                <a:cubicBezTo>
                  <a:pt x="186" y="433"/>
                  <a:pt x="190" y="441"/>
                  <a:pt x="193" y="448"/>
                </a:cubicBezTo>
                <a:cubicBezTo>
                  <a:pt x="197" y="456"/>
                  <a:pt x="201" y="466"/>
                  <a:pt x="206" y="476"/>
                </a:cubicBezTo>
                <a:cubicBezTo>
                  <a:pt x="191" y="461"/>
                  <a:pt x="175" y="446"/>
                  <a:pt x="160" y="432"/>
                </a:cubicBezTo>
                <a:cubicBezTo>
                  <a:pt x="160" y="432"/>
                  <a:pt x="160" y="432"/>
                  <a:pt x="160" y="432"/>
                </a:cubicBezTo>
                <a:cubicBezTo>
                  <a:pt x="154" y="417"/>
                  <a:pt x="148" y="402"/>
                  <a:pt x="142" y="388"/>
                </a:cubicBezTo>
                <a:cubicBezTo>
                  <a:pt x="155" y="400"/>
                  <a:pt x="169" y="413"/>
                  <a:pt x="183" y="426"/>
                </a:cubicBezTo>
                <a:close/>
                <a:moveTo>
                  <a:pt x="163" y="380"/>
                </a:moveTo>
                <a:cubicBezTo>
                  <a:pt x="177" y="392"/>
                  <a:pt x="191" y="406"/>
                  <a:pt x="206" y="420"/>
                </a:cubicBezTo>
                <a:cubicBezTo>
                  <a:pt x="206" y="420"/>
                  <a:pt x="206" y="420"/>
                  <a:pt x="206" y="420"/>
                </a:cubicBezTo>
                <a:cubicBezTo>
                  <a:pt x="207" y="423"/>
                  <a:pt x="209" y="426"/>
                  <a:pt x="210" y="429"/>
                </a:cubicBezTo>
                <a:cubicBezTo>
                  <a:pt x="218" y="447"/>
                  <a:pt x="225" y="460"/>
                  <a:pt x="231" y="473"/>
                </a:cubicBezTo>
                <a:cubicBezTo>
                  <a:pt x="215" y="457"/>
                  <a:pt x="199" y="441"/>
                  <a:pt x="183" y="425"/>
                </a:cubicBezTo>
                <a:cubicBezTo>
                  <a:pt x="176" y="410"/>
                  <a:pt x="169" y="394"/>
                  <a:pt x="163" y="380"/>
                </a:cubicBezTo>
                <a:close/>
                <a:moveTo>
                  <a:pt x="184" y="372"/>
                </a:moveTo>
                <a:cubicBezTo>
                  <a:pt x="200" y="386"/>
                  <a:pt x="215" y="402"/>
                  <a:pt x="231" y="417"/>
                </a:cubicBezTo>
                <a:cubicBezTo>
                  <a:pt x="234" y="423"/>
                  <a:pt x="237" y="429"/>
                  <a:pt x="239" y="434"/>
                </a:cubicBezTo>
                <a:cubicBezTo>
                  <a:pt x="246" y="447"/>
                  <a:pt x="252" y="461"/>
                  <a:pt x="259" y="474"/>
                </a:cubicBezTo>
                <a:cubicBezTo>
                  <a:pt x="241" y="455"/>
                  <a:pt x="224" y="437"/>
                  <a:pt x="206" y="420"/>
                </a:cubicBezTo>
                <a:cubicBezTo>
                  <a:pt x="198" y="403"/>
                  <a:pt x="191" y="387"/>
                  <a:pt x="184" y="372"/>
                </a:cubicBezTo>
                <a:close/>
                <a:moveTo>
                  <a:pt x="228" y="410"/>
                </a:moveTo>
                <a:cubicBezTo>
                  <a:pt x="220" y="395"/>
                  <a:pt x="213" y="379"/>
                  <a:pt x="206" y="364"/>
                </a:cubicBezTo>
                <a:cubicBezTo>
                  <a:pt x="223" y="381"/>
                  <a:pt x="240" y="398"/>
                  <a:pt x="257" y="416"/>
                </a:cubicBezTo>
                <a:cubicBezTo>
                  <a:pt x="267" y="434"/>
                  <a:pt x="277" y="456"/>
                  <a:pt x="289" y="478"/>
                </a:cubicBezTo>
                <a:cubicBezTo>
                  <a:pt x="289" y="478"/>
                  <a:pt x="289" y="478"/>
                  <a:pt x="289" y="478"/>
                </a:cubicBezTo>
                <a:cubicBezTo>
                  <a:pt x="270" y="457"/>
                  <a:pt x="251" y="436"/>
                  <a:pt x="231" y="417"/>
                </a:cubicBezTo>
                <a:cubicBezTo>
                  <a:pt x="230" y="415"/>
                  <a:pt x="229" y="413"/>
                  <a:pt x="228" y="410"/>
                </a:cubicBezTo>
                <a:close/>
                <a:moveTo>
                  <a:pt x="206" y="363"/>
                </a:moveTo>
                <a:cubicBezTo>
                  <a:pt x="198" y="347"/>
                  <a:pt x="191" y="331"/>
                  <a:pt x="185" y="316"/>
                </a:cubicBezTo>
                <a:cubicBezTo>
                  <a:pt x="199" y="330"/>
                  <a:pt x="214" y="344"/>
                  <a:pt x="229" y="358"/>
                </a:cubicBezTo>
                <a:cubicBezTo>
                  <a:pt x="234" y="369"/>
                  <a:pt x="240" y="380"/>
                  <a:pt x="245" y="391"/>
                </a:cubicBezTo>
                <a:cubicBezTo>
                  <a:pt x="249" y="399"/>
                  <a:pt x="253" y="407"/>
                  <a:pt x="257" y="414"/>
                </a:cubicBezTo>
                <a:cubicBezTo>
                  <a:pt x="240" y="397"/>
                  <a:pt x="223" y="379"/>
                  <a:pt x="206" y="363"/>
                </a:cubicBezTo>
                <a:close/>
                <a:moveTo>
                  <a:pt x="206" y="308"/>
                </a:moveTo>
                <a:cubicBezTo>
                  <a:pt x="222" y="322"/>
                  <a:pt x="237" y="338"/>
                  <a:pt x="253" y="354"/>
                </a:cubicBezTo>
                <a:cubicBezTo>
                  <a:pt x="256" y="360"/>
                  <a:pt x="259" y="366"/>
                  <a:pt x="262" y="372"/>
                </a:cubicBezTo>
                <a:cubicBezTo>
                  <a:pt x="266" y="378"/>
                  <a:pt x="269" y="385"/>
                  <a:pt x="272" y="391"/>
                </a:cubicBezTo>
                <a:cubicBezTo>
                  <a:pt x="276" y="399"/>
                  <a:pt x="280" y="407"/>
                  <a:pt x="284" y="415"/>
                </a:cubicBezTo>
                <a:cubicBezTo>
                  <a:pt x="266" y="395"/>
                  <a:pt x="248" y="376"/>
                  <a:pt x="230" y="358"/>
                </a:cubicBezTo>
                <a:cubicBezTo>
                  <a:pt x="221" y="341"/>
                  <a:pt x="213" y="324"/>
                  <a:pt x="206" y="308"/>
                </a:cubicBezTo>
                <a:close/>
                <a:moveTo>
                  <a:pt x="206" y="307"/>
                </a:moveTo>
                <a:cubicBezTo>
                  <a:pt x="199" y="292"/>
                  <a:pt x="193" y="277"/>
                  <a:pt x="187" y="263"/>
                </a:cubicBezTo>
                <a:cubicBezTo>
                  <a:pt x="200" y="275"/>
                  <a:pt x="214" y="287"/>
                  <a:pt x="227" y="300"/>
                </a:cubicBezTo>
                <a:cubicBezTo>
                  <a:pt x="227" y="300"/>
                  <a:pt x="227" y="300"/>
                  <a:pt x="227" y="300"/>
                </a:cubicBezTo>
                <a:cubicBezTo>
                  <a:pt x="235" y="317"/>
                  <a:pt x="243" y="334"/>
                  <a:pt x="252" y="352"/>
                </a:cubicBezTo>
                <a:cubicBezTo>
                  <a:pt x="237" y="336"/>
                  <a:pt x="221" y="321"/>
                  <a:pt x="206" y="307"/>
                </a:cubicBezTo>
                <a:close/>
                <a:moveTo>
                  <a:pt x="186" y="262"/>
                </a:moveTo>
                <a:cubicBezTo>
                  <a:pt x="181" y="248"/>
                  <a:pt x="175" y="234"/>
                  <a:pt x="170" y="221"/>
                </a:cubicBezTo>
                <a:cubicBezTo>
                  <a:pt x="182" y="230"/>
                  <a:pt x="194" y="241"/>
                  <a:pt x="205" y="251"/>
                </a:cubicBezTo>
                <a:cubicBezTo>
                  <a:pt x="212" y="266"/>
                  <a:pt x="219" y="282"/>
                  <a:pt x="227" y="299"/>
                </a:cubicBezTo>
                <a:cubicBezTo>
                  <a:pt x="213" y="286"/>
                  <a:pt x="200" y="273"/>
                  <a:pt x="186" y="262"/>
                </a:cubicBezTo>
                <a:close/>
                <a:moveTo>
                  <a:pt x="189" y="210"/>
                </a:moveTo>
                <a:cubicBezTo>
                  <a:pt x="201" y="220"/>
                  <a:pt x="214" y="232"/>
                  <a:pt x="227" y="243"/>
                </a:cubicBezTo>
                <a:cubicBezTo>
                  <a:pt x="234" y="259"/>
                  <a:pt x="241" y="275"/>
                  <a:pt x="249" y="292"/>
                </a:cubicBezTo>
                <a:cubicBezTo>
                  <a:pt x="235" y="278"/>
                  <a:pt x="220" y="264"/>
                  <a:pt x="206" y="251"/>
                </a:cubicBezTo>
                <a:cubicBezTo>
                  <a:pt x="200" y="237"/>
                  <a:pt x="194" y="223"/>
                  <a:pt x="189" y="210"/>
                </a:cubicBezTo>
                <a:close/>
                <a:moveTo>
                  <a:pt x="208" y="198"/>
                </a:moveTo>
                <a:cubicBezTo>
                  <a:pt x="221" y="210"/>
                  <a:pt x="235" y="223"/>
                  <a:pt x="248" y="236"/>
                </a:cubicBezTo>
                <a:cubicBezTo>
                  <a:pt x="256" y="253"/>
                  <a:pt x="265" y="271"/>
                  <a:pt x="275" y="290"/>
                </a:cubicBezTo>
                <a:cubicBezTo>
                  <a:pt x="259" y="273"/>
                  <a:pt x="243" y="258"/>
                  <a:pt x="227" y="243"/>
                </a:cubicBezTo>
                <a:cubicBezTo>
                  <a:pt x="220" y="228"/>
                  <a:pt x="214" y="213"/>
                  <a:pt x="208" y="198"/>
                </a:cubicBezTo>
                <a:close/>
                <a:moveTo>
                  <a:pt x="227" y="187"/>
                </a:moveTo>
                <a:cubicBezTo>
                  <a:pt x="241" y="200"/>
                  <a:pt x="256" y="214"/>
                  <a:pt x="271" y="228"/>
                </a:cubicBezTo>
                <a:cubicBezTo>
                  <a:pt x="280" y="248"/>
                  <a:pt x="291" y="268"/>
                  <a:pt x="302" y="290"/>
                </a:cubicBezTo>
                <a:cubicBezTo>
                  <a:pt x="284" y="271"/>
                  <a:pt x="266" y="252"/>
                  <a:pt x="249" y="235"/>
                </a:cubicBezTo>
                <a:cubicBezTo>
                  <a:pt x="241" y="219"/>
                  <a:pt x="234" y="202"/>
                  <a:pt x="227" y="187"/>
                </a:cubicBezTo>
                <a:close/>
                <a:moveTo>
                  <a:pt x="248" y="234"/>
                </a:moveTo>
                <a:cubicBezTo>
                  <a:pt x="234" y="221"/>
                  <a:pt x="221" y="209"/>
                  <a:pt x="208" y="197"/>
                </a:cubicBezTo>
                <a:cubicBezTo>
                  <a:pt x="202" y="183"/>
                  <a:pt x="196" y="169"/>
                  <a:pt x="192" y="156"/>
                </a:cubicBezTo>
                <a:cubicBezTo>
                  <a:pt x="203" y="165"/>
                  <a:pt x="215" y="175"/>
                  <a:pt x="226" y="186"/>
                </a:cubicBezTo>
                <a:cubicBezTo>
                  <a:pt x="233" y="201"/>
                  <a:pt x="240" y="218"/>
                  <a:pt x="248" y="234"/>
                </a:cubicBezTo>
                <a:close/>
                <a:moveTo>
                  <a:pt x="207" y="197"/>
                </a:moveTo>
                <a:cubicBezTo>
                  <a:pt x="196" y="187"/>
                  <a:pt x="185" y="178"/>
                  <a:pt x="174" y="169"/>
                </a:cubicBezTo>
                <a:cubicBezTo>
                  <a:pt x="170" y="157"/>
                  <a:pt x="166" y="145"/>
                  <a:pt x="163" y="133"/>
                </a:cubicBezTo>
                <a:cubicBezTo>
                  <a:pt x="172" y="140"/>
                  <a:pt x="181" y="147"/>
                  <a:pt x="191" y="155"/>
                </a:cubicBezTo>
                <a:cubicBezTo>
                  <a:pt x="196" y="169"/>
                  <a:pt x="201" y="182"/>
                  <a:pt x="207" y="197"/>
                </a:cubicBezTo>
                <a:close/>
                <a:moveTo>
                  <a:pt x="188" y="208"/>
                </a:moveTo>
                <a:cubicBezTo>
                  <a:pt x="178" y="199"/>
                  <a:pt x="167" y="191"/>
                  <a:pt x="157" y="183"/>
                </a:cubicBezTo>
                <a:cubicBezTo>
                  <a:pt x="153" y="171"/>
                  <a:pt x="150" y="160"/>
                  <a:pt x="147" y="149"/>
                </a:cubicBezTo>
                <a:cubicBezTo>
                  <a:pt x="156" y="155"/>
                  <a:pt x="165" y="162"/>
                  <a:pt x="174" y="170"/>
                </a:cubicBezTo>
                <a:cubicBezTo>
                  <a:pt x="178" y="182"/>
                  <a:pt x="183" y="195"/>
                  <a:pt x="188" y="208"/>
                </a:cubicBezTo>
                <a:close/>
                <a:moveTo>
                  <a:pt x="156" y="182"/>
                </a:moveTo>
                <a:cubicBezTo>
                  <a:pt x="156" y="182"/>
                  <a:pt x="156" y="182"/>
                  <a:pt x="156" y="182"/>
                </a:cubicBezTo>
                <a:cubicBezTo>
                  <a:pt x="148" y="175"/>
                  <a:pt x="139" y="169"/>
                  <a:pt x="130" y="162"/>
                </a:cubicBezTo>
                <a:cubicBezTo>
                  <a:pt x="127" y="152"/>
                  <a:pt x="124" y="141"/>
                  <a:pt x="122" y="131"/>
                </a:cubicBezTo>
                <a:cubicBezTo>
                  <a:pt x="130" y="136"/>
                  <a:pt x="138" y="142"/>
                  <a:pt x="146" y="148"/>
                </a:cubicBezTo>
                <a:cubicBezTo>
                  <a:pt x="149" y="159"/>
                  <a:pt x="153" y="171"/>
                  <a:pt x="156" y="182"/>
                </a:cubicBezTo>
                <a:close/>
                <a:moveTo>
                  <a:pt x="129" y="162"/>
                </a:moveTo>
                <a:cubicBezTo>
                  <a:pt x="122" y="156"/>
                  <a:pt x="114" y="151"/>
                  <a:pt x="106" y="146"/>
                </a:cubicBezTo>
                <a:cubicBezTo>
                  <a:pt x="104" y="136"/>
                  <a:pt x="102" y="126"/>
                  <a:pt x="101" y="117"/>
                </a:cubicBezTo>
                <a:cubicBezTo>
                  <a:pt x="101" y="117"/>
                  <a:pt x="101" y="117"/>
                  <a:pt x="101" y="117"/>
                </a:cubicBezTo>
                <a:cubicBezTo>
                  <a:pt x="108" y="121"/>
                  <a:pt x="115" y="126"/>
                  <a:pt x="121" y="131"/>
                </a:cubicBezTo>
                <a:cubicBezTo>
                  <a:pt x="124" y="141"/>
                  <a:pt x="126" y="151"/>
                  <a:pt x="129" y="162"/>
                </a:cubicBezTo>
                <a:close/>
                <a:moveTo>
                  <a:pt x="113" y="176"/>
                </a:moveTo>
                <a:cubicBezTo>
                  <a:pt x="106" y="171"/>
                  <a:pt x="98" y="165"/>
                  <a:pt x="91" y="161"/>
                </a:cubicBezTo>
                <a:cubicBezTo>
                  <a:pt x="89" y="151"/>
                  <a:pt x="87" y="142"/>
                  <a:pt x="86" y="133"/>
                </a:cubicBezTo>
                <a:cubicBezTo>
                  <a:pt x="88" y="135"/>
                  <a:pt x="91" y="136"/>
                  <a:pt x="93" y="138"/>
                </a:cubicBezTo>
                <a:cubicBezTo>
                  <a:pt x="97" y="140"/>
                  <a:pt x="102" y="143"/>
                  <a:pt x="106" y="146"/>
                </a:cubicBezTo>
                <a:cubicBezTo>
                  <a:pt x="108" y="156"/>
                  <a:pt x="110" y="166"/>
                  <a:pt x="113" y="176"/>
                </a:cubicBezTo>
                <a:close/>
                <a:moveTo>
                  <a:pt x="97" y="191"/>
                </a:moveTo>
                <a:cubicBezTo>
                  <a:pt x="91" y="187"/>
                  <a:pt x="84" y="182"/>
                  <a:pt x="78" y="178"/>
                </a:cubicBezTo>
                <a:cubicBezTo>
                  <a:pt x="77" y="177"/>
                  <a:pt x="76" y="177"/>
                  <a:pt x="75" y="176"/>
                </a:cubicBezTo>
                <a:cubicBezTo>
                  <a:pt x="73" y="167"/>
                  <a:pt x="72" y="158"/>
                  <a:pt x="70" y="149"/>
                </a:cubicBezTo>
                <a:cubicBezTo>
                  <a:pt x="76" y="152"/>
                  <a:pt x="81" y="155"/>
                  <a:pt x="85" y="158"/>
                </a:cubicBezTo>
                <a:cubicBezTo>
                  <a:pt x="87" y="159"/>
                  <a:pt x="89" y="160"/>
                  <a:pt x="90" y="161"/>
                </a:cubicBezTo>
                <a:cubicBezTo>
                  <a:pt x="92" y="171"/>
                  <a:pt x="95" y="181"/>
                  <a:pt x="97" y="191"/>
                </a:cubicBezTo>
                <a:close/>
                <a:moveTo>
                  <a:pt x="78" y="178"/>
                </a:moveTo>
                <a:cubicBezTo>
                  <a:pt x="84" y="183"/>
                  <a:pt x="91" y="187"/>
                  <a:pt x="97" y="192"/>
                </a:cubicBezTo>
                <a:cubicBezTo>
                  <a:pt x="100" y="202"/>
                  <a:pt x="103" y="212"/>
                  <a:pt x="106" y="223"/>
                </a:cubicBezTo>
                <a:cubicBezTo>
                  <a:pt x="98" y="217"/>
                  <a:pt x="90" y="211"/>
                  <a:pt x="82" y="206"/>
                </a:cubicBezTo>
                <a:cubicBezTo>
                  <a:pt x="79" y="196"/>
                  <a:pt x="77" y="186"/>
                  <a:pt x="75" y="177"/>
                </a:cubicBezTo>
                <a:cubicBezTo>
                  <a:pt x="76" y="177"/>
                  <a:pt x="77" y="178"/>
                  <a:pt x="78" y="178"/>
                </a:cubicBezTo>
                <a:close/>
                <a:moveTo>
                  <a:pt x="106" y="224"/>
                </a:moveTo>
                <a:cubicBezTo>
                  <a:pt x="109" y="235"/>
                  <a:pt x="112" y="246"/>
                  <a:pt x="116" y="258"/>
                </a:cubicBezTo>
                <a:cubicBezTo>
                  <a:pt x="107" y="251"/>
                  <a:pt x="99" y="244"/>
                  <a:pt x="90" y="238"/>
                </a:cubicBezTo>
                <a:cubicBezTo>
                  <a:pt x="87" y="227"/>
                  <a:pt x="84" y="217"/>
                  <a:pt x="82" y="207"/>
                </a:cubicBezTo>
                <a:cubicBezTo>
                  <a:pt x="90" y="212"/>
                  <a:pt x="98" y="218"/>
                  <a:pt x="106" y="224"/>
                </a:cubicBezTo>
                <a:close/>
                <a:moveTo>
                  <a:pt x="116" y="259"/>
                </a:moveTo>
                <a:cubicBezTo>
                  <a:pt x="120" y="270"/>
                  <a:pt x="124" y="283"/>
                  <a:pt x="129" y="295"/>
                </a:cubicBezTo>
                <a:cubicBezTo>
                  <a:pt x="129" y="295"/>
                  <a:pt x="129" y="295"/>
                  <a:pt x="129" y="295"/>
                </a:cubicBezTo>
                <a:cubicBezTo>
                  <a:pt x="119" y="287"/>
                  <a:pt x="109" y="279"/>
                  <a:pt x="100" y="272"/>
                </a:cubicBezTo>
                <a:cubicBezTo>
                  <a:pt x="96" y="261"/>
                  <a:pt x="93" y="250"/>
                  <a:pt x="90" y="239"/>
                </a:cubicBezTo>
                <a:cubicBezTo>
                  <a:pt x="99" y="245"/>
                  <a:pt x="108" y="252"/>
                  <a:pt x="116" y="259"/>
                </a:cubicBezTo>
                <a:close/>
                <a:moveTo>
                  <a:pt x="129" y="296"/>
                </a:moveTo>
                <a:cubicBezTo>
                  <a:pt x="134" y="309"/>
                  <a:pt x="139" y="322"/>
                  <a:pt x="144" y="335"/>
                </a:cubicBezTo>
                <a:cubicBezTo>
                  <a:pt x="133" y="326"/>
                  <a:pt x="122" y="317"/>
                  <a:pt x="112" y="308"/>
                </a:cubicBezTo>
                <a:cubicBezTo>
                  <a:pt x="108" y="296"/>
                  <a:pt x="104" y="284"/>
                  <a:pt x="100" y="273"/>
                </a:cubicBezTo>
                <a:cubicBezTo>
                  <a:pt x="110" y="280"/>
                  <a:pt x="120" y="288"/>
                  <a:pt x="129" y="296"/>
                </a:cubicBezTo>
                <a:close/>
                <a:moveTo>
                  <a:pt x="125" y="345"/>
                </a:moveTo>
                <a:cubicBezTo>
                  <a:pt x="115" y="337"/>
                  <a:pt x="104" y="329"/>
                  <a:pt x="94" y="321"/>
                </a:cubicBezTo>
                <a:cubicBezTo>
                  <a:pt x="91" y="309"/>
                  <a:pt x="87" y="298"/>
                  <a:pt x="84" y="287"/>
                </a:cubicBezTo>
                <a:cubicBezTo>
                  <a:pt x="93" y="294"/>
                  <a:pt x="102" y="301"/>
                  <a:pt x="111" y="309"/>
                </a:cubicBezTo>
                <a:cubicBezTo>
                  <a:pt x="115" y="321"/>
                  <a:pt x="120" y="333"/>
                  <a:pt x="125" y="345"/>
                </a:cubicBezTo>
                <a:close/>
                <a:moveTo>
                  <a:pt x="125" y="346"/>
                </a:moveTo>
                <a:cubicBezTo>
                  <a:pt x="130" y="359"/>
                  <a:pt x="135" y="373"/>
                  <a:pt x="141" y="386"/>
                </a:cubicBezTo>
                <a:cubicBezTo>
                  <a:pt x="129" y="377"/>
                  <a:pt x="118" y="367"/>
                  <a:pt x="107" y="358"/>
                </a:cubicBezTo>
                <a:cubicBezTo>
                  <a:pt x="103" y="346"/>
                  <a:pt x="99" y="333"/>
                  <a:pt x="95" y="322"/>
                </a:cubicBezTo>
                <a:cubicBezTo>
                  <a:pt x="105" y="330"/>
                  <a:pt x="115" y="338"/>
                  <a:pt x="125" y="346"/>
                </a:cubicBezTo>
                <a:close/>
                <a:moveTo>
                  <a:pt x="141" y="387"/>
                </a:moveTo>
                <a:cubicBezTo>
                  <a:pt x="147" y="402"/>
                  <a:pt x="153" y="416"/>
                  <a:pt x="159" y="431"/>
                </a:cubicBezTo>
                <a:cubicBezTo>
                  <a:pt x="147" y="420"/>
                  <a:pt x="135" y="409"/>
                  <a:pt x="122" y="398"/>
                </a:cubicBezTo>
                <a:cubicBezTo>
                  <a:pt x="117" y="385"/>
                  <a:pt x="112" y="371"/>
                  <a:pt x="107" y="359"/>
                </a:cubicBezTo>
                <a:cubicBezTo>
                  <a:pt x="119" y="368"/>
                  <a:pt x="130" y="378"/>
                  <a:pt x="141" y="387"/>
                </a:cubicBezTo>
                <a:close/>
                <a:moveTo>
                  <a:pt x="160" y="432"/>
                </a:moveTo>
                <a:cubicBezTo>
                  <a:pt x="165" y="444"/>
                  <a:pt x="170" y="456"/>
                  <a:pt x="175" y="468"/>
                </a:cubicBezTo>
                <a:cubicBezTo>
                  <a:pt x="177" y="472"/>
                  <a:pt x="179" y="476"/>
                  <a:pt x="181" y="480"/>
                </a:cubicBezTo>
                <a:cubicBezTo>
                  <a:pt x="167" y="466"/>
                  <a:pt x="153" y="453"/>
                  <a:pt x="139" y="441"/>
                </a:cubicBezTo>
                <a:cubicBezTo>
                  <a:pt x="134" y="426"/>
                  <a:pt x="128" y="412"/>
                  <a:pt x="123" y="399"/>
                </a:cubicBezTo>
                <a:cubicBezTo>
                  <a:pt x="135" y="410"/>
                  <a:pt x="147" y="421"/>
                  <a:pt x="160" y="432"/>
                </a:cubicBezTo>
                <a:close/>
                <a:moveTo>
                  <a:pt x="158" y="486"/>
                </a:moveTo>
                <a:cubicBezTo>
                  <a:pt x="145" y="473"/>
                  <a:pt x="131" y="461"/>
                  <a:pt x="118" y="449"/>
                </a:cubicBezTo>
                <a:cubicBezTo>
                  <a:pt x="112" y="435"/>
                  <a:pt x="107" y="422"/>
                  <a:pt x="102" y="409"/>
                </a:cubicBezTo>
                <a:cubicBezTo>
                  <a:pt x="115" y="419"/>
                  <a:pt x="127" y="430"/>
                  <a:pt x="139" y="441"/>
                </a:cubicBezTo>
                <a:cubicBezTo>
                  <a:pt x="139" y="441"/>
                  <a:pt x="139" y="441"/>
                  <a:pt x="139" y="441"/>
                </a:cubicBezTo>
                <a:cubicBezTo>
                  <a:pt x="145" y="455"/>
                  <a:pt x="152" y="471"/>
                  <a:pt x="158" y="486"/>
                </a:cubicBezTo>
                <a:close/>
                <a:moveTo>
                  <a:pt x="159" y="487"/>
                </a:moveTo>
                <a:cubicBezTo>
                  <a:pt x="166" y="503"/>
                  <a:pt x="172" y="518"/>
                  <a:pt x="179" y="533"/>
                </a:cubicBezTo>
                <a:cubicBezTo>
                  <a:pt x="164" y="518"/>
                  <a:pt x="150" y="504"/>
                  <a:pt x="135" y="491"/>
                </a:cubicBezTo>
                <a:cubicBezTo>
                  <a:pt x="129" y="477"/>
                  <a:pt x="124" y="463"/>
                  <a:pt x="118" y="450"/>
                </a:cubicBezTo>
                <a:cubicBezTo>
                  <a:pt x="132" y="462"/>
                  <a:pt x="145" y="474"/>
                  <a:pt x="159" y="487"/>
                </a:cubicBezTo>
                <a:close/>
                <a:moveTo>
                  <a:pt x="159" y="486"/>
                </a:moveTo>
                <a:cubicBezTo>
                  <a:pt x="152" y="471"/>
                  <a:pt x="146" y="456"/>
                  <a:pt x="140" y="442"/>
                </a:cubicBezTo>
                <a:cubicBezTo>
                  <a:pt x="154" y="454"/>
                  <a:pt x="168" y="467"/>
                  <a:pt x="182" y="481"/>
                </a:cubicBezTo>
                <a:cubicBezTo>
                  <a:pt x="185" y="488"/>
                  <a:pt x="188" y="495"/>
                  <a:pt x="191" y="502"/>
                </a:cubicBezTo>
                <a:cubicBezTo>
                  <a:pt x="196" y="511"/>
                  <a:pt x="200" y="522"/>
                  <a:pt x="205" y="532"/>
                </a:cubicBezTo>
                <a:cubicBezTo>
                  <a:pt x="190" y="516"/>
                  <a:pt x="175" y="501"/>
                  <a:pt x="159" y="487"/>
                </a:cubicBezTo>
                <a:lnTo>
                  <a:pt x="159" y="486"/>
                </a:lnTo>
                <a:close/>
                <a:moveTo>
                  <a:pt x="176" y="467"/>
                </a:moveTo>
                <a:cubicBezTo>
                  <a:pt x="171" y="456"/>
                  <a:pt x="165" y="444"/>
                  <a:pt x="161" y="433"/>
                </a:cubicBezTo>
                <a:cubicBezTo>
                  <a:pt x="176" y="447"/>
                  <a:pt x="191" y="462"/>
                  <a:pt x="206" y="477"/>
                </a:cubicBezTo>
                <a:cubicBezTo>
                  <a:pt x="216" y="498"/>
                  <a:pt x="224" y="515"/>
                  <a:pt x="232" y="531"/>
                </a:cubicBezTo>
                <a:cubicBezTo>
                  <a:pt x="215" y="514"/>
                  <a:pt x="199" y="497"/>
                  <a:pt x="182" y="481"/>
                </a:cubicBezTo>
                <a:cubicBezTo>
                  <a:pt x="180" y="476"/>
                  <a:pt x="178" y="472"/>
                  <a:pt x="176" y="467"/>
                </a:cubicBezTo>
                <a:close/>
                <a:moveTo>
                  <a:pt x="194" y="448"/>
                </a:moveTo>
                <a:cubicBezTo>
                  <a:pt x="190" y="441"/>
                  <a:pt x="187" y="434"/>
                  <a:pt x="184" y="427"/>
                </a:cubicBezTo>
                <a:cubicBezTo>
                  <a:pt x="200" y="442"/>
                  <a:pt x="216" y="458"/>
                  <a:pt x="232" y="474"/>
                </a:cubicBezTo>
                <a:cubicBezTo>
                  <a:pt x="242" y="496"/>
                  <a:pt x="252" y="516"/>
                  <a:pt x="261" y="533"/>
                </a:cubicBezTo>
                <a:cubicBezTo>
                  <a:pt x="243" y="514"/>
                  <a:pt x="225" y="495"/>
                  <a:pt x="207" y="477"/>
                </a:cubicBezTo>
                <a:cubicBezTo>
                  <a:pt x="202" y="467"/>
                  <a:pt x="197" y="456"/>
                  <a:pt x="194" y="448"/>
                </a:cubicBezTo>
                <a:close/>
                <a:moveTo>
                  <a:pt x="210" y="429"/>
                </a:moveTo>
                <a:cubicBezTo>
                  <a:pt x="209" y="426"/>
                  <a:pt x="208" y="424"/>
                  <a:pt x="207" y="421"/>
                </a:cubicBezTo>
                <a:cubicBezTo>
                  <a:pt x="224" y="438"/>
                  <a:pt x="242" y="457"/>
                  <a:pt x="260" y="475"/>
                </a:cubicBezTo>
                <a:cubicBezTo>
                  <a:pt x="272" y="501"/>
                  <a:pt x="283" y="522"/>
                  <a:pt x="293" y="541"/>
                </a:cubicBezTo>
                <a:cubicBezTo>
                  <a:pt x="273" y="518"/>
                  <a:pt x="252" y="495"/>
                  <a:pt x="232" y="474"/>
                </a:cubicBezTo>
                <a:cubicBezTo>
                  <a:pt x="226" y="461"/>
                  <a:pt x="219" y="447"/>
                  <a:pt x="210" y="429"/>
                </a:cubicBezTo>
                <a:close/>
                <a:moveTo>
                  <a:pt x="240" y="434"/>
                </a:moveTo>
                <a:cubicBezTo>
                  <a:pt x="237" y="429"/>
                  <a:pt x="235" y="424"/>
                  <a:pt x="232" y="418"/>
                </a:cubicBezTo>
                <a:cubicBezTo>
                  <a:pt x="251" y="438"/>
                  <a:pt x="271" y="459"/>
                  <a:pt x="290" y="480"/>
                </a:cubicBezTo>
                <a:cubicBezTo>
                  <a:pt x="305" y="509"/>
                  <a:pt x="319" y="534"/>
                  <a:pt x="332" y="557"/>
                </a:cubicBezTo>
                <a:cubicBezTo>
                  <a:pt x="308" y="528"/>
                  <a:pt x="284" y="501"/>
                  <a:pt x="260" y="475"/>
                </a:cubicBezTo>
                <a:cubicBezTo>
                  <a:pt x="253" y="461"/>
                  <a:pt x="246" y="448"/>
                  <a:pt x="240" y="434"/>
                </a:cubicBezTo>
                <a:close/>
                <a:moveTo>
                  <a:pt x="259" y="417"/>
                </a:moveTo>
                <a:cubicBezTo>
                  <a:pt x="280" y="440"/>
                  <a:pt x="302" y="464"/>
                  <a:pt x="324" y="489"/>
                </a:cubicBezTo>
                <a:cubicBezTo>
                  <a:pt x="339" y="517"/>
                  <a:pt x="353" y="541"/>
                  <a:pt x="367" y="563"/>
                </a:cubicBezTo>
                <a:cubicBezTo>
                  <a:pt x="374" y="575"/>
                  <a:pt x="382" y="587"/>
                  <a:pt x="390" y="599"/>
                </a:cubicBezTo>
                <a:cubicBezTo>
                  <a:pt x="357" y="557"/>
                  <a:pt x="323" y="517"/>
                  <a:pt x="290" y="480"/>
                </a:cubicBezTo>
                <a:cubicBezTo>
                  <a:pt x="279" y="457"/>
                  <a:pt x="268" y="436"/>
                  <a:pt x="259" y="417"/>
                </a:cubicBezTo>
                <a:close/>
                <a:moveTo>
                  <a:pt x="258" y="415"/>
                </a:moveTo>
                <a:cubicBezTo>
                  <a:pt x="254" y="407"/>
                  <a:pt x="250" y="399"/>
                  <a:pt x="246" y="391"/>
                </a:cubicBezTo>
                <a:cubicBezTo>
                  <a:pt x="240" y="380"/>
                  <a:pt x="235" y="370"/>
                  <a:pt x="230" y="359"/>
                </a:cubicBezTo>
                <a:cubicBezTo>
                  <a:pt x="248" y="377"/>
                  <a:pt x="267" y="397"/>
                  <a:pt x="285" y="417"/>
                </a:cubicBezTo>
                <a:cubicBezTo>
                  <a:pt x="296" y="438"/>
                  <a:pt x="309" y="462"/>
                  <a:pt x="323" y="487"/>
                </a:cubicBezTo>
                <a:cubicBezTo>
                  <a:pt x="301" y="462"/>
                  <a:pt x="279" y="438"/>
                  <a:pt x="258" y="415"/>
                </a:cubicBezTo>
                <a:close/>
                <a:moveTo>
                  <a:pt x="272" y="391"/>
                </a:moveTo>
                <a:cubicBezTo>
                  <a:pt x="269" y="384"/>
                  <a:pt x="266" y="378"/>
                  <a:pt x="263" y="372"/>
                </a:cubicBezTo>
                <a:cubicBezTo>
                  <a:pt x="260" y="366"/>
                  <a:pt x="257" y="360"/>
                  <a:pt x="254" y="355"/>
                </a:cubicBezTo>
                <a:cubicBezTo>
                  <a:pt x="275" y="376"/>
                  <a:pt x="295" y="398"/>
                  <a:pt x="316" y="421"/>
                </a:cubicBezTo>
                <a:cubicBezTo>
                  <a:pt x="334" y="455"/>
                  <a:pt x="349" y="482"/>
                  <a:pt x="364" y="507"/>
                </a:cubicBezTo>
                <a:cubicBezTo>
                  <a:pt x="338" y="475"/>
                  <a:pt x="311" y="444"/>
                  <a:pt x="286" y="416"/>
                </a:cubicBezTo>
                <a:cubicBezTo>
                  <a:pt x="281" y="408"/>
                  <a:pt x="277" y="399"/>
                  <a:pt x="272" y="391"/>
                </a:cubicBezTo>
                <a:close/>
                <a:moveTo>
                  <a:pt x="253" y="353"/>
                </a:moveTo>
                <a:cubicBezTo>
                  <a:pt x="244" y="335"/>
                  <a:pt x="236" y="318"/>
                  <a:pt x="228" y="301"/>
                </a:cubicBezTo>
                <a:cubicBezTo>
                  <a:pt x="245" y="317"/>
                  <a:pt x="263" y="335"/>
                  <a:pt x="280" y="354"/>
                </a:cubicBezTo>
                <a:cubicBezTo>
                  <a:pt x="286" y="364"/>
                  <a:pt x="286" y="364"/>
                  <a:pt x="286" y="364"/>
                </a:cubicBezTo>
                <a:cubicBezTo>
                  <a:pt x="295" y="382"/>
                  <a:pt x="305" y="401"/>
                  <a:pt x="315" y="420"/>
                </a:cubicBezTo>
                <a:cubicBezTo>
                  <a:pt x="295" y="396"/>
                  <a:pt x="274" y="374"/>
                  <a:pt x="253" y="353"/>
                </a:cubicBezTo>
                <a:close/>
                <a:moveTo>
                  <a:pt x="279" y="352"/>
                </a:moveTo>
                <a:cubicBezTo>
                  <a:pt x="279" y="352"/>
                  <a:pt x="279" y="352"/>
                  <a:pt x="279" y="352"/>
                </a:cubicBezTo>
                <a:cubicBezTo>
                  <a:pt x="279" y="352"/>
                  <a:pt x="279" y="352"/>
                  <a:pt x="279" y="352"/>
                </a:cubicBezTo>
                <a:close/>
                <a:moveTo>
                  <a:pt x="228" y="300"/>
                </a:moveTo>
                <a:cubicBezTo>
                  <a:pt x="220" y="283"/>
                  <a:pt x="213" y="267"/>
                  <a:pt x="206" y="252"/>
                </a:cubicBezTo>
                <a:cubicBezTo>
                  <a:pt x="221" y="265"/>
                  <a:pt x="235" y="279"/>
                  <a:pt x="250" y="293"/>
                </a:cubicBezTo>
                <a:cubicBezTo>
                  <a:pt x="259" y="312"/>
                  <a:pt x="269" y="332"/>
                  <a:pt x="279" y="352"/>
                </a:cubicBezTo>
                <a:cubicBezTo>
                  <a:pt x="262" y="334"/>
                  <a:pt x="245" y="316"/>
                  <a:pt x="228" y="300"/>
                </a:cubicBezTo>
                <a:close/>
                <a:moveTo>
                  <a:pt x="228" y="244"/>
                </a:moveTo>
                <a:cubicBezTo>
                  <a:pt x="243" y="259"/>
                  <a:pt x="260" y="275"/>
                  <a:pt x="276" y="291"/>
                </a:cubicBezTo>
                <a:cubicBezTo>
                  <a:pt x="283" y="305"/>
                  <a:pt x="290" y="319"/>
                  <a:pt x="298" y="334"/>
                </a:cubicBezTo>
                <a:cubicBezTo>
                  <a:pt x="301" y="340"/>
                  <a:pt x="304" y="346"/>
                  <a:pt x="307" y="352"/>
                </a:cubicBezTo>
                <a:cubicBezTo>
                  <a:pt x="308" y="353"/>
                  <a:pt x="308" y="353"/>
                  <a:pt x="308" y="353"/>
                </a:cubicBezTo>
                <a:cubicBezTo>
                  <a:pt x="289" y="332"/>
                  <a:pt x="269" y="312"/>
                  <a:pt x="250" y="293"/>
                </a:cubicBezTo>
                <a:cubicBezTo>
                  <a:pt x="242" y="276"/>
                  <a:pt x="235" y="260"/>
                  <a:pt x="228" y="244"/>
                </a:cubicBezTo>
                <a:close/>
                <a:moveTo>
                  <a:pt x="249" y="237"/>
                </a:moveTo>
                <a:cubicBezTo>
                  <a:pt x="267" y="254"/>
                  <a:pt x="285" y="272"/>
                  <a:pt x="303" y="292"/>
                </a:cubicBezTo>
                <a:cubicBezTo>
                  <a:pt x="303" y="292"/>
                  <a:pt x="303" y="292"/>
                  <a:pt x="303" y="292"/>
                </a:cubicBezTo>
                <a:cubicBezTo>
                  <a:pt x="307" y="299"/>
                  <a:pt x="311" y="306"/>
                  <a:pt x="315" y="314"/>
                </a:cubicBezTo>
                <a:cubicBezTo>
                  <a:pt x="323" y="329"/>
                  <a:pt x="333" y="346"/>
                  <a:pt x="342" y="362"/>
                </a:cubicBezTo>
                <a:cubicBezTo>
                  <a:pt x="320" y="337"/>
                  <a:pt x="298" y="313"/>
                  <a:pt x="276" y="291"/>
                </a:cubicBezTo>
                <a:cubicBezTo>
                  <a:pt x="266" y="272"/>
                  <a:pt x="258" y="254"/>
                  <a:pt x="249" y="237"/>
                </a:cubicBezTo>
                <a:close/>
                <a:moveTo>
                  <a:pt x="272" y="229"/>
                </a:moveTo>
                <a:cubicBezTo>
                  <a:pt x="291" y="248"/>
                  <a:pt x="311" y="269"/>
                  <a:pt x="330" y="291"/>
                </a:cubicBezTo>
                <a:cubicBezTo>
                  <a:pt x="332" y="295"/>
                  <a:pt x="332" y="295"/>
                  <a:pt x="332" y="295"/>
                </a:cubicBezTo>
                <a:cubicBezTo>
                  <a:pt x="336" y="301"/>
                  <a:pt x="339" y="307"/>
                  <a:pt x="343" y="313"/>
                </a:cubicBezTo>
                <a:cubicBezTo>
                  <a:pt x="354" y="333"/>
                  <a:pt x="366" y="354"/>
                  <a:pt x="378" y="375"/>
                </a:cubicBezTo>
                <a:cubicBezTo>
                  <a:pt x="353" y="345"/>
                  <a:pt x="328" y="317"/>
                  <a:pt x="304" y="291"/>
                </a:cubicBezTo>
                <a:cubicBezTo>
                  <a:pt x="292" y="270"/>
                  <a:pt x="282" y="249"/>
                  <a:pt x="272" y="229"/>
                </a:cubicBezTo>
                <a:close/>
                <a:moveTo>
                  <a:pt x="271" y="228"/>
                </a:moveTo>
                <a:cubicBezTo>
                  <a:pt x="262" y="210"/>
                  <a:pt x="254" y="193"/>
                  <a:pt x="247" y="176"/>
                </a:cubicBezTo>
                <a:cubicBezTo>
                  <a:pt x="262" y="191"/>
                  <a:pt x="278" y="207"/>
                  <a:pt x="294" y="223"/>
                </a:cubicBezTo>
                <a:cubicBezTo>
                  <a:pt x="305" y="244"/>
                  <a:pt x="317" y="266"/>
                  <a:pt x="329" y="289"/>
                </a:cubicBezTo>
                <a:cubicBezTo>
                  <a:pt x="310" y="268"/>
                  <a:pt x="290" y="247"/>
                  <a:pt x="271" y="228"/>
                </a:cubicBezTo>
                <a:close/>
                <a:moveTo>
                  <a:pt x="294" y="222"/>
                </a:moveTo>
                <a:cubicBezTo>
                  <a:pt x="278" y="205"/>
                  <a:pt x="262" y="190"/>
                  <a:pt x="247" y="175"/>
                </a:cubicBezTo>
                <a:cubicBezTo>
                  <a:pt x="240" y="160"/>
                  <a:pt x="233" y="144"/>
                  <a:pt x="228" y="130"/>
                </a:cubicBezTo>
                <a:cubicBezTo>
                  <a:pt x="240" y="141"/>
                  <a:pt x="254" y="154"/>
                  <a:pt x="267" y="167"/>
                </a:cubicBezTo>
                <a:cubicBezTo>
                  <a:pt x="275" y="184"/>
                  <a:pt x="284" y="203"/>
                  <a:pt x="294" y="222"/>
                </a:cubicBezTo>
                <a:close/>
                <a:moveTo>
                  <a:pt x="270" y="227"/>
                </a:moveTo>
                <a:cubicBezTo>
                  <a:pt x="270" y="227"/>
                  <a:pt x="270" y="227"/>
                  <a:pt x="270" y="227"/>
                </a:cubicBezTo>
                <a:cubicBezTo>
                  <a:pt x="255" y="212"/>
                  <a:pt x="241" y="198"/>
                  <a:pt x="227" y="185"/>
                </a:cubicBezTo>
                <a:cubicBezTo>
                  <a:pt x="220" y="171"/>
                  <a:pt x="215" y="156"/>
                  <a:pt x="209" y="142"/>
                </a:cubicBezTo>
                <a:cubicBezTo>
                  <a:pt x="221" y="153"/>
                  <a:pt x="234" y="164"/>
                  <a:pt x="246" y="175"/>
                </a:cubicBezTo>
                <a:cubicBezTo>
                  <a:pt x="246" y="175"/>
                  <a:pt x="246" y="175"/>
                  <a:pt x="246" y="175"/>
                </a:cubicBezTo>
                <a:cubicBezTo>
                  <a:pt x="253" y="192"/>
                  <a:pt x="261" y="209"/>
                  <a:pt x="270" y="227"/>
                </a:cubicBezTo>
                <a:close/>
                <a:moveTo>
                  <a:pt x="226" y="185"/>
                </a:moveTo>
                <a:cubicBezTo>
                  <a:pt x="214" y="174"/>
                  <a:pt x="203" y="164"/>
                  <a:pt x="191" y="155"/>
                </a:cubicBezTo>
                <a:cubicBezTo>
                  <a:pt x="187" y="142"/>
                  <a:pt x="182" y="129"/>
                  <a:pt x="179" y="117"/>
                </a:cubicBezTo>
                <a:cubicBezTo>
                  <a:pt x="189" y="125"/>
                  <a:pt x="199" y="133"/>
                  <a:pt x="209" y="142"/>
                </a:cubicBezTo>
                <a:cubicBezTo>
                  <a:pt x="214" y="156"/>
                  <a:pt x="220" y="170"/>
                  <a:pt x="226" y="185"/>
                </a:cubicBezTo>
                <a:close/>
                <a:moveTo>
                  <a:pt x="191" y="154"/>
                </a:moveTo>
                <a:cubicBezTo>
                  <a:pt x="181" y="146"/>
                  <a:pt x="172" y="139"/>
                  <a:pt x="162" y="132"/>
                </a:cubicBezTo>
                <a:cubicBezTo>
                  <a:pt x="162" y="132"/>
                  <a:pt x="162" y="132"/>
                  <a:pt x="162" y="132"/>
                </a:cubicBezTo>
                <a:cubicBezTo>
                  <a:pt x="159" y="120"/>
                  <a:pt x="156" y="109"/>
                  <a:pt x="153" y="98"/>
                </a:cubicBezTo>
                <a:cubicBezTo>
                  <a:pt x="161" y="104"/>
                  <a:pt x="170" y="110"/>
                  <a:pt x="178" y="116"/>
                </a:cubicBezTo>
                <a:cubicBezTo>
                  <a:pt x="178" y="116"/>
                  <a:pt x="178" y="116"/>
                  <a:pt x="178" y="116"/>
                </a:cubicBezTo>
                <a:cubicBezTo>
                  <a:pt x="182" y="129"/>
                  <a:pt x="186" y="141"/>
                  <a:pt x="191" y="154"/>
                </a:cubicBezTo>
                <a:close/>
                <a:moveTo>
                  <a:pt x="174" y="169"/>
                </a:moveTo>
                <a:cubicBezTo>
                  <a:pt x="165" y="162"/>
                  <a:pt x="155" y="154"/>
                  <a:pt x="146" y="148"/>
                </a:cubicBezTo>
                <a:cubicBezTo>
                  <a:pt x="143" y="136"/>
                  <a:pt x="140" y="125"/>
                  <a:pt x="138" y="114"/>
                </a:cubicBezTo>
                <a:cubicBezTo>
                  <a:pt x="146" y="120"/>
                  <a:pt x="154" y="126"/>
                  <a:pt x="162" y="132"/>
                </a:cubicBezTo>
                <a:cubicBezTo>
                  <a:pt x="166" y="144"/>
                  <a:pt x="169" y="156"/>
                  <a:pt x="174" y="169"/>
                </a:cubicBezTo>
                <a:close/>
                <a:moveTo>
                  <a:pt x="146" y="147"/>
                </a:moveTo>
                <a:cubicBezTo>
                  <a:pt x="138" y="141"/>
                  <a:pt x="130" y="136"/>
                  <a:pt x="122" y="130"/>
                </a:cubicBezTo>
                <a:cubicBezTo>
                  <a:pt x="120" y="120"/>
                  <a:pt x="117" y="109"/>
                  <a:pt x="116" y="99"/>
                </a:cubicBezTo>
                <a:cubicBezTo>
                  <a:pt x="123" y="104"/>
                  <a:pt x="130" y="109"/>
                  <a:pt x="137" y="114"/>
                </a:cubicBezTo>
                <a:cubicBezTo>
                  <a:pt x="140" y="125"/>
                  <a:pt x="143" y="136"/>
                  <a:pt x="146" y="147"/>
                </a:cubicBezTo>
                <a:close/>
                <a:moveTo>
                  <a:pt x="121" y="130"/>
                </a:moveTo>
                <a:cubicBezTo>
                  <a:pt x="115" y="125"/>
                  <a:pt x="108" y="121"/>
                  <a:pt x="101" y="117"/>
                </a:cubicBezTo>
                <a:cubicBezTo>
                  <a:pt x="101" y="116"/>
                  <a:pt x="101" y="116"/>
                  <a:pt x="101" y="116"/>
                </a:cubicBezTo>
                <a:cubicBezTo>
                  <a:pt x="101" y="116"/>
                  <a:pt x="101" y="116"/>
                  <a:pt x="101" y="116"/>
                </a:cubicBezTo>
                <a:cubicBezTo>
                  <a:pt x="99" y="106"/>
                  <a:pt x="98" y="97"/>
                  <a:pt x="96" y="88"/>
                </a:cubicBezTo>
                <a:cubicBezTo>
                  <a:pt x="100" y="89"/>
                  <a:pt x="104" y="92"/>
                  <a:pt x="107" y="94"/>
                </a:cubicBezTo>
                <a:cubicBezTo>
                  <a:pt x="110" y="96"/>
                  <a:pt x="112" y="97"/>
                  <a:pt x="115" y="99"/>
                </a:cubicBezTo>
                <a:cubicBezTo>
                  <a:pt x="117" y="109"/>
                  <a:pt x="119" y="119"/>
                  <a:pt x="121" y="130"/>
                </a:cubicBezTo>
                <a:close/>
                <a:moveTo>
                  <a:pt x="106" y="145"/>
                </a:moveTo>
                <a:cubicBezTo>
                  <a:pt x="102" y="143"/>
                  <a:pt x="98" y="140"/>
                  <a:pt x="93" y="137"/>
                </a:cubicBezTo>
                <a:cubicBezTo>
                  <a:pt x="91" y="136"/>
                  <a:pt x="88" y="134"/>
                  <a:pt x="85" y="132"/>
                </a:cubicBezTo>
                <a:cubicBezTo>
                  <a:pt x="84" y="124"/>
                  <a:pt x="83" y="115"/>
                  <a:pt x="82" y="106"/>
                </a:cubicBezTo>
                <a:cubicBezTo>
                  <a:pt x="88" y="109"/>
                  <a:pt x="94" y="112"/>
                  <a:pt x="100" y="116"/>
                </a:cubicBezTo>
                <a:cubicBezTo>
                  <a:pt x="102" y="126"/>
                  <a:pt x="104" y="136"/>
                  <a:pt x="106" y="145"/>
                </a:cubicBezTo>
                <a:close/>
                <a:moveTo>
                  <a:pt x="90" y="160"/>
                </a:moveTo>
                <a:cubicBezTo>
                  <a:pt x="89" y="159"/>
                  <a:pt x="87" y="158"/>
                  <a:pt x="86" y="157"/>
                </a:cubicBezTo>
                <a:cubicBezTo>
                  <a:pt x="81" y="154"/>
                  <a:pt x="76" y="151"/>
                  <a:pt x="70" y="148"/>
                </a:cubicBezTo>
                <a:cubicBezTo>
                  <a:pt x="70" y="148"/>
                  <a:pt x="70" y="148"/>
                  <a:pt x="70" y="148"/>
                </a:cubicBezTo>
                <a:cubicBezTo>
                  <a:pt x="69" y="140"/>
                  <a:pt x="68" y="132"/>
                  <a:pt x="67" y="124"/>
                </a:cubicBezTo>
                <a:cubicBezTo>
                  <a:pt x="72" y="126"/>
                  <a:pt x="79" y="129"/>
                  <a:pt x="85" y="133"/>
                </a:cubicBezTo>
                <a:cubicBezTo>
                  <a:pt x="86" y="142"/>
                  <a:pt x="88" y="151"/>
                  <a:pt x="90" y="160"/>
                </a:cubicBezTo>
                <a:close/>
                <a:moveTo>
                  <a:pt x="70" y="148"/>
                </a:moveTo>
                <a:cubicBezTo>
                  <a:pt x="66" y="146"/>
                  <a:pt x="62" y="144"/>
                  <a:pt x="58" y="143"/>
                </a:cubicBezTo>
                <a:cubicBezTo>
                  <a:pt x="56" y="142"/>
                  <a:pt x="54" y="141"/>
                  <a:pt x="52" y="140"/>
                </a:cubicBezTo>
                <a:cubicBezTo>
                  <a:pt x="51" y="132"/>
                  <a:pt x="51" y="124"/>
                  <a:pt x="50" y="117"/>
                </a:cubicBezTo>
                <a:cubicBezTo>
                  <a:pt x="55" y="119"/>
                  <a:pt x="60" y="121"/>
                  <a:pt x="66" y="123"/>
                </a:cubicBezTo>
                <a:cubicBezTo>
                  <a:pt x="66" y="124"/>
                  <a:pt x="66" y="124"/>
                  <a:pt x="66" y="124"/>
                </a:cubicBezTo>
                <a:cubicBezTo>
                  <a:pt x="67" y="132"/>
                  <a:pt x="69" y="140"/>
                  <a:pt x="70" y="148"/>
                </a:cubicBezTo>
                <a:close/>
                <a:moveTo>
                  <a:pt x="75" y="177"/>
                </a:moveTo>
                <a:cubicBezTo>
                  <a:pt x="77" y="186"/>
                  <a:pt x="79" y="196"/>
                  <a:pt x="81" y="205"/>
                </a:cubicBezTo>
                <a:cubicBezTo>
                  <a:pt x="78" y="203"/>
                  <a:pt x="74" y="200"/>
                  <a:pt x="70" y="198"/>
                </a:cubicBezTo>
                <a:cubicBezTo>
                  <a:pt x="67" y="196"/>
                  <a:pt x="64" y="194"/>
                  <a:pt x="60" y="192"/>
                </a:cubicBezTo>
                <a:cubicBezTo>
                  <a:pt x="59" y="183"/>
                  <a:pt x="57" y="175"/>
                  <a:pt x="56" y="166"/>
                </a:cubicBezTo>
                <a:cubicBezTo>
                  <a:pt x="62" y="169"/>
                  <a:pt x="69" y="173"/>
                  <a:pt x="75" y="177"/>
                </a:cubicBezTo>
                <a:close/>
                <a:moveTo>
                  <a:pt x="70" y="198"/>
                </a:moveTo>
                <a:cubicBezTo>
                  <a:pt x="74" y="201"/>
                  <a:pt x="78" y="204"/>
                  <a:pt x="81" y="206"/>
                </a:cubicBezTo>
                <a:cubicBezTo>
                  <a:pt x="84" y="216"/>
                  <a:pt x="86" y="227"/>
                  <a:pt x="89" y="238"/>
                </a:cubicBezTo>
                <a:cubicBezTo>
                  <a:pt x="82" y="232"/>
                  <a:pt x="74" y="227"/>
                  <a:pt x="66" y="221"/>
                </a:cubicBezTo>
                <a:cubicBezTo>
                  <a:pt x="64" y="212"/>
                  <a:pt x="62" y="202"/>
                  <a:pt x="60" y="193"/>
                </a:cubicBezTo>
                <a:cubicBezTo>
                  <a:pt x="64" y="195"/>
                  <a:pt x="67" y="197"/>
                  <a:pt x="70" y="198"/>
                </a:cubicBezTo>
                <a:close/>
                <a:moveTo>
                  <a:pt x="89" y="238"/>
                </a:moveTo>
                <a:cubicBezTo>
                  <a:pt x="92" y="249"/>
                  <a:pt x="96" y="260"/>
                  <a:pt x="99" y="271"/>
                </a:cubicBezTo>
                <a:cubicBezTo>
                  <a:pt x="91" y="265"/>
                  <a:pt x="82" y="259"/>
                  <a:pt x="74" y="253"/>
                </a:cubicBezTo>
                <a:cubicBezTo>
                  <a:pt x="71" y="242"/>
                  <a:pt x="69" y="232"/>
                  <a:pt x="66" y="222"/>
                </a:cubicBezTo>
                <a:cubicBezTo>
                  <a:pt x="74" y="227"/>
                  <a:pt x="82" y="233"/>
                  <a:pt x="89" y="238"/>
                </a:cubicBezTo>
                <a:close/>
                <a:moveTo>
                  <a:pt x="99" y="272"/>
                </a:moveTo>
                <a:cubicBezTo>
                  <a:pt x="103" y="284"/>
                  <a:pt x="107" y="296"/>
                  <a:pt x="111" y="308"/>
                </a:cubicBezTo>
                <a:cubicBezTo>
                  <a:pt x="111" y="308"/>
                  <a:pt x="111" y="308"/>
                  <a:pt x="111" y="308"/>
                </a:cubicBezTo>
                <a:cubicBezTo>
                  <a:pt x="102" y="300"/>
                  <a:pt x="93" y="293"/>
                  <a:pt x="83" y="286"/>
                </a:cubicBezTo>
                <a:cubicBezTo>
                  <a:pt x="83" y="286"/>
                  <a:pt x="83" y="286"/>
                  <a:pt x="83" y="286"/>
                </a:cubicBezTo>
                <a:cubicBezTo>
                  <a:pt x="80" y="275"/>
                  <a:pt x="77" y="264"/>
                  <a:pt x="74" y="254"/>
                </a:cubicBezTo>
                <a:cubicBezTo>
                  <a:pt x="83" y="260"/>
                  <a:pt x="91" y="266"/>
                  <a:pt x="99" y="272"/>
                </a:cubicBezTo>
                <a:close/>
                <a:moveTo>
                  <a:pt x="94" y="320"/>
                </a:moveTo>
                <a:cubicBezTo>
                  <a:pt x="85" y="313"/>
                  <a:pt x="75" y="306"/>
                  <a:pt x="66" y="299"/>
                </a:cubicBezTo>
                <a:cubicBezTo>
                  <a:pt x="63" y="289"/>
                  <a:pt x="60" y="278"/>
                  <a:pt x="58" y="268"/>
                </a:cubicBezTo>
                <a:cubicBezTo>
                  <a:pt x="66" y="274"/>
                  <a:pt x="75" y="280"/>
                  <a:pt x="83" y="287"/>
                </a:cubicBezTo>
                <a:cubicBezTo>
                  <a:pt x="86" y="298"/>
                  <a:pt x="90" y="309"/>
                  <a:pt x="94" y="320"/>
                </a:cubicBezTo>
                <a:close/>
                <a:moveTo>
                  <a:pt x="94" y="321"/>
                </a:moveTo>
                <a:cubicBezTo>
                  <a:pt x="98" y="333"/>
                  <a:pt x="102" y="345"/>
                  <a:pt x="106" y="357"/>
                </a:cubicBezTo>
                <a:cubicBezTo>
                  <a:pt x="96" y="349"/>
                  <a:pt x="86" y="341"/>
                  <a:pt x="76" y="333"/>
                </a:cubicBezTo>
                <a:cubicBezTo>
                  <a:pt x="73" y="322"/>
                  <a:pt x="69" y="311"/>
                  <a:pt x="66" y="300"/>
                </a:cubicBezTo>
                <a:cubicBezTo>
                  <a:pt x="76" y="307"/>
                  <a:pt x="85" y="314"/>
                  <a:pt x="94" y="321"/>
                </a:cubicBezTo>
                <a:close/>
                <a:moveTo>
                  <a:pt x="107" y="358"/>
                </a:moveTo>
                <a:cubicBezTo>
                  <a:pt x="111" y="371"/>
                  <a:pt x="116" y="384"/>
                  <a:pt x="121" y="397"/>
                </a:cubicBezTo>
                <a:cubicBezTo>
                  <a:pt x="110" y="388"/>
                  <a:pt x="99" y="378"/>
                  <a:pt x="88" y="370"/>
                </a:cubicBezTo>
                <a:cubicBezTo>
                  <a:pt x="84" y="357"/>
                  <a:pt x="80" y="345"/>
                  <a:pt x="77" y="334"/>
                </a:cubicBezTo>
                <a:cubicBezTo>
                  <a:pt x="87" y="342"/>
                  <a:pt x="97" y="350"/>
                  <a:pt x="107" y="358"/>
                </a:cubicBezTo>
                <a:close/>
                <a:moveTo>
                  <a:pt x="122" y="398"/>
                </a:moveTo>
                <a:cubicBezTo>
                  <a:pt x="127" y="412"/>
                  <a:pt x="133" y="426"/>
                  <a:pt x="139" y="440"/>
                </a:cubicBezTo>
                <a:cubicBezTo>
                  <a:pt x="127" y="429"/>
                  <a:pt x="114" y="418"/>
                  <a:pt x="102" y="408"/>
                </a:cubicBezTo>
                <a:cubicBezTo>
                  <a:pt x="97" y="395"/>
                  <a:pt x="93" y="383"/>
                  <a:pt x="89" y="370"/>
                </a:cubicBezTo>
                <a:cubicBezTo>
                  <a:pt x="100" y="379"/>
                  <a:pt x="111" y="389"/>
                  <a:pt x="122" y="398"/>
                </a:cubicBezTo>
                <a:close/>
                <a:moveTo>
                  <a:pt x="102" y="408"/>
                </a:moveTo>
                <a:cubicBezTo>
                  <a:pt x="106" y="421"/>
                  <a:pt x="112" y="434"/>
                  <a:pt x="117" y="448"/>
                </a:cubicBezTo>
                <a:cubicBezTo>
                  <a:pt x="107" y="439"/>
                  <a:pt x="97" y="430"/>
                  <a:pt x="86" y="422"/>
                </a:cubicBezTo>
                <a:cubicBezTo>
                  <a:pt x="82" y="409"/>
                  <a:pt x="78" y="397"/>
                  <a:pt x="74" y="385"/>
                </a:cubicBezTo>
                <a:cubicBezTo>
                  <a:pt x="83" y="392"/>
                  <a:pt x="92" y="400"/>
                  <a:pt x="102" y="408"/>
                </a:cubicBezTo>
                <a:close/>
                <a:moveTo>
                  <a:pt x="135" y="491"/>
                </a:moveTo>
                <a:cubicBezTo>
                  <a:pt x="137" y="496"/>
                  <a:pt x="139" y="501"/>
                  <a:pt x="141" y="505"/>
                </a:cubicBezTo>
                <a:cubicBezTo>
                  <a:pt x="143" y="510"/>
                  <a:pt x="145" y="515"/>
                  <a:pt x="147" y="520"/>
                </a:cubicBezTo>
                <a:cubicBezTo>
                  <a:pt x="149" y="525"/>
                  <a:pt x="152" y="531"/>
                  <a:pt x="154" y="537"/>
                </a:cubicBezTo>
                <a:cubicBezTo>
                  <a:pt x="142" y="525"/>
                  <a:pt x="130" y="513"/>
                  <a:pt x="118" y="502"/>
                </a:cubicBezTo>
                <a:cubicBezTo>
                  <a:pt x="112" y="488"/>
                  <a:pt x="106" y="474"/>
                  <a:pt x="101" y="461"/>
                </a:cubicBezTo>
                <a:cubicBezTo>
                  <a:pt x="112" y="471"/>
                  <a:pt x="124" y="481"/>
                  <a:pt x="135" y="491"/>
                </a:cubicBezTo>
                <a:close/>
                <a:moveTo>
                  <a:pt x="125" y="522"/>
                </a:moveTo>
                <a:cubicBezTo>
                  <a:pt x="129" y="530"/>
                  <a:pt x="129" y="530"/>
                  <a:pt x="129" y="530"/>
                </a:cubicBezTo>
                <a:cubicBezTo>
                  <a:pt x="131" y="535"/>
                  <a:pt x="133" y="540"/>
                  <a:pt x="135" y="545"/>
                </a:cubicBezTo>
                <a:cubicBezTo>
                  <a:pt x="123" y="534"/>
                  <a:pt x="111" y="523"/>
                  <a:pt x="98" y="512"/>
                </a:cubicBezTo>
                <a:cubicBezTo>
                  <a:pt x="93" y="498"/>
                  <a:pt x="88" y="485"/>
                  <a:pt x="84" y="473"/>
                </a:cubicBezTo>
                <a:cubicBezTo>
                  <a:pt x="95" y="482"/>
                  <a:pt x="106" y="492"/>
                  <a:pt x="117" y="502"/>
                </a:cubicBezTo>
                <a:cubicBezTo>
                  <a:pt x="120" y="509"/>
                  <a:pt x="123" y="516"/>
                  <a:pt x="125" y="522"/>
                </a:cubicBezTo>
                <a:close/>
                <a:moveTo>
                  <a:pt x="136" y="547"/>
                </a:moveTo>
                <a:cubicBezTo>
                  <a:pt x="140" y="558"/>
                  <a:pt x="147" y="573"/>
                  <a:pt x="153" y="587"/>
                </a:cubicBezTo>
                <a:cubicBezTo>
                  <a:pt x="140" y="575"/>
                  <a:pt x="127" y="562"/>
                  <a:pt x="114" y="550"/>
                </a:cubicBezTo>
                <a:cubicBezTo>
                  <a:pt x="113" y="547"/>
                  <a:pt x="111" y="543"/>
                  <a:pt x="110" y="540"/>
                </a:cubicBezTo>
                <a:cubicBezTo>
                  <a:pt x="106" y="531"/>
                  <a:pt x="102" y="522"/>
                  <a:pt x="99" y="513"/>
                </a:cubicBezTo>
                <a:cubicBezTo>
                  <a:pt x="111" y="524"/>
                  <a:pt x="123" y="535"/>
                  <a:pt x="136" y="547"/>
                </a:cubicBezTo>
                <a:close/>
                <a:moveTo>
                  <a:pt x="137" y="547"/>
                </a:moveTo>
                <a:cubicBezTo>
                  <a:pt x="150" y="560"/>
                  <a:pt x="163" y="573"/>
                  <a:pt x="177" y="587"/>
                </a:cubicBezTo>
                <a:cubicBezTo>
                  <a:pt x="184" y="604"/>
                  <a:pt x="192" y="619"/>
                  <a:pt x="198" y="634"/>
                </a:cubicBezTo>
                <a:cubicBezTo>
                  <a:pt x="184" y="618"/>
                  <a:pt x="169" y="603"/>
                  <a:pt x="154" y="588"/>
                </a:cubicBezTo>
                <a:cubicBezTo>
                  <a:pt x="148" y="574"/>
                  <a:pt x="141" y="559"/>
                  <a:pt x="137" y="547"/>
                </a:cubicBezTo>
                <a:close/>
                <a:moveTo>
                  <a:pt x="176" y="586"/>
                </a:moveTo>
                <a:cubicBezTo>
                  <a:pt x="163" y="572"/>
                  <a:pt x="149" y="559"/>
                  <a:pt x="136" y="546"/>
                </a:cubicBezTo>
                <a:cubicBezTo>
                  <a:pt x="136" y="546"/>
                  <a:pt x="136" y="546"/>
                  <a:pt x="136" y="546"/>
                </a:cubicBezTo>
                <a:cubicBezTo>
                  <a:pt x="134" y="541"/>
                  <a:pt x="131" y="535"/>
                  <a:pt x="129" y="529"/>
                </a:cubicBezTo>
                <a:cubicBezTo>
                  <a:pt x="126" y="522"/>
                  <a:pt x="126" y="522"/>
                  <a:pt x="126" y="522"/>
                </a:cubicBezTo>
                <a:cubicBezTo>
                  <a:pt x="123" y="516"/>
                  <a:pt x="121" y="509"/>
                  <a:pt x="118" y="503"/>
                </a:cubicBezTo>
                <a:cubicBezTo>
                  <a:pt x="130" y="515"/>
                  <a:pt x="143" y="526"/>
                  <a:pt x="155" y="538"/>
                </a:cubicBezTo>
                <a:cubicBezTo>
                  <a:pt x="161" y="552"/>
                  <a:pt x="168" y="569"/>
                  <a:pt x="176" y="586"/>
                </a:cubicBezTo>
                <a:close/>
                <a:moveTo>
                  <a:pt x="147" y="519"/>
                </a:moveTo>
                <a:cubicBezTo>
                  <a:pt x="145" y="515"/>
                  <a:pt x="143" y="510"/>
                  <a:pt x="141" y="505"/>
                </a:cubicBezTo>
                <a:cubicBezTo>
                  <a:pt x="139" y="501"/>
                  <a:pt x="137" y="496"/>
                  <a:pt x="136" y="492"/>
                </a:cubicBezTo>
                <a:cubicBezTo>
                  <a:pt x="150" y="505"/>
                  <a:pt x="165" y="520"/>
                  <a:pt x="179" y="534"/>
                </a:cubicBezTo>
                <a:cubicBezTo>
                  <a:pt x="188" y="553"/>
                  <a:pt x="196" y="570"/>
                  <a:pt x="203" y="585"/>
                </a:cubicBezTo>
                <a:cubicBezTo>
                  <a:pt x="187" y="569"/>
                  <a:pt x="171" y="553"/>
                  <a:pt x="155" y="538"/>
                </a:cubicBezTo>
                <a:cubicBezTo>
                  <a:pt x="153" y="532"/>
                  <a:pt x="150" y="525"/>
                  <a:pt x="147" y="519"/>
                </a:cubicBezTo>
                <a:close/>
                <a:moveTo>
                  <a:pt x="191" y="501"/>
                </a:moveTo>
                <a:cubicBezTo>
                  <a:pt x="189" y="495"/>
                  <a:pt x="186" y="488"/>
                  <a:pt x="183" y="482"/>
                </a:cubicBezTo>
                <a:cubicBezTo>
                  <a:pt x="199" y="498"/>
                  <a:pt x="216" y="515"/>
                  <a:pt x="233" y="533"/>
                </a:cubicBezTo>
                <a:cubicBezTo>
                  <a:pt x="244" y="556"/>
                  <a:pt x="254" y="576"/>
                  <a:pt x="264" y="595"/>
                </a:cubicBezTo>
                <a:cubicBezTo>
                  <a:pt x="245" y="574"/>
                  <a:pt x="225" y="553"/>
                  <a:pt x="206" y="533"/>
                </a:cubicBezTo>
                <a:cubicBezTo>
                  <a:pt x="201" y="522"/>
                  <a:pt x="196" y="512"/>
                  <a:pt x="191" y="501"/>
                </a:cubicBezTo>
                <a:close/>
                <a:moveTo>
                  <a:pt x="207" y="478"/>
                </a:moveTo>
                <a:cubicBezTo>
                  <a:pt x="225" y="496"/>
                  <a:pt x="244" y="516"/>
                  <a:pt x="262" y="535"/>
                </a:cubicBezTo>
                <a:cubicBezTo>
                  <a:pt x="275" y="562"/>
                  <a:pt x="289" y="586"/>
                  <a:pt x="302" y="609"/>
                </a:cubicBezTo>
                <a:cubicBezTo>
                  <a:pt x="279" y="583"/>
                  <a:pt x="256" y="557"/>
                  <a:pt x="233" y="533"/>
                </a:cubicBezTo>
                <a:cubicBezTo>
                  <a:pt x="233" y="533"/>
                  <a:pt x="233" y="533"/>
                  <a:pt x="233" y="533"/>
                </a:cubicBezTo>
                <a:cubicBezTo>
                  <a:pt x="225" y="517"/>
                  <a:pt x="217" y="499"/>
                  <a:pt x="207" y="478"/>
                </a:cubicBezTo>
                <a:close/>
                <a:moveTo>
                  <a:pt x="233" y="476"/>
                </a:moveTo>
                <a:cubicBezTo>
                  <a:pt x="253" y="497"/>
                  <a:pt x="274" y="520"/>
                  <a:pt x="294" y="543"/>
                </a:cubicBezTo>
                <a:cubicBezTo>
                  <a:pt x="306" y="565"/>
                  <a:pt x="317" y="585"/>
                  <a:pt x="329" y="603"/>
                </a:cubicBezTo>
                <a:cubicBezTo>
                  <a:pt x="335" y="614"/>
                  <a:pt x="342" y="626"/>
                  <a:pt x="350" y="637"/>
                </a:cubicBezTo>
                <a:cubicBezTo>
                  <a:pt x="321" y="602"/>
                  <a:pt x="291" y="567"/>
                  <a:pt x="262" y="535"/>
                </a:cubicBezTo>
                <a:cubicBezTo>
                  <a:pt x="253" y="517"/>
                  <a:pt x="243" y="498"/>
                  <a:pt x="233" y="476"/>
                </a:cubicBezTo>
                <a:close/>
                <a:moveTo>
                  <a:pt x="261" y="477"/>
                </a:moveTo>
                <a:cubicBezTo>
                  <a:pt x="285" y="503"/>
                  <a:pt x="310" y="530"/>
                  <a:pt x="334" y="559"/>
                </a:cubicBezTo>
                <a:cubicBezTo>
                  <a:pt x="338" y="567"/>
                  <a:pt x="343" y="575"/>
                  <a:pt x="348" y="583"/>
                </a:cubicBezTo>
                <a:cubicBezTo>
                  <a:pt x="378" y="633"/>
                  <a:pt x="409" y="681"/>
                  <a:pt x="440" y="727"/>
                </a:cubicBezTo>
                <a:cubicBezTo>
                  <a:pt x="392" y="661"/>
                  <a:pt x="344" y="599"/>
                  <a:pt x="295" y="543"/>
                </a:cubicBezTo>
                <a:cubicBezTo>
                  <a:pt x="285" y="524"/>
                  <a:pt x="274" y="503"/>
                  <a:pt x="261" y="477"/>
                </a:cubicBezTo>
                <a:close/>
                <a:moveTo>
                  <a:pt x="582" y="914"/>
                </a:moveTo>
                <a:cubicBezTo>
                  <a:pt x="502" y="781"/>
                  <a:pt x="419" y="661"/>
                  <a:pt x="334" y="559"/>
                </a:cubicBezTo>
                <a:cubicBezTo>
                  <a:pt x="320" y="536"/>
                  <a:pt x="306" y="511"/>
                  <a:pt x="291" y="482"/>
                </a:cubicBezTo>
                <a:cubicBezTo>
                  <a:pt x="325" y="519"/>
                  <a:pt x="359" y="560"/>
                  <a:pt x="393" y="604"/>
                </a:cubicBezTo>
                <a:cubicBezTo>
                  <a:pt x="415" y="639"/>
                  <a:pt x="438" y="673"/>
                  <a:pt x="459" y="705"/>
                </a:cubicBezTo>
                <a:cubicBezTo>
                  <a:pt x="522" y="800"/>
                  <a:pt x="576" y="883"/>
                  <a:pt x="598" y="941"/>
                </a:cubicBezTo>
                <a:cubicBezTo>
                  <a:pt x="593" y="932"/>
                  <a:pt x="588" y="923"/>
                  <a:pt x="582" y="914"/>
                </a:cubicBezTo>
                <a:close/>
                <a:moveTo>
                  <a:pt x="367" y="563"/>
                </a:moveTo>
                <a:cubicBezTo>
                  <a:pt x="354" y="541"/>
                  <a:pt x="340" y="518"/>
                  <a:pt x="326" y="491"/>
                </a:cubicBezTo>
                <a:cubicBezTo>
                  <a:pt x="411" y="591"/>
                  <a:pt x="496" y="708"/>
                  <a:pt x="585" y="850"/>
                </a:cubicBezTo>
                <a:cubicBezTo>
                  <a:pt x="612" y="899"/>
                  <a:pt x="625" y="934"/>
                  <a:pt x="626" y="959"/>
                </a:cubicBezTo>
                <a:cubicBezTo>
                  <a:pt x="616" y="937"/>
                  <a:pt x="603" y="914"/>
                  <a:pt x="588" y="889"/>
                </a:cubicBezTo>
                <a:cubicBezTo>
                  <a:pt x="522" y="781"/>
                  <a:pt x="458" y="688"/>
                  <a:pt x="393" y="604"/>
                </a:cubicBezTo>
                <a:cubicBezTo>
                  <a:pt x="384" y="589"/>
                  <a:pt x="376" y="576"/>
                  <a:pt x="367" y="563"/>
                </a:cubicBezTo>
                <a:close/>
                <a:moveTo>
                  <a:pt x="324" y="489"/>
                </a:moveTo>
                <a:cubicBezTo>
                  <a:pt x="311" y="464"/>
                  <a:pt x="298" y="439"/>
                  <a:pt x="287" y="418"/>
                </a:cubicBezTo>
                <a:cubicBezTo>
                  <a:pt x="313" y="446"/>
                  <a:pt x="339" y="477"/>
                  <a:pt x="366" y="509"/>
                </a:cubicBezTo>
                <a:cubicBezTo>
                  <a:pt x="372" y="521"/>
                  <a:pt x="379" y="532"/>
                  <a:pt x="386" y="543"/>
                </a:cubicBezTo>
                <a:cubicBezTo>
                  <a:pt x="417" y="591"/>
                  <a:pt x="447" y="637"/>
                  <a:pt x="477" y="681"/>
                </a:cubicBezTo>
                <a:cubicBezTo>
                  <a:pt x="515" y="739"/>
                  <a:pt x="552" y="793"/>
                  <a:pt x="579" y="840"/>
                </a:cubicBezTo>
                <a:cubicBezTo>
                  <a:pt x="491" y="701"/>
                  <a:pt x="408" y="586"/>
                  <a:pt x="324" y="489"/>
                </a:cubicBezTo>
                <a:close/>
                <a:moveTo>
                  <a:pt x="318" y="423"/>
                </a:moveTo>
                <a:cubicBezTo>
                  <a:pt x="355" y="465"/>
                  <a:pt x="393" y="512"/>
                  <a:pt x="431" y="563"/>
                </a:cubicBezTo>
                <a:cubicBezTo>
                  <a:pt x="452" y="594"/>
                  <a:pt x="473" y="625"/>
                  <a:pt x="493" y="655"/>
                </a:cubicBezTo>
                <a:cubicBezTo>
                  <a:pt x="566" y="762"/>
                  <a:pt x="628" y="854"/>
                  <a:pt x="642" y="913"/>
                </a:cubicBezTo>
                <a:cubicBezTo>
                  <a:pt x="631" y="890"/>
                  <a:pt x="617" y="865"/>
                  <a:pt x="600" y="839"/>
                </a:cubicBezTo>
                <a:cubicBezTo>
                  <a:pt x="546" y="755"/>
                  <a:pt x="464" y="629"/>
                  <a:pt x="366" y="509"/>
                </a:cubicBezTo>
                <a:cubicBezTo>
                  <a:pt x="351" y="484"/>
                  <a:pt x="336" y="457"/>
                  <a:pt x="318" y="423"/>
                </a:cubicBezTo>
                <a:close/>
                <a:moveTo>
                  <a:pt x="317" y="421"/>
                </a:moveTo>
                <a:cubicBezTo>
                  <a:pt x="306" y="402"/>
                  <a:pt x="296" y="382"/>
                  <a:pt x="286" y="363"/>
                </a:cubicBezTo>
                <a:cubicBezTo>
                  <a:pt x="282" y="355"/>
                  <a:pt x="282" y="355"/>
                  <a:pt x="282" y="355"/>
                </a:cubicBezTo>
                <a:cubicBezTo>
                  <a:pt x="305" y="379"/>
                  <a:pt x="328" y="406"/>
                  <a:pt x="352" y="434"/>
                </a:cubicBezTo>
                <a:cubicBezTo>
                  <a:pt x="371" y="468"/>
                  <a:pt x="388" y="497"/>
                  <a:pt x="405" y="523"/>
                </a:cubicBezTo>
                <a:cubicBezTo>
                  <a:pt x="412" y="534"/>
                  <a:pt x="420" y="545"/>
                  <a:pt x="427" y="557"/>
                </a:cubicBezTo>
                <a:cubicBezTo>
                  <a:pt x="390" y="508"/>
                  <a:pt x="353" y="462"/>
                  <a:pt x="317" y="421"/>
                </a:cubicBezTo>
                <a:close/>
                <a:moveTo>
                  <a:pt x="281" y="353"/>
                </a:moveTo>
                <a:cubicBezTo>
                  <a:pt x="281" y="353"/>
                  <a:pt x="281" y="353"/>
                  <a:pt x="281" y="353"/>
                </a:cubicBezTo>
                <a:cubicBezTo>
                  <a:pt x="270" y="333"/>
                  <a:pt x="260" y="313"/>
                  <a:pt x="251" y="294"/>
                </a:cubicBezTo>
                <a:cubicBezTo>
                  <a:pt x="270" y="313"/>
                  <a:pt x="290" y="334"/>
                  <a:pt x="309" y="355"/>
                </a:cubicBezTo>
                <a:cubicBezTo>
                  <a:pt x="324" y="383"/>
                  <a:pt x="337" y="407"/>
                  <a:pt x="351" y="431"/>
                </a:cubicBezTo>
                <a:cubicBezTo>
                  <a:pt x="327" y="404"/>
                  <a:pt x="304" y="377"/>
                  <a:pt x="281" y="353"/>
                </a:cubicBezTo>
                <a:close/>
                <a:moveTo>
                  <a:pt x="308" y="352"/>
                </a:moveTo>
                <a:cubicBezTo>
                  <a:pt x="305" y="346"/>
                  <a:pt x="301" y="340"/>
                  <a:pt x="298" y="334"/>
                </a:cubicBezTo>
                <a:cubicBezTo>
                  <a:pt x="291" y="320"/>
                  <a:pt x="284" y="306"/>
                  <a:pt x="277" y="293"/>
                </a:cubicBezTo>
                <a:cubicBezTo>
                  <a:pt x="298" y="315"/>
                  <a:pt x="321" y="339"/>
                  <a:pt x="343" y="365"/>
                </a:cubicBezTo>
                <a:cubicBezTo>
                  <a:pt x="362" y="399"/>
                  <a:pt x="377" y="426"/>
                  <a:pt x="392" y="452"/>
                </a:cubicBezTo>
                <a:cubicBezTo>
                  <a:pt x="364" y="417"/>
                  <a:pt x="337" y="384"/>
                  <a:pt x="310" y="355"/>
                </a:cubicBezTo>
                <a:lnTo>
                  <a:pt x="308" y="352"/>
                </a:lnTo>
                <a:close/>
                <a:moveTo>
                  <a:pt x="316" y="314"/>
                </a:moveTo>
                <a:cubicBezTo>
                  <a:pt x="312" y="307"/>
                  <a:pt x="308" y="300"/>
                  <a:pt x="305" y="293"/>
                </a:cubicBezTo>
                <a:cubicBezTo>
                  <a:pt x="329" y="319"/>
                  <a:pt x="354" y="347"/>
                  <a:pt x="379" y="377"/>
                </a:cubicBezTo>
                <a:cubicBezTo>
                  <a:pt x="403" y="419"/>
                  <a:pt x="424" y="453"/>
                  <a:pt x="444" y="482"/>
                </a:cubicBezTo>
                <a:cubicBezTo>
                  <a:pt x="455" y="499"/>
                  <a:pt x="467" y="516"/>
                  <a:pt x="480" y="536"/>
                </a:cubicBezTo>
                <a:cubicBezTo>
                  <a:pt x="432" y="470"/>
                  <a:pt x="387" y="414"/>
                  <a:pt x="343" y="364"/>
                </a:cubicBezTo>
                <a:cubicBezTo>
                  <a:pt x="334" y="347"/>
                  <a:pt x="324" y="329"/>
                  <a:pt x="316" y="314"/>
                </a:cubicBezTo>
                <a:close/>
                <a:moveTo>
                  <a:pt x="343" y="313"/>
                </a:moveTo>
                <a:cubicBezTo>
                  <a:pt x="340" y="307"/>
                  <a:pt x="336" y="300"/>
                  <a:pt x="333" y="294"/>
                </a:cubicBezTo>
                <a:cubicBezTo>
                  <a:pt x="332" y="293"/>
                  <a:pt x="332" y="293"/>
                  <a:pt x="332" y="293"/>
                </a:cubicBezTo>
                <a:cubicBezTo>
                  <a:pt x="362" y="326"/>
                  <a:pt x="393" y="363"/>
                  <a:pt x="426" y="404"/>
                </a:cubicBezTo>
                <a:cubicBezTo>
                  <a:pt x="439" y="425"/>
                  <a:pt x="451" y="444"/>
                  <a:pt x="463" y="462"/>
                </a:cubicBezTo>
                <a:cubicBezTo>
                  <a:pt x="490" y="501"/>
                  <a:pt x="516" y="539"/>
                  <a:pt x="542" y="575"/>
                </a:cubicBezTo>
                <a:cubicBezTo>
                  <a:pt x="608" y="669"/>
                  <a:pt x="665" y="750"/>
                  <a:pt x="690" y="809"/>
                </a:cubicBezTo>
                <a:cubicBezTo>
                  <a:pt x="677" y="787"/>
                  <a:pt x="657" y="753"/>
                  <a:pt x="628" y="712"/>
                </a:cubicBezTo>
                <a:cubicBezTo>
                  <a:pt x="623" y="705"/>
                  <a:pt x="619" y="698"/>
                  <a:pt x="614" y="691"/>
                </a:cubicBezTo>
                <a:cubicBezTo>
                  <a:pt x="549" y="598"/>
                  <a:pt x="468" y="483"/>
                  <a:pt x="379" y="377"/>
                </a:cubicBezTo>
                <a:cubicBezTo>
                  <a:pt x="367" y="356"/>
                  <a:pt x="355" y="334"/>
                  <a:pt x="343" y="313"/>
                </a:cubicBezTo>
                <a:close/>
                <a:moveTo>
                  <a:pt x="331" y="291"/>
                </a:moveTo>
                <a:cubicBezTo>
                  <a:pt x="318" y="267"/>
                  <a:pt x="306" y="246"/>
                  <a:pt x="295" y="224"/>
                </a:cubicBezTo>
                <a:cubicBezTo>
                  <a:pt x="318" y="248"/>
                  <a:pt x="342" y="274"/>
                  <a:pt x="366" y="302"/>
                </a:cubicBezTo>
                <a:cubicBezTo>
                  <a:pt x="384" y="333"/>
                  <a:pt x="403" y="367"/>
                  <a:pt x="424" y="401"/>
                </a:cubicBezTo>
                <a:cubicBezTo>
                  <a:pt x="391" y="360"/>
                  <a:pt x="361" y="324"/>
                  <a:pt x="331" y="291"/>
                </a:cubicBezTo>
                <a:close/>
                <a:moveTo>
                  <a:pt x="357" y="286"/>
                </a:moveTo>
                <a:cubicBezTo>
                  <a:pt x="351" y="274"/>
                  <a:pt x="351" y="274"/>
                  <a:pt x="351" y="274"/>
                </a:cubicBezTo>
                <a:cubicBezTo>
                  <a:pt x="341" y="257"/>
                  <a:pt x="331" y="240"/>
                  <a:pt x="323" y="224"/>
                </a:cubicBezTo>
                <a:cubicBezTo>
                  <a:pt x="349" y="253"/>
                  <a:pt x="376" y="284"/>
                  <a:pt x="405" y="319"/>
                </a:cubicBezTo>
                <a:cubicBezTo>
                  <a:pt x="435" y="370"/>
                  <a:pt x="459" y="407"/>
                  <a:pt x="482" y="442"/>
                </a:cubicBezTo>
                <a:cubicBezTo>
                  <a:pt x="498" y="464"/>
                  <a:pt x="513" y="486"/>
                  <a:pt x="530" y="510"/>
                </a:cubicBezTo>
                <a:cubicBezTo>
                  <a:pt x="484" y="447"/>
                  <a:pt x="427" y="372"/>
                  <a:pt x="366" y="301"/>
                </a:cubicBezTo>
                <a:cubicBezTo>
                  <a:pt x="363" y="296"/>
                  <a:pt x="360" y="291"/>
                  <a:pt x="357" y="286"/>
                </a:cubicBezTo>
                <a:close/>
                <a:moveTo>
                  <a:pt x="740" y="661"/>
                </a:moveTo>
                <a:cubicBezTo>
                  <a:pt x="751" y="674"/>
                  <a:pt x="758" y="680"/>
                  <a:pt x="763" y="680"/>
                </a:cubicBezTo>
                <a:cubicBezTo>
                  <a:pt x="766" y="680"/>
                  <a:pt x="769" y="677"/>
                  <a:pt x="770" y="671"/>
                </a:cubicBezTo>
                <a:cubicBezTo>
                  <a:pt x="772" y="671"/>
                  <a:pt x="774" y="671"/>
                  <a:pt x="777" y="671"/>
                </a:cubicBezTo>
                <a:cubicBezTo>
                  <a:pt x="781" y="681"/>
                  <a:pt x="785" y="689"/>
                  <a:pt x="788" y="697"/>
                </a:cubicBezTo>
                <a:cubicBezTo>
                  <a:pt x="784" y="698"/>
                  <a:pt x="780" y="698"/>
                  <a:pt x="776" y="698"/>
                </a:cubicBezTo>
                <a:cubicBezTo>
                  <a:pt x="771" y="698"/>
                  <a:pt x="766" y="698"/>
                  <a:pt x="760" y="697"/>
                </a:cubicBezTo>
                <a:cubicBezTo>
                  <a:pt x="755" y="686"/>
                  <a:pt x="748" y="675"/>
                  <a:pt x="740" y="661"/>
                </a:cubicBezTo>
                <a:close/>
                <a:moveTo>
                  <a:pt x="765" y="649"/>
                </a:moveTo>
                <a:cubicBezTo>
                  <a:pt x="768" y="650"/>
                  <a:pt x="771" y="651"/>
                  <a:pt x="773" y="651"/>
                </a:cubicBezTo>
                <a:cubicBezTo>
                  <a:pt x="776" y="651"/>
                  <a:pt x="779" y="649"/>
                  <a:pt x="781" y="644"/>
                </a:cubicBezTo>
                <a:cubicBezTo>
                  <a:pt x="786" y="644"/>
                  <a:pt x="790" y="645"/>
                  <a:pt x="794" y="645"/>
                </a:cubicBezTo>
                <a:cubicBezTo>
                  <a:pt x="799" y="654"/>
                  <a:pt x="803" y="663"/>
                  <a:pt x="806" y="671"/>
                </a:cubicBezTo>
                <a:cubicBezTo>
                  <a:pt x="802" y="671"/>
                  <a:pt x="798" y="671"/>
                  <a:pt x="794" y="671"/>
                </a:cubicBezTo>
                <a:cubicBezTo>
                  <a:pt x="788" y="671"/>
                  <a:pt x="783" y="671"/>
                  <a:pt x="777" y="671"/>
                </a:cubicBezTo>
                <a:cubicBezTo>
                  <a:pt x="774" y="664"/>
                  <a:pt x="770" y="656"/>
                  <a:pt x="765" y="649"/>
                </a:cubicBezTo>
                <a:close/>
                <a:moveTo>
                  <a:pt x="782" y="622"/>
                </a:moveTo>
                <a:cubicBezTo>
                  <a:pt x="782" y="622"/>
                  <a:pt x="783" y="622"/>
                  <a:pt x="783" y="622"/>
                </a:cubicBezTo>
                <a:cubicBezTo>
                  <a:pt x="783" y="622"/>
                  <a:pt x="783" y="622"/>
                  <a:pt x="783" y="622"/>
                </a:cubicBezTo>
                <a:cubicBezTo>
                  <a:pt x="787" y="622"/>
                  <a:pt x="790" y="620"/>
                  <a:pt x="793" y="616"/>
                </a:cubicBezTo>
                <a:cubicBezTo>
                  <a:pt x="799" y="617"/>
                  <a:pt x="805" y="618"/>
                  <a:pt x="810" y="618"/>
                </a:cubicBezTo>
                <a:cubicBezTo>
                  <a:pt x="815" y="628"/>
                  <a:pt x="819" y="637"/>
                  <a:pt x="822" y="645"/>
                </a:cubicBezTo>
                <a:cubicBezTo>
                  <a:pt x="819" y="645"/>
                  <a:pt x="815" y="645"/>
                  <a:pt x="812" y="645"/>
                </a:cubicBezTo>
                <a:cubicBezTo>
                  <a:pt x="806" y="645"/>
                  <a:pt x="801" y="645"/>
                  <a:pt x="794" y="644"/>
                </a:cubicBezTo>
                <a:cubicBezTo>
                  <a:pt x="791" y="638"/>
                  <a:pt x="787" y="630"/>
                  <a:pt x="782" y="622"/>
                </a:cubicBezTo>
                <a:close/>
                <a:moveTo>
                  <a:pt x="797" y="593"/>
                </a:moveTo>
                <a:cubicBezTo>
                  <a:pt x="799" y="593"/>
                  <a:pt x="802" y="591"/>
                  <a:pt x="804" y="589"/>
                </a:cubicBezTo>
                <a:cubicBezTo>
                  <a:pt x="812" y="590"/>
                  <a:pt x="820" y="591"/>
                  <a:pt x="828" y="592"/>
                </a:cubicBezTo>
                <a:cubicBezTo>
                  <a:pt x="832" y="601"/>
                  <a:pt x="836" y="610"/>
                  <a:pt x="839" y="618"/>
                </a:cubicBezTo>
                <a:cubicBezTo>
                  <a:pt x="837" y="618"/>
                  <a:pt x="834" y="618"/>
                  <a:pt x="831" y="618"/>
                </a:cubicBezTo>
                <a:cubicBezTo>
                  <a:pt x="825" y="618"/>
                  <a:pt x="818" y="618"/>
                  <a:pt x="810" y="617"/>
                </a:cubicBezTo>
                <a:cubicBezTo>
                  <a:pt x="807" y="610"/>
                  <a:pt x="802" y="602"/>
                  <a:pt x="797" y="593"/>
                </a:cubicBezTo>
                <a:close/>
                <a:moveTo>
                  <a:pt x="813" y="564"/>
                </a:moveTo>
                <a:cubicBezTo>
                  <a:pt x="813" y="563"/>
                  <a:pt x="814" y="563"/>
                  <a:pt x="815" y="562"/>
                </a:cubicBezTo>
                <a:cubicBezTo>
                  <a:pt x="826" y="564"/>
                  <a:pt x="836" y="565"/>
                  <a:pt x="845" y="566"/>
                </a:cubicBezTo>
                <a:cubicBezTo>
                  <a:pt x="850" y="575"/>
                  <a:pt x="854" y="584"/>
                  <a:pt x="857" y="592"/>
                </a:cubicBezTo>
                <a:cubicBezTo>
                  <a:pt x="854" y="592"/>
                  <a:pt x="851" y="592"/>
                  <a:pt x="848" y="592"/>
                </a:cubicBezTo>
                <a:cubicBezTo>
                  <a:pt x="842" y="592"/>
                  <a:pt x="835" y="592"/>
                  <a:pt x="828" y="591"/>
                </a:cubicBezTo>
                <a:cubicBezTo>
                  <a:pt x="824" y="583"/>
                  <a:pt x="818" y="574"/>
                  <a:pt x="813" y="564"/>
                </a:cubicBezTo>
                <a:close/>
                <a:moveTo>
                  <a:pt x="828" y="535"/>
                </a:moveTo>
                <a:cubicBezTo>
                  <a:pt x="840" y="537"/>
                  <a:pt x="852" y="538"/>
                  <a:pt x="862" y="539"/>
                </a:cubicBezTo>
                <a:cubicBezTo>
                  <a:pt x="867" y="549"/>
                  <a:pt x="871" y="558"/>
                  <a:pt x="875" y="566"/>
                </a:cubicBezTo>
                <a:cubicBezTo>
                  <a:pt x="872" y="566"/>
                  <a:pt x="869" y="566"/>
                  <a:pt x="867" y="566"/>
                </a:cubicBezTo>
                <a:cubicBezTo>
                  <a:pt x="860" y="566"/>
                  <a:pt x="853" y="566"/>
                  <a:pt x="845" y="565"/>
                </a:cubicBezTo>
                <a:cubicBezTo>
                  <a:pt x="840" y="556"/>
                  <a:pt x="835" y="546"/>
                  <a:pt x="828" y="535"/>
                </a:cubicBezTo>
                <a:close/>
                <a:moveTo>
                  <a:pt x="862" y="539"/>
                </a:moveTo>
                <a:cubicBezTo>
                  <a:pt x="858" y="530"/>
                  <a:pt x="852" y="520"/>
                  <a:pt x="845" y="509"/>
                </a:cubicBezTo>
                <a:cubicBezTo>
                  <a:pt x="858" y="511"/>
                  <a:pt x="869" y="512"/>
                  <a:pt x="879" y="513"/>
                </a:cubicBezTo>
                <a:cubicBezTo>
                  <a:pt x="885" y="523"/>
                  <a:pt x="889" y="531"/>
                  <a:pt x="892" y="540"/>
                </a:cubicBezTo>
                <a:cubicBezTo>
                  <a:pt x="890" y="540"/>
                  <a:pt x="888" y="540"/>
                  <a:pt x="885" y="540"/>
                </a:cubicBezTo>
                <a:cubicBezTo>
                  <a:pt x="878" y="540"/>
                  <a:pt x="871" y="539"/>
                  <a:pt x="862" y="539"/>
                </a:cubicBezTo>
                <a:close/>
                <a:moveTo>
                  <a:pt x="862" y="482"/>
                </a:moveTo>
                <a:cubicBezTo>
                  <a:pt x="874" y="484"/>
                  <a:pt x="886" y="486"/>
                  <a:pt x="897" y="487"/>
                </a:cubicBezTo>
                <a:cubicBezTo>
                  <a:pt x="902" y="496"/>
                  <a:pt x="906" y="505"/>
                  <a:pt x="909" y="514"/>
                </a:cubicBezTo>
                <a:cubicBezTo>
                  <a:pt x="907" y="514"/>
                  <a:pt x="905" y="514"/>
                  <a:pt x="903" y="514"/>
                </a:cubicBezTo>
                <a:cubicBezTo>
                  <a:pt x="896" y="514"/>
                  <a:pt x="888" y="513"/>
                  <a:pt x="880" y="513"/>
                </a:cubicBezTo>
                <a:cubicBezTo>
                  <a:pt x="875" y="503"/>
                  <a:pt x="869" y="493"/>
                  <a:pt x="862" y="482"/>
                </a:cubicBezTo>
                <a:close/>
                <a:moveTo>
                  <a:pt x="897" y="486"/>
                </a:moveTo>
                <a:cubicBezTo>
                  <a:pt x="892" y="477"/>
                  <a:pt x="887" y="468"/>
                  <a:pt x="880" y="458"/>
                </a:cubicBezTo>
                <a:cubicBezTo>
                  <a:pt x="887" y="458"/>
                  <a:pt x="893" y="458"/>
                  <a:pt x="899" y="458"/>
                </a:cubicBezTo>
                <a:cubicBezTo>
                  <a:pt x="899" y="458"/>
                  <a:pt x="899" y="458"/>
                  <a:pt x="899" y="458"/>
                </a:cubicBezTo>
                <a:cubicBezTo>
                  <a:pt x="904" y="458"/>
                  <a:pt x="908" y="458"/>
                  <a:pt x="913" y="458"/>
                </a:cubicBezTo>
                <a:cubicBezTo>
                  <a:pt x="919" y="469"/>
                  <a:pt x="924" y="478"/>
                  <a:pt x="927" y="487"/>
                </a:cubicBezTo>
                <a:cubicBezTo>
                  <a:pt x="926" y="487"/>
                  <a:pt x="924" y="487"/>
                  <a:pt x="922" y="487"/>
                </a:cubicBezTo>
                <a:cubicBezTo>
                  <a:pt x="914" y="487"/>
                  <a:pt x="906" y="487"/>
                  <a:pt x="897" y="486"/>
                </a:cubicBezTo>
                <a:close/>
                <a:moveTo>
                  <a:pt x="897" y="431"/>
                </a:moveTo>
                <a:cubicBezTo>
                  <a:pt x="908" y="431"/>
                  <a:pt x="919" y="432"/>
                  <a:pt x="930" y="432"/>
                </a:cubicBezTo>
                <a:cubicBezTo>
                  <a:pt x="934" y="440"/>
                  <a:pt x="939" y="448"/>
                  <a:pt x="942" y="455"/>
                </a:cubicBezTo>
                <a:cubicBezTo>
                  <a:pt x="933" y="456"/>
                  <a:pt x="923" y="457"/>
                  <a:pt x="913" y="457"/>
                </a:cubicBezTo>
                <a:cubicBezTo>
                  <a:pt x="908" y="449"/>
                  <a:pt x="903" y="440"/>
                  <a:pt x="897" y="431"/>
                </a:cubicBezTo>
                <a:close/>
                <a:moveTo>
                  <a:pt x="913" y="404"/>
                </a:moveTo>
                <a:cubicBezTo>
                  <a:pt x="925" y="405"/>
                  <a:pt x="936" y="406"/>
                  <a:pt x="947" y="406"/>
                </a:cubicBezTo>
                <a:cubicBezTo>
                  <a:pt x="952" y="415"/>
                  <a:pt x="956" y="423"/>
                  <a:pt x="960" y="430"/>
                </a:cubicBezTo>
                <a:cubicBezTo>
                  <a:pt x="952" y="431"/>
                  <a:pt x="943" y="431"/>
                  <a:pt x="933" y="431"/>
                </a:cubicBezTo>
                <a:cubicBezTo>
                  <a:pt x="933" y="431"/>
                  <a:pt x="933" y="431"/>
                  <a:pt x="933" y="431"/>
                </a:cubicBezTo>
                <a:cubicBezTo>
                  <a:pt x="932" y="431"/>
                  <a:pt x="931" y="431"/>
                  <a:pt x="930" y="431"/>
                </a:cubicBezTo>
                <a:cubicBezTo>
                  <a:pt x="925" y="423"/>
                  <a:pt x="919" y="413"/>
                  <a:pt x="913" y="404"/>
                </a:cubicBezTo>
                <a:close/>
                <a:moveTo>
                  <a:pt x="929" y="377"/>
                </a:moveTo>
                <a:cubicBezTo>
                  <a:pt x="942" y="378"/>
                  <a:pt x="954" y="380"/>
                  <a:pt x="964" y="380"/>
                </a:cubicBezTo>
                <a:cubicBezTo>
                  <a:pt x="970" y="389"/>
                  <a:pt x="974" y="398"/>
                  <a:pt x="978" y="405"/>
                </a:cubicBezTo>
                <a:cubicBezTo>
                  <a:pt x="972" y="406"/>
                  <a:pt x="967" y="406"/>
                  <a:pt x="961" y="406"/>
                </a:cubicBezTo>
                <a:cubicBezTo>
                  <a:pt x="957" y="406"/>
                  <a:pt x="952" y="406"/>
                  <a:pt x="947" y="405"/>
                </a:cubicBezTo>
                <a:cubicBezTo>
                  <a:pt x="942" y="397"/>
                  <a:pt x="936" y="387"/>
                  <a:pt x="929" y="377"/>
                </a:cubicBezTo>
                <a:close/>
                <a:moveTo>
                  <a:pt x="946" y="351"/>
                </a:moveTo>
                <a:cubicBezTo>
                  <a:pt x="963" y="354"/>
                  <a:pt x="979" y="355"/>
                  <a:pt x="993" y="356"/>
                </a:cubicBezTo>
                <a:cubicBezTo>
                  <a:pt x="998" y="364"/>
                  <a:pt x="1002" y="372"/>
                  <a:pt x="1005" y="380"/>
                </a:cubicBezTo>
                <a:cubicBezTo>
                  <a:pt x="999" y="380"/>
                  <a:pt x="992" y="380"/>
                  <a:pt x="986" y="380"/>
                </a:cubicBezTo>
                <a:cubicBezTo>
                  <a:pt x="986" y="380"/>
                  <a:pt x="986" y="380"/>
                  <a:pt x="986" y="380"/>
                </a:cubicBezTo>
                <a:cubicBezTo>
                  <a:pt x="979" y="380"/>
                  <a:pt x="972" y="380"/>
                  <a:pt x="965" y="380"/>
                </a:cubicBezTo>
                <a:cubicBezTo>
                  <a:pt x="960" y="371"/>
                  <a:pt x="953" y="361"/>
                  <a:pt x="946" y="351"/>
                </a:cubicBezTo>
                <a:close/>
                <a:moveTo>
                  <a:pt x="964" y="380"/>
                </a:moveTo>
                <a:cubicBezTo>
                  <a:pt x="953" y="379"/>
                  <a:pt x="942" y="378"/>
                  <a:pt x="929" y="376"/>
                </a:cubicBezTo>
                <a:cubicBezTo>
                  <a:pt x="922" y="366"/>
                  <a:pt x="915" y="356"/>
                  <a:pt x="906" y="344"/>
                </a:cubicBezTo>
                <a:cubicBezTo>
                  <a:pt x="920" y="347"/>
                  <a:pt x="934" y="349"/>
                  <a:pt x="946" y="351"/>
                </a:cubicBezTo>
                <a:cubicBezTo>
                  <a:pt x="953" y="361"/>
                  <a:pt x="959" y="371"/>
                  <a:pt x="964" y="380"/>
                </a:cubicBezTo>
                <a:close/>
                <a:moveTo>
                  <a:pt x="928" y="376"/>
                </a:moveTo>
                <a:cubicBezTo>
                  <a:pt x="917" y="375"/>
                  <a:pt x="905" y="373"/>
                  <a:pt x="893" y="371"/>
                </a:cubicBezTo>
                <a:cubicBezTo>
                  <a:pt x="892" y="371"/>
                  <a:pt x="891" y="371"/>
                  <a:pt x="890" y="371"/>
                </a:cubicBezTo>
                <a:cubicBezTo>
                  <a:pt x="880" y="358"/>
                  <a:pt x="870" y="344"/>
                  <a:pt x="858" y="329"/>
                </a:cubicBezTo>
                <a:cubicBezTo>
                  <a:pt x="874" y="336"/>
                  <a:pt x="889" y="341"/>
                  <a:pt x="903" y="344"/>
                </a:cubicBezTo>
                <a:cubicBezTo>
                  <a:pt x="906" y="344"/>
                  <a:pt x="906" y="344"/>
                  <a:pt x="906" y="344"/>
                </a:cubicBezTo>
                <a:cubicBezTo>
                  <a:pt x="914" y="356"/>
                  <a:pt x="922" y="366"/>
                  <a:pt x="928" y="376"/>
                </a:cubicBezTo>
                <a:close/>
                <a:moveTo>
                  <a:pt x="912" y="403"/>
                </a:moveTo>
                <a:cubicBezTo>
                  <a:pt x="903" y="402"/>
                  <a:pt x="893" y="401"/>
                  <a:pt x="883" y="400"/>
                </a:cubicBezTo>
                <a:cubicBezTo>
                  <a:pt x="880" y="399"/>
                  <a:pt x="877" y="399"/>
                  <a:pt x="874" y="398"/>
                </a:cubicBezTo>
                <a:cubicBezTo>
                  <a:pt x="864" y="385"/>
                  <a:pt x="853" y="370"/>
                  <a:pt x="841" y="354"/>
                </a:cubicBezTo>
                <a:cubicBezTo>
                  <a:pt x="858" y="362"/>
                  <a:pt x="874" y="368"/>
                  <a:pt x="889" y="371"/>
                </a:cubicBezTo>
                <a:cubicBezTo>
                  <a:pt x="898" y="382"/>
                  <a:pt x="905" y="393"/>
                  <a:pt x="912" y="403"/>
                </a:cubicBezTo>
                <a:close/>
                <a:moveTo>
                  <a:pt x="896" y="430"/>
                </a:moveTo>
                <a:cubicBezTo>
                  <a:pt x="888" y="429"/>
                  <a:pt x="881" y="429"/>
                  <a:pt x="873" y="428"/>
                </a:cubicBezTo>
                <a:cubicBezTo>
                  <a:pt x="868" y="428"/>
                  <a:pt x="863" y="427"/>
                  <a:pt x="858" y="425"/>
                </a:cubicBezTo>
                <a:cubicBezTo>
                  <a:pt x="848" y="411"/>
                  <a:pt x="836" y="395"/>
                  <a:pt x="822" y="377"/>
                </a:cubicBezTo>
                <a:cubicBezTo>
                  <a:pt x="841" y="388"/>
                  <a:pt x="858" y="395"/>
                  <a:pt x="874" y="399"/>
                </a:cubicBezTo>
                <a:cubicBezTo>
                  <a:pt x="882" y="410"/>
                  <a:pt x="889" y="420"/>
                  <a:pt x="896" y="430"/>
                </a:cubicBezTo>
                <a:close/>
                <a:moveTo>
                  <a:pt x="879" y="457"/>
                </a:moveTo>
                <a:cubicBezTo>
                  <a:pt x="874" y="457"/>
                  <a:pt x="868" y="457"/>
                  <a:pt x="863" y="457"/>
                </a:cubicBezTo>
                <a:cubicBezTo>
                  <a:pt x="856" y="456"/>
                  <a:pt x="849" y="455"/>
                  <a:pt x="842" y="452"/>
                </a:cubicBezTo>
                <a:cubicBezTo>
                  <a:pt x="831" y="436"/>
                  <a:pt x="818" y="419"/>
                  <a:pt x="802" y="398"/>
                </a:cubicBezTo>
                <a:cubicBezTo>
                  <a:pt x="823" y="413"/>
                  <a:pt x="841" y="422"/>
                  <a:pt x="858" y="426"/>
                </a:cubicBezTo>
                <a:cubicBezTo>
                  <a:pt x="866" y="437"/>
                  <a:pt x="873" y="448"/>
                  <a:pt x="879" y="457"/>
                </a:cubicBezTo>
                <a:close/>
                <a:moveTo>
                  <a:pt x="861" y="482"/>
                </a:moveTo>
                <a:cubicBezTo>
                  <a:pt x="857" y="481"/>
                  <a:pt x="853" y="480"/>
                  <a:pt x="848" y="480"/>
                </a:cubicBezTo>
                <a:cubicBezTo>
                  <a:pt x="848" y="480"/>
                  <a:pt x="848" y="480"/>
                  <a:pt x="848" y="480"/>
                </a:cubicBezTo>
                <a:cubicBezTo>
                  <a:pt x="848" y="480"/>
                  <a:pt x="848" y="480"/>
                  <a:pt x="848" y="480"/>
                </a:cubicBezTo>
                <a:cubicBezTo>
                  <a:pt x="846" y="480"/>
                  <a:pt x="843" y="480"/>
                  <a:pt x="841" y="480"/>
                </a:cubicBezTo>
                <a:cubicBezTo>
                  <a:pt x="836" y="480"/>
                  <a:pt x="830" y="479"/>
                  <a:pt x="824" y="477"/>
                </a:cubicBezTo>
                <a:cubicBezTo>
                  <a:pt x="812" y="459"/>
                  <a:pt x="797" y="439"/>
                  <a:pt x="779" y="415"/>
                </a:cubicBezTo>
                <a:cubicBezTo>
                  <a:pt x="803" y="435"/>
                  <a:pt x="823" y="447"/>
                  <a:pt x="842" y="453"/>
                </a:cubicBezTo>
                <a:cubicBezTo>
                  <a:pt x="849" y="463"/>
                  <a:pt x="855" y="473"/>
                  <a:pt x="861" y="482"/>
                </a:cubicBezTo>
                <a:close/>
                <a:moveTo>
                  <a:pt x="844" y="508"/>
                </a:moveTo>
                <a:cubicBezTo>
                  <a:pt x="842" y="508"/>
                  <a:pt x="839" y="508"/>
                  <a:pt x="837" y="507"/>
                </a:cubicBezTo>
                <a:cubicBezTo>
                  <a:pt x="837" y="507"/>
                  <a:pt x="837" y="507"/>
                  <a:pt x="837" y="507"/>
                </a:cubicBezTo>
                <a:cubicBezTo>
                  <a:pt x="837" y="507"/>
                  <a:pt x="837" y="507"/>
                  <a:pt x="837" y="507"/>
                </a:cubicBezTo>
                <a:cubicBezTo>
                  <a:pt x="834" y="508"/>
                  <a:pt x="831" y="508"/>
                  <a:pt x="828" y="508"/>
                </a:cubicBezTo>
                <a:cubicBezTo>
                  <a:pt x="822" y="508"/>
                  <a:pt x="815" y="507"/>
                  <a:pt x="807" y="503"/>
                </a:cubicBezTo>
                <a:cubicBezTo>
                  <a:pt x="792" y="481"/>
                  <a:pt x="774" y="456"/>
                  <a:pt x="749" y="424"/>
                </a:cubicBezTo>
                <a:cubicBezTo>
                  <a:pt x="781" y="454"/>
                  <a:pt x="805" y="471"/>
                  <a:pt x="824" y="478"/>
                </a:cubicBezTo>
                <a:cubicBezTo>
                  <a:pt x="832" y="489"/>
                  <a:pt x="838" y="499"/>
                  <a:pt x="844" y="508"/>
                </a:cubicBezTo>
                <a:close/>
                <a:moveTo>
                  <a:pt x="827" y="534"/>
                </a:moveTo>
                <a:cubicBezTo>
                  <a:pt x="826" y="534"/>
                  <a:pt x="826" y="534"/>
                  <a:pt x="826" y="534"/>
                </a:cubicBezTo>
                <a:cubicBezTo>
                  <a:pt x="826" y="534"/>
                  <a:pt x="826" y="534"/>
                  <a:pt x="826" y="534"/>
                </a:cubicBezTo>
                <a:cubicBezTo>
                  <a:pt x="823" y="536"/>
                  <a:pt x="819" y="537"/>
                  <a:pt x="815" y="537"/>
                </a:cubicBezTo>
                <a:cubicBezTo>
                  <a:pt x="815" y="537"/>
                  <a:pt x="815" y="537"/>
                  <a:pt x="815" y="537"/>
                </a:cubicBezTo>
                <a:cubicBezTo>
                  <a:pt x="808" y="537"/>
                  <a:pt x="799" y="533"/>
                  <a:pt x="789" y="527"/>
                </a:cubicBezTo>
                <a:cubicBezTo>
                  <a:pt x="764" y="490"/>
                  <a:pt x="732" y="449"/>
                  <a:pt x="693" y="399"/>
                </a:cubicBezTo>
                <a:cubicBezTo>
                  <a:pt x="736" y="446"/>
                  <a:pt x="776" y="489"/>
                  <a:pt x="807" y="504"/>
                </a:cubicBezTo>
                <a:cubicBezTo>
                  <a:pt x="814" y="515"/>
                  <a:pt x="821" y="525"/>
                  <a:pt x="827" y="534"/>
                </a:cubicBezTo>
                <a:close/>
                <a:moveTo>
                  <a:pt x="812" y="564"/>
                </a:moveTo>
                <a:cubicBezTo>
                  <a:pt x="810" y="565"/>
                  <a:pt x="807" y="565"/>
                  <a:pt x="804" y="565"/>
                </a:cubicBezTo>
                <a:cubicBezTo>
                  <a:pt x="804" y="565"/>
                  <a:pt x="804" y="565"/>
                  <a:pt x="804" y="565"/>
                </a:cubicBezTo>
                <a:cubicBezTo>
                  <a:pt x="794" y="565"/>
                  <a:pt x="782" y="558"/>
                  <a:pt x="765" y="543"/>
                </a:cubicBezTo>
                <a:cubicBezTo>
                  <a:pt x="733" y="497"/>
                  <a:pt x="693" y="445"/>
                  <a:pt x="651" y="390"/>
                </a:cubicBezTo>
                <a:cubicBezTo>
                  <a:pt x="631" y="364"/>
                  <a:pt x="610" y="337"/>
                  <a:pt x="589" y="310"/>
                </a:cubicBezTo>
                <a:cubicBezTo>
                  <a:pt x="617" y="344"/>
                  <a:pt x="640" y="371"/>
                  <a:pt x="661" y="395"/>
                </a:cubicBezTo>
                <a:cubicBezTo>
                  <a:pt x="665" y="399"/>
                  <a:pt x="669" y="403"/>
                  <a:pt x="672" y="408"/>
                </a:cubicBezTo>
                <a:cubicBezTo>
                  <a:pt x="721" y="464"/>
                  <a:pt x="759" y="508"/>
                  <a:pt x="788" y="527"/>
                </a:cubicBezTo>
                <a:cubicBezTo>
                  <a:pt x="797" y="540"/>
                  <a:pt x="805" y="552"/>
                  <a:pt x="812" y="564"/>
                </a:cubicBezTo>
                <a:close/>
                <a:moveTo>
                  <a:pt x="796" y="593"/>
                </a:moveTo>
                <a:cubicBezTo>
                  <a:pt x="795" y="593"/>
                  <a:pt x="794" y="593"/>
                  <a:pt x="793" y="593"/>
                </a:cubicBezTo>
                <a:cubicBezTo>
                  <a:pt x="793" y="593"/>
                  <a:pt x="793" y="593"/>
                  <a:pt x="793" y="593"/>
                </a:cubicBezTo>
                <a:cubicBezTo>
                  <a:pt x="778" y="593"/>
                  <a:pt x="755" y="571"/>
                  <a:pt x="727" y="537"/>
                </a:cubicBezTo>
                <a:cubicBezTo>
                  <a:pt x="700" y="501"/>
                  <a:pt x="670" y="461"/>
                  <a:pt x="638" y="418"/>
                </a:cubicBezTo>
                <a:cubicBezTo>
                  <a:pt x="616" y="390"/>
                  <a:pt x="594" y="361"/>
                  <a:pt x="571" y="330"/>
                </a:cubicBezTo>
                <a:cubicBezTo>
                  <a:pt x="550" y="302"/>
                  <a:pt x="528" y="271"/>
                  <a:pt x="504" y="234"/>
                </a:cubicBezTo>
                <a:cubicBezTo>
                  <a:pt x="515" y="248"/>
                  <a:pt x="525" y="261"/>
                  <a:pt x="535" y="273"/>
                </a:cubicBezTo>
                <a:cubicBezTo>
                  <a:pt x="578" y="327"/>
                  <a:pt x="619" y="378"/>
                  <a:pt x="658" y="424"/>
                </a:cubicBezTo>
                <a:cubicBezTo>
                  <a:pt x="665" y="432"/>
                  <a:pt x="672" y="440"/>
                  <a:pt x="679" y="448"/>
                </a:cubicBezTo>
                <a:cubicBezTo>
                  <a:pt x="714" y="490"/>
                  <a:pt x="742" y="522"/>
                  <a:pt x="764" y="543"/>
                </a:cubicBezTo>
                <a:cubicBezTo>
                  <a:pt x="777" y="562"/>
                  <a:pt x="788" y="578"/>
                  <a:pt x="796" y="593"/>
                </a:cubicBezTo>
                <a:close/>
                <a:moveTo>
                  <a:pt x="781" y="622"/>
                </a:moveTo>
                <a:cubicBezTo>
                  <a:pt x="764" y="620"/>
                  <a:pt x="735" y="584"/>
                  <a:pt x="691" y="530"/>
                </a:cubicBezTo>
                <a:cubicBezTo>
                  <a:pt x="680" y="515"/>
                  <a:pt x="666" y="498"/>
                  <a:pt x="652" y="481"/>
                </a:cubicBezTo>
                <a:cubicBezTo>
                  <a:pt x="639" y="465"/>
                  <a:pt x="625" y="447"/>
                  <a:pt x="608" y="426"/>
                </a:cubicBezTo>
                <a:cubicBezTo>
                  <a:pt x="608" y="426"/>
                  <a:pt x="608" y="426"/>
                  <a:pt x="608" y="426"/>
                </a:cubicBezTo>
                <a:cubicBezTo>
                  <a:pt x="591" y="404"/>
                  <a:pt x="573" y="379"/>
                  <a:pt x="554" y="354"/>
                </a:cubicBezTo>
                <a:cubicBezTo>
                  <a:pt x="517" y="303"/>
                  <a:pt x="482" y="248"/>
                  <a:pt x="449" y="195"/>
                </a:cubicBezTo>
                <a:cubicBezTo>
                  <a:pt x="448" y="194"/>
                  <a:pt x="448" y="194"/>
                  <a:pt x="448" y="194"/>
                </a:cubicBezTo>
                <a:cubicBezTo>
                  <a:pt x="480" y="233"/>
                  <a:pt x="511" y="273"/>
                  <a:pt x="542" y="312"/>
                </a:cubicBezTo>
                <a:cubicBezTo>
                  <a:pt x="582" y="362"/>
                  <a:pt x="619" y="409"/>
                  <a:pt x="655" y="452"/>
                </a:cubicBezTo>
                <a:cubicBezTo>
                  <a:pt x="666" y="466"/>
                  <a:pt x="676" y="478"/>
                  <a:pt x="687" y="490"/>
                </a:cubicBezTo>
                <a:cubicBezTo>
                  <a:pt x="701" y="508"/>
                  <a:pt x="714" y="524"/>
                  <a:pt x="726" y="538"/>
                </a:cubicBezTo>
                <a:cubicBezTo>
                  <a:pt x="750" y="571"/>
                  <a:pt x="768" y="598"/>
                  <a:pt x="781" y="622"/>
                </a:cubicBezTo>
                <a:close/>
                <a:moveTo>
                  <a:pt x="621" y="445"/>
                </a:moveTo>
                <a:cubicBezTo>
                  <a:pt x="681" y="523"/>
                  <a:pt x="732" y="591"/>
                  <a:pt x="764" y="647"/>
                </a:cubicBezTo>
                <a:cubicBezTo>
                  <a:pt x="749" y="637"/>
                  <a:pt x="726" y="608"/>
                  <a:pt x="695" y="567"/>
                </a:cubicBezTo>
                <a:cubicBezTo>
                  <a:pt x="682" y="550"/>
                  <a:pt x="667" y="531"/>
                  <a:pt x="650" y="510"/>
                </a:cubicBezTo>
                <a:cubicBezTo>
                  <a:pt x="620" y="473"/>
                  <a:pt x="589" y="432"/>
                  <a:pt x="556" y="390"/>
                </a:cubicBezTo>
                <a:cubicBezTo>
                  <a:pt x="532" y="359"/>
                  <a:pt x="508" y="328"/>
                  <a:pt x="483" y="297"/>
                </a:cubicBezTo>
                <a:cubicBezTo>
                  <a:pt x="466" y="270"/>
                  <a:pt x="449" y="242"/>
                  <a:pt x="432" y="216"/>
                </a:cubicBezTo>
                <a:cubicBezTo>
                  <a:pt x="428" y="208"/>
                  <a:pt x="423" y="201"/>
                  <a:pt x="418" y="194"/>
                </a:cubicBezTo>
                <a:cubicBezTo>
                  <a:pt x="414" y="186"/>
                  <a:pt x="410" y="179"/>
                  <a:pt x="406" y="173"/>
                </a:cubicBezTo>
                <a:cubicBezTo>
                  <a:pt x="456" y="232"/>
                  <a:pt x="505" y="295"/>
                  <a:pt x="553" y="356"/>
                </a:cubicBezTo>
                <a:cubicBezTo>
                  <a:pt x="572" y="381"/>
                  <a:pt x="590" y="404"/>
                  <a:pt x="607" y="426"/>
                </a:cubicBezTo>
                <a:cubicBezTo>
                  <a:pt x="612" y="433"/>
                  <a:pt x="617" y="439"/>
                  <a:pt x="621" y="445"/>
                </a:cubicBezTo>
                <a:close/>
                <a:moveTo>
                  <a:pt x="538" y="378"/>
                </a:moveTo>
                <a:cubicBezTo>
                  <a:pt x="562" y="412"/>
                  <a:pt x="587" y="445"/>
                  <a:pt x="611" y="477"/>
                </a:cubicBezTo>
                <a:cubicBezTo>
                  <a:pt x="659" y="543"/>
                  <a:pt x="705" y="605"/>
                  <a:pt x="737" y="656"/>
                </a:cubicBezTo>
                <a:cubicBezTo>
                  <a:pt x="727" y="644"/>
                  <a:pt x="714" y="628"/>
                  <a:pt x="699" y="608"/>
                </a:cubicBezTo>
                <a:cubicBezTo>
                  <a:pt x="684" y="587"/>
                  <a:pt x="667" y="564"/>
                  <a:pt x="646" y="538"/>
                </a:cubicBezTo>
                <a:cubicBezTo>
                  <a:pt x="620" y="505"/>
                  <a:pt x="592" y="469"/>
                  <a:pt x="563" y="431"/>
                </a:cubicBezTo>
                <a:cubicBezTo>
                  <a:pt x="520" y="375"/>
                  <a:pt x="476" y="316"/>
                  <a:pt x="429" y="259"/>
                </a:cubicBezTo>
                <a:cubicBezTo>
                  <a:pt x="420" y="245"/>
                  <a:pt x="412" y="230"/>
                  <a:pt x="403" y="216"/>
                </a:cubicBezTo>
                <a:cubicBezTo>
                  <a:pt x="391" y="196"/>
                  <a:pt x="380" y="178"/>
                  <a:pt x="370" y="159"/>
                </a:cubicBezTo>
                <a:cubicBezTo>
                  <a:pt x="403" y="198"/>
                  <a:pt x="439" y="242"/>
                  <a:pt x="483" y="297"/>
                </a:cubicBezTo>
                <a:cubicBezTo>
                  <a:pt x="503" y="328"/>
                  <a:pt x="521" y="354"/>
                  <a:pt x="538" y="378"/>
                </a:cubicBezTo>
                <a:close/>
                <a:moveTo>
                  <a:pt x="520" y="401"/>
                </a:moveTo>
                <a:cubicBezTo>
                  <a:pt x="545" y="436"/>
                  <a:pt x="570" y="469"/>
                  <a:pt x="594" y="502"/>
                </a:cubicBezTo>
                <a:cubicBezTo>
                  <a:pt x="594" y="502"/>
                  <a:pt x="594" y="502"/>
                  <a:pt x="594" y="502"/>
                </a:cubicBezTo>
                <a:cubicBezTo>
                  <a:pt x="587" y="493"/>
                  <a:pt x="580" y="484"/>
                  <a:pt x="573" y="474"/>
                </a:cubicBezTo>
                <a:cubicBezTo>
                  <a:pt x="516" y="399"/>
                  <a:pt x="451" y="313"/>
                  <a:pt x="385" y="235"/>
                </a:cubicBezTo>
                <a:cubicBezTo>
                  <a:pt x="368" y="207"/>
                  <a:pt x="353" y="181"/>
                  <a:pt x="340" y="155"/>
                </a:cubicBezTo>
                <a:cubicBezTo>
                  <a:pt x="367" y="186"/>
                  <a:pt x="397" y="220"/>
                  <a:pt x="429" y="260"/>
                </a:cubicBezTo>
                <a:cubicBezTo>
                  <a:pt x="455" y="302"/>
                  <a:pt x="486" y="353"/>
                  <a:pt x="520" y="401"/>
                </a:cubicBezTo>
                <a:close/>
                <a:moveTo>
                  <a:pt x="383" y="233"/>
                </a:moveTo>
                <a:cubicBezTo>
                  <a:pt x="359" y="205"/>
                  <a:pt x="336" y="179"/>
                  <a:pt x="313" y="155"/>
                </a:cubicBezTo>
                <a:cubicBezTo>
                  <a:pt x="304" y="136"/>
                  <a:pt x="294" y="117"/>
                  <a:pt x="286" y="99"/>
                </a:cubicBezTo>
                <a:cubicBezTo>
                  <a:pt x="303" y="116"/>
                  <a:pt x="320" y="134"/>
                  <a:pt x="338" y="154"/>
                </a:cubicBezTo>
                <a:cubicBezTo>
                  <a:pt x="352" y="179"/>
                  <a:pt x="366" y="205"/>
                  <a:pt x="383" y="233"/>
                </a:cubicBezTo>
                <a:close/>
                <a:moveTo>
                  <a:pt x="351" y="226"/>
                </a:moveTo>
                <a:cubicBezTo>
                  <a:pt x="330" y="202"/>
                  <a:pt x="309" y="180"/>
                  <a:pt x="290" y="160"/>
                </a:cubicBezTo>
                <a:cubicBezTo>
                  <a:pt x="281" y="142"/>
                  <a:pt x="273" y="124"/>
                  <a:pt x="266" y="108"/>
                </a:cubicBezTo>
                <a:cubicBezTo>
                  <a:pt x="281" y="122"/>
                  <a:pt x="297" y="139"/>
                  <a:pt x="313" y="156"/>
                </a:cubicBezTo>
                <a:cubicBezTo>
                  <a:pt x="324" y="178"/>
                  <a:pt x="337" y="201"/>
                  <a:pt x="351" y="226"/>
                </a:cubicBezTo>
                <a:close/>
                <a:moveTo>
                  <a:pt x="320" y="221"/>
                </a:moveTo>
                <a:cubicBezTo>
                  <a:pt x="320" y="221"/>
                  <a:pt x="320" y="221"/>
                  <a:pt x="320" y="221"/>
                </a:cubicBezTo>
                <a:cubicBezTo>
                  <a:pt x="302" y="202"/>
                  <a:pt x="284" y="183"/>
                  <a:pt x="267" y="166"/>
                </a:cubicBezTo>
                <a:cubicBezTo>
                  <a:pt x="260" y="150"/>
                  <a:pt x="253" y="134"/>
                  <a:pt x="246" y="119"/>
                </a:cubicBezTo>
                <a:cubicBezTo>
                  <a:pt x="260" y="132"/>
                  <a:pt x="275" y="146"/>
                  <a:pt x="289" y="160"/>
                </a:cubicBezTo>
                <a:cubicBezTo>
                  <a:pt x="299" y="180"/>
                  <a:pt x="309" y="200"/>
                  <a:pt x="320" y="221"/>
                </a:cubicBezTo>
                <a:close/>
                <a:moveTo>
                  <a:pt x="266" y="165"/>
                </a:moveTo>
                <a:cubicBezTo>
                  <a:pt x="253" y="153"/>
                  <a:pt x="240" y="140"/>
                  <a:pt x="227" y="129"/>
                </a:cubicBezTo>
                <a:cubicBezTo>
                  <a:pt x="222" y="115"/>
                  <a:pt x="217" y="101"/>
                  <a:pt x="212" y="88"/>
                </a:cubicBezTo>
                <a:cubicBezTo>
                  <a:pt x="223" y="97"/>
                  <a:pt x="234" y="107"/>
                  <a:pt x="246" y="118"/>
                </a:cubicBezTo>
                <a:cubicBezTo>
                  <a:pt x="252" y="133"/>
                  <a:pt x="259" y="149"/>
                  <a:pt x="266" y="165"/>
                </a:cubicBezTo>
                <a:close/>
                <a:moveTo>
                  <a:pt x="246" y="174"/>
                </a:moveTo>
                <a:cubicBezTo>
                  <a:pt x="233" y="163"/>
                  <a:pt x="221" y="152"/>
                  <a:pt x="209" y="141"/>
                </a:cubicBezTo>
                <a:cubicBezTo>
                  <a:pt x="204" y="128"/>
                  <a:pt x="200" y="115"/>
                  <a:pt x="196" y="102"/>
                </a:cubicBezTo>
                <a:cubicBezTo>
                  <a:pt x="206" y="111"/>
                  <a:pt x="216" y="120"/>
                  <a:pt x="227" y="129"/>
                </a:cubicBezTo>
                <a:cubicBezTo>
                  <a:pt x="232" y="144"/>
                  <a:pt x="239" y="159"/>
                  <a:pt x="246" y="174"/>
                </a:cubicBezTo>
                <a:close/>
                <a:moveTo>
                  <a:pt x="208" y="141"/>
                </a:moveTo>
                <a:cubicBezTo>
                  <a:pt x="198" y="132"/>
                  <a:pt x="188" y="124"/>
                  <a:pt x="178" y="116"/>
                </a:cubicBezTo>
                <a:cubicBezTo>
                  <a:pt x="175" y="104"/>
                  <a:pt x="172" y="93"/>
                  <a:pt x="169" y="81"/>
                </a:cubicBezTo>
                <a:cubicBezTo>
                  <a:pt x="177" y="88"/>
                  <a:pt x="186" y="95"/>
                  <a:pt x="195" y="102"/>
                </a:cubicBezTo>
                <a:cubicBezTo>
                  <a:pt x="199" y="114"/>
                  <a:pt x="203" y="128"/>
                  <a:pt x="208" y="141"/>
                </a:cubicBezTo>
                <a:close/>
                <a:moveTo>
                  <a:pt x="178" y="116"/>
                </a:moveTo>
                <a:cubicBezTo>
                  <a:pt x="169" y="109"/>
                  <a:pt x="161" y="103"/>
                  <a:pt x="153" y="97"/>
                </a:cubicBezTo>
                <a:cubicBezTo>
                  <a:pt x="150" y="86"/>
                  <a:pt x="148" y="76"/>
                  <a:pt x="146" y="65"/>
                </a:cubicBezTo>
                <a:cubicBezTo>
                  <a:pt x="153" y="70"/>
                  <a:pt x="161" y="75"/>
                  <a:pt x="168" y="81"/>
                </a:cubicBezTo>
                <a:cubicBezTo>
                  <a:pt x="171" y="92"/>
                  <a:pt x="174" y="104"/>
                  <a:pt x="178" y="116"/>
                </a:cubicBezTo>
                <a:close/>
                <a:moveTo>
                  <a:pt x="162" y="131"/>
                </a:moveTo>
                <a:cubicBezTo>
                  <a:pt x="154" y="125"/>
                  <a:pt x="146" y="119"/>
                  <a:pt x="138" y="114"/>
                </a:cubicBezTo>
                <a:cubicBezTo>
                  <a:pt x="135" y="103"/>
                  <a:pt x="133" y="92"/>
                  <a:pt x="131" y="82"/>
                </a:cubicBezTo>
                <a:cubicBezTo>
                  <a:pt x="138" y="87"/>
                  <a:pt x="145" y="92"/>
                  <a:pt x="153" y="97"/>
                </a:cubicBezTo>
                <a:cubicBezTo>
                  <a:pt x="155" y="108"/>
                  <a:pt x="158" y="120"/>
                  <a:pt x="162" y="131"/>
                </a:cubicBezTo>
                <a:close/>
                <a:moveTo>
                  <a:pt x="137" y="113"/>
                </a:moveTo>
                <a:cubicBezTo>
                  <a:pt x="137" y="113"/>
                  <a:pt x="137" y="113"/>
                  <a:pt x="137" y="113"/>
                </a:cubicBezTo>
                <a:cubicBezTo>
                  <a:pt x="130" y="108"/>
                  <a:pt x="123" y="103"/>
                  <a:pt x="116" y="99"/>
                </a:cubicBezTo>
                <a:cubicBezTo>
                  <a:pt x="114" y="89"/>
                  <a:pt x="112" y="79"/>
                  <a:pt x="111" y="69"/>
                </a:cubicBezTo>
                <a:cubicBezTo>
                  <a:pt x="112" y="70"/>
                  <a:pt x="112" y="70"/>
                  <a:pt x="112" y="70"/>
                </a:cubicBezTo>
                <a:cubicBezTo>
                  <a:pt x="118" y="74"/>
                  <a:pt x="124" y="78"/>
                  <a:pt x="130" y="82"/>
                </a:cubicBezTo>
                <a:cubicBezTo>
                  <a:pt x="132" y="92"/>
                  <a:pt x="134" y="102"/>
                  <a:pt x="137" y="113"/>
                </a:cubicBezTo>
                <a:close/>
                <a:moveTo>
                  <a:pt x="115" y="98"/>
                </a:moveTo>
                <a:cubicBezTo>
                  <a:pt x="112" y="97"/>
                  <a:pt x="110" y="95"/>
                  <a:pt x="107" y="93"/>
                </a:cubicBezTo>
                <a:cubicBezTo>
                  <a:pt x="104" y="91"/>
                  <a:pt x="100" y="89"/>
                  <a:pt x="96" y="87"/>
                </a:cubicBezTo>
                <a:cubicBezTo>
                  <a:pt x="95" y="78"/>
                  <a:pt x="95" y="69"/>
                  <a:pt x="94" y="60"/>
                </a:cubicBezTo>
                <a:cubicBezTo>
                  <a:pt x="101" y="63"/>
                  <a:pt x="106" y="66"/>
                  <a:pt x="111" y="69"/>
                </a:cubicBezTo>
                <a:cubicBezTo>
                  <a:pt x="112" y="79"/>
                  <a:pt x="113" y="88"/>
                  <a:pt x="115" y="98"/>
                </a:cubicBezTo>
                <a:close/>
                <a:moveTo>
                  <a:pt x="100" y="116"/>
                </a:moveTo>
                <a:cubicBezTo>
                  <a:pt x="94" y="112"/>
                  <a:pt x="88" y="109"/>
                  <a:pt x="82" y="106"/>
                </a:cubicBezTo>
                <a:cubicBezTo>
                  <a:pt x="81" y="97"/>
                  <a:pt x="80" y="88"/>
                  <a:pt x="79" y="80"/>
                </a:cubicBezTo>
                <a:cubicBezTo>
                  <a:pt x="79" y="80"/>
                  <a:pt x="79" y="80"/>
                  <a:pt x="79" y="80"/>
                </a:cubicBezTo>
                <a:cubicBezTo>
                  <a:pt x="85" y="82"/>
                  <a:pt x="90" y="84"/>
                  <a:pt x="96" y="87"/>
                </a:cubicBezTo>
                <a:cubicBezTo>
                  <a:pt x="97" y="97"/>
                  <a:pt x="98" y="106"/>
                  <a:pt x="100" y="116"/>
                </a:cubicBezTo>
                <a:close/>
                <a:moveTo>
                  <a:pt x="85" y="132"/>
                </a:moveTo>
                <a:cubicBezTo>
                  <a:pt x="79" y="129"/>
                  <a:pt x="72" y="126"/>
                  <a:pt x="67" y="123"/>
                </a:cubicBezTo>
                <a:cubicBezTo>
                  <a:pt x="66" y="115"/>
                  <a:pt x="65" y="107"/>
                  <a:pt x="65" y="100"/>
                </a:cubicBezTo>
                <a:cubicBezTo>
                  <a:pt x="68" y="101"/>
                  <a:pt x="70" y="102"/>
                  <a:pt x="73" y="103"/>
                </a:cubicBezTo>
                <a:cubicBezTo>
                  <a:pt x="76" y="104"/>
                  <a:pt x="79" y="105"/>
                  <a:pt x="81" y="106"/>
                </a:cubicBezTo>
                <a:cubicBezTo>
                  <a:pt x="82" y="115"/>
                  <a:pt x="84" y="123"/>
                  <a:pt x="85" y="132"/>
                </a:cubicBezTo>
                <a:close/>
                <a:moveTo>
                  <a:pt x="66" y="123"/>
                </a:moveTo>
                <a:cubicBezTo>
                  <a:pt x="66" y="123"/>
                  <a:pt x="66" y="123"/>
                  <a:pt x="66" y="123"/>
                </a:cubicBezTo>
                <a:cubicBezTo>
                  <a:pt x="60" y="121"/>
                  <a:pt x="55" y="118"/>
                  <a:pt x="50" y="116"/>
                </a:cubicBezTo>
                <a:cubicBezTo>
                  <a:pt x="50" y="109"/>
                  <a:pt x="49" y="101"/>
                  <a:pt x="49" y="93"/>
                </a:cubicBezTo>
                <a:cubicBezTo>
                  <a:pt x="54" y="95"/>
                  <a:pt x="59" y="98"/>
                  <a:pt x="64" y="100"/>
                </a:cubicBezTo>
                <a:cubicBezTo>
                  <a:pt x="65" y="107"/>
                  <a:pt x="66" y="115"/>
                  <a:pt x="66" y="123"/>
                </a:cubicBezTo>
                <a:close/>
                <a:moveTo>
                  <a:pt x="50" y="117"/>
                </a:moveTo>
                <a:cubicBezTo>
                  <a:pt x="50" y="117"/>
                  <a:pt x="50" y="117"/>
                  <a:pt x="50" y="117"/>
                </a:cubicBezTo>
                <a:cubicBezTo>
                  <a:pt x="50" y="124"/>
                  <a:pt x="51" y="132"/>
                  <a:pt x="52" y="140"/>
                </a:cubicBezTo>
                <a:cubicBezTo>
                  <a:pt x="46" y="138"/>
                  <a:pt x="41" y="135"/>
                  <a:pt x="35" y="133"/>
                </a:cubicBezTo>
                <a:cubicBezTo>
                  <a:pt x="34" y="125"/>
                  <a:pt x="34" y="117"/>
                  <a:pt x="34" y="110"/>
                </a:cubicBezTo>
                <a:cubicBezTo>
                  <a:pt x="39" y="112"/>
                  <a:pt x="44" y="114"/>
                  <a:pt x="50" y="117"/>
                </a:cubicBezTo>
                <a:close/>
                <a:moveTo>
                  <a:pt x="52" y="141"/>
                </a:moveTo>
                <a:cubicBezTo>
                  <a:pt x="53" y="149"/>
                  <a:pt x="54" y="157"/>
                  <a:pt x="55" y="165"/>
                </a:cubicBezTo>
                <a:cubicBezTo>
                  <a:pt x="53" y="164"/>
                  <a:pt x="51" y="163"/>
                  <a:pt x="50" y="163"/>
                </a:cubicBezTo>
                <a:cubicBezTo>
                  <a:pt x="45" y="161"/>
                  <a:pt x="41" y="159"/>
                  <a:pt x="37" y="157"/>
                </a:cubicBezTo>
                <a:cubicBezTo>
                  <a:pt x="36" y="149"/>
                  <a:pt x="36" y="141"/>
                  <a:pt x="35" y="133"/>
                </a:cubicBezTo>
                <a:cubicBezTo>
                  <a:pt x="41" y="136"/>
                  <a:pt x="46" y="138"/>
                  <a:pt x="52" y="141"/>
                </a:cubicBezTo>
                <a:close/>
                <a:moveTo>
                  <a:pt x="49" y="163"/>
                </a:moveTo>
                <a:cubicBezTo>
                  <a:pt x="51" y="164"/>
                  <a:pt x="53" y="165"/>
                  <a:pt x="55" y="166"/>
                </a:cubicBezTo>
                <a:cubicBezTo>
                  <a:pt x="55" y="166"/>
                  <a:pt x="55" y="166"/>
                  <a:pt x="55" y="166"/>
                </a:cubicBezTo>
                <a:cubicBezTo>
                  <a:pt x="56" y="174"/>
                  <a:pt x="58" y="183"/>
                  <a:pt x="60" y="192"/>
                </a:cubicBezTo>
                <a:cubicBezTo>
                  <a:pt x="54" y="189"/>
                  <a:pt x="48" y="186"/>
                  <a:pt x="42" y="183"/>
                </a:cubicBezTo>
                <a:cubicBezTo>
                  <a:pt x="40" y="182"/>
                  <a:pt x="40" y="182"/>
                  <a:pt x="40" y="182"/>
                </a:cubicBezTo>
                <a:cubicBezTo>
                  <a:pt x="39" y="174"/>
                  <a:pt x="38" y="166"/>
                  <a:pt x="37" y="158"/>
                </a:cubicBezTo>
                <a:cubicBezTo>
                  <a:pt x="41" y="160"/>
                  <a:pt x="45" y="161"/>
                  <a:pt x="49" y="163"/>
                </a:cubicBezTo>
                <a:close/>
                <a:moveTo>
                  <a:pt x="42" y="183"/>
                </a:moveTo>
                <a:cubicBezTo>
                  <a:pt x="48" y="186"/>
                  <a:pt x="54" y="189"/>
                  <a:pt x="60" y="192"/>
                </a:cubicBezTo>
                <a:cubicBezTo>
                  <a:pt x="62" y="202"/>
                  <a:pt x="64" y="211"/>
                  <a:pt x="66" y="221"/>
                </a:cubicBezTo>
                <a:cubicBezTo>
                  <a:pt x="65" y="220"/>
                  <a:pt x="64" y="220"/>
                  <a:pt x="63" y="219"/>
                </a:cubicBezTo>
                <a:cubicBezTo>
                  <a:pt x="56" y="215"/>
                  <a:pt x="50" y="211"/>
                  <a:pt x="45" y="208"/>
                </a:cubicBezTo>
                <a:cubicBezTo>
                  <a:pt x="43" y="200"/>
                  <a:pt x="42" y="191"/>
                  <a:pt x="40" y="183"/>
                </a:cubicBezTo>
                <a:lnTo>
                  <a:pt x="42" y="183"/>
                </a:lnTo>
                <a:close/>
                <a:moveTo>
                  <a:pt x="62" y="219"/>
                </a:moveTo>
                <a:cubicBezTo>
                  <a:pt x="64" y="220"/>
                  <a:pt x="65" y="221"/>
                  <a:pt x="66" y="222"/>
                </a:cubicBezTo>
                <a:cubicBezTo>
                  <a:pt x="68" y="232"/>
                  <a:pt x="71" y="242"/>
                  <a:pt x="73" y="252"/>
                </a:cubicBezTo>
                <a:cubicBezTo>
                  <a:pt x="67" y="248"/>
                  <a:pt x="61" y="243"/>
                  <a:pt x="54" y="239"/>
                </a:cubicBezTo>
                <a:cubicBezTo>
                  <a:pt x="53" y="238"/>
                  <a:pt x="52" y="237"/>
                  <a:pt x="50" y="236"/>
                </a:cubicBezTo>
                <a:cubicBezTo>
                  <a:pt x="48" y="227"/>
                  <a:pt x="46" y="218"/>
                  <a:pt x="45" y="209"/>
                </a:cubicBezTo>
                <a:cubicBezTo>
                  <a:pt x="50" y="212"/>
                  <a:pt x="56" y="215"/>
                  <a:pt x="62" y="219"/>
                </a:cubicBezTo>
                <a:close/>
                <a:moveTo>
                  <a:pt x="54" y="239"/>
                </a:moveTo>
                <a:cubicBezTo>
                  <a:pt x="60" y="244"/>
                  <a:pt x="67" y="248"/>
                  <a:pt x="74" y="253"/>
                </a:cubicBezTo>
                <a:cubicBezTo>
                  <a:pt x="76" y="264"/>
                  <a:pt x="80" y="275"/>
                  <a:pt x="83" y="286"/>
                </a:cubicBezTo>
                <a:cubicBezTo>
                  <a:pt x="74" y="279"/>
                  <a:pt x="66" y="273"/>
                  <a:pt x="58" y="267"/>
                </a:cubicBezTo>
                <a:cubicBezTo>
                  <a:pt x="55" y="257"/>
                  <a:pt x="53" y="247"/>
                  <a:pt x="50" y="237"/>
                </a:cubicBezTo>
                <a:cubicBezTo>
                  <a:pt x="52" y="238"/>
                  <a:pt x="53" y="238"/>
                  <a:pt x="54" y="239"/>
                </a:cubicBezTo>
                <a:close/>
                <a:moveTo>
                  <a:pt x="66" y="299"/>
                </a:moveTo>
                <a:cubicBezTo>
                  <a:pt x="58" y="294"/>
                  <a:pt x="51" y="288"/>
                  <a:pt x="44" y="283"/>
                </a:cubicBezTo>
                <a:cubicBezTo>
                  <a:pt x="42" y="273"/>
                  <a:pt x="39" y="264"/>
                  <a:pt x="37" y="254"/>
                </a:cubicBezTo>
                <a:cubicBezTo>
                  <a:pt x="41" y="256"/>
                  <a:pt x="44" y="258"/>
                  <a:pt x="46" y="260"/>
                </a:cubicBezTo>
                <a:cubicBezTo>
                  <a:pt x="50" y="263"/>
                  <a:pt x="54" y="265"/>
                  <a:pt x="57" y="268"/>
                </a:cubicBezTo>
                <a:cubicBezTo>
                  <a:pt x="60" y="278"/>
                  <a:pt x="63" y="288"/>
                  <a:pt x="66" y="299"/>
                </a:cubicBezTo>
                <a:close/>
                <a:moveTo>
                  <a:pt x="66" y="300"/>
                </a:moveTo>
                <a:cubicBezTo>
                  <a:pt x="69" y="310"/>
                  <a:pt x="72" y="321"/>
                  <a:pt x="76" y="333"/>
                </a:cubicBezTo>
                <a:cubicBezTo>
                  <a:pt x="76" y="333"/>
                  <a:pt x="76" y="333"/>
                  <a:pt x="76" y="333"/>
                </a:cubicBezTo>
                <a:cubicBezTo>
                  <a:pt x="68" y="327"/>
                  <a:pt x="60" y="321"/>
                  <a:pt x="52" y="315"/>
                </a:cubicBezTo>
                <a:cubicBezTo>
                  <a:pt x="49" y="304"/>
                  <a:pt x="47" y="294"/>
                  <a:pt x="44" y="284"/>
                </a:cubicBezTo>
                <a:cubicBezTo>
                  <a:pt x="51" y="289"/>
                  <a:pt x="59" y="294"/>
                  <a:pt x="66" y="300"/>
                </a:cubicBezTo>
                <a:close/>
                <a:moveTo>
                  <a:pt x="76" y="333"/>
                </a:moveTo>
                <a:cubicBezTo>
                  <a:pt x="80" y="345"/>
                  <a:pt x="83" y="357"/>
                  <a:pt x="88" y="369"/>
                </a:cubicBezTo>
                <a:cubicBezTo>
                  <a:pt x="79" y="362"/>
                  <a:pt x="71" y="355"/>
                  <a:pt x="62" y="349"/>
                </a:cubicBezTo>
                <a:cubicBezTo>
                  <a:pt x="59" y="338"/>
                  <a:pt x="56" y="326"/>
                  <a:pt x="53" y="316"/>
                </a:cubicBezTo>
                <a:cubicBezTo>
                  <a:pt x="60" y="321"/>
                  <a:pt x="68" y="327"/>
                  <a:pt x="76" y="333"/>
                </a:cubicBezTo>
                <a:close/>
                <a:moveTo>
                  <a:pt x="88" y="370"/>
                </a:moveTo>
                <a:cubicBezTo>
                  <a:pt x="92" y="382"/>
                  <a:pt x="97" y="394"/>
                  <a:pt x="101" y="407"/>
                </a:cubicBezTo>
                <a:cubicBezTo>
                  <a:pt x="92" y="399"/>
                  <a:pt x="83" y="392"/>
                  <a:pt x="73" y="384"/>
                </a:cubicBezTo>
                <a:cubicBezTo>
                  <a:pt x="70" y="372"/>
                  <a:pt x="66" y="361"/>
                  <a:pt x="62" y="350"/>
                </a:cubicBezTo>
                <a:cubicBezTo>
                  <a:pt x="71" y="356"/>
                  <a:pt x="79" y="363"/>
                  <a:pt x="88" y="370"/>
                </a:cubicBezTo>
                <a:close/>
                <a:moveTo>
                  <a:pt x="86" y="421"/>
                </a:moveTo>
                <a:cubicBezTo>
                  <a:pt x="86" y="421"/>
                  <a:pt x="86" y="421"/>
                  <a:pt x="86" y="421"/>
                </a:cubicBezTo>
                <a:cubicBezTo>
                  <a:pt x="76" y="413"/>
                  <a:pt x="67" y="405"/>
                  <a:pt x="58" y="398"/>
                </a:cubicBezTo>
                <a:cubicBezTo>
                  <a:pt x="54" y="387"/>
                  <a:pt x="51" y="375"/>
                  <a:pt x="47" y="364"/>
                </a:cubicBezTo>
                <a:cubicBezTo>
                  <a:pt x="56" y="371"/>
                  <a:pt x="65" y="378"/>
                  <a:pt x="73" y="384"/>
                </a:cubicBezTo>
                <a:cubicBezTo>
                  <a:pt x="77" y="396"/>
                  <a:pt x="81" y="409"/>
                  <a:pt x="86" y="421"/>
                </a:cubicBezTo>
                <a:close/>
                <a:moveTo>
                  <a:pt x="86" y="422"/>
                </a:moveTo>
                <a:cubicBezTo>
                  <a:pt x="90" y="434"/>
                  <a:pt x="95" y="447"/>
                  <a:pt x="100" y="459"/>
                </a:cubicBezTo>
                <a:cubicBezTo>
                  <a:pt x="90" y="450"/>
                  <a:pt x="80" y="442"/>
                  <a:pt x="70" y="433"/>
                </a:cubicBezTo>
                <a:cubicBezTo>
                  <a:pt x="66" y="422"/>
                  <a:pt x="62" y="410"/>
                  <a:pt x="58" y="399"/>
                </a:cubicBezTo>
                <a:cubicBezTo>
                  <a:pt x="67" y="406"/>
                  <a:pt x="77" y="414"/>
                  <a:pt x="86" y="422"/>
                </a:cubicBezTo>
                <a:close/>
                <a:moveTo>
                  <a:pt x="100" y="460"/>
                </a:moveTo>
                <a:cubicBezTo>
                  <a:pt x="106" y="474"/>
                  <a:pt x="111" y="487"/>
                  <a:pt x="117" y="501"/>
                </a:cubicBezTo>
                <a:cubicBezTo>
                  <a:pt x="106" y="491"/>
                  <a:pt x="94" y="481"/>
                  <a:pt x="83" y="472"/>
                </a:cubicBezTo>
                <a:cubicBezTo>
                  <a:pt x="79" y="459"/>
                  <a:pt x="74" y="446"/>
                  <a:pt x="70" y="434"/>
                </a:cubicBezTo>
                <a:cubicBezTo>
                  <a:pt x="80" y="443"/>
                  <a:pt x="90" y="451"/>
                  <a:pt x="100" y="460"/>
                </a:cubicBezTo>
                <a:close/>
                <a:moveTo>
                  <a:pt x="98" y="511"/>
                </a:moveTo>
                <a:cubicBezTo>
                  <a:pt x="98" y="511"/>
                  <a:pt x="98" y="511"/>
                  <a:pt x="98" y="511"/>
                </a:cubicBezTo>
                <a:cubicBezTo>
                  <a:pt x="87" y="502"/>
                  <a:pt x="77" y="493"/>
                  <a:pt x="67" y="484"/>
                </a:cubicBezTo>
                <a:cubicBezTo>
                  <a:pt x="62" y="472"/>
                  <a:pt x="58" y="460"/>
                  <a:pt x="54" y="448"/>
                </a:cubicBezTo>
                <a:cubicBezTo>
                  <a:pt x="64" y="456"/>
                  <a:pt x="73" y="464"/>
                  <a:pt x="83" y="472"/>
                </a:cubicBezTo>
                <a:cubicBezTo>
                  <a:pt x="88" y="485"/>
                  <a:pt x="92" y="498"/>
                  <a:pt x="98" y="511"/>
                </a:cubicBezTo>
                <a:close/>
                <a:moveTo>
                  <a:pt x="98" y="512"/>
                </a:moveTo>
                <a:cubicBezTo>
                  <a:pt x="102" y="521"/>
                  <a:pt x="105" y="531"/>
                  <a:pt x="109" y="540"/>
                </a:cubicBezTo>
                <a:cubicBezTo>
                  <a:pt x="111" y="543"/>
                  <a:pt x="112" y="546"/>
                  <a:pt x="113" y="550"/>
                </a:cubicBezTo>
                <a:cubicBezTo>
                  <a:pt x="102" y="539"/>
                  <a:pt x="91" y="529"/>
                  <a:pt x="80" y="519"/>
                </a:cubicBezTo>
                <a:cubicBezTo>
                  <a:pt x="75" y="508"/>
                  <a:pt x="71" y="496"/>
                  <a:pt x="67" y="485"/>
                </a:cubicBezTo>
                <a:cubicBezTo>
                  <a:pt x="77" y="494"/>
                  <a:pt x="88" y="503"/>
                  <a:pt x="98" y="512"/>
                </a:cubicBezTo>
                <a:close/>
                <a:moveTo>
                  <a:pt x="114" y="551"/>
                </a:moveTo>
                <a:cubicBezTo>
                  <a:pt x="114" y="551"/>
                  <a:pt x="114" y="551"/>
                  <a:pt x="114" y="551"/>
                </a:cubicBezTo>
                <a:cubicBezTo>
                  <a:pt x="120" y="566"/>
                  <a:pt x="125" y="578"/>
                  <a:pt x="130" y="590"/>
                </a:cubicBezTo>
                <a:cubicBezTo>
                  <a:pt x="118" y="578"/>
                  <a:pt x="106" y="567"/>
                  <a:pt x="94" y="556"/>
                </a:cubicBezTo>
                <a:cubicBezTo>
                  <a:pt x="89" y="544"/>
                  <a:pt x="84" y="532"/>
                  <a:pt x="80" y="520"/>
                </a:cubicBezTo>
                <a:cubicBezTo>
                  <a:pt x="91" y="530"/>
                  <a:pt x="102" y="540"/>
                  <a:pt x="114" y="551"/>
                </a:cubicBezTo>
                <a:close/>
                <a:moveTo>
                  <a:pt x="94" y="558"/>
                </a:moveTo>
                <a:cubicBezTo>
                  <a:pt x="98" y="568"/>
                  <a:pt x="103" y="581"/>
                  <a:pt x="108" y="594"/>
                </a:cubicBezTo>
                <a:cubicBezTo>
                  <a:pt x="97" y="583"/>
                  <a:pt x="85" y="573"/>
                  <a:pt x="74" y="562"/>
                </a:cubicBezTo>
                <a:cubicBezTo>
                  <a:pt x="69" y="551"/>
                  <a:pt x="65" y="539"/>
                  <a:pt x="61" y="527"/>
                </a:cubicBezTo>
                <a:cubicBezTo>
                  <a:pt x="72" y="537"/>
                  <a:pt x="83" y="547"/>
                  <a:pt x="93" y="556"/>
                </a:cubicBezTo>
                <a:lnTo>
                  <a:pt x="94" y="558"/>
                </a:lnTo>
                <a:close/>
                <a:moveTo>
                  <a:pt x="109" y="595"/>
                </a:moveTo>
                <a:cubicBezTo>
                  <a:pt x="115" y="609"/>
                  <a:pt x="120" y="622"/>
                  <a:pt x="124" y="634"/>
                </a:cubicBezTo>
                <a:cubicBezTo>
                  <a:pt x="112" y="622"/>
                  <a:pt x="100" y="610"/>
                  <a:pt x="88" y="599"/>
                </a:cubicBezTo>
                <a:cubicBezTo>
                  <a:pt x="86" y="593"/>
                  <a:pt x="83" y="587"/>
                  <a:pt x="81" y="582"/>
                </a:cubicBezTo>
                <a:cubicBezTo>
                  <a:pt x="78" y="574"/>
                  <a:pt x="78" y="574"/>
                  <a:pt x="78" y="574"/>
                </a:cubicBezTo>
                <a:cubicBezTo>
                  <a:pt x="77" y="571"/>
                  <a:pt x="75" y="567"/>
                  <a:pt x="74" y="563"/>
                </a:cubicBezTo>
                <a:cubicBezTo>
                  <a:pt x="86" y="574"/>
                  <a:pt x="97" y="585"/>
                  <a:pt x="109" y="595"/>
                </a:cubicBezTo>
                <a:close/>
                <a:moveTo>
                  <a:pt x="125" y="635"/>
                </a:moveTo>
                <a:cubicBezTo>
                  <a:pt x="131" y="648"/>
                  <a:pt x="136" y="661"/>
                  <a:pt x="141" y="673"/>
                </a:cubicBezTo>
                <a:cubicBezTo>
                  <a:pt x="128" y="660"/>
                  <a:pt x="115" y="647"/>
                  <a:pt x="102" y="635"/>
                </a:cubicBezTo>
                <a:cubicBezTo>
                  <a:pt x="98" y="625"/>
                  <a:pt x="94" y="614"/>
                  <a:pt x="88" y="600"/>
                </a:cubicBezTo>
                <a:cubicBezTo>
                  <a:pt x="101" y="611"/>
                  <a:pt x="113" y="623"/>
                  <a:pt x="125" y="635"/>
                </a:cubicBezTo>
                <a:close/>
                <a:moveTo>
                  <a:pt x="118" y="675"/>
                </a:moveTo>
                <a:cubicBezTo>
                  <a:pt x="106" y="664"/>
                  <a:pt x="95" y="653"/>
                  <a:pt x="83" y="642"/>
                </a:cubicBezTo>
                <a:cubicBezTo>
                  <a:pt x="79" y="631"/>
                  <a:pt x="75" y="619"/>
                  <a:pt x="70" y="606"/>
                </a:cubicBezTo>
                <a:cubicBezTo>
                  <a:pt x="80" y="615"/>
                  <a:pt x="91" y="625"/>
                  <a:pt x="101" y="635"/>
                </a:cubicBezTo>
                <a:cubicBezTo>
                  <a:pt x="107" y="649"/>
                  <a:pt x="113" y="662"/>
                  <a:pt x="118" y="675"/>
                </a:cubicBezTo>
                <a:close/>
                <a:moveTo>
                  <a:pt x="102" y="636"/>
                </a:moveTo>
                <a:cubicBezTo>
                  <a:pt x="115" y="648"/>
                  <a:pt x="129" y="661"/>
                  <a:pt x="142" y="674"/>
                </a:cubicBezTo>
                <a:cubicBezTo>
                  <a:pt x="149" y="690"/>
                  <a:pt x="156" y="705"/>
                  <a:pt x="162" y="720"/>
                </a:cubicBezTo>
                <a:cubicBezTo>
                  <a:pt x="148" y="705"/>
                  <a:pt x="133" y="690"/>
                  <a:pt x="119" y="675"/>
                </a:cubicBezTo>
                <a:cubicBezTo>
                  <a:pt x="113" y="663"/>
                  <a:pt x="108" y="650"/>
                  <a:pt x="102" y="636"/>
                </a:cubicBezTo>
                <a:close/>
                <a:moveTo>
                  <a:pt x="126" y="636"/>
                </a:moveTo>
                <a:cubicBezTo>
                  <a:pt x="140" y="650"/>
                  <a:pt x="155" y="664"/>
                  <a:pt x="169" y="678"/>
                </a:cubicBezTo>
                <a:cubicBezTo>
                  <a:pt x="176" y="694"/>
                  <a:pt x="183" y="709"/>
                  <a:pt x="191" y="724"/>
                </a:cubicBezTo>
                <a:cubicBezTo>
                  <a:pt x="175" y="707"/>
                  <a:pt x="158" y="690"/>
                  <a:pt x="142" y="674"/>
                </a:cubicBezTo>
                <a:cubicBezTo>
                  <a:pt x="137" y="662"/>
                  <a:pt x="132" y="649"/>
                  <a:pt x="126" y="636"/>
                </a:cubicBezTo>
                <a:close/>
                <a:moveTo>
                  <a:pt x="125" y="635"/>
                </a:moveTo>
                <a:cubicBezTo>
                  <a:pt x="121" y="623"/>
                  <a:pt x="115" y="610"/>
                  <a:pt x="110" y="596"/>
                </a:cubicBezTo>
                <a:cubicBezTo>
                  <a:pt x="123" y="608"/>
                  <a:pt x="136" y="621"/>
                  <a:pt x="148" y="633"/>
                </a:cubicBezTo>
                <a:cubicBezTo>
                  <a:pt x="155" y="649"/>
                  <a:pt x="161" y="663"/>
                  <a:pt x="168" y="677"/>
                </a:cubicBezTo>
                <a:cubicBezTo>
                  <a:pt x="154" y="663"/>
                  <a:pt x="140" y="648"/>
                  <a:pt x="125" y="635"/>
                </a:cubicBezTo>
                <a:close/>
                <a:moveTo>
                  <a:pt x="131" y="592"/>
                </a:moveTo>
                <a:cubicBezTo>
                  <a:pt x="145" y="605"/>
                  <a:pt x="159" y="619"/>
                  <a:pt x="173" y="633"/>
                </a:cubicBezTo>
                <a:cubicBezTo>
                  <a:pt x="181" y="651"/>
                  <a:pt x="189" y="667"/>
                  <a:pt x="196" y="682"/>
                </a:cubicBezTo>
                <a:cubicBezTo>
                  <a:pt x="181" y="665"/>
                  <a:pt x="165" y="649"/>
                  <a:pt x="149" y="633"/>
                </a:cubicBezTo>
                <a:cubicBezTo>
                  <a:pt x="143" y="620"/>
                  <a:pt x="137" y="607"/>
                  <a:pt x="131" y="592"/>
                </a:cubicBezTo>
                <a:close/>
                <a:moveTo>
                  <a:pt x="154" y="590"/>
                </a:moveTo>
                <a:cubicBezTo>
                  <a:pt x="169" y="604"/>
                  <a:pt x="184" y="620"/>
                  <a:pt x="199" y="635"/>
                </a:cubicBezTo>
                <a:cubicBezTo>
                  <a:pt x="199" y="635"/>
                  <a:pt x="199" y="635"/>
                  <a:pt x="199" y="635"/>
                </a:cubicBezTo>
                <a:cubicBezTo>
                  <a:pt x="209" y="655"/>
                  <a:pt x="218" y="673"/>
                  <a:pt x="227" y="690"/>
                </a:cubicBezTo>
                <a:cubicBezTo>
                  <a:pt x="210" y="671"/>
                  <a:pt x="192" y="652"/>
                  <a:pt x="174" y="633"/>
                </a:cubicBezTo>
                <a:cubicBezTo>
                  <a:pt x="167" y="620"/>
                  <a:pt x="161" y="606"/>
                  <a:pt x="154" y="590"/>
                </a:cubicBezTo>
                <a:close/>
                <a:moveTo>
                  <a:pt x="178" y="588"/>
                </a:moveTo>
                <a:cubicBezTo>
                  <a:pt x="196" y="607"/>
                  <a:pt x="214" y="626"/>
                  <a:pt x="232" y="646"/>
                </a:cubicBezTo>
                <a:cubicBezTo>
                  <a:pt x="239" y="658"/>
                  <a:pt x="245" y="670"/>
                  <a:pt x="252" y="681"/>
                </a:cubicBezTo>
                <a:cubicBezTo>
                  <a:pt x="257" y="691"/>
                  <a:pt x="263" y="701"/>
                  <a:pt x="269" y="712"/>
                </a:cubicBezTo>
                <a:cubicBezTo>
                  <a:pt x="246" y="685"/>
                  <a:pt x="223" y="660"/>
                  <a:pt x="200" y="635"/>
                </a:cubicBezTo>
                <a:cubicBezTo>
                  <a:pt x="193" y="621"/>
                  <a:pt x="185" y="605"/>
                  <a:pt x="178" y="588"/>
                </a:cubicBezTo>
                <a:close/>
                <a:moveTo>
                  <a:pt x="177" y="587"/>
                </a:moveTo>
                <a:cubicBezTo>
                  <a:pt x="169" y="570"/>
                  <a:pt x="162" y="553"/>
                  <a:pt x="156" y="539"/>
                </a:cubicBezTo>
                <a:cubicBezTo>
                  <a:pt x="172" y="554"/>
                  <a:pt x="188" y="570"/>
                  <a:pt x="203" y="586"/>
                </a:cubicBezTo>
                <a:cubicBezTo>
                  <a:pt x="213" y="607"/>
                  <a:pt x="222" y="626"/>
                  <a:pt x="231" y="644"/>
                </a:cubicBezTo>
                <a:cubicBezTo>
                  <a:pt x="214" y="624"/>
                  <a:pt x="195" y="605"/>
                  <a:pt x="177" y="587"/>
                </a:cubicBezTo>
                <a:close/>
                <a:moveTo>
                  <a:pt x="180" y="535"/>
                </a:moveTo>
                <a:cubicBezTo>
                  <a:pt x="198" y="552"/>
                  <a:pt x="215" y="570"/>
                  <a:pt x="232" y="588"/>
                </a:cubicBezTo>
                <a:cubicBezTo>
                  <a:pt x="244" y="613"/>
                  <a:pt x="255" y="635"/>
                  <a:pt x="267" y="655"/>
                </a:cubicBezTo>
                <a:cubicBezTo>
                  <a:pt x="246" y="631"/>
                  <a:pt x="225" y="608"/>
                  <a:pt x="204" y="586"/>
                </a:cubicBezTo>
                <a:cubicBezTo>
                  <a:pt x="197" y="571"/>
                  <a:pt x="189" y="554"/>
                  <a:pt x="180" y="535"/>
                </a:cubicBezTo>
                <a:close/>
                <a:moveTo>
                  <a:pt x="207" y="534"/>
                </a:moveTo>
                <a:cubicBezTo>
                  <a:pt x="226" y="554"/>
                  <a:pt x="246" y="575"/>
                  <a:pt x="265" y="597"/>
                </a:cubicBezTo>
                <a:cubicBezTo>
                  <a:pt x="273" y="613"/>
                  <a:pt x="282" y="628"/>
                  <a:pt x="290" y="642"/>
                </a:cubicBezTo>
                <a:cubicBezTo>
                  <a:pt x="297" y="654"/>
                  <a:pt x="304" y="667"/>
                  <a:pt x="312" y="680"/>
                </a:cubicBezTo>
                <a:cubicBezTo>
                  <a:pt x="286" y="648"/>
                  <a:pt x="259" y="617"/>
                  <a:pt x="232" y="588"/>
                </a:cubicBezTo>
                <a:cubicBezTo>
                  <a:pt x="224" y="572"/>
                  <a:pt x="217" y="556"/>
                  <a:pt x="207" y="534"/>
                </a:cubicBezTo>
                <a:close/>
                <a:moveTo>
                  <a:pt x="234" y="534"/>
                </a:moveTo>
                <a:cubicBezTo>
                  <a:pt x="257" y="559"/>
                  <a:pt x="280" y="585"/>
                  <a:pt x="303" y="611"/>
                </a:cubicBezTo>
                <a:cubicBezTo>
                  <a:pt x="305" y="615"/>
                  <a:pt x="307" y="619"/>
                  <a:pt x="309" y="622"/>
                </a:cubicBezTo>
                <a:cubicBezTo>
                  <a:pt x="329" y="655"/>
                  <a:pt x="350" y="690"/>
                  <a:pt x="377" y="733"/>
                </a:cubicBezTo>
                <a:cubicBezTo>
                  <a:pt x="341" y="685"/>
                  <a:pt x="303" y="639"/>
                  <a:pt x="265" y="596"/>
                </a:cubicBezTo>
                <a:cubicBezTo>
                  <a:pt x="255" y="577"/>
                  <a:pt x="245" y="557"/>
                  <a:pt x="234" y="534"/>
                </a:cubicBezTo>
                <a:close/>
                <a:moveTo>
                  <a:pt x="263" y="537"/>
                </a:moveTo>
                <a:cubicBezTo>
                  <a:pt x="293" y="569"/>
                  <a:pt x="323" y="604"/>
                  <a:pt x="352" y="641"/>
                </a:cubicBezTo>
                <a:cubicBezTo>
                  <a:pt x="377" y="682"/>
                  <a:pt x="403" y="722"/>
                  <a:pt x="428" y="760"/>
                </a:cubicBezTo>
                <a:cubicBezTo>
                  <a:pt x="474" y="833"/>
                  <a:pt x="515" y="896"/>
                  <a:pt x="542" y="948"/>
                </a:cubicBezTo>
                <a:cubicBezTo>
                  <a:pt x="491" y="862"/>
                  <a:pt x="409" y="736"/>
                  <a:pt x="303" y="611"/>
                </a:cubicBezTo>
                <a:cubicBezTo>
                  <a:pt x="290" y="588"/>
                  <a:pt x="277" y="564"/>
                  <a:pt x="263" y="537"/>
                </a:cubicBezTo>
                <a:close/>
                <a:moveTo>
                  <a:pt x="329" y="603"/>
                </a:moveTo>
                <a:cubicBezTo>
                  <a:pt x="318" y="585"/>
                  <a:pt x="307" y="566"/>
                  <a:pt x="296" y="545"/>
                </a:cubicBezTo>
                <a:cubicBezTo>
                  <a:pt x="347" y="603"/>
                  <a:pt x="398" y="668"/>
                  <a:pt x="447" y="738"/>
                </a:cubicBezTo>
                <a:cubicBezTo>
                  <a:pt x="447" y="738"/>
                  <a:pt x="447" y="738"/>
                  <a:pt x="447" y="738"/>
                </a:cubicBezTo>
                <a:cubicBezTo>
                  <a:pt x="516" y="845"/>
                  <a:pt x="576" y="937"/>
                  <a:pt x="588" y="995"/>
                </a:cubicBezTo>
                <a:cubicBezTo>
                  <a:pt x="582" y="985"/>
                  <a:pt x="577" y="974"/>
                  <a:pt x="571" y="964"/>
                </a:cubicBezTo>
                <a:cubicBezTo>
                  <a:pt x="525" y="884"/>
                  <a:pt x="450" y="763"/>
                  <a:pt x="352" y="641"/>
                </a:cubicBezTo>
                <a:cubicBezTo>
                  <a:pt x="344" y="628"/>
                  <a:pt x="336" y="615"/>
                  <a:pt x="329" y="603"/>
                </a:cubicBezTo>
                <a:close/>
                <a:moveTo>
                  <a:pt x="456" y="751"/>
                </a:moveTo>
                <a:cubicBezTo>
                  <a:pt x="497" y="810"/>
                  <a:pt x="537" y="874"/>
                  <a:pt x="576" y="939"/>
                </a:cubicBezTo>
                <a:cubicBezTo>
                  <a:pt x="588" y="959"/>
                  <a:pt x="598" y="979"/>
                  <a:pt x="606" y="997"/>
                </a:cubicBezTo>
                <a:cubicBezTo>
                  <a:pt x="606" y="997"/>
                  <a:pt x="606" y="998"/>
                  <a:pt x="606" y="999"/>
                </a:cubicBezTo>
                <a:cubicBezTo>
                  <a:pt x="606" y="999"/>
                  <a:pt x="605" y="999"/>
                  <a:pt x="605" y="1000"/>
                </a:cubicBezTo>
                <a:cubicBezTo>
                  <a:pt x="605" y="1000"/>
                  <a:pt x="605" y="1000"/>
                  <a:pt x="605" y="1000"/>
                </a:cubicBezTo>
                <a:cubicBezTo>
                  <a:pt x="605" y="1001"/>
                  <a:pt x="605" y="1001"/>
                  <a:pt x="605" y="1001"/>
                </a:cubicBezTo>
                <a:cubicBezTo>
                  <a:pt x="604" y="1007"/>
                  <a:pt x="601" y="1012"/>
                  <a:pt x="598" y="1016"/>
                </a:cubicBezTo>
                <a:cubicBezTo>
                  <a:pt x="595" y="1010"/>
                  <a:pt x="592" y="1003"/>
                  <a:pt x="588" y="997"/>
                </a:cubicBezTo>
                <a:cubicBezTo>
                  <a:pt x="579" y="941"/>
                  <a:pt x="522" y="853"/>
                  <a:pt x="456" y="751"/>
                </a:cubicBezTo>
                <a:close/>
                <a:moveTo>
                  <a:pt x="610" y="1047"/>
                </a:moveTo>
                <a:cubicBezTo>
                  <a:pt x="604" y="1041"/>
                  <a:pt x="598" y="1033"/>
                  <a:pt x="591" y="1023"/>
                </a:cubicBezTo>
                <a:cubicBezTo>
                  <a:pt x="593" y="1021"/>
                  <a:pt x="596" y="1019"/>
                  <a:pt x="598" y="1017"/>
                </a:cubicBezTo>
                <a:cubicBezTo>
                  <a:pt x="602" y="1027"/>
                  <a:pt x="607" y="1037"/>
                  <a:pt x="610" y="1047"/>
                </a:cubicBezTo>
                <a:close/>
                <a:moveTo>
                  <a:pt x="598" y="1016"/>
                </a:moveTo>
                <a:cubicBezTo>
                  <a:pt x="602" y="1012"/>
                  <a:pt x="604" y="1007"/>
                  <a:pt x="606" y="1001"/>
                </a:cubicBezTo>
                <a:cubicBezTo>
                  <a:pt x="608" y="1005"/>
                  <a:pt x="610" y="1008"/>
                  <a:pt x="613" y="1011"/>
                </a:cubicBezTo>
                <a:cubicBezTo>
                  <a:pt x="621" y="1030"/>
                  <a:pt x="626" y="1048"/>
                  <a:pt x="629" y="1061"/>
                </a:cubicBezTo>
                <a:cubicBezTo>
                  <a:pt x="624" y="1059"/>
                  <a:pt x="618" y="1055"/>
                  <a:pt x="611" y="1048"/>
                </a:cubicBezTo>
                <a:cubicBezTo>
                  <a:pt x="607" y="1038"/>
                  <a:pt x="603" y="1027"/>
                  <a:pt x="598" y="1016"/>
                </a:cubicBezTo>
                <a:close/>
                <a:moveTo>
                  <a:pt x="608" y="998"/>
                </a:moveTo>
                <a:cubicBezTo>
                  <a:pt x="613" y="995"/>
                  <a:pt x="617" y="991"/>
                  <a:pt x="620" y="987"/>
                </a:cubicBezTo>
                <a:cubicBezTo>
                  <a:pt x="628" y="1005"/>
                  <a:pt x="633" y="1021"/>
                  <a:pt x="636" y="1033"/>
                </a:cubicBezTo>
                <a:cubicBezTo>
                  <a:pt x="630" y="1030"/>
                  <a:pt x="622" y="1022"/>
                  <a:pt x="613" y="1010"/>
                </a:cubicBezTo>
                <a:cubicBezTo>
                  <a:pt x="611" y="1007"/>
                  <a:pt x="610" y="1002"/>
                  <a:pt x="608" y="998"/>
                </a:cubicBezTo>
                <a:close/>
                <a:moveTo>
                  <a:pt x="599" y="944"/>
                </a:moveTo>
                <a:cubicBezTo>
                  <a:pt x="578" y="885"/>
                  <a:pt x="523" y="802"/>
                  <a:pt x="460" y="705"/>
                </a:cubicBezTo>
                <a:cubicBezTo>
                  <a:pt x="439" y="674"/>
                  <a:pt x="418" y="642"/>
                  <a:pt x="396" y="608"/>
                </a:cubicBezTo>
                <a:cubicBezTo>
                  <a:pt x="460" y="691"/>
                  <a:pt x="523" y="783"/>
                  <a:pt x="588" y="889"/>
                </a:cubicBezTo>
                <a:cubicBezTo>
                  <a:pt x="603" y="914"/>
                  <a:pt x="616" y="938"/>
                  <a:pt x="626" y="960"/>
                </a:cubicBezTo>
                <a:cubicBezTo>
                  <a:pt x="626" y="965"/>
                  <a:pt x="626" y="969"/>
                  <a:pt x="625" y="973"/>
                </a:cubicBezTo>
                <a:cubicBezTo>
                  <a:pt x="623" y="974"/>
                  <a:pt x="621" y="975"/>
                  <a:pt x="619" y="976"/>
                </a:cubicBezTo>
                <a:cubicBezTo>
                  <a:pt x="618" y="976"/>
                  <a:pt x="618" y="976"/>
                  <a:pt x="618" y="976"/>
                </a:cubicBezTo>
                <a:cubicBezTo>
                  <a:pt x="619" y="976"/>
                  <a:pt x="619" y="976"/>
                  <a:pt x="619" y="976"/>
                </a:cubicBezTo>
                <a:cubicBezTo>
                  <a:pt x="620" y="978"/>
                  <a:pt x="621" y="980"/>
                  <a:pt x="622" y="981"/>
                </a:cubicBezTo>
                <a:cubicBezTo>
                  <a:pt x="621" y="983"/>
                  <a:pt x="621" y="984"/>
                  <a:pt x="620" y="986"/>
                </a:cubicBezTo>
                <a:cubicBezTo>
                  <a:pt x="614" y="973"/>
                  <a:pt x="607" y="959"/>
                  <a:pt x="599" y="944"/>
                </a:cubicBezTo>
                <a:close/>
                <a:moveTo>
                  <a:pt x="627" y="961"/>
                </a:moveTo>
                <a:cubicBezTo>
                  <a:pt x="628" y="964"/>
                  <a:pt x="629" y="966"/>
                  <a:pt x="630" y="969"/>
                </a:cubicBezTo>
                <a:cubicBezTo>
                  <a:pt x="629" y="970"/>
                  <a:pt x="627" y="971"/>
                  <a:pt x="626" y="972"/>
                </a:cubicBezTo>
                <a:cubicBezTo>
                  <a:pt x="626" y="969"/>
                  <a:pt x="627" y="965"/>
                  <a:pt x="627" y="961"/>
                </a:cubicBezTo>
                <a:close/>
                <a:moveTo>
                  <a:pt x="619" y="976"/>
                </a:moveTo>
                <a:cubicBezTo>
                  <a:pt x="621" y="975"/>
                  <a:pt x="623" y="974"/>
                  <a:pt x="625" y="973"/>
                </a:cubicBezTo>
                <a:cubicBezTo>
                  <a:pt x="624" y="976"/>
                  <a:pt x="623" y="978"/>
                  <a:pt x="622" y="981"/>
                </a:cubicBezTo>
                <a:cubicBezTo>
                  <a:pt x="621" y="979"/>
                  <a:pt x="620" y="978"/>
                  <a:pt x="619" y="976"/>
                </a:cubicBezTo>
                <a:close/>
                <a:moveTo>
                  <a:pt x="625" y="973"/>
                </a:moveTo>
                <a:cubicBezTo>
                  <a:pt x="627" y="972"/>
                  <a:pt x="629" y="971"/>
                  <a:pt x="630" y="969"/>
                </a:cubicBezTo>
                <a:cubicBezTo>
                  <a:pt x="636" y="983"/>
                  <a:pt x="640" y="995"/>
                  <a:pt x="643" y="1005"/>
                </a:cubicBezTo>
                <a:cubicBezTo>
                  <a:pt x="638" y="1001"/>
                  <a:pt x="631" y="993"/>
                  <a:pt x="623" y="981"/>
                </a:cubicBezTo>
                <a:cubicBezTo>
                  <a:pt x="624" y="979"/>
                  <a:pt x="625" y="976"/>
                  <a:pt x="625" y="973"/>
                </a:cubicBezTo>
                <a:close/>
                <a:moveTo>
                  <a:pt x="627" y="960"/>
                </a:moveTo>
                <a:cubicBezTo>
                  <a:pt x="626" y="936"/>
                  <a:pt x="615" y="904"/>
                  <a:pt x="590" y="858"/>
                </a:cubicBezTo>
                <a:cubicBezTo>
                  <a:pt x="591" y="860"/>
                  <a:pt x="592" y="862"/>
                  <a:pt x="593" y="864"/>
                </a:cubicBezTo>
                <a:cubicBezTo>
                  <a:pt x="612" y="895"/>
                  <a:pt x="628" y="924"/>
                  <a:pt x="640" y="950"/>
                </a:cubicBezTo>
                <a:cubicBezTo>
                  <a:pt x="637" y="951"/>
                  <a:pt x="635" y="952"/>
                  <a:pt x="633" y="953"/>
                </a:cubicBezTo>
                <a:cubicBezTo>
                  <a:pt x="632" y="953"/>
                  <a:pt x="632" y="953"/>
                  <a:pt x="632" y="953"/>
                </a:cubicBezTo>
                <a:cubicBezTo>
                  <a:pt x="632" y="953"/>
                  <a:pt x="632" y="953"/>
                  <a:pt x="632" y="953"/>
                </a:cubicBezTo>
                <a:cubicBezTo>
                  <a:pt x="634" y="956"/>
                  <a:pt x="636" y="958"/>
                  <a:pt x="638" y="961"/>
                </a:cubicBezTo>
                <a:cubicBezTo>
                  <a:pt x="636" y="964"/>
                  <a:pt x="633" y="966"/>
                  <a:pt x="630" y="969"/>
                </a:cubicBezTo>
                <a:cubicBezTo>
                  <a:pt x="629" y="966"/>
                  <a:pt x="628" y="963"/>
                  <a:pt x="627" y="960"/>
                </a:cubicBezTo>
                <a:close/>
                <a:moveTo>
                  <a:pt x="633" y="953"/>
                </a:moveTo>
                <a:cubicBezTo>
                  <a:pt x="635" y="952"/>
                  <a:pt x="638" y="951"/>
                  <a:pt x="640" y="950"/>
                </a:cubicBezTo>
                <a:cubicBezTo>
                  <a:pt x="640" y="951"/>
                  <a:pt x="641" y="953"/>
                  <a:pt x="641" y="954"/>
                </a:cubicBezTo>
                <a:cubicBezTo>
                  <a:pt x="640" y="956"/>
                  <a:pt x="639" y="958"/>
                  <a:pt x="638" y="960"/>
                </a:cubicBezTo>
                <a:cubicBezTo>
                  <a:pt x="636" y="958"/>
                  <a:pt x="635" y="956"/>
                  <a:pt x="633" y="953"/>
                </a:cubicBezTo>
                <a:close/>
                <a:moveTo>
                  <a:pt x="642" y="954"/>
                </a:moveTo>
                <a:cubicBezTo>
                  <a:pt x="645" y="962"/>
                  <a:pt x="647" y="969"/>
                  <a:pt x="649" y="975"/>
                </a:cubicBezTo>
                <a:cubicBezTo>
                  <a:pt x="646" y="972"/>
                  <a:pt x="642" y="967"/>
                  <a:pt x="638" y="961"/>
                </a:cubicBezTo>
                <a:cubicBezTo>
                  <a:pt x="639" y="959"/>
                  <a:pt x="641" y="957"/>
                  <a:pt x="642" y="954"/>
                </a:cubicBezTo>
                <a:close/>
                <a:moveTo>
                  <a:pt x="641" y="953"/>
                </a:moveTo>
                <a:cubicBezTo>
                  <a:pt x="641" y="952"/>
                  <a:pt x="641" y="951"/>
                  <a:pt x="640" y="950"/>
                </a:cubicBezTo>
                <a:cubicBezTo>
                  <a:pt x="641" y="950"/>
                  <a:pt x="642" y="949"/>
                  <a:pt x="643" y="949"/>
                </a:cubicBezTo>
                <a:cubicBezTo>
                  <a:pt x="643" y="950"/>
                  <a:pt x="642" y="952"/>
                  <a:pt x="641" y="953"/>
                </a:cubicBezTo>
                <a:close/>
                <a:moveTo>
                  <a:pt x="640" y="950"/>
                </a:moveTo>
                <a:cubicBezTo>
                  <a:pt x="629" y="924"/>
                  <a:pt x="613" y="894"/>
                  <a:pt x="594" y="864"/>
                </a:cubicBezTo>
                <a:cubicBezTo>
                  <a:pt x="591" y="859"/>
                  <a:pt x="588" y="854"/>
                  <a:pt x="585" y="850"/>
                </a:cubicBezTo>
                <a:cubicBezTo>
                  <a:pt x="558" y="801"/>
                  <a:pt x="519" y="743"/>
                  <a:pt x="477" y="681"/>
                </a:cubicBezTo>
                <a:cubicBezTo>
                  <a:pt x="448" y="637"/>
                  <a:pt x="417" y="591"/>
                  <a:pt x="387" y="543"/>
                </a:cubicBezTo>
                <a:cubicBezTo>
                  <a:pt x="380" y="533"/>
                  <a:pt x="374" y="523"/>
                  <a:pt x="368" y="512"/>
                </a:cubicBezTo>
                <a:cubicBezTo>
                  <a:pt x="465" y="631"/>
                  <a:pt x="546" y="756"/>
                  <a:pt x="599" y="839"/>
                </a:cubicBezTo>
                <a:cubicBezTo>
                  <a:pt x="617" y="866"/>
                  <a:pt x="631" y="892"/>
                  <a:pt x="642" y="915"/>
                </a:cubicBezTo>
                <a:cubicBezTo>
                  <a:pt x="645" y="928"/>
                  <a:pt x="645" y="939"/>
                  <a:pt x="643" y="948"/>
                </a:cubicBezTo>
                <a:cubicBezTo>
                  <a:pt x="642" y="948"/>
                  <a:pt x="641" y="949"/>
                  <a:pt x="640" y="950"/>
                </a:cubicBezTo>
                <a:close/>
                <a:moveTo>
                  <a:pt x="643" y="917"/>
                </a:moveTo>
                <a:cubicBezTo>
                  <a:pt x="645" y="921"/>
                  <a:pt x="647" y="925"/>
                  <a:pt x="648" y="928"/>
                </a:cubicBezTo>
                <a:cubicBezTo>
                  <a:pt x="648" y="929"/>
                  <a:pt x="648" y="929"/>
                  <a:pt x="647" y="929"/>
                </a:cubicBezTo>
                <a:cubicBezTo>
                  <a:pt x="647" y="929"/>
                  <a:pt x="647" y="929"/>
                  <a:pt x="647" y="929"/>
                </a:cubicBezTo>
                <a:cubicBezTo>
                  <a:pt x="647" y="929"/>
                  <a:pt x="647" y="929"/>
                  <a:pt x="647" y="929"/>
                </a:cubicBezTo>
                <a:cubicBezTo>
                  <a:pt x="649" y="932"/>
                  <a:pt x="651" y="935"/>
                  <a:pt x="652" y="938"/>
                </a:cubicBezTo>
                <a:cubicBezTo>
                  <a:pt x="653" y="938"/>
                  <a:pt x="653" y="939"/>
                  <a:pt x="653" y="940"/>
                </a:cubicBezTo>
                <a:cubicBezTo>
                  <a:pt x="651" y="943"/>
                  <a:pt x="647" y="945"/>
                  <a:pt x="644" y="948"/>
                </a:cubicBezTo>
                <a:cubicBezTo>
                  <a:pt x="646" y="939"/>
                  <a:pt x="645" y="929"/>
                  <a:pt x="643" y="917"/>
                </a:cubicBezTo>
                <a:close/>
                <a:moveTo>
                  <a:pt x="648" y="929"/>
                </a:moveTo>
                <a:cubicBezTo>
                  <a:pt x="648" y="929"/>
                  <a:pt x="648" y="929"/>
                  <a:pt x="649" y="929"/>
                </a:cubicBezTo>
                <a:cubicBezTo>
                  <a:pt x="650" y="931"/>
                  <a:pt x="650" y="933"/>
                  <a:pt x="651" y="935"/>
                </a:cubicBezTo>
                <a:cubicBezTo>
                  <a:pt x="650" y="933"/>
                  <a:pt x="649" y="931"/>
                  <a:pt x="648" y="929"/>
                </a:cubicBezTo>
                <a:close/>
                <a:moveTo>
                  <a:pt x="643" y="915"/>
                </a:moveTo>
                <a:cubicBezTo>
                  <a:pt x="630" y="856"/>
                  <a:pt x="567" y="763"/>
                  <a:pt x="494" y="654"/>
                </a:cubicBezTo>
                <a:cubicBezTo>
                  <a:pt x="475" y="627"/>
                  <a:pt x="456" y="598"/>
                  <a:pt x="436" y="569"/>
                </a:cubicBezTo>
                <a:cubicBezTo>
                  <a:pt x="503" y="658"/>
                  <a:pt x="562" y="747"/>
                  <a:pt x="606" y="814"/>
                </a:cubicBezTo>
                <a:cubicBezTo>
                  <a:pt x="639" y="865"/>
                  <a:pt x="656" y="902"/>
                  <a:pt x="663" y="919"/>
                </a:cubicBezTo>
                <a:cubicBezTo>
                  <a:pt x="662" y="920"/>
                  <a:pt x="662" y="922"/>
                  <a:pt x="662" y="923"/>
                </a:cubicBezTo>
                <a:cubicBezTo>
                  <a:pt x="658" y="925"/>
                  <a:pt x="654" y="927"/>
                  <a:pt x="649" y="928"/>
                </a:cubicBezTo>
                <a:cubicBezTo>
                  <a:pt x="647" y="924"/>
                  <a:pt x="645" y="920"/>
                  <a:pt x="643" y="915"/>
                </a:cubicBezTo>
                <a:close/>
                <a:moveTo>
                  <a:pt x="663" y="920"/>
                </a:moveTo>
                <a:cubicBezTo>
                  <a:pt x="663" y="920"/>
                  <a:pt x="664" y="921"/>
                  <a:pt x="664" y="922"/>
                </a:cubicBezTo>
                <a:cubicBezTo>
                  <a:pt x="663" y="922"/>
                  <a:pt x="663" y="922"/>
                  <a:pt x="662" y="923"/>
                </a:cubicBezTo>
                <a:cubicBezTo>
                  <a:pt x="663" y="922"/>
                  <a:pt x="663" y="921"/>
                  <a:pt x="663" y="920"/>
                </a:cubicBezTo>
                <a:close/>
                <a:moveTo>
                  <a:pt x="611" y="788"/>
                </a:moveTo>
                <a:cubicBezTo>
                  <a:pt x="535" y="672"/>
                  <a:pt x="450" y="549"/>
                  <a:pt x="352" y="433"/>
                </a:cubicBezTo>
                <a:cubicBezTo>
                  <a:pt x="339" y="409"/>
                  <a:pt x="326" y="385"/>
                  <a:pt x="311" y="357"/>
                </a:cubicBezTo>
                <a:cubicBezTo>
                  <a:pt x="338" y="387"/>
                  <a:pt x="366" y="420"/>
                  <a:pt x="394" y="455"/>
                </a:cubicBezTo>
                <a:cubicBezTo>
                  <a:pt x="405" y="472"/>
                  <a:pt x="415" y="488"/>
                  <a:pt x="425" y="503"/>
                </a:cubicBezTo>
                <a:cubicBezTo>
                  <a:pt x="453" y="546"/>
                  <a:pt x="481" y="587"/>
                  <a:pt x="509" y="627"/>
                </a:cubicBezTo>
                <a:cubicBezTo>
                  <a:pt x="563" y="707"/>
                  <a:pt x="611" y="776"/>
                  <a:pt x="638" y="832"/>
                </a:cubicBezTo>
                <a:cubicBezTo>
                  <a:pt x="630" y="817"/>
                  <a:pt x="621" y="803"/>
                  <a:pt x="611" y="788"/>
                </a:cubicBezTo>
                <a:close/>
                <a:moveTo>
                  <a:pt x="344" y="366"/>
                </a:moveTo>
                <a:cubicBezTo>
                  <a:pt x="390" y="419"/>
                  <a:pt x="437" y="478"/>
                  <a:pt x="489" y="548"/>
                </a:cubicBezTo>
                <a:cubicBezTo>
                  <a:pt x="501" y="566"/>
                  <a:pt x="513" y="584"/>
                  <a:pt x="525" y="601"/>
                </a:cubicBezTo>
                <a:cubicBezTo>
                  <a:pt x="606" y="717"/>
                  <a:pt x="676" y="818"/>
                  <a:pt x="682" y="876"/>
                </a:cubicBezTo>
                <a:cubicBezTo>
                  <a:pt x="675" y="860"/>
                  <a:pt x="656" y="820"/>
                  <a:pt x="617" y="763"/>
                </a:cubicBezTo>
                <a:cubicBezTo>
                  <a:pt x="561" y="679"/>
                  <a:pt x="484" y="565"/>
                  <a:pt x="395" y="454"/>
                </a:cubicBezTo>
                <a:cubicBezTo>
                  <a:pt x="379" y="429"/>
                  <a:pt x="363" y="401"/>
                  <a:pt x="344" y="366"/>
                </a:cubicBezTo>
                <a:close/>
                <a:moveTo>
                  <a:pt x="689" y="858"/>
                </a:moveTo>
                <a:cubicBezTo>
                  <a:pt x="690" y="858"/>
                  <a:pt x="691" y="857"/>
                  <a:pt x="692" y="857"/>
                </a:cubicBezTo>
                <a:cubicBezTo>
                  <a:pt x="696" y="865"/>
                  <a:pt x="698" y="871"/>
                  <a:pt x="699" y="874"/>
                </a:cubicBezTo>
                <a:cubicBezTo>
                  <a:pt x="699" y="874"/>
                  <a:pt x="698" y="874"/>
                  <a:pt x="697" y="875"/>
                </a:cubicBezTo>
                <a:cubicBezTo>
                  <a:pt x="695" y="871"/>
                  <a:pt x="692" y="865"/>
                  <a:pt x="689" y="858"/>
                </a:cubicBezTo>
                <a:close/>
                <a:moveTo>
                  <a:pt x="623" y="737"/>
                </a:moveTo>
                <a:cubicBezTo>
                  <a:pt x="615" y="726"/>
                  <a:pt x="615" y="726"/>
                  <a:pt x="615" y="726"/>
                </a:cubicBezTo>
                <a:cubicBezTo>
                  <a:pt x="578" y="672"/>
                  <a:pt x="536" y="611"/>
                  <a:pt x="489" y="548"/>
                </a:cubicBezTo>
                <a:cubicBezTo>
                  <a:pt x="472" y="523"/>
                  <a:pt x="458" y="502"/>
                  <a:pt x="444" y="482"/>
                </a:cubicBezTo>
                <a:cubicBezTo>
                  <a:pt x="425" y="453"/>
                  <a:pt x="405" y="421"/>
                  <a:pt x="381" y="379"/>
                </a:cubicBezTo>
                <a:cubicBezTo>
                  <a:pt x="469" y="485"/>
                  <a:pt x="549" y="599"/>
                  <a:pt x="613" y="691"/>
                </a:cubicBezTo>
                <a:cubicBezTo>
                  <a:pt x="618" y="698"/>
                  <a:pt x="623" y="705"/>
                  <a:pt x="628" y="712"/>
                </a:cubicBezTo>
                <a:cubicBezTo>
                  <a:pt x="658" y="755"/>
                  <a:pt x="679" y="791"/>
                  <a:pt x="691" y="813"/>
                </a:cubicBezTo>
                <a:cubicBezTo>
                  <a:pt x="698" y="829"/>
                  <a:pt x="701" y="843"/>
                  <a:pt x="702" y="855"/>
                </a:cubicBezTo>
                <a:cubicBezTo>
                  <a:pt x="699" y="856"/>
                  <a:pt x="696" y="856"/>
                  <a:pt x="693" y="857"/>
                </a:cubicBezTo>
                <a:cubicBezTo>
                  <a:pt x="685" y="841"/>
                  <a:pt x="664" y="797"/>
                  <a:pt x="623" y="737"/>
                </a:cubicBezTo>
                <a:close/>
                <a:moveTo>
                  <a:pt x="693" y="816"/>
                </a:moveTo>
                <a:cubicBezTo>
                  <a:pt x="697" y="824"/>
                  <a:pt x="701" y="832"/>
                  <a:pt x="704" y="838"/>
                </a:cubicBezTo>
                <a:cubicBezTo>
                  <a:pt x="708" y="847"/>
                  <a:pt x="710" y="851"/>
                  <a:pt x="710" y="853"/>
                </a:cubicBezTo>
                <a:cubicBezTo>
                  <a:pt x="708" y="854"/>
                  <a:pt x="705" y="854"/>
                  <a:pt x="702" y="855"/>
                </a:cubicBezTo>
                <a:cubicBezTo>
                  <a:pt x="702" y="844"/>
                  <a:pt x="699" y="831"/>
                  <a:pt x="693" y="816"/>
                </a:cubicBezTo>
                <a:close/>
                <a:moveTo>
                  <a:pt x="702" y="833"/>
                </a:moveTo>
                <a:cubicBezTo>
                  <a:pt x="699" y="827"/>
                  <a:pt x="696" y="820"/>
                  <a:pt x="692" y="813"/>
                </a:cubicBezTo>
                <a:cubicBezTo>
                  <a:pt x="668" y="753"/>
                  <a:pt x="610" y="671"/>
                  <a:pt x="542" y="575"/>
                </a:cubicBezTo>
                <a:cubicBezTo>
                  <a:pt x="517" y="539"/>
                  <a:pt x="490" y="501"/>
                  <a:pt x="464" y="462"/>
                </a:cubicBezTo>
                <a:cubicBezTo>
                  <a:pt x="452" y="445"/>
                  <a:pt x="441" y="427"/>
                  <a:pt x="429" y="408"/>
                </a:cubicBezTo>
                <a:cubicBezTo>
                  <a:pt x="494" y="489"/>
                  <a:pt x="553" y="572"/>
                  <a:pt x="605" y="646"/>
                </a:cubicBezTo>
                <a:cubicBezTo>
                  <a:pt x="615" y="659"/>
                  <a:pt x="624" y="672"/>
                  <a:pt x="632" y="684"/>
                </a:cubicBezTo>
                <a:cubicBezTo>
                  <a:pt x="679" y="748"/>
                  <a:pt x="705" y="798"/>
                  <a:pt x="715" y="817"/>
                </a:cubicBezTo>
                <a:cubicBezTo>
                  <a:pt x="719" y="824"/>
                  <a:pt x="720" y="826"/>
                  <a:pt x="721" y="826"/>
                </a:cubicBezTo>
                <a:cubicBezTo>
                  <a:pt x="721" y="828"/>
                  <a:pt x="721" y="829"/>
                  <a:pt x="721" y="831"/>
                </a:cubicBezTo>
                <a:cubicBezTo>
                  <a:pt x="716" y="832"/>
                  <a:pt x="709" y="833"/>
                  <a:pt x="703" y="833"/>
                </a:cubicBezTo>
                <a:lnTo>
                  <a:pt x="702" y="833"/>
                </a:lnTo>
                <a:close/>
                <a:moveTo>
                  <a:pt x="716" y="816"/>
                </a:moveTo>
                <a:cubicBezTo>
                  <a:pt x="706" y="798"/>
                  <a:pt x="679" y="748"/>
                  <a:pt x="633" y="684"/>
                </a:cubicBezTo>
                <a:cubicBezTo>
                  <a:pt x="624" y="671"/>
                  <a:pt x="615" y="659"/>
                  <a:pt x="606" y="646"/>
                </a:cubicBezTo>
                <a:cubicBezTo>
                  <a:pt x="553" y="571"/>
                  <a:pt x="492" y="487"/>
                  <a:pt x="426" y="404"/>
                </a:cubicBezTo>
                <a:cubicBezTo>
                  <a:pt x="406" y="370"/>
                  <a:pt x="386" y="336"/>
                  <a:pt x="367" y="304"/>
                </a:cubicBezTo>
                <a:cubicBezTo>
                  <a:pt x="435" y="383"/>
                  <a:pt x="499" y="468"/>
                  <a:pt x="548" y="534"/>
                </a:cubicBezTo>
                <a:cubicBezTo>
                  <a:pt x="551" y="540"/>
                  <a:pt x="555" y="545"/>
                  <a:pt x="559" y="550"/>
                </a:cubicBezTo>
                <a:cubicBezTo>
                  <a:pt x="634" y="656"/>
                  <a:pt x="699" y="747"/>
                  <a:pt x="717" y="807"/>
                </a:cubicBezTo>
                <a:cubicBezTo>
                  <a:pt x="716" y="807"/>
                  <a:pt x="716" y="807"/>
                  <a:pt x="715" y="807"/>
                </a:cubicBezTo>
                <a:cubicBezTo>
                  <a:pt x="715" y="807"/>
                  <a:pt x="715" y="807"/>
                  <a:pt x="715" y="807"/>
                </a:cubicBezTo>
                <a:cubicBezTo>
                  <a:pt x="716" y="813"/>
                  <a:pt x="716" y="813"/>
                  <a:pt x="716" y="813"/>
                </a:cubicBezTo>
                <a:cubicBezTo>
                  <a:pt x="719" y="819"/>
                  <a:pt x="720" y="823"/>
                  <a:pt x="721" y="825"/>
                </a:cubicBezTo>
                <a:cubicBezTo>
                  <a:pt x="720" y="824"/>
                  <a:pt x="718" y="821"/>
                  <a:pt x="716" y="816"/>
                </a:cubicBezTo>
                <a:close/>
                <a:moveTo>
                  <a:pt x="717" y="812"/>
                </a:moveTo>
                <a:cubicBezTo>
                  <a:pt x="715" y="808"/>
                  <a:pt x="715" y="808"/>
                  <a:pt x="715" y="808"/>
                </a:cubicBezTo>
                <a:cubicBezTo>
                  <a:pt x="716" y="808"/>
                  <a:pt x="716" y="808"/>
                  <a:pt x="717" y="808"/>
                </a:cubicBezTo>
                <a:cubicBezTo>
                  <a:pt x="718" y="813"/>
                  <a:pt x="719" y="817"/>
                  <a:pt x="720" y="822"/>
                </a:cubicBezTo>
                <a:cubicBezTo>
                  <a:pt x="720" y="820"/>
                  <a:pt x="719" y="817"/>
                  <a:pt x="717" y="812"/>
                </a:cubicBezTo>
                <a:close/>
                <a:moveTo>
                  <a:pt x="573" y="569"/>
                </a:moveTo>
                <a:cubicBezTo>
                  <a:pt x="582" y="582"/>
                  <a:pt x="591" y="594"/>
                  <a:pt x="599" y="606"/>
                </a:cubicBezTo>
                <a:cubicBezTo>
                  <a:pt x="612" y="623"/>
                  <a:pt x="624" y="639"/>
                  <a:pt x="636" y="655"/>
                </a:cubicBezTo>
                <a:cubicBezTo>
                  <a:pt x="673" y="707"/>
                  <a:pt x="698" y="749"/>
                  <a:pt x="713" y="773"/>
                </a:cubicBezTo>
                <a:cubicBezTo>
                  <a:pt x="723" y="790"/>
                  <a:pt x="727" y="797"/>
                  <a:pt x="729" y="797"/>
                </a:cubicBezTo>
                <a:cubicBezTo>
                  <a:pt x="729" y="797"/>
                  <a:pt x="729" y="797"/>
                  <a:pt x="730" y="797"/>
                </a:cubicBezTo>
                <a:cubicBezTo>
                  <a:pt x="730" y="796"/>
                  <a:pt x="730" y="791"/>
                  <a:pt x="727" y="781"/>
                </a:cubicBezTo>
                <a:cubicBezTo>
                  <a:pt x="730" y="781"/>
                  <a:pt x="733" y="781"/>
                  <a:pt x="735" y="781"/>
                </a:cubicBezTo>
                <a:cubicBezTo>
                  <a:pt x="738" y="789"/>
                  <a:pt x="740" y="797"/>
                  <a:pt x="740" y="804"/>
                </a:cubicBezTo>
                <a:cubicBezTo>
                  <a:pt x="734" y="806"/>
                  <a:pt x="726" y="807"/>
                  <a:pt x="717" y="807"/>
                </a:cubicBezTo>
                <a:cubicBezTo>
                  <a:pt x="701" y="751"/>
                  <a:pt x="643" y="667"/>
                  <a:pt x="573" y="569"/>
                </a:cubicBezTo>
                <a:close/>
                <a:moveTo>
                  <a:pt x="725" y="754"/>
                </a:moveTo>
                <a:cubicBezTo>
                  <a:pt x="732" y="764"/>
                  <a:pt x="736" y="768"/>
                  <a:pt x="738" y="768"/>
                </a:cubicBezTo>
                <a:cubicBezTo>
                  <a:pt x="738" y="768"/>
                  <a:pt x="738" y="768"/>
                  <a:pt x="738" y="768"/>
                </a:cubicBezTo>
                <a:cubicBezTo>
                  <a:pt x="738" y="768"/>
                  <a:pt x="738" y="768"/>
                  <a:pt x="739" y="768"/>
                </a:cubicBezTo>
                <a:cubicBezTo>
                  <a:pt x="740" y="766"/>
                  <a:pt x="740" y="762"/>
                  <a:pt x="738" y="754"/>
                </a:cubicBezTo>
                <a:cubicBezTo>
                  <a:pt x="744" y="754"/>
                  <a:pt x="749" y="754"/>
                  <a:pt x="754" y="754"/>
                </a:cubicBezTo>
                <a:cubicBezTo>
                  <a:pt x="757" y="762"/>
                  <a:pt x="759" y="770"/>
                  <a:pt x="760" y="777"/>
                </a:cubicBezTo>
                <a:cubicBezTo>
                  <a:pt x="753" y="778"/>
                  <a:pt x="745" y="780"/>
                  <a:pt x="736" y="780"/>
                </a:cubicBezTo>
                <a:cubicBezTo>
                  <a:pt x="733" y="772"/>
                  <a:pt x="730" y="763"/>
                  <a:pt x="725" y="754"/>
                </a:cubicBezTo>
                <a:close/>
                <a:moveTo>
                  <a:pt x="747" y="734"/>
                </a:moveTo>
                <a:cubicBezTo>
                  <a:pt x="748" y="732"/>
                  <a:pt x="748" y="729"/>
                  <a:pt x="748" y="725"/>
                </a:cubicBezTo>
                <a:cubicBezTo>
                  <a:pt x="751" y="725"/>
                  <a:pt x="755" y="725"/>
                  <a:pt x="758" y="725"/>
                </a:cubicBezTo>
                <a:cubicBezTo>
                  <a:pt x="763" y="725"/>
                  <a:pt x="767" y="725"/>
                  <a:pt x="771" y="724"/>
                </a:cubicBezTo>
                <a:cubicBezTo>
                  <a:pt x="775" y="734"/>
                  <a:pt x="777" y="742"/>
                  <a:pt x="778" y="750"/>
                </a:cubicBezTo>
                <a:cubicBezTo>
                  <a:pt x="771" y="751"/>
                  <a:pt x="763" y="753"/>
                  <a:pt x="755" y="753"/>
                </a:cubicBezTo>
                <a:cubicBezTo>
                  <a:pt x="753" y="747"/>
                  <a:pt x="750" y="741"/>
                  <a:pt x="747" y="734"/>
                </a:cubicBezTo>
                <a:close/>
                <a:moveTo>
                  <a:pt x="760" y="698"/>
                </a:moveTo>
                <a:cubicBezTo>
                  <a:pt x="766" y="698"/>
                  <a:pt x="771" y="698"/>
                  <a:pt x="776" y="698"/>
                </a:cubicBezTo>
                <a:cubicBezTo>
                  <a:pt x="780" y="698"/>
                  <a:pt x="784" y="698"/>
                  <a:pt x="788" y="698"/>
                </a:cubicBezTo>
                <a:cubicBezTo>
                  <a:pt x="791" y="706"/>
                  <a:pt x="793" y="714"/>
                  <a:pt x="795" y="720"/>
                </a:cubicBezTo>
                <a:cubicBezTo>
                  <a:pt x="788" y="722"/>
                  <a:pt x="780" y="723"/>
                  <a:pt x="772" y="724"/>
                </a:cubicBezTo>
                <a:cubicBezTo>
                  <a:pt x="769" y="716"/>
                  <a:pt x="765" y="707"/>
                  <a:pt x="760" y="698"/>
                </a:cubicBezTo>
                <a:close/>
                <a:moveTo>
                  <a:pt x="777" y="671"/>
                </a:moveTo>
                <a:cubicBezTo>
                  <a:pt x="783" y="672"/>
                  <a:pt x="788" y="672"/>
                  <a:pt x="794" y="672"/>
                </a:cubicBezTo>
                <a:cubicBezTo>
                  <a:pt x="798" y="672"/>
                  <a:pt x="802" y="672"/>
                  <a:pt x="806" y="672"/>
                </a:cubicBezTo>
                <a:cubicBezTo>
                  <a:pt x="809" y="680"/>
                  <a:pt x="811" y="687"/>
                  <a:pt x="812" y="694"/>
                </a:cubicBezTo>
                <a:cubicBezTo>
                  <a:pt x="805" y="696"/>
                  <a:pt x="798" y="697"/>
                  <a:pt x="789" y="697"/>
                </a:cubicBezTo>
                <a:cubicBezTo>
                  <a:pt x="786" y="689"/>
                  <a:pt x="782" y="681"/>
                  <a:pt x="777" y="671"/>
                </a:cubicBezTo>
                <a:close/>
                <a:moveTo>
                  <a:pt x="795" y="645"/>
                </a:moveTo>
                <a:cubicBezTo>
                  <a:pt x="795" y="645"/>
                  <a:pt x="795" y="645"/>
                  <a:pt x="795" y="645"/>
                </a:cubicBezTo>
                <a:cubicBezTo>
                  <a:pt x="801" y="645"/>
                  <a:pt x="806" y="646"/>
                  <a:pt x="812" y="646"/>
                </a:cubicBezTo>
                <a:cubicBezTo>
                  <a:pt x="815" y="646"/>
                  <a:pt x="819" y="645"/>
                  <a:pt x="822" y="645"/>
                </a:cubicBezTo>
                <a:cubicBezTo>
                  <a:pt x="825" y="653"/>
                  <a:pt x="827" y="661"/>
                  <a:pt x="828" y="668"/>
                </a:cubicBezTo>
                <a:cubicBezTo>
                  <a:pt x="822" y="669"/>
                  <a:pt x="814" y="671"/>
                  <a:pt x="806" y="671"/>
                </a:cubicBezTo>
                <a:cubicBezTo>
                  <a:pt x="803" y="663"/>
                  <a:pt x="799" y="654"/>
                  <a:pt x="795" y="645"/>
                </a:cubicBezTo>
                <a:close/>
                <a:moveTo>
                  <a:pt x="811" y="618"/>
                </a:moveTo>
                <a:cubicBezTo>
                  <a:pt x="818" y="618"/>
                  <a:pt x="825" y="619"/>
                  <a:pt x="831" y="619"/>
                </a:cubicBezTo>
                <a:cubicBezTo>
                  <a:pt x="834" y="619"/>
                  <a:pt x="837" y="619"/>
                  <a:pt x="840" y="619"/>
                </a:cubicBezTo>
                <a:cubicBezTo>
                  <a:pt x="840" y="619"/>
                  <a:pt x="840" y="619"/>
                  <a:pt x="840" y="619"/>
                </a:cubicBezTo>
                <a:cubicBezTo>
                  <a:pt x="843" y="627"/>
                  <a:pt x="845" y="635"/>
                  <a:pt x="846" y="642"/>
                </a:cubicBezTo>
                <a:cubicBezTo>
                  <a:pt x="839" y="643"/>
                  <a:pt x="831" y="644"/>
                  <a:pt x="822" y="645"/>
                </a:cubicBezTo>
                <a:cubicBezTo>
                  <a:pt x="819" y="637"/>
                  <a:pt x="815" y="628"/>
                  <a:pt x="811" y="618"/>
                </a:cubicBezTo>
                <a:close/>
                <a:moveTo>
                  <a:pt x="828" y="592"/>
                </a:moveTo>
                <a:cubicBezTo>
                  <a:pt x="835" y="592"/>
                  <a:pt x="842" y="593"/>
                  <a:pt x="848" y="593"/>
                </a:cubicBezTo>
                <a:cubicBezTo>
                  <a:pt x="851" y="593"/>
                  <a:pt x="854" y="592"/>
                  <a:pt x="857" y="592"/>
                </a:cubicBezTo>
                <a:cubicBezTo>
                  <a:pt x="860" y="601"/>
                  <a:pt x="862" y="608"/>
                  <a:pt x="863" y="615"/>
                </a:cubicBezTo>
                <a:cubicBezTo>
                  <a:pt x="857" y="617"/>
                  <a:pt x="849" y="618"/>
                  <a:pt x="840" y="618"/>
                </a:cubicBezTo>
                <a:cubicBezTo>
                  <a:pt x="837" y="610"/>
                  <a:pt x="833" y="601"/>
                  <a:pt x="828" y="592"/>
                </a:cubicBezTo>
                <a:close/>
                <a:moveTo>
                  <a:pt x="845" y="566"/>
                </a:moveTo>
                <a:cubicBezTo>
                  <a:pt x="853" y="566"/>
                  <a:pt x="860" y="567"/>
                  <a:pt x="867" y="567"/>
                </a:cubicBezTo>
                <a:cubicBezTo>
                  <a:pt x="869" y="567"/>
                  <a:pt x="872" y="567"/>
                  <a:pt x="875" y="566"/>
                </a:cubicBezTo>
                <a:cubicBezTo>
                  <a:pt x="878" y="575"/>
                  <a:pt x="880" y="582"/>
                  <a:pt x="881" y="589"/>
                </a:cubicBezTo>
                <a:cubicBezTo>
                  <a:pt x="874" y="590"/>
                  <a:pt x="866" y="591"/>
                  <a:pt x="857" y="592"/>
                </a:cubicBezTo>
                <a:cubicBezTo>
                  <a:pt x="854" y="584"/>
                  <a:pt x="850" y="575"/>
                  <a:pt x="845" y="566"/>
                </a:cubicBezTo>
                <a:close/>
                <a:moveTo>
                  <a:pt x="875" y="566"/>
                </a:moveTo>
                <a:cubicBezTo>
                  <a:pt x="872" y="558"/>
                  <a:pt x="868" y="549"/>
                  <a:pt x="863" y="539"/>
                </a:cubicBezTo>
                <a:cubicBezTo>
                  <a:pt x="871" y="540"/>
                  <a:pt x="878" y="540"/>
                  <a:pt x="885" y="540"/>
                </a:cubicBezTo>
                <a:cubicBezTo>
                  <a:pt x="888" y="540"/>
                  <a:pt x="890" y="540"/>
                  <a:pt x="892" y="540"/>
                </a:cubicBezTo>
                <a:cubicBezTo>
                  <a:pt x="895" y="548"/>
                  <a:pt x="898" y="556"/>
                  <a:pt x="899" y="563"/>
                </a:cubicBezTo>
                <a:cubicBezTo>
                  <a:pt x="892" y="565"/>
                  <a:pt x="884" y="566"/>
                  <a:pt x="875" y="566"/>
                </a:cubicBezTo>
                <a:close/>
                <a:moveTo>
                  <a:pt x="880" y="513"/>
                </a:moveTo>
                <a:cubicBezTo>
                  <a:pt x="888" y="514"/>
                  <a:pt x="896" y="514"/>
                  <a:pt x="903" y="514"/>
                </a:cubicBezTo>
                <a:cubicBezTo>
                  <a:pt x="905" y="514"/>
                  <a:pt x="907" y="514"/>
                  <a:pt x="910" y="514"/>
                </a:cubicBezTo>
                <a:cubicBezTo>
                  <a:pt x="913" y="522"/>
                  <a:pt x="915" y="530"/>
                  <a:pt x="917" y="537"/>
                </a:cubicBezTo>
                <a:cubicBezTo>
                  <a:pt x="910" y="538"/>
                  <a:pt x="901" y="539"/>
                  <a:pt x="892" y="539"/>
                </a:cubicBezTo>
                <a:cubicBezTo>
                  <a:pt x="889" y="531"/>
                  <a:pt x="885" y="523"/>
                  <a:pt x="880" y="513"/>
                </a:cubicBezTo>
                <a:close/>
                <a:moveTo>
                  <a:pt x="897" y="487"/>
                </a:moveTo>
                <a:cubicBezTo>
                  <a:pt x="906" y="488"/>
                  <a:pt x="914" y="488"/>
                  <a:pt x="922" y="488"/>
                </a:cubicBezTo>
                <a:cubicBezTo>
                  <a:pt x="924" y="488"/>
                  <a:pt x="926" y="488"/>
                  <a:pt x="927" y="488"/>
                </a:cubicBezTo>
                <a:cubicBezTo>
                  <a:pt x="931" y="496"/>
                  <a:pt x="933" y="504"/>
                  <a:pt x="935" y="511"/>
                </a:cubicBezTo>
                <a:cubicBezTo>
                  <a:pt x="927" y="512"/>
                  <a:pt x="919" y="513"/>
                  <a:pt x="910" y="514"/>
                </a:cubicBezTo>
                <a:cubicBezTo>
                  <a:pt x="907" y="505"/>
                  <a:pt x="902" y="496"/>
                  <a:pt x="897" y="487"/>
                </a:cubicBezTo>
                <a:close/>
                <a:moveTo>
                  <a:pt x="928" y="487"/>
                </a:moveTo>
                <a:cubicBezTo>
                  <a:pt x="924" y="478"/>
                  <a:pt x="919" y="469"/>
                  <a:pt x="913" y="458"/>
                </a:cubicBezTo>
                <a:cubicBezTo>
                  <a:pt x="924" y="458"/>
                  <a:pt x="933" y="457"/>
                  <a:pt x="942" y="456"/>
                </a:cubicBezTo>
                <a:cubicBezTo>
                  <a:pt x="947" y="467"/>
                  <a:pt x="950" y="476"/>
                  <a:pt x="952" y="485"/>
                </a:cubicBezTo>
                <a:cubicBezTo>
                  <a:pt x="945" y="486"/>
                  <a:pt x="937" y="487"/>
                  <a:pt x="928" y="487"/>
                </a:cubicBezTo>
                <a:close/>
                <a:moveTo>
                  <a:pt x="930" y="432"/>
                </a:moveTo>
                <a:cubicBezTo>
                  <a:pt x="931" y="432"/>
                  <a:pt x="932" y="432"/>
                  <a:pt x="933" y="432"/>
                </a:cubicBezTo>
                <a:cubicBezTo>
                  <a:pt x="933" y="432"/>
                  <a:pt x="933" y="432"/>
                  <a:pt x="933" y="432"/>
                </a:cubicBezTo>
                <a:cubicBezTo>
                  <a:pt x="943" y="432"/>
                  <a:pt x="952" y="432"/>
                  <a:pt x="960" y="431"/>
                </a:cubicBezTo>
                <a:cubicBezTo>
                  <a:pt x="963" y="438"/>
                  <a:pt x="966" y="445"/>
                  <a:pt x="968" y="451"/>
                </a:cubicBezTo>
                <a:cubicBezTo>
                  <a:pt x="960" y="453"/>
                  <a:pt x="952" y="454"/>
                  <a:pt x="942" y="455"/>
                </a:cubicBezTo>
                <a:cubicBezTo>
                  <a:pt x="939" y="448"/>
                  <a:pt x="935" y="440"/>
                  <a:pt x="930" y="432"/>
                </a:cubicBezTo>
                <a:close/>
                <a:moveTo>
                  <a:pt x="961" y="431"/>
                </a:moveTo>
                <a:cubicBezTo>
                  <a:pt x="970" y="430"/>
                  <a:pt x="979" y="429"/>
                  <a:pt x="986" y="427"/>
                </a:cubicBezTo>
                <a:cubicBezTo>
                  <a:pt x="988" y="433"/>
                  <a:pt x="989" y="438"/>
                  <a:pt x="989" y="443"/>
                </a:cubicBezTo>
                <a:cubicBezTo>
                  <a:pt x="983" y="446"/>
                  <a:pt x="976" y="449"/>
                  <a:pt x="968" y="451"/>
                </a:cubicBezTo>
                <a:cubicBezTo>
                  <a:pt x="966" y="445"/>
                  <a:pt x="964" y="438"/>
                  <a:pt x="961" y="431"/>
                </a:cubicBezTo>
                <a:close/>
                <a:moveTo>
                  <a:pt x="960" y="430"/>
                </a:moveTo>
                <a:cubicBezTo>
                  <a:pt x="957" y="423"/>
                  <a:pt x="953" y="415"/>
                  <a:pt x="948" y="406"/>
                </a:cubicBezTo>
                <a:cubicBezTo>
                  <a:pt x="952" y="406"/>
                  <a:pt x="957" y="406"/>
                  <a:pt x="961" y="406"/>
                </a:cubicBezTo>
                <a:cubicBezTo>
                  <a:pt x="961" y="406"/>
                  <a:pt x="961" y="406"/>
                  <a:pt x="961" y="406"/>
                </a:cubicBezTo>
                <a:cubicBezTo>
                  <a:pt x="967" y="406"/>
                  <a:pt x="973" y="406"/>
                  <a:pt x="978" y="406"/>
                </a:cubicBezTo>
                <a:cubicBezTo>
                  <a:pt x="981" y="413"/>
                  <a:pt x="984" y="420"/>
                  <a:pt x="986" y="427"/>
                </a:cubicBezTo>
                <a:cubicBezTo>
                  <a:pt x="978" y="428"/>
                  <a:pt x="970" y="430"/>
                  <a:pt x="960" y="430"/>
                </a:cubicBezTo>
                <a:close/>
                <a:moveTo>
                  <a:pt x="965" y="380"/>
                </a:moveTo>
                <a:cubicBezTo>
                  <a:pt x="972" y="381"/>
                  <a:pt x="979" y="381"/>
                  <a:pt x="986" y="381"/>
                </a:cubicBezTo>
                <a:cubicBezTo>
                  <a:pt x="986" y="381"/>
                  <a:pt x="986" y="381"/>
                  <a:pt x="986" y="381"/>
                </a:cubicBezTo>
                <a:cubicBezTo>
                  <a:pt x="992" y="381"/>
                  <a:pt x="999" y="381"/>
                  <a:pt x="1005" y="380"/>
                </a:cubicBezTo>
                <a:cubicBezTo>
                  <a:pt x="1008" y="387"/>
                  <a:pt x="1010" y="394"/>
                  <a:pt x="1011" y="400"/>
                </a:cubicBezTo>
                <a:cubicBezTo>
                  <a:pt x="1002" y="403"/>
                  <a:pt x="991" y="404"/>
                  <a:pt x="978" y="405"/>
                </a:cubicBezTo>
                <a:cubicBezTo>
                  <a:pt x="975" y="398"/>
                  <a:pt x="970" y="389"/>
                  <a:pt x="965" y="380"/>
                </a:cubicBezTo>
                <a:close/>
                <a:moveTo>
                  <a:pt x="993" y="356"/>
                </a:moveTo>
                <a:cubicBezTo>
                  <a:pt x="998" y="356"/>
                  <a:pt x="1003" y="356"/>
                  <a:pt x="1008" y="356"/>
                </a:cubicBezTo>
                <a:cubicBezTo>
                  <a:pt x="1008" y="356"/>
                  <a:pt x="1008" y="356"/>
                  <a:pt x="1008" y="356"/>
                </a:cubicBezTo>
                <a:cubicBezTo>
                  <a:pt x="1013" y="356"/>
                  <a:pt x="1017" y="356"/>
                  <a:pt x="1021" y="356"/>
                </a:cubicBezTo>
                <a:cubicBezTo>
                  <a:pt x="1024" y="363"/>
                  <a:pt x="1026" y="370"/>
                  <a:pt x="1027" y="376"/>
                </a:cubicBezTo>
                <a:cubicBezTo>
                  <a:pt x="1021" y="378"/>
                  <a:pt x="1013" y="379"/>
                  <a:pt x="1005" y="380"/>
                </a:cubicBezTo>
                <a:cubicBezTo>
                  <a:pt x="1002" y="372"/>
                  <a:pt x="998" y="364"/>
                  <a:pt x="993" y="356"/>
                </a:cubicBezTo>
                <a:close/>
                <a:moveTo>
                  <a:pt x="1009" y="330"/>
                </a:moveTo>
                <a:cubicBezTo>
                  <a:pt x="1016" y="331"/>
                  <a:pt x="1023" y="331"/>
                  <a:pt x="1029" y="331"/>
                </a:cubicBezTo>
                <a:cubicBezTo>
                  <a:pt x="1029" y="331"/>
                  <a:pt x="1029" y="331"/>
                  <a:pt x="1029" y="331"/>
                </a:cubicBezTo>
                <a:cubicBezTo>
                  <a:pt x="1032" y="331"/>
                  <a:pt x="1035" y="331"/>
                  <a:pt x="1037" y="331"/>
                </a:cubicBezTo>
                <a:cubicBezTo>
                  <a:pt x="1041" y="339"/>
                  <a:pt x="1043" y="346"/>
                  <a:pt x="1044" y="352"/>
                </a:cubicBezTo>
                <a:cubicBezTo>
                  <a:pt x="1038" y="354"/>
                  <a:pt x="1030" y="355"/>
                  <a:pt x="1022" y="355"/>
                </a:cubicBezTo>
                <a:cubicBezTo>
                  <a:pt x="1018" y="348"/>
                  <a:pt x="1014" y="339"/>
                  <a:pt x="1009" y="330"/>
                </a:cubicBezTo>
                <a:close/>
                <a:moveTo>
                  <a:pt x="1021" y="355"/>
                </a:moveTo>
                <a:cubicBezTo>
                  <a:pt x="1017" y="356"/>
                  <a:pt x="1013" y="356"/>
                  <a:pt x="1008" y="356"/>
                </a:cubicBezTo>
                <a:cubicBezTo>
                  <a:pt x="1008" y="356"/>
                  <a:pt x="1008" y="356"/>
                  <a:pt x="1008" y="356"/>
                </a:cubicBezTo>
                <a:cubicBezTo>
                  <a:pt x="1003" y="356"/>
                  <a:pt x="998" y="356"/>
                  <a:pt x="993" y="355"/>
                </a:cubicBezTo>
                <a:cubicBezTo>
                  <a:pt x="988" y="347"/>
                  <a:pt x="981" y="337"/>
                  <a:pt x="974" y="326"/>
                </a:cubicBezTo>
                <a:cubicBezTo>
                  <a:pt x="986" y="328"/>
                  <a:pt x="998" y="329"/>
                  <a:pt x="1008" y="330"/>
                </a:cubicBezTo>
                <a:cubicBezTo>
                  <a:pt x="1013" y="339"/>
                  <a:pt x="1018" y="348"/>
                  <a:pt x="1021" y="355"/>
                </a:cubicBezTo>
                <a:close/>
                <a:moveTo>
                  <a:pt x="992" y="355"/>
                </a:moveTo>
                <a:cubicBezTo>
                  <a:pt x="979" y="355"/>
                  <a:pt x="963" y="353"/>
                  <a:pt x="946" y="351"/>
                </a:cubicBezTo>
                <a:cubicBezTo>
                  <a:pt x="939" y="340"/>
                  <a:pt x="931" y="329"/>
                  <a:pt x="922" y="317"/>
                </a:cubicBezTo>
                <a:cubicBezTo>
                  <a:pt x="941" y="321"/>
                  <a:pt x="958" y="324"/>
                  <a:pt x="973" y="326"/>
                </a:cubicBezTo>
                <a:cubicBezTo>
                  <a:pt x="981" y="337"/>
                  <a:pt x="987" y="347"/>
                  <a:pt x="992" y="355"/>
                </a:cubicBezTo>
                <a:close/>
                <a:moveTo>
                  <a:pt x="945" y="350"/>
                </a:moveTo>
                <a:cubicBezTo>
                  <a:pt x="933" y="349"/>
                  <a:pt x="920" y="347"/>
                  <a:pt x="906" y="344"/>
                </a:cubicBezTo>
                <a:cubicBezTo>
                  <a:pt x="897" y="331"/>
                  <a:pt x="886" y="318"/>
                  <a:pt x="875" y="303"/>
                </a:cubicBezTo>
                <a:cubicBezTo>
                  <a:pt x="888" y="309"/>
                  <a:pt x="901" y="313"/>
                  <a:pt x="913" y="315"/>
                </a:cubicBezTo>
                <a:cubicBezTo>
                  <a:pt x="916" y="316"/>
                  <a:pt x="919" y="317"/>
                  <a:pt x="921" y="317"/>
                </a:cubicBezTo>
                <a:cubicBezTo>
                  <a:pt x="930" y="329"/>
                  <a:pt x="938" y="340"/>
                  <a:pt x="945" y="350"/>
                </a:cubicBezTo>
                <a:close/>
                <a:moveTo>
                  <a:pt x="905" y="344"/>
                </a:moveTo>
                <a:cubicBezTo>
                  <a:pt x="904" y="343"/>
                  <a:pt x="904" y="343"/>
                  <a:pt x="904" y="343"/>
                </a:cubicBezTo>
                <a:cubicBezTo>
                  <a:pt x="889" y="341"/>
                  <a:pt x="873" y="335"/>
                  <a:pt x="857" y="328"/>
                </a:cubicBezTo>
                <a:cubicBezTo>
                  <a:pt x="843" y="310"/>
                  <a:pt x="827" y="291"/>
                  <a:pt x="808" y="267"/>
                </a:cubicBezTo>
                <a:cubicBezTo>
                  <a:pt x="831" y="282"/>
                  <a:pt x="853" y="294"/>
                  <a:pt x="874" y="303"/>
                </a:cubicBezTo>
                <a:cubicBezTo>
                  <a:pt x="886" y="318"/>
                  <a:pt x="896" y="331"/>
                  <a:pt x="905" y="344"/>
                </a:cubicBezTo>
                <a:close/>
                <a:moveTo>
                  <a:pt x="889" y="370"/>
                </a:moveTo>
                <a:cubicBezTo>
                  <a:pt x="874" y="367"/>
                  <a:pt x="857" y="361"/>
                  <a:pt x="840" y="353"/>
                </a:cubicBezTo>
                <a:cubicBezTo>
                  <a:pt x="825" y="333"/>
                  <a:pt x="808" y="312"/>
                  <a:pt x="785" y="285"/>
                </a:cubicBezTo>
                <a:cubicBezTo>
                  <a:pt x="811" y="304"/>
                  <a:pt x="834" y="318"/>
                  <a:pt x="857" y="328"/>
                </a:cubicBezTo>
                <a:cubicBezTo>
                  <a:pt x="869" y="344"/>
                  <a:pt x="879" y="358"/>
                  <a:pt x="889" y="370"/>
                </a:cubicBezTo>
                <a:close/>
                <a:moveTo>
                  <a:pt x="873" y="398"/>
                </a:moveTo>
                <a:cubicBezTo>
                  <a:pt x="857" y="394"/>
                  <a:pt x="840" y="387"/>
                  <a:pt x="821" y="376"/>
                </a:cubicBezTo>
                <a:cubicBezTo>
                  <a:pt x="800" y="348"/>
                  <a:pt x="777" y="320"/>
                  <a:pt x="757" y="295"/>
                </a:cubicBezTo>
                <a:cubicBezTo>
                  <a:pt x="787" y="321"/>
                  <a:pt x="815" y="340"/>
                  <a:pt x="840" y="353"/>
                </a:cubicBezTo>
                <a:cubicBezTo>
                  <a:pt x="853" y="370"/>
                  <a:pt x="864" y="384"/>
                  <a:pt x="873" y="398"/>
                </a:cubicBezTo>
                <a:close/>
                <a:moveTo>
                  <a:pt x="857" y="425"/>
                </a:moveTo>
                <a:cubicBezTo>
                  <a:pt x="841" y="421"/>
                  <a:pt x="822" y="412"/>
                  <a:pt x="801" y="397"/>
                </a:cubicBezTo>
                <a:cubicBezTo>
                  <a:pt x="777" y="365"/>
                  <a:pt x="750" y="332"/>
                  <a:pt x="720" y="295"/>
                </a:cubicBezTo>
                <a:cubicBezTo>
                  <a:pt x="759" y="332"/>
                  <a:pt x="792" y="359"/>
                  <a:pt x="821" y="376"/>
                </a:cubicBezTo>
                <a:cubicBezTo>
                  <a:pt x="821" y="376"/>
                  <a:pt x="821" y="376"/>
                  <a:pt x="821" y="376"/>
                </a:cubicBezTo>
                <a:cubicBezTo>
                  <a:pt x="835" y="394"/>
                  <a:pt x="847" y="411"/>
                  <a:pt x="857" y="425"/>
                </a:cubicBezTo>
                <a:close/>
                <a:moveTo>
                  <a:pt x="841" y="452"/>
                </a:moveTo>
                <a:cubicBezTo>
                  <a:pt x="823" y="446"/>
                  <a:pt x="802" y="433"/>
                  <a:pt x="777" y="414"/>
                </a:cubicBezTo>
                <a:cubicBezTo>
                  <a:pt x="752" y="381"/>
                  <a:pt x="724" y="345"/>
                  <a:pt x="694" y="308"/>
                </a:cubicBezTo>
                <a:cubicBezTo>
                  <a:pt x="684" y="296"/>
                  <a:pt x="675" y="284"/>
                  <a:pt x="665" y="272"/>
                </a:cubicBezTo>
                <a:cubicBezTo>
                  <a:pt x="668" y="275"/>
                  <a:pt x="672" y="279"/>
                  <a:pt x="675" y="282"/>
                </a:cubicBezTo>
                <a:cubicBezTo>
                  <a:pt x="729" y="339"/>
                  <a:pt x="768" y="375"/>
                  <a:pt x="801" y="398"/>
                </a:cubicBezTo>
                <a:cubicBezTo>
                  <a:pt x="817" y="418"/>
                  <a:pt x="830" y="436"/>
                  <a:pt x="841" y="452"/>
                </a:cubicBezTo>
                <a:close/>
                <a:moveTo>
                  <a:pt x="823" y="477"/>
                </a:moveTo>
                <a:cubicBezTo>
                  <a:pt x="804" y="470"/>
                  <a:pt x="780" y="453"/>
                  <a:pt x="748" y="422"/>
                </a:cubicBezTo>
                <a:cubicBezTo>
                  <a:pt x="727" y="395"/>
                  <a:pt x="705" y="367"/>
                  <a:pt x="682" y="338"/>
                </a:cubicBezTo>
                <a:cubicBezTo>
                  <a:pt x="661" y="312"/>
                  <a:pt x="640" y="285"/>
                  <a:pt x="619" y="257"/>
                </a:cubicBezTo>
                <a:cubicBezTo>
                  <a:pt x="606" y="241"/>
                  <a:pt x="594" y="224"/>
                  <a:pt x="580" y="206"/>
                </a:cubicBezTo>
                <a:cubicBezTo>
                  <a:pt x="617" y="249"/>
                  <a:pt x="646" y="283"/>
                  <a:pt x="673" y="312"/>
                </a:cubicBezTo>
                <a:cubicBezTo>
                  <a:pt x="716" y="359"/>
                  <a:pt x="749" y="392"/>
                  <a:pt x="777" y="414"/>
                </a:cubicBezTo>
                <a:cubicBezTo>
                  <a:pt x="796" y="438"/>
                  <a:pt x="811" y="459"/>
                  <a:pt x="823" y="477"/>
                </a:cubicBezTo>
                <a:close/>
                <a:moveTo>
                  <a:pt x="806" y="503"/>
                </a:moveTo>
                <a:cubicBezTo>
                  <a:pt x="775" y="488"/>
                  <a:pt x="733" y="442"/>
                  <a:pt x="689" y="393"/>
                </a:cubicBezTo>
                <a:cubicBezTo>
                  <a:pt x="680" y="382"/>
                  <a:pt x="672" y="371"/>
                  <a:pt x="663" y="360"/>
                </a:cubicBezTo>
                <a:cubicBezTo>
                  <a:pt x="643" y="334"/>
                  <a:pt x="623" y="308"/>
                  <a:pt x="602" y="281"/>
                </a:cubicBezTo>
                <a:cubicBezTo>
                  <a:pt x="569" y="238"/>
                  <a:pt x="538" y="193"/>
                  <a:pt x="512" y="154"/>
                </a:cubicBezTo>
                <a:cubicBezTo>
                  <a:pt x="515" y="158"/>
                  <a:pt x="515" y="158"/>
                  <a:pt x="515" y="158"/>
                </a:cubicBezTo>
                <a:cubicBezTo>
                  <a:pt x="565" y="219"/>
                  <a:pt x="617" y="283"/>
                  <a:pt x="666" y="337"/>
                </a:cubicBezTo>
                <a:cubicBezTo>
                  <a:pt x="696" y="370"/>
                  <a:pt x="723" y="399"/>
                  <a:pt x="747" y="422"/>
                </a:cubicBezTo>
                <a:cubicBezTo>
                  <a:pt x="772" y="455"/>
                  <a:pt x="791" y="480"/>
                  <a:pt x="806" y="503"/>
                </a:cubicBezTo>
                <a:close/>
                <a:moveTo>
                  <a:pt x="787" y="526"/>
                </a:moveTo>
                <a:cubicBezTo>
                  <a:pt x="759" y="507"/>
                  <a:pt x="721" y="463"/>
                  <a:pt x="673" y="407"/>
                </a:cubicBezTo>
                <a:cubicBezTo>
                  <a:pt x="669" y="403"/>
                  <a:pt x="665" y="399"/>
                  <a:pt x="661" y="394"/>
                </a:cubicBezTo>
                <a:cubicBezTo>
                  <a:pt x="639" y="368"/>
                  <a:pt x="614" y="338"/>
                  <a:pt x="582" y="300"/>
                </a:cubicBezTo>
                <a:cubicBezTo>
                  <a:pt x="541" y="245"/>
                  <a:pt x="502" y="186"/>
                  <a:pt x="465" y="130"/>
                </a:cubicBezTo>
                <a:cubicBezTo>
                  <a:pt x="461" y="123"/>
                  <a:pt x="461" y="123"/>
                  <a:pt x="461" y="123"/>
                </a:cubicBezTo>
                <a:cubicBezTo>
                  <a:pt x="459" y="120"/>
                  <a:pt x="457" y="117"/>
                  <a:pt x="455" y="114"/>
                </a:cubicBezTo>
                <a:cubicBezTo>
                  <a:pt x="477" y="140"/>
                  <a:pt x="498" y="167"/>
                  <a:pt x="520" y="193"/>
                </a:cubicBezTo>
                <a:cubicBezTo>
                  <a:pt x="570" y="255"/>
                  <a:pt x="617" y="313"/>
                  <a:pt x="664" y="365"/>
                </a:cubicBezTo>
                <a:cubicBezTo>
                  <a:pt x="672" y="375"/>
                  <a:pt x="681" y="384"/>
                  <a:pt x="688" y="393"/>
                </a:cubicBezTo>
                <a:cubicBezTo>
                  <a:pt x="729" y="445"/>
                  <a:pt x="762" y="488"/>
                  <a:pt x="787" y="526"/>
                </a:cubicBezTo>
                <a:close/>
                <a:moveTo>
                  <a:pt x="586" y="305"/>
                </a:moveTo>
                <a:cubicBezTo>
                  <a:pt x="607" y="334"/>
                  <a:pt x="629" y="363"/>
                  <a:pt x="650" y="390"/>
                </a:cubicBezTo>
                <a:cubicBezTo>
                  <a:pt x="692" y="445"/>
                  <a:pt x="732" y="496"/>
                  <a:pt x="763" y="541"/>
                </a:cubicBezTo>
                <a:cubicBezTo>
                  <a:pt x="741" y="521"/>
                  <a:pt x="713" y="488"/>
                  <a:pt x="679" y="448"/>
                </a:cubicBezTo>
                <a:cubicBezTo>
                  <a:pt x="672" y="440"/>
                  <a:pt x="665" y="432"/>
                  <a:pt x="658" y="424"/>
                </a:cubicBezTo>
                <a:cubicBezTo>
                  <a:pt x="619" y="378"/>
                  <a:pt x="579" y="327"/>
                  <a:pt x="536" y="273"/>
                </a:cubicBezTo>
                <a:cubicBezTo>
                  <a:pt x="524" y="259"/>
                  <a:pt x="513" y="244"/>
                  <a:pt x="501" y="230"/>
                </a:cubicBezTo>
                <a:cubicBezTo>
                  <a:pt x="485" y="206"/>
                  <a:pt x="468" y="180"/>
                  <a:pt x="448" y="147"/>
                </a:cubicBezTo>
                <a:cubicBezTo>
                  <a:pt x="438" y="131"/>
                  <a:pt x="428" y="115"/>
                  <a:pt x="419" y="100"/>
                </a:cubicBezTo>
                <a:cubicBezTo>
                  <a:pt x="455" y="143"/>
                  <a:pt x="491" y="188"/>
                  <a:pt x="527" y="232"/>
                </a:cubicBezTo>
                <a:cubicBezTo>
                  <a:pt x="545" y="255"/>
                  <a:pt x="564" y="278"/>
                  <a:pt x="582" y="300"/>
                </a:cubicBezTo>
                <a:cubicBezTo>
                  <a:pt x="583" y="302"/>
                  <a:pt x="584" y="304"/>
                  <a:pt x="586" y="305"/>
                </a:cubicBezTo>
                <a:close/>
                <a:moveTo>
                  <a:pt x="571" y="331"/>
                </a:moveTo>
                <a:cubicBezTo>
                  <a:pt x="593" y="361"/>
                  <a:pt x="616" y="390"/>
                  <a:pt x="637" y="419"/>
                </a:cubicBezTo>
                <a:cubicBezTo>
                  <a:pt x="668" y="459"/>
                  <a:pt x="697" y="498"/>
                  <a:pt x="723" y="533"/>
                </a:cubicBezTo>
                <a:cubicBezTo>
                  <a:pt x="712" y="520"/>
                  <a:pt x="700" y="506"/>
                  <a:pt x="687" y="490"/>
                </a:cubicBezTo>
                <a:cubicBezTo>
                  <a:pt x="677" y="478"/>
                  <a:pt x="666" y="465"/>
                  <a:pt x="655" y="452"/>
                </a:cubicBezTo>
                <a:cubicBezTo>
                  <a:pt x="619" y="409"/>
                  <a:pt x="582" y="362"/>
                  <a:pt x="542" y="312"/>
                </a:cubicBezTo>
                <a:cubicBezTo>
                  <a:pt x="511" y="272"/>
                  <a:pt x="479" y="231"/>
                  <a:pt x="446" y="191"/>
                </a:cubicBezTo>
                <a:cubicBezTo>
                  <a:pt x="441" y="184"/>
                  <a:pt x="437" y="177"/>
                  <a:pt x="433" y="170"/>
                </a:cubicBezTo>
                <a:cubicBezTo>
                  <a:pt x="414" y="141"/>
                  <a:pt x="398" y="115"/>
                  <a:pt x="384" y="89"/>
                </a:cubicBezTo>
                <a:cubicBezTo>
                  <a:pt x="425" y="136"/>
                  <a:pt x="466" y="187"/>
                  <a:pt x="501" y="230"/>
                </a:cubicBezTo>
                <a:cubicBezTo>
                  <a:pt x="526" y="268"/>
                  <a:pt x="549" y="301"/>
                  <a:pt x="571" y="331"/>
                </a:cubicBezTo>
                <a:close/>
                <a:moveTo>
                  <a:pt x="448" y="196"/>
                </a:moveTo>
                <a:cubicBezTo>
                  <a:pt x="482" y="249"/>
                  <a:pt x="517" y="303"/>
                  <a:pt x="554" y="355"/>
                </a:cubicBezTo>
                <a:cubicBezTo>
                  <a:pt x="568" y="374"/>
                  <a:pt x="582" y="392"/>
                  <a:pt x="595" y="410"/>
                </a:cubicBezTo>
                <a:cubicBezTo>
                  <a:pt x="581" y="392"/>
                  <a:pt x="567" y="375"/>
                  <a:pt x="553" y="356"/>
                </a:cubicBezTo>
                <a:cubicBezTo>
                  <a:pt x="505" y="294"/>
                  <a:pt x="455" y="230"/>
                  <a:pt x="404" y="170"/>
                </a:cubicBezTo>
                <a:cubicBezTo>
                  <a:pt x="386" y="140"/>
                  <a:pt x="370" y="113"/>
                  <a:pt x="357" y="87"/>
                </a:cubicBezTo>
                <a:cubicBezTo>
                  <a:pt x="383" y="117"/>
                  <a:pt x="413" y="151"/>
                  <a:pt x="445" y="191"/>
                </a:cubicBezTo>
                <a:lnTo>
                  <a:pt x="448" y="196"/>
                </a:lnTo>
                <a:close/>
                <a:moveTo>
                  <a:pt x="418" y="194"/>
                </a:moveTo>
                <a:cubicBezTo>
                  <a:pt x="422" y="201"/>
                  <a:pt x="427" y="209"/>
                  <a:pt x="432" y="216"/>
                </a:cubicBezTo>
                <a:cubicBezTo>
                  <a:pt x="447" y="241"/>
                  <a:pt x="463" y="267"/>
                  <a:pt x="480" y="292"/>
                </a:cubicBezTo>
                <a:cubicBezTo>
                  <a:pt x="437" y="238"/>
                  <a:pt x="402" y="195"/>
                  <a:pt x="368" y="157"/>
                </a:cubicBezTo>
                <a:cubicBezTo>
                  <a:pt x="355" y="133"/>
                  <a:pt x="342" y="110"/>
                  <a:pt x="331" y="88"/>
                </a:cubicBezTo>
                <a:cubicBezTo>
                  <a:pt x="354" y="113"/>
                  <a:pt x="378" y="140"/>
                  <a:pt x="403" y="170"/>
                </a:cubicBezTo>
                <a:cubicBezTo>
                  <a:pt x="408" y="178"/>
                  <a:pt x="413" y="186"/>
                  <a:pt x="418" y="194"/>
                </a:cubicBezTo>
                <a:close/>
                <a:moveTo>
                  <a:pt x="402" y="216"/>
                </a:moveTo>
                <a:cubicBezTo>
                  <a:pt x="411" y="230"/>
                  <a:pt x="419" y="243"/>
                  <a:pt x="427" y="257"/>
                </a:cubicBezTo>
                <a:cubicBezTo>
                  <a:pt x="395" y="218"/>
                  <a:pt x="366" y="184"/>
                  <a:pt x="339" y="154"/>
                </a:cubicBezTo>
                <a:cubicBezTo>
                  <a:pt x="327" y="132"/>
                  <a:pt x="316" y="111"/>
                  <a:pt x="307" y="91"/>
                </a:cubicBezTo>
                <a:cubicBezTo>
                  <a:pt x="326" y="111"/>
                  <a:pt x="347" y="133"/>
                  <a:pt x="368" y="158"/>
                </a:cubicBezTo>
                <a:cubicBezTo>
                  <a:pt x="379" y="176"/>
                  <a:pt x="390" y="195"/>
                  <a:pt x="402" y="216"/>
                </a:cubicBezTo>
                <a:close/>
                <a:moveTo>
                  <a:pt x="337" y="152"/>
                </a:moveTo>
                <a:cubicBezTo>
                  <a:pt x="320" y="133"/>
                  <a:pt x="302" y="115"/>
                  <a:pt x="286" y="98"/>
                </a:cubicBezTo>
                <a:cubicBezTo>
                  <a:pt x="278" y="81"/>
                  <a:pt x="271" y="65"/>
                  <a:pt x="265" y="50"/>
                </a:cubicBezTo>
                <a:cubicBezTo>
                  <a:pt x="278" y="62"/>
                  <a:pt x="292" y="76"/>
                  <a:pt x="306" y="90"/>
                </a:cubicBezTo>
                <a:cubicBezTo>
                  <a:pt x="315" y="110"/>
                  <a:pt x="326" y="130"/>
                  <a:pt x="337" y="152"/>
                </a:cubicBezTo>
                <a:close/>
                <a:moveTo>
                  <a:pt x="312" y="154"/>
                </a:moveTo>
                <a:cubicBezTo>
                  <a:pt x="296" y="137"/>
                  <a:pt x="280" y="121"/>
                  <a:pt x="265" y="107"/>
                </a:cubicBezTo>
                <a:cubicBezTo>
                  <a:pt x="259" y="91"/>
                  <a:pt x="253" y="76"/>
                  <a:pt x="247" y="62"/>
                </a:cubicBezTo>
                <a:cubicBezTo>
                  <a:pt x="260" y="73"/>
                  <a:pt x="272" y="85"/>
                  <a:pt x="285" y="98"/>
                </a:cubicBezTo>
                <a:cubicBezTo>
                  <a:pt x="293" y="116"/>
                  <a:pt x="302" y="135"/>
                  <a:pt x="312" y="154"/>
                </a:cubicBezTo>
                <a:close/>
                <a:moveTo>
                  <a:pt x="289" y="159"/>
                </a:moveTo>
                <a:cubicBezTo>
                  <a:pt x="274" y="144"/>
                  <a:pt x="260" y="130"/>
                  <a:pt x="246" y="117"/>
                </a:cubicBezTo>
                <a:cubicBezTo>
                  <a:pt x="240" y="103"/>
                  <a:pt x="234" y="88"/>
                  <a:pt x="230" y="74"/>
                </a:cubicBezTo>
                <a:cubicBezTo>
                  <a:pt x="241" y="84"/>
                  <a:pt x="253" y="95"/>
                  <a:pt x="265" y="107"/>
                </a:cubicBezTo>
                <a:cubicBezTo>
                  <a:pt x="272" y="123"/>
                  <a:pt x="280" y="141"/>
                  <a:pt x="289" y="159"/>
                </a:cubicBezTo>
                <a:close/>
                <a:moveTo>
                  <a:pt x="245" y="117"/>
                </a:moveTo>
                <a:cubicBezTo>
                  <a:pt x="234" y="106"/>
                  <a:pt x="223" y="96"/>
                  <a:pt x="212" y="87"/>
                </a:cubicBezTo>
                <a:cubicBezTo>
                  <a:pt x="208" y="75"/>
                  <a:pt x="204" y="62"/>
                  <a:pt x="201" y="50"/>
                </a:cubicBezTo>
                <a:cubicBezTo>
                  <a:pt x="210" y="57"/>
                  <a:pt x="219" y="65"/>
                  <a:pt x="229" y="74"/>
                </a:cubicBezTo>
                <a:cubicBezTo>
                  <a:pt x="234" y="87"/>
                  <a:pt x="239" y="102"/>
                  <a:pt x="245" y="117"/>
                </a:cubicBezTo>
                <a:close/>
                <a:moveTo>
                  <a:pt x="226" y="128"/>
                </a:moveTo>
                <a:cubicBezTo>
                  <a:pt x="216" y="119"/>
                  <a:pt x="205" y="110"/>
                  <a:pt x="195" y="102"/>
                </a:cubicBezTo>
                <a:cubicBezTo>
                  <a:pt x="191" y="89"/>
                  <a:pt x="188" y="77"/>
                  <a:pt x="185" y="66"/>
                </a:cubicBezTo>
                <a:cubicBezTo>
                  <a:pt x="194" y="73"/>
                  <a:pt x="203" y="80"/>
                  <a:pt x="212" y="88"/>
                </a:cubicBezTo>
                <a:cubicBezTo>
                  <a:pt x="216" y="101"/>
                  <a:pt x="221" y="114"/>
                  <a:pt x="226" y="128"/>
                </a:cubicBezTo>
                <a:close/>
                <a:moveTo>
                  <a:pt x="195" y="101"/>
                </a:moveTo>
                <a:cubicBezTo>
                  <a:pt x="186" y="94"/>
                  <a:pt x="177" y="87"/>
                  <a:pt x="168" y="81"/>
                </a:cubicBezTo>
                <a:cubicBezTo>
                  <a:pt x="166" y="70"/>
                  <a:pt x="163" y="59"/>
                  <a:pt x="161" y="48"/>
                </a:cubicBezTo>
                <a:cubicBezTo>
                  <a:pt x="169" y="53"/>
                  <a:pt x="176" y="59"/>
                  <a:pt x="184" y="65"/>
                </a:cubicBezTo>
                <a:cubicBezTo>
                  <a:pt x="187" y="77"/>
                  <a:pt x="191" y="89"/>
                  <a:pt x="195" y="101"/>
                </a:cubicBezTo>
                <a:close/>
                <a:moveTo>
                  <a:pt x="168" y="80"/>
                </a:moveTo>
                <a:cubicBezTo>
                  <a:pt x="161" y="75"/>
                  <a:pt x="153" y="69"/>
                  <a:pt x="146" y="65"/>
                </a:cubicBezTo>
                <a:cubicBezTo>
                  <a:pt x="144" y="54"/>
                  <a:pt x="143" y="44"/>
                  <a:pt x="141" y="34"/>
                </a:cubicBezTo>
                <a:cubicBezTo>
                  <a:pt x="148" y="38"/>
                  <a:pt x="154" y="43"/>
                  <a:pt x="161" y="48"/>
                </a:cubicBezTo>
                <a:cubicBezTo>
                  <a:pt x="163" y="58"/>
                  <a:pt x="165" y="69"/>
                  <a:pt x="168" y="80"/>
                </a:cubicBezTo>
                <a:close/>
                <a:moveTo>
                  <a:pt x="152" y="96"/>
                </a:moveTo>
                <a:cubicBezTo>
                  <a:pt x="145" y="91"/>
                  <a:pt x="138" y="86"/>
                  <a:pt x="131" y="81"/>
                </a:cubicBezTo>
                <a:cubicBezTo>
                  <a:pt x="129" y="71"/>
                  <a:pt x="128" y="62"/>
                  <a:pt x="126" y="52"/>
                </a:cubicBezTo>
                <a:cubicBezTo>
                  <a:pt x="133" y="56"/>
                  <a:pt x="139" y="60"/>
                  <a:pt x="146" y="65"/>
                </a:cubicBezTo>
                <a:cubicBezTo>
                  <a:pt x="148" y="75"/>
                  <a:pt x="150" y="86"/>
                  <a:pt x="152" y="96"/>
                </a:cubicBezTo>
                <a:close/>
                <a:moveTo>
                  <a:pt x="130" y="81"/>
                </a:moveTo>
                <a:cubicBezTo>
                  <a:pt x="124" y="77"/>
                  <a:pt x="118" y="73"/>
                  <a:pt x="113" y="70"/>
                </a:cubicBezTo>
                <a:cubicBezTo>
                  <a:pt x="112" y="69"/>
                  <a:pt x="112" y="69"/>
                  <a:pt x="111" y="69"/>
                </a:cubicBezTo>
                <a:cubicBezTo>
                  <a:pt x="110" y="59"/>
                  <a:pt x="109" y="50"/>
                  <a:pt x="109" y="42"/>
                </a:cubicBezTo>
                <a:cubicBezTo>
                  <a:pt x="111" y="43"/>
                  <a:pt x="114" y="44"/>
                  <a:pt x="117" y="46"/>
                </a:cubicBezTo>
                <a:cubicBezTo>
                  <a:pt x="120" y="48"/>
                  <a:pt x="123" y="50"/>
                  <a:pt x="126" y="52"/>
                </a:cubicBezTo>
                <a:cubicBezTo>
                  <a:pt x="127" y="61"/>
                  <a:pt x="128" y="71"/>
                  <a:pt x="130" y="81"/>
                </a:cubicBezTo>
                <a:close/>
                <a:moveTo>
                  <a:pt x="111" y="68"/>
                </a:moveTo>
                <a:cubicBezTo>
                  <a:pt x="106" y="65"/>
                  <a:pt x="100" y="63"/>
                  <a:pt x="94" y="60"/>
                </a:cubicBezTo>
                <a:cubicBezTo>
                  <a:pt x="93" y="51"/>
                  <a:pt x="93" y="43"/>
                  <a:pt x="93" y="34"/>
                </a:cubicBezTo>
                <a:cubicBezTo>
                  <a:pt x="98" y="36"/>
                  <a:pt x="103" y="38"/>
                  <a:pt x="108" y="41"/>
                </a:cubicBezTo>
                <a:cubicBezTo>
                  <a:pt x="109" y="50"/>
                  <a:pt x="110" y="59"/>
                  <a:pt x="111" y="68"/>
                </a:cubicBezTo>
                <a:close/>
                <a:moveTo>
                  <a:pt x="96" y="87"/>
                </a:moveTo>
                <a:cubicBezTo>
                  <a:pt x="90" y="84"/>
                  <a:pt x="85" y="81"/>
                  <a:pt x="80" y="80"/>
                </a:cubicBezTo>
                <a:cubicBezTo>
                  <a:pt x="79" y="80"/>
                  <a:pt x="79" y="80"/>
                  <a:pt x="79" y="80"/>
                </a:cubicBezTo>
                <a:cubicBezTo>
                  <a:pt x="79" y="71"/>
                  <a:pt x="78" y="63"/>
                  <a:pt x="78" y="55"/>
                </a:cubicBezTo>
                <a:cubicBezTo>
                  <a:pt x="80" y="55"/>
                  <a:pt x="83" y="56"/>
                  <a:pt x="85" y="57"/>
                </a:cubicBezTo>
                <a:cubicBezTo>
                  <a:pt x="87" y="58"/>
                  <a:pt x="90" y="59"/>
                  <a:pt x="93" y="60"/>
                </a:cubicBezTo>
                <a:cubicBezTo>
                  <a:pt x="94" y="69"/>
                  <a:pt x="95" y="78"/>
                  <a:pt x="96" y="87"/>
                </a:cubicBezTo>
                <a:close/>
                <a:moveTo>
                  <a:pt x="81" y="106"/>
                </a:moveTo>
                <a:cubicBezTo>
                  <a:pt x="79" y="105"/>
                  <a:pt x="76" y="104"/>
                  <a:pt x="73" y="103"/>
                </a:cubicBezTo>
                <a:cubicBezTo>
                  <a:pt x="70" y="102"/>
                  <a:pt x="68" y="100"/>
                  <a:pt x="65" y="99"/>
                </a:cubicBezTo>
                <a:cubicBezTo>
                  <a:pt x="64" y="91"/>
                  <a:pt x="64" y="82"/>
                  <a:pt x="63" y="74"/>
                </a:cubicBezTo>
                <a:cubicBezTo>
                  <a:pt x="69" y="76"/>
                  <a:pt x="74" y="78"/>
                  <a:pt x="79" y="80"/>
                </a:cubicBezTo>
                <a:cubicBezTo>
                  <a:pt x="79" y="88"/>
                  <a:pt x="80" y="97"/>
                  <a:pt x="81" y="106"/>
                </a:cubicBezTo>
                <a:close/>
                <a:moveTo>
                  <a:pt x="64" y="99"/>
                </a:moveTo>
                <a:cubicBezTo>
                  <a:pt x="59" y="97"/>
                  <a:pt x="54" y="95"/>
                  <a:pt x="49" y="93"/>
                </a:cubicBezTo>
                <a:cubicBezTo>
                  <a:pt x="49" y="85"/>
                  <a:pt x="49" y="76"/>
                  <a:pt x="49" y="68"/>
                </a:cubicBezTo>
                <a:cubicBezTo>
                  <a:pt x="53" y="70"/>
                  <a:pt x="58" y="72"/>
                  <a:pt x="63" y="74"/>
                </a:cubicBezTo>
                <a:cubicBezTo>
                  <a:pt x="63" y="82"/>
                  <a:pt x="64" y="90"/>
                  <a:pt x="64" y="99"/>
                </a:cubicBezTo>
                <a:close/>
                <a:moveTo>
                  <a:pt x="63" y="73"/>
                </a:moveTo>
                <a:cubicBezTo>
                  <a:pt x="58" y="71"/>
                  <a:pt x="53" y="69"/>
                  <a:pt x="49" y="68"/>
                </a:cubicBezTo>
                <a:cubicBezTo>
                  <a:pt x="49" y="60"/>
                  <a:pt x="49" y="52"/>
                  <a:pt x="50" y="44"/>
                </a:cubicBezTo>
                <a:cubicBezTo>
                  <a:pt x="54" y="45"/>
                  <a:pt x="59" y="47"/>
                  <a:pt x="63" y="49"/>
                </a:cubicBezTo>
                <a:cubicBezTo>
                  <a:pt x="63" y="57"/>
                  <a:pt x="63" y="65"/>
                  <a:pt x="63" y="73"/>
                </a:cubicBezTo>
                <a:close/>
                <a:moveTo>
                  <a:pt x="48" y="67"/>
                </a:moveTo>
                <a:cubicBezTo>
                  <a:pt x="44" y="66"/>
                  <a:pt x="39" y="64"/>
                  <a:pt x="35" y="62"/>
                </a:cubicBezTo>
                <a:cubicBezTo>
                  <a:pt x="35" y="54"/>
                  <a:pt x="36" y="46"/>
                  <a:pt x="37" y="38"/>
                </a:cubicBezTo>
                <a:cubicBezTo>
                  <a:pt x="41" y="40"/>
                  <a:pt x="45" y="42"/>
                  <a:pt x="50" y="44"/>
                </a:cubicBezTo>
                <a:cubicBezTo>
                  <a:pt x="49" y="51"/>
                  <a:pt x="49" y="59"/>
                  <a:pt x="48" y="67"/>
                </a:cubicBezTo>
                <a:close/>
                <a:moveTo>
                  <a:pt x="34" y="62"/>
                </a:moveTo>
                <a:cubicBezTo>
                  <a:pt x="30" y="60"/>
                  <a:pt x="27" y="59"/>
                  <a:pt x="23" y="57"/>
                </a:cubicBezTo>
                <a:cubicBezTo>
                  <a:pt x="24" y="49"/>
                  <a:pt x="25" y="42"/>
                  <a:pt x="26" y="34"/>
                </a:cubicBezTo>
                <a:cubicBezTo>
                  <a:pt x="30" y="35"/>
                  <a:pt x="33" y="37"/>
                  <a:pt x="36" y="38"/>
                </a:cubicBezTo>
                <a:cubicBezTo>
                  <a:pt x="35" y="46"/>
                  <a:pt x="35" y="54"/>
                  <a:pt x="34" y="62"/>
                </a:cubicBezTo>
                <a:close/>
                <a:moveTo>
                  <a:pt x="23" y="57"/>
                </a:moveTo>
                <a:cubicBezTo>
                  <a:pt x="19" y="55"/>
                  <a:pt x="15" y="54"/>
                  <a:pt x="12" y="52"/>
                </a:cubicBezTo>
                <a:cubicBezTo>
                  <a:pt x="13" y="44"/>
                  <a:pt x="14" y="37"/>
                  <a:pt x="15" y="29"/>
                </a:cubicBezTo>
                <a:cubicBezTo>
                  <a:pt x="19" y="31"/>
                  <a:pt x="22" y="32"/>
                  <a:pt x="26" y="34"/>
                </a:cubicBezTo>
                <a:cubicBezTo>
                  <a:pt x="24" y="41"/>
                  <a:pt x="23" y="49"/>
                  <a:pt x="23" y="57"/>
                </a:cubicBezTo>
                <a:close/>
                <a:moveTo>
                  <a:pt x="23" y="57"/>
                </a:moveTo>
                <a:cubicBezTo>
                  <a:pt x="27" y="59"/>
                  <a:pt x="30" y="61"/>
                  <a:pt x="34" y="62"/>
                </a:cubicBezTo>
                <a:cubicBezTo>
                  <a:pt x="34" y="70"/>
                  <a:pt x="33" y="78"/>
                  <a:pt x="33" y="86"/>
                </a:cubicBezTo>
                <a:cubicBezTo>
                  <a:pt x="29" y="85"/>
                  <a:pt x="25" y="83"/>
                  <a:pt x="21" y="81"/>
                </a:cubicBezTo>
                <a:cubicBezTo>
                  <a:pt x="22" y="73"/>
                  <a:pt x="22" y="65"/>
                  <a:pt x="23" y="57"/>
                </a:cubicBezTo>
                <a:close/>
                <a:moveTo>
                  <a:pt x="33" y="87"/>
                </a:moveTo>
                <a:cubicBezTo>
                  <a:pt x="33" y="94"/>
                  <a:pt x="33" y="102"/>
                  <a:pt x="33" y="109"/>
                </a:cubicBezTo>
                <a:cubicBezTo>
                  <a:pt x="29" y="107"/>
                  <a:pt x="25" y="105"/>
                  <a:pt x="21" y="104"/>
                </a:cubicBezTo>
                <a:cubicBezTo>
                  <a:pt x="21" y="96"/>
                  <a:pt x="21" y="89"/>
                  <a:pt x="21" y="82"/>
                </a:cubicBezTo>
                <a:cubicBezTo>
                  <a:pt x="25" y="83"/>
                  <a:pt x="29" y="85"/>
                  <a:pt x="33" y="87"/>
                </a:cubicBezTo>
                <a:close/>
                <a:moveTo>
                  <a:pt x="33" y="110"/>
                </a:moveTo>
                <a:cubicBezTo>
                  <a:pt x="34" y="117"/>
                  <a:pt x="34" y="125"/>
                  <a:pt x="35" y="133"/>
                </a:cubicBezTo>
                <a:cubicBezTo>
                  <a:pt x="30" y="131"/>
                  <a:pt x="25" y="129"/>
                  <a:pt x="21" y="127"/>
                </a:cubicBezTo>
                <a:cubicBezTo>
                  <a:pt x="21" y="119"/>
                  <a:pt x="20" y="111"/>
                  <a:pt x="21" y="104"/>
                </a:cubicBezTo>
                <a:cubicBezTo>
                  <a:pt x="25" y="106"/>
                  <a:pt x="29" y="108"/>
                  <a:pt x="33" y="110"/>
                </a:cubicBezTo>
                <a:close/>
                <a:moveTo>
                  <a:pt x="35" y="133"/>
                </a:moveTo>
                <a:cubicBezTo>
                  <a:pt x="35" y="141"/>
                  <a:pt x="36" y="149"/>
                  <a:pt x="37" y="157"/>
                </a:cubicBezTo>
                <a:cubicBezTo>
                  <a:pt x="32" y="155"/>
                  <a:pt x="27" y="153"/>
                  <a:pt x="22" y="151"/>
                </a:cubicBezTo>
                <a:cubicBezTo>
                  <a:pt x="22" y="143"/>
                  <a:pt x="21" y="135"/>
                  <a:pt x="21" y="127"/>
                </a:cubicBezTo>
                <a:cubicBezTo>
                  <a:pt x="25" y="129"/>
                  <a:pt x="30" y="131"/>
                  <a:pt x="35" y="133"/>
                </a:cubicBezTo>
                <a:close/>
                <a:moveTo>
                  <a:pt x="37" y="158"/>
                </a:moveTo>
                <a:cubicBezTo>
                  <a:pt x="38" y="166"/>
                  <a:pt x="39" y="174"/>
                  <a:pt x="40" y="182"/>
                </a:cubicBezTo>
                <a:cubicBezTo>
                  <a:pt x="35" y="179"/>
                  <a:pt x="29" y="177"/>
                  <a:pt x="24" y="175"/>
                </a:cubicBezTo>
                <a:cubicBezTo>
                  <a:pt x="23" y="167"/>
                  <a:pt x="23" y="159"/>
                  <a:pt x="22" y="151"/>
                </a:cubicBezTo>
                <a:cubicBezTo>
                  <a:pt x="27" y="153"/>
                  <a:pt x="32" y="155"/>
                  <a:pt x="37" y="158"/>
                </a:cubicBezTo>
                <a:close/>
                <a:moveTo>
                  <a:pt x="40" y="182"/>
                </a:moveTo>
                <a:cubicBezTo>
                  <a:pt x="41" y="191"/>
                  <a:pt x="43" y="199"/>
                  <a:pt x="44" y="208"/>
                </a:cubicBezTo>
                <a:cubicBezTo>
                  <a:pt x="44" y="208"/>
                  <a:pt x="44" y="208"/>
                  <a:pt x="44" y="208"/>
                </a:cubicBezTo>
                <a:cubicBezTo>
                  <a:pt x="41" y="206"/>
                  <a:pt x="37" y="204"/>
                  <a:pt x="34" y="203"/>
                </a:cubicBezTo>
                <a:cubicBezTo>
                  <a:pt x="32" y="202"/>
                  <a:pt x="30" y="201"/>
                  <a:pt x="28" y="200"/>
                </a:cubicBezTo>
                <a:cubicBezTo>
                  <a:pt x="26" y="191"/>
                  <a:pt x="25" y="183"/>
                  <a:pt x="24" y="175"/>
                </a:cubicBezTo>
                <a:cubicBezTo>
                  <a:pt x="30" y="178"/>
                  <a:pt x="35" y="180"/>
                  <a:pt x="40" y="182"/>
                </a:cubicBezTo>
                <a:close/>
                <a:moveTo>
                  <a:pt x="34" y="203"/>
                </a:moveTo>
                <a:cubicBezTo>
                  <a:pt x="37" y="205"/>
                  <a:pt x="41" y="207"/>
                  <a:pt x="44" y="209"/>
                </a:cubicBezTo>
                <a:cubicBezTo>
                  <a:pt x="46" y="218"/>
                  <a:pt x="48" y="227"/>
                  <a:pt x="50" y="236"/>
                </a:cubicBezTo>
                <a:cubicBezTo>
                  <a:pt x="44" y="232"/>
                  <a:pt x="38" y="229"/>
                  <a:pt x="32" y="226"/>
                </a:cubicBezTo>
                <a:cubicBezTo>
                  <a:pt x="30" y="217"/>
                  <a:pt x="29" y="209"/>
                  <a:pt x="28" y="200"/>
                </a:cubicBezTo>
                <a:cubicBezTo>
                  <a:pt x="30" y="201"/>
                  <a:pt x="32" y="202"/>
                  <a:pt x="34" y="203"/>
                </a:cubicBezTo>
                <a:close/>
                <a:moveTo>
                  <a:pt x="50" y="237"/>
                </a:moveTo>
                <a:cubicBezTo>
                  <a:pt x="52" y="247"/>
                  <a:pt x="54" y="257"/>
                  <a:pt x="57" y="267"/>
                </a:cubicBezTo>
                <a:cubicBezTo>
                  <a:pt x="54" y="264"/>
                  <a:pt x="50" y="262"/>
                  <a:pt x="47" y="260"/>
                </a:cubicBezTo>
                <a:cubicBezTo>
                  <a:pt x="44" y="257"/>
                  <a:pt x="41" y="255"/>
                  <a:pt x="37" y="253"/>
                </a:cubicBezTo>
                <a:cubicBezTo>
                  <a:pt x="35" y="244"/>
                  <a:pt x="33" y="235"/>
                  <a:pt x="32" y="226"/>
                </a:cubicBezTo>
                <a:cubicBezTo>
                  <a:pt x="38" y="229"/>
                  <a:pt x="44" y="233"/>
                  <a:pt x="50" y="237"/>
                </a:cubicBezTo>
                <a:close/>
                <a:moveTo>
                  <a:pt x="43" y="283"/>
                </a:moveTo>
                <a:cubicBezTo>
                  <a:pt x="42" y="282"/>
                  <a:pt x="40" y="281"/>
                  <a:pt x="39" y="280"/>
                </a:cubicBezTo>
                <a:cubicBezTo>
                  <a:pt x="34" y="276"/>
                  <a:pt x="29" y="273"/>
                  <a:pt x="24" y="270"/>
                </a:cubicBezTo>
                <a:cubicBezTo>
                  <a:pt x="22" y="261"/>
                  <a:pt x="20" y="252"/>
                  <a:pt x="19" y="244"/>
                </a:cubicBezTo>
                <a:cubicBezTo>
                  <a:pt x="24" y="246"/>
                  <a:pt x="30" y="250"/>
                  <a:pt x="37" y="254"/>
                </a:cubicBezTo>
                <a:cubicBezTo>
                  <a:pt x="39" y="263"/>
                  <a:pt x="41" y="273"/>
                  <a:pt x="43" y="283"/>
                </a:cubicBezTo>
                <a:close/>
                <a:moveTo>
                  <a:pt x="39" y="280"/>
                </a:moveTo>
                <a:cubicBezTo>
                  <a:pt x="40" y="281"/>
                  <a:pt x="42" y="282"/>
                  <a:pt x="44" y="284"/>
                </a:cubicBezTo>
                <a:cubicBezTo>
                  <a:pt x="46" y="294"/>
                  <a:pt x="49" y="304"/>
                  <a:pt x="52" y="314"/>
                </a:cubicBezTo>
                <a:cubicBezTo>
                  <a:pt x="45" y="309"/>
                  <a:pt x="38" y="304"/>
                  <a:pt x="31" y="300"/>
                </a:cubicBezTo>
                <a:cubicBezTo>
                  <a:pt x="30" y="299"/>
                  <a:pt x="30" y="299"/>
                  <a:pt x="30" y="299"/>
                </a:cubicBezTo>
                <a:cubicBezTo>
                  <a:pt x="28" y="289"/>
                  <a:pt x="26" y="280"/>
                  <a:pt x="24" y="271"/>
                </a:cubicBezTo>
                <a:cubicBezTo>
                  <a:pt x="29" y="274"/>
                  <a:pt x="34" y="277"/>
                  <a:pt x="39" y="280"/>
                </a:cubicBezTo>
                <a:close/>
                <a:moveTo>
                  <a:pt x="31" y="300"/>
                </a:moveTo>
                <a:cubicBezTo>
                  <a:pt x="38" y="305"/>
                  <a:pt x="45" y="310"/>
                  <a:pt x="52" y="315"/>
                </a:cubicBezTo>
                <a:cubicBezTo>
                  <a:pt x="55" y="326"/>
                  <a:pt x="58" y="337"/>
                  <a:pt x="62" y="348"/>
                </a:cubicBezTo>
                <a:cubicBezTo>
                  <a:pt x="54" y="342"/>
                  <a:pt x="46" y="336"/>
                  <a:pt x="38" y="331"/>
                </a:cubicBezTo>
                <a:cubicBezTo>
                  <a:pt x="35" y="320"/>
                  <a:pt x="33" y="310"/>
                  <a:pt x="30" y="300"/>
                </a:cubicBezTo>
                <a:lnTo>
                  <a:pt x="31" y="300"/>
                </a:lnTo>
                <a:close/>
                <a:moveTo>
                  <a:pt x="62" y="349"/>
                </a:moveTo>
                <a:cubicBezTo>
                  <a:pt x="65" y="360"/>
                  <a:pt x="69" y="372"/>
                  <a:pt x="73" y="384"/>
                </a:cubicBezTo>
                <a:cubicBezTo>
                  <a:pt x="64" y="377"/>
                  <a:pt x="56" y="370"/>
                  <a:pt x="47" y="364"/>
                </a:cubicBezTo>
                <a:cubicBezTo>
                  <a:pt x="44" y="353"/>
                  <a:pt x="41" y="342"/>
                  <a:pt x="38" y="332"/>
                </a:cubicBezTo>
                <a:cubicBezTo>
                  <a:pt x="46" y="337"/>
                  <a:pt x="54" y="343"/>
                  <a:pt x="62" y="349"/>
                </a:cubicBezTo>
                <a:close/>
                <a:moveTo>
                  <a:pt x="57" y="398"/>
                </a:moveTo>
                <a:cubicBezTo>
                  <a:pt x="49" y="391"/>
                  <a:pt x="41" y="385"/>
                  <a:pt x="33" y="379"/>
                </a:cubicBezTo>
                <a:cubicBezTo>
                  <a:pt x="30" y="368"/>
                  <a:pt x="27" y="357"/>
                  <a:pt x="24" y="347"/>
                </a:cubicBezTo>
                <a:cubicBezTo>
                  <a:pt x="32" y="353"/>
                  <a:pt x="39" y="358"/>
                  <a:pt x="47" y="364"/>
                </a:cubicBezTo>
                <a:cubicBezTo>
                  <a:pt x="50" y="375"/>
                  <a:pt x="53" y="386"/>
                  <a:pt x="57" y="398"/>
                </a:cubicBezTo>
                <a:close/>
                <a:moveTo>
                  <a:pt x="57" y="398"/>
                </a:moveTo>
                <a:cubicBezTo>
                  <a:pt x="61" y="410"/>
                  <a:pt x="65" y="421"/>
                  <a:pt x="69" y="433"/>
                </a:cubicBezTo>
                <a:cubicBezTo>
                  <a:pt x="60" y="425"/>
                  <a:pt x="51" y="418"/>
                  <a:pt x="43" y="412"/>
                </a:cubicBezTo>
                <a:cubicBezTo>
                  <a:pt x="39" y="401"/>
                  <a:pt x="36" y="390"/>
                  <a:pt x="33" y="379"/>
                </a:cubicBezTo>
                <a:cubicBezTo>
                  <a:pt x="41" y="386"/>
                  <a:pt x="49" y="392"/>
                  <a:pt x="57" y="398"/>
                </a:cubicBezTo>
                <a:close/>
                <a:moveTo>
                  <a:pt x="69" y="434"/>
                </a:moveTo>
                <a:cubicBezTo>
                  <a:pt x="73" y="446"/>
                  <a:pt x="78" y="458"/>
                  <a:pt x="82" y="471"/>
                </a:cubicBezTo>
                <a:cubicBezTo>
                  <a:pt x="73" y="463"/>
                  <a:pt x="64" y="455"/>
                  <a:pt x="54" y="447"/>
                </a:cubicBezTo>
                <a:cubicBezTo>
                  <a:pt x="50" y="435"/>
                  <a:pt x="46" y="424"/>
                  <a:pt x="43" y="412"/>
                </a:cubicBezTo>
                <a:cubicBezTo>
                  <a:pt x="52" y="419"/>
                  <a:pt x="60" y="426"/>
                  <a:pt x="69" y="434"/>
                </a:cubicBezTo>
                <a:close/>
                <a:moveTo>
                  <a:pt x="66" y="483"/>
                </a:moveTo>
                <a:cubicBezTo>
                  <a:pt x="57" y="475"/>
                  <a:pt x="47" y="467"/>
                  <a:pt x="38" y="460"/>
                </a:cubicBezTo>
                <a:cubicBezTo>
                  <a:pt x="34" y="448"/>
                  <a:pt x="31" y="437"/>
                  <a:pt x="27" y="426"/>
                </a:cubicBezTo>
                <a:cubicBezTo>
                  <a:pt x="36" y="433"/>
                  <a:pt x="45" y="440"/>
                  <a:pt x="54" y="447"/>
                </a:cubicBezTo>
                <a:cubicBezTo>
                  <a:pt x="57" y="459"/>
                  <a:pt x="62" y="471"/>
                  <a:pt x="66" y="483"/>
                </a:cubicBezTo>
                <a:close/>
                <a:moveTo>
                  <a:pt x="66" y="484"/>
                </a:moveTo>
                <a:cubicBezTo>
                  <a:pt x="70" y="495"/>
                  <a:pt x="74" y="507"/>
                  <a:pt x="79" y="518"/>
                </a:cubicBezTo>
                <a:cubicBezTo>
                  <a:pt x="69" y="510"/>
                  <a:pt x="59" y="501"/>
                  <a:pt x="48" y="492"/>
                </a:cubicBezTo>
                <a:cubicBezTo>
                  <a:pt x="45" y="482"/>
                  <a:pt x="41" y="471"/>
                  <a:pt x="38" y="460"/>
                </a:cubicBezTo>
                <a:cubicBezTo>
                  <a:pt x="47" y="468"/>
                  <a:pt x="57" y="476"/>
                  <a:pt x="66" y="484"/>
                </a:cubicBezTo>
                <a:close/>
                <a:moveTo>
                  <a:pt x="79" y="519"/>
                </a:moveTo>
                <a:cubicBezTo>
                  <a:pt x="84" y="531"/>
                  <a:pt x="88" y="543"/>
                  <a:pt x="93" y="555"/>
                </a:cubicBezTo>
                <a:cubicBezTo>
                  <a:pt x="82" y="546"/>
                  <a:pt x="71" y="536"/>
                  <a:pt x="60" y="526"/>
                </a:cubicBezTo>
                <a:cubicBezTo>
                  <a:pt x="56" y="515"/>
                  <a:pt x="52" y="504"/>
                  <a:pt x="49" y="493"/>
                </a:cubicBezTo>
                <a:cubicBezTo>
                  <a:pt x="59" y="502"/>
                  <a:pt x="69" y="511"/>
                  <a:pt x="79" y="519"/>
                </a:cubicBezTo>
                <a:close/>
                <a:moveTo>
                  <a:pt x="73" y="562"/>
                </a:moveTo>
                <a:cubicBezTo>
                  <a:pt x="64" y="554"/>
                  <a:pt x="54" y="545"/>
                  <a:pt x="45" y="538"/>
                </a:cubicBezTo>
                <a:cubicBezTo>
                  <a:pt x="41" y="527"/>
                  <a:pt x="38" y="516"/>
                  <a:pt x="34" y="505"/>
                </a:cubicBezTo>
                <a:cubicBezTo>
                  <a:pt x="43" y="512"/>
                  <a:pt x="51" y="519"/>
                  <a:pt x="60" y="527"/>
                </a:cubicBezTo>
                <a:cubicBezTo>
                  <a:pt x="64" y="538"/>
                  <a:pt x="68" y="550"/>
                  <a:pt x="73" y="562"/>
                </a:cubicBezTo>
                <a:close/>
                <a:moveTo>
                  <a:pt x="73" y="563"/>
                </a:moveTo>
                <a:cubicBezTo>
                  <a:pt x="75" y="567"/>
                  <a:pt x="76" y="571"/>
                  <a:pt x="78" y="575"/>
                </a:cubicBezTo>
                <a:cubicBezTo>
                  <a:pt x="81" y="582"/>
                  <a:pt x="81" y="582"/>
                  <a:pt x="81" y="582"/>
                </a:cubicBezTo>
                <a:cubicBezTo>
                  <a:pt x="83" y="587"/>
                  <a:pt x="85" y="593"/>
                  <a:pt x="87" y="598"/>
                </a:cubicBezTo>
                <a:cubicBezTo>
                  <a:pt x="77" y="589"/>
                  <a:pt x="67" y="580"/>
                  <a:pt x="57" y="572"/>
                </a:cubicBezTo>
                <a:cubicBezTo>
                  <a:pt x="57" y="572"/>
                  <a:pt x="57" y="572"/>
                  <a:pt x="57" y="572"/>
                </a:cubicBezTo>
                <a:cubicBezTo>
                  <a:pt x="53" y="560"/>
                  <a:pt x="49" y="549"/>
                  <a:pt x="46" y="539"/>
                </a:cubicBezTo>
                <a:cubicBezTo>
                  <a:pt x="55" y="546"/>
                  <a:pt x="64" y="555"/>
                  <a:pt x="73" y="563"/>
                </a:cubicBezTo>
                <a:close/>
                <a:moveTo>
                  <a:pt x="87" y="599"/>
                </a:moveTo>
                <a:cubicBezTo>
                  <a:pt x="93" y="613"/>
                  <a:pt x="97" y="624"/>
                  <a:pt x="101" y="634"/>
                </a:cubicBezTo>
                <a:cubicBezTo>
                  <a:pt x="91" y="624"/>
                  <a:pt x="80" y="614"/>
                  <a:pt x="69" y="605"/>
                </a:cubicBezTo>
                <a:cubicBezTo>
                  <a:pt x="68" y="600"/>
                  <a:pt x="66" y="595"/>
                  <a:pt x="64" y="591"/>
                </a:cubicBezTo>
                <a:cubicBezTo>
                  <a:pt x="62" y="585"/>
                  <a:pt x="60" y="578"/>
                  <a:pt x="58" y="573"/>
                </a:cubicBezTo>
                <a:cubicBezTo>
                  <a:pt x="68" y="581"/>
                  <a:pt x="78" y="590"/>
                  <a:pt x="87" y="599"/>
                </a:cubicBezTo>
                <a:close/>
                <a:moveTo>
                  <a:pt x="83" y="641"/>
                </a:moveTo>
                <a:cubicBezTo>
                  <a:pt x="72" y="631"/>
                  <a:pt x="60" y="621"/>
                  <a:pt x="49" y="611"/>
                </a:cubicBezTo>
                <a:cubicBezTo>
                  <a:pt x="48" y="608"/>
                  <a:pt x="48" y="608"/>
                  <a:pt x="48" y="608"/>
                </a:cubicBezTo>
                <a:cubicBezTo>
                  <a:pt x="44" y="598"/>
                  <a:pt x="41" y="587"/>
                  <a:pt x="37" y="576"/>
                </a:cubicBezTo>
                <a:cubicBezTo>
                  <a:pt x="48" y="586"/>
                  <a:pt x="58" y="595"/>
                  <a:pt x="69" y="605"/>
                </a:cubicBezTo>
                <a:cubicBezTo>
                  <a:pt x="74" y="618"/>
                  <a:pt x="78" y="630"/>
                  <a:pt x="83" y="641"/>
                </a:cubicBezTo>
                <a:close/>
                <a:moveTo>
                  <a:pt x="83" y="642"/>
                </a:moveTo>
                <a:cubicBezTo>
                  <a:pt x="88" y="656"/>
                  <a:pt x="93" y="669"/>
                  <a:pt x="98" y="682"/>
                </a:cubicBezTo>
                <a:cubicBezTo>
                  <a:pt x="86" y="670"/>
                  <a:pt x="74" y="659"/>
                  <a:pt x="62" y="648"/>
                </a:cubicBezTo>
                <a:cubicBezTo>
                  <a:pt x="62" y="648"/>
                  <a:pt x="62" y="648"/>
                  <a:pt x="62" y="648"/>
                </a:cubicBezTo>
                <a:cubicBezTo>
                  <a:pt x="58" y="637"/>
                  <a:pt x="54" y="625"/>
                  <a:pt x="49" y="612"/>
                </a:cubicBezTo>
                <a:cubicBezTo>
                  <a:pt x="61" y="622"/>
                  <a:pt x="72" y="632"/>
                  <a:pt x="83" y="642"/>
                </a:cubicBezTo>
                <a:close/>
                <a:moveTo>
                  <a:pt x="99" y="683"/>
                </a:moveTo>
                <a:cubicBezTo>
                  <a:pt x="104" y="697"/>
                  <a:pt x="110" y="711"/>
                  <a:pt x="116" y="724"/>
                </a:cubicBezTo>
                <a:cubicBezTo>
                  <a:pt x="103" y="711"/>
                  <a:pt x="90" y="698"/>
                  <a:pt x="76" y="685"/>
                </a:cubicBezTo>
                <a:cubicBezTo>
                  <a:pt x="72" y="674"/>
                  <a:pt x="67" y="662"/>
                  <a:pt x="63" y="649"/>
                </a:cubicBezTo>
                <a:cubicBezTo>
                  <a:pt x="75" y="660"/>
                  <a:pt x="87" y="671"/>
                  <a:pt x="99" y="683"/>
                </a:cubicBezTo>
                <a:close/>
                <a:moveTo>
                  <a:pt x="91" y="724"/>
                </a:moveTo>
                <a:cubicBezTo>
                  <a:pt x="79" y="712"/>
                  <a:pt x="67" y="701"/>
                  <a:pt x="55" y="690"/>
                </a:cubicBezTo>
                <a:cubicBezTo>
                  <a:pt x="51" y="679"/>
                  <a:pt x="47" y="667"/>
                  <a:pt x="42" y="655"/>
                </a:cubicBezTo>
                <a:cubicBezTo>
                  <a:pt x="54" y="665"/>
                  <a:pt x="65" y="675"/>
                  <a:pt x="76" y="686"/>
                </a:cubicBezTo>
                <a:cubicBezTo>
                  <a:pt x="81" y="699"/>
                  <a:pt x="86" y="711"/>
                  <a:pt x="91" y="724"/>
                </a:cubicBezTo>
                <a:close/>
                <a:moveTo>
                  <a:pt x="91" y="725"/>
                </a:moveTo>
                <a:cubicBezTo>
                  <a:pt x="97" y="739"/>
                  <a:pt x="103" y="754"/>
                  <a:pt x="109" y="767"/>
                </a:cubicBezTo>
                <a:cubicBezTo>
                  <a:pt x="96" y="754"/>
                  <a:pt x="83" y="741"/>
                  <a:pt x="70" y="729"/>
                </a:cubicBezTo>
                <a:cubicBezTo>
                  <a:pt x="65" y="717"/>
                  <a:pt x="60" y="704"/>
                  <a:pt x="55" y="691"/>
                </a:cubicBezTo>
                <a:cubicBezTo>
                  <a:pt x="67" y="702"/>
                  <a:pt x="79" y="713"/>
                  <a:pt x="91" y="725"/>
                </a:cubicBezTo>
                <a:close/>
                <a:moveTo>
                  <a:pt x="84" y="767"/>
                </a:moveTo>
                <a:cubicBezTo>
                  <a:pt x="72" y="755"/>
                  <a:pt x="59" y="743"/>
                  <a:pt x="46" y="731"/>
                </a:cubicBezTo>
                <a:cubicBezTo>
                  <a:pt x="42" y="720"/>
                  <a:pt x="38" y="709"/>
                  <a:pt x="34" y="696"/>
                </a:cubicBezTo>
                <a:cubicBezTo>
                  <a:pt x="46" y="707"/>
                  <a:pt x="58" y="718"/>
                  <a:pt x="69" y="729"/>
                </a:cubicBezTo>
                <a:cubicBezTo>
                  <a:pt x="74" y="742"/>
                  <a:pt x="79" y="755"/>
                  <a:pt x="84" y="767"/>
                </a:cubicBezTo>
                <a:close/>
                <a:moveTo>
                  <a:pt x="85" y="768"/>
                </a:moveTo>
                <a:cubicBezTo>
                  <a:pt x="91" y="783"/>
                  <a:pt x="97" y="797"/>
                  <a:pt x="103" y="811"/>
                </a:cubicBezTo>
                <a:cubicBezTo>
                  <a:pt x="89" y="797"/>
                  <a:pt x="75" y="783"/>
                  <a:pt x="61" y="769"/>
                </a:cubicBezTo>
                <a:cubicBezTo>
                  <a:pt x="56" y="757"/>
                  <a:pt x="52" y="745"/>
                  <a:pt x="47" y="732"/>
                </a:cubicBezTo>
                <a:cubicBezTo>
                  <a:pt x="60" y="744"/>
                  <a:pt x="72" y="756"/>
                  <a:pt x="85" y="768"/>
                </a:cubicBezTo>
                <a:close/>
                <a:moveTo>
                  <a:pt x="104" y="812"/>
                </a:moveTo>
                <a:cubicBezTo>
                  <a:pt x="106" y="817"/>
                  <a:pt x="108" y="822"/>
                  <a:pt x="111" y="828"/>
                </a:cubicBezTo>
                <a:cubicBezTo>
                  <a:pt x="116" y="838"/>
                  <a:pt x="121" y="848"/>
                  <a:pt x="126" y="859"/>
                </a:cubicBezTo>
                <a:cubicBezTo>
                  <a:pt x="110" y="842"/>
                  <a:pt x="94" y="826"/>
                  <a:pt x="78" y="810"/>
                </a:cubicBezTo>
                <a:cubicBezTo>
                  <a:pt x="72" y="797"/>
                  <a:pt x="67" y="784"/>
                  <a:pt x="61" y="770"/>
                </a:cubicBezTo>
                <a:cubicBezTo>
                  <a:pt x="76" y="784"/>
                  <a:pt x="90" y="798"/>
                  <a:pt x="104" y="812"/>
                </a:cubicBezTo>
                <a:close/>
                <a:moveTo>
                  <a:pt x="93" y="845"/>
                </a:moveTo>
                <a:cubicBezTo>
                  <a:pt x="94" y="848"/>
                  <a:pt x="96" y="851"/>
                  <a:pt x="97" y="854"/>
                </a:cubicBezTo>
                <a:cubicBezTo>
                  <a:pt x="83" y="839"/>
                  <a:pt x="68" y="824"/>
                  <a:pt x="53" y="810"/>
                </a:cubicBezTo>
                <a:cubicBezTo>
                  <a:pt x="48" y="798"/>
                  <a:pt x="43" y="786"/>
                  <a:pt x="39" y="773"/>
                </a:cubicBezTo>
                <a:cubicBezTo>
                  <a:pt x="52" y="785"/>
                  <a:pt x="65" y="798"/>
                  <a:pt x="77" y="810"/>
                </a:cubicBezTo>
                <a:cubicBezTo>
                  <a:pt x="83" y="822"/>
                  <a:pt x="88" y="834"/>
                  <a:pt x="93" y="845"/>
                </a:cubicBezTo>
                <a:close/>
                <a:moveTo>
                  <a:pt x="97" y="855"/>
                </a:moveTo>
                <a:cubicBezTo>
                  <a:pt x="105" y="871"/>
                  <a:pt x="112" y="887"/>
                  <a:pt x="120" y="903"/>
                </a:cubicBezTo>
                <a:cubicBezTo>
                  <a:pt x="104" y="886"/>
                  <a:pt x="87" y="869"/>
                  <a:pt x="71" y="852"/>
                </a:cubicBezTo>
                <a:cubicBezTo>
                  <a:pt x="65" y="839"/>
                  <a:pt x="59" y="825"/>
                  <a:pt x="53" y="811"/>
                </a:cubicBezTo>
                <a:cubicBezTo>
                  <a:pt x="68" y="826"/>
                  <a:pt x="83" y="840"/>
                  <a:pt x="97" y="855"/>
                </a:cubicBezTo>
                <a:close/>
                <a:moveTo>
                  <a:pt x="99" y="856"/>
                </a:moveTo>
                <a:cubicBezTo>
                  <a:pt x="117" y="875"/>
                  <a:pt x="135" y="894"/>
                  <a:pt x="152" y="912"/>
                </a:cubicBezTo>
                <a:cubicBezTo>
                  <a:pt x="162" y="932"/>
                  <a:pt x="172" y="951"/>
                  <a:pt x="182" y="970"/>
                </a:cubicBezTo>
                <a:cubicBezTo>
                  <a:pt x="162" y="948"/>
                  <a:pt x="142" y="926"/>
                  <a:pt x="121" y="904"/>
                </a:cubicBezTo>
                <a:cubicBezTo>
                  <a:pt x="113" y="888"/>
                  <a:pt x="106" y="872"/>
                  <a:pt x="99" y="856"/>
                </a:cubicBezTo>
                <a:close/>
                <a:moveTo>
                  <a:pt x="98" y="855"/>
                </a:moveTo>
                <a:cubicBezTo>
                  <a:pt x="96" y="851"/>
                  <a:pt x="95" y="848"/>
                  <a:pt x="94" y="845"/>
                </a:cubicBezTo>
                <a:cubicBezTo>
                  <a:pt x="88" y="834"/>
                  <a:pt x="83" y="823"/>
                  <a:pt x="78" y="811"/>
                </a:cubicBezTo>
                <a:cubicBezTo>
                  <a:pt x="95" y="827"/>
                  <a:pt x="111" y="844"/>
                  <a:pt x="126" y="860"/>
                </a:cubicBezTo>
                <a:cubicBezTo>
                  <a:pt x="135" y="877"/>
                  <a:pt x="143" y="894"/>
                  <a:pt x="151" y="911"/>
                </a:cubicBezTo>
                <a:cubicBezTo>
                  <a:pt x="134" y="892"/>
                  <a:pt x="116" y="873"/>
                  <a:pt x="98" y="855"/>
                </a:cubicBezTo>
                <a:close/>
                <a:moveTo>
                  <a:pt x="111" y="827"/>
                </a:moveTo>
                <a:cubicBezTo>
                  <a:pt x="109" y="823"/>
                  <a:pt x="107" y="818"/>
                  <a:pt x="105" y="813"/>
                </a:cubicBezTo>
                <a:cubicBezTo>
                  <a:pt x="123" y="831"/>
                  <a:pt x="141" y="850"/>
                  <a:pt x="158" y="869"/>
                </a:cubicBezTo>
                <a:cubicBezTo>
                  <a:pt x="167" y="888"/>
                  <a:pt x="177" y="907"/>
                  <a:pt x="187" y="925"/>
                </a:cubicBezTo>
                <a:cubicBezTo>
                  <a:pt x="168" y="903"/>
                  <a:pt x="147" y="881"/>
                  <a:pt x="127" y="860"/>
                </a:cubicBezTo>
                <a:cubicBezTo>
                  <a:pt x="122" y="849"/>
                  <a:pt x="116" y="838"/>
                  <a:pt x="111" y="827"/>
                </a:cubicBezTo>
                <a:close/>
                <a:moveTo>
                  <a:pt x="104" y="812"/>
                </a:moveTo>
                <a:cubicBezTo>
                  <a:pt x="98" y="798"/>
                  <a:pt x="92" y="784"/>
                  <a:pt x="86" y="769"/>
                </a:cubicBezTo>
                <a:cubicBezTo>
                  <a:pt x="101" y="784"/>
                  <a:pt x="117" y="800"/>
                  <a:pt x="131" y="815"/>
                </a:cubicBezTo>
                <a:cubicBezTo>
                  <a:pt x="140" y="832"/>
                  <a:pt x="148" y="850"/>
                  <a:pt x="157" y="867"/>
                </a:cubicBezTo>
                <a:cubicBezTo>
                  <a:pt x="140" y="848"/>
                  <a:pt x="122" y="830"/>
                  <a:pt x="104" y="812"/>
                </a:cubicBezTo>
                <a:close/>
                <a:moveTo>
                  <a:pt x="129" y="809"/>
                </a:moveTo>
                <a:cubicBezTo>
                  <a:pt x="123" y="796"/>
                  <a:pt x="117" y="783"/>
                  <a:pt x="111" y="770"/>
                </a:cubicBezTo>
                <a:cubicBezTo>
                  <a:pt x="129" y="788"/>
                  <a:pt x="147" y="806"/>
                  <a:pt x="164" y="825"/>
                </a:cubicBezTo>
                <a:cubicBezTo>
                  <a:pt x="173" y="843"/>
                  <a:pt x="183" y="862"/>
                  <a:pt x="192" y="880"/>
                </a:cubicBezTo>
                <a:cubicBezTo>
                  <a:pt x="173" y="858"/>
                  <a:pt x="152" y="836"/>
                  <a:pt x="132" y="815"/>
                </a:cubicBezTo>
                <a:cubicBezTo>
                  <a:pt x="131" y="813"/>
                  <a:pt x="130" y="811"/>
                  <a:pt x="129" y="809"/>
                </a:cubicBezTo>
                <a:close/>
                <a:moveTo>
                  <a:pt x="147" y="790"/>
                </a:moveTo>
                <a:cubicBezTo>
                  <a:pt x="144" y="784"/>
                  <a:pt x="141" y="778"/>
                  <a:pt x="138" y="772"/>
                </a:cubicBezTo>
                <a:cubicBezTo>
                  <a:pt x="156" y="790"/>
                  <a:pt x="174" y="809"/>
                  <a:pt x="191" y="828"/>
                </a:cubicBezTo>
                <a:cubicBezTo>
                  <a:pt x="203" y="850"/>
                  <a:pt x="215" y="873"/>
                  <a:pt x="229" y="897"/>
                </a:cubicBezTo>
                <a:cubicBezTo>
                  <a:pt x="208" y="872"/>
                  <a:pt x="186" y="848"/>
                  <a:pt x="164" y="824"/>
                </a:cubicBezTo>
                <a:cubicBezTo>
                  <a:pt x="159" y="813"/>
                  <a:pt x="153" y="802"/>
                  <a:pt x="147" y="790"/>
                </a:cubicBezTo>
                <a:close/>
                <a:moveTo>
                  <a:pt x="137" y="770"/>
                </a:moveTo>
                <a:cubicBezTo>
                  <a:pt x="131" y="756"/>
                  <a:pt x="124" y="741"/>
                  <a:pt x="117" y="726"/>
                </a:cubicBezTo>
                <a:cubicBezTo>
                  <a:pt x="132" y="741"/>
                  <a:pt x="147" y="756"/>
                  <a:pt x="162" y="771"/>
                </a:cubicBezTo>
                <a:cubicBezTo>
                  <a:pt x="162" y="772"/>
                  <a:pt x="163" y="773"/>
                  <a:pt x="163" y="774"/>
                </a:cubicBezTo>
                <a:cubicBezTo>
                  <a:pt x="172" y="791"/>
                  <a:pt x="181" y="808"/>
                  <a:pt x="190" y="826"/>
                </a:cubicBezTo>
                <a:cubicBezTo>
                  <a:pt x="173" y="807"/>
                  <a:pt x="155" y="789"/>
                  <a:pt x="137" y="770"/>
                </a:cubicBezTo>
                <a:close/>
                <a:moveTo>
                  <a:pt x="139" y="722"/>
                </a:moveTo>
                <a:cubicBezTo>
                  <a:pt x="157" y="740"/>
                  <a:pt x="174" y="759"/>
                  <a:pt x="192" y="778"/>
                </a:cubicBezTo>
                <a:cubicBezTo>
                  <a:pt x="203" y="798"/>
                  <a:pt x="214" y="819"/>
                  <a:pt x="227" y="842"/>
                </a:cubicBezTo>
                <a:cubicBezTo>
                  <a:pt x="206" y="818"/>
                  <a:pt x="184" y="794"/>
                  <a:pt x="162" y="771"/>
                </a:cubicBezTo>
                <a:cubicBezTo>
                  <a:pt x="154" y="755"/>
                  <a:pt x="147" y="739"/>
                  <a:pt x="139" y="722"/>
                </a:cubicBezTo>
                <a:close/>
                <a:moveTo>
                  <a:pt x="138" y="721"/>
                </a:moveTo>
                <a:cubicBezTo>
                  <a:pt x="132" y="707"/>
                  <a:pt x="126" y="693"/>
                  <a:pt x="119" y="677"/>
                </a:cubicBezTo>
                <a:cubicBezTo>
                  <a:pt x="134" y="691"/>
                  <a:pt x="149" y="706"/>
                  <a:pt x="163" y="721"/>
                </a:cubicBezTo>
                <a:cubicBezTo>
                  <a:pt x="169" y="733"/>
                  <a:pt x="174" y="744"/>
                  <a:pt x="180" y="755"/>
                </a:cubicBezTo>
                <a:cubicBezTo>
                  <a:pt x="184" y="762"/>
                  <a:pt x="187" y="769"/>
                  <a:pt x="191" y="776"/>
                </a:cubicBezTo>
                <a:cubicBezTo>
                  <a:pt x="174" y="757"/>
                  <a:pt x="156" y="739"/>
                  <a:pt x="138" y="721"/>
                </a:cubicBezTo>
                <a:close/>
                <a:moveTo>
                  <a:pt x="143" y="675"/>
                </a:moveTo>
                <a:cubicBezTo>
                  <a:pt x="159" y="691"/>
                  <a:pt x="175" y="708"/>
                  <a:pt x="191" y="725"/>
                </a:cubicBezTo>
                <a:cubicBezTo>
                  <a:pt x="193" y="729"/>
                  <a:pt x="196" y="734"/>
                  <a:pt x="198" y="738"/>
                </a:cubicBezTo>
                <a:cubicBezTo>
                  <a:pt x="206" y="753"/>
                  <a:pt x="215" y="770"/>
                  <a:pt x="224" y="787"/>
                </a:cubicBezTo>
                <a:cubicBezTo>
                  <a:pt x="205" y="764"/>
                  <a:pt x="184" y="742"/>
                  <a:pt x="164" y="721"/>
                </a:cubicBezTo>
                <a:cubicBezTo>
                  <a:pt x="157" y="706"/>
                  <a:pt x="150" y="691"/>
                  <a:pt x="143" y="675"/>
                </a:cubicBezTo>
                <a:close/>
                <a:moveTo>
                  <a:pt x="170" y="679"/>
                </a:moveTo>
                <a:cubicBezTo>
                  <a:pt x="189" y="700"/>
                  <a:pt x="209" y="721"/>
                  <a:pt x="228" y="742"/>
                </a:cubicBezTo>
                <a:cubicBezTo>
                  <a:pt x="239" y="763"/>
                  <a:pt x="251" y="784"/>
                  <a:pt x="265" y="807"/>
                </a:cubicBezTo>
                <a:cubicBezTo>
                  <a:pt x="241" y="779"/>
                  <a:pt x="217" y="752"/>
                  <a:pt x="192" y="725"/>
                </a:cubicBezTo>
                <a:cubicBezTo>
                  <a:pt x="184" y="710"/>
                  <a:pt x="177" y="696"/>
                  <a:pt x="170" y="679"/>
                </a:cubicBezTo>
                <a:close/>
                <a:moveTo>
                  <a:pt x="169" y="678"/>
                </a:moveTo>
                <a:cubicBezTo>
                  <a:pt x="162" y="664"/>
                  <a:pt x="156" y="650"/>
                  <a:pt x="149" y="634"/>
                </a:cubicBezTo>
                <a:cubicBezTo>
                  <a:pt x="165" y="650"/>
                  <a:pt x="181" y="667"/>
                  <a:pt x="197" y="683"/>
                </a:cubicBezTo>
                <a:cubicBezTo>
                  <a:pt x="203" y="696"/>
                  <a:pt x="209" y="708"/>
                  <a:pt x="215" y="719"/>
                </a:cubicBezTo>
                <a:cubicBezTo>
                  <a:pt x="219" y="726"/>
                  <a:pt x="223" y="733"/>
                  <a:pt x="227" y="741"/>
                </a:cubicBezTo>
                <a:cubicBezTo>
                  <a:pt x="208" y="719"/>
                  <a:pt x="189" y="698"/>
                  <a:pt x="169" y="678"/>
                </a:cubicBezTo>
                <a:close/>
                <a:moveTo>
                  <a:pt x="174" y="634"/>
                </a:moveTo>
                <a:cubicBezTo>
                  <a:pt x="192" y="653"/>
                  <a:pt x="211" y="672"/>
                  <a:pt x="228" y="692"/>
                </a:cubicBezTo>
                <a:cubicBezTo>
                  <a:pt x="230" y="695"/>
                  <a:pt x="232" y="698"/>
                  <a:pt x="233" y="701"/>
                </a:cubicBezTo>
                <a:cubicBezTo>
                  <a:pt x="244" y="720"/>
                  <a:pt x="255" y="741"/>
                  <a:pt x="268" y="762"/>
                </a:cubicBezTo>
                <a:cubicBezTo>
                  <a:pt x="245" y="735"/>
                  <a:pt x="221" y="709"/>
                  <a:pt x="197" y="683"/>
                </a:cubicBezTo>
                <a:cubicBezTo>
                  <a:pt x="190" y="668"/>
                  <a:pt x="182" y="652"/>
                  <a:pt x="174" y="634"/>
                </a:cubicBezTo>
                <a:close/>
                <a:moveTo>
                  <a:pt x="200" y="636"/>
                </a:moveTo>
                <a:cubicBezTo>
                  <a:pt x="224" y="661"/>
                  <a:pt x="247" y="687"/>
                  <a:pt x="270" y="714"/>
                </a:cubicBezTo>
                <a:cubicBezTo>
                  <a:pt x="286" y="742"/>
                  <a:pt x="304" y="772"/>
                  <a:pt x="325" y="807"/>
                </a:cubicBezTo>
                <a:cubicBezTo>
                  <a:pt x="294" y="767"/>
                  <a:pt x="262" y="729"/>
                  <a:pt x="229" y="692"/>
                </a:cubicBezTo>
                <a:cubicBezTo>
                  <a:pt x="219" y="675"/>
                  <a:pt x="210" y="657"/>
                  <a:pt x="200" y="636"/>
                </a:cubicBezTo>
                <a:close/>
                <a:moveTo>
                  <a:pt x="252" y="681"/>
                </a:moveTo>
                <a:cubicBezTo>
                  <a:pt x="246" y="670"/>
                  <a:pt x="240" y="659"/>
                  <a:pt x="234" y="647"/>
                </a:cubicBezTo>
                <a:cubicBezTo>
                  <a:pt x="266" y="683"/>
                  <a:pt x="298" y="721"/>
                  <a:pt x="329" y="760"/>
                </a:cubicBezTo>
                <a:cubicBezTo>
                  <a:pt x="347" y="790"/>
                  <a:pt x="365" y="818"/>
                  <a:pt x="382" y="846"/>
                </a:cubicBezTo>
                <a:cubicBezTo>
                  <a:pt x="406" y="884"/>
                  <a:pt x="429" y="921"/>
                  <a:pt x="449" y="955"/>
                </a:cubicBezTo>
                <a:cubicBezTo>
                  <a:pt x="395" y="870"/>
                  <a:pt x="335" y="790"/>
                  <a:pt x="270" y="714"/>
                </a:cubicBezTo>
                <a:cubicBezTo>
                  <a:pt x="264" y="703"/>
                  <a:pt x="258" y="692"/>
                  <a:pt x="252" y="681"/>
                </a:cubicBezTo>
                <a:close/>
                <a:moveTo>
                  <a:pt x="233" y="645"/>
                </a:moveTo>
                <a:cubicBezTo>
                  <a:pt x="224" y="628"/>
                  <a:pt x="214" y="609"/>
                  <a:pt x="204" y="588"/>
                </a:cubicBezTo>
                <a:cubicBezTo>
                  <a:pt x="226" y="610"/>
                  <a:pt x="247" y="633"/>
                  <a:pt x="268" y="657"/>
                </a:cubicBezTo>
                <a:cubicBezTo>
                  <a:pt x="269" y="659"/>
                  <a:pt x="270" y="661"/>
                  <a:pt x="271" y="662"/>
                </a:cubicBezTo>
                <a:cubicBezTo>
                  <a:pt x="287" y="691"/>
                  <a:pt x="305" y="722"/>
                  <a:pt x="326" y="756"/>
                </a:cubicBezTo>
                <a:cubicBezTo>
                  <a:pt x="296" y="718"/>
                  <a:pt x="265" y="681"/>
                  <a:pt x="233" y="645"/>
                </a:cubicBezTo>
                <a:close/>
                <a:moveTo>
                  <a:pt x="233" y="589"/>
                </a:moveTo>
                <a:cubicBezTo>
                  <a:pt x="260" y="619"/>
                  <a:pt x="287" y="650"/>
                  <a:pt x="314" y="682"/>
                </a:cubicBezTo>
                <a:cubicBezTo>
                  <a:pt x="342" y="729"/>
                  <a:pt x="370" y="774"/>
                  <a:pt x="397" y="817"/>
                </a:cubicBezTo>
                <a:cubicBezTo>
                  <a:pt x="404" y="828"/>
                  <a:pt x="411" y="839"/>
                  <a:pt x="417" y="849"/>
                </a:cubicBezTo>
                <a:cubicBezTo>
                  <a:pt x="371" y="782"/>
                  <a:pt x="321" y="717"/>
                  <a:pt x="268" y="657"/>
                </a:cubicBezTo>
                <a:cubicBezTo>
                  <a:pt x="257" y="637"/>
                  <a:pt x="245" y="615"/>
                  <a:pt x="233" y="589"/>
                </a:cubicBezTo>
                <a:close/>
                <a:moveTo>
                  <a:pt x="291" y="642"/>
                </a:moveTo>
                <a:cubicBezTo>
                  <a:pt x="283" y="628"/>
                  <a:pt x="274" y="614"/>
                  <a:pt x="266" y="598"/>
                </a:cubicBezTo>
                <a:cubicBezTo>
                  <a:pt x="305" y="642"/>
                  <a:pt x="343" y="689"/>
                  <a:pt x="380" y="738"/>
                </a:cubicBezTo>
                <a:cubicBezTo>
                  <a:pt x="392" y="756"/>
                  <a:pt x="403" y="774"/>
                  <a:pt x="414" y="791"/>
                </a:cubicBezTo>
                <a:cubicBezTo>
                  <a:pt x="473" y="884"/>
                  <a:pt x="524" y="965"/>
                  <a:pt x="545" y="1022"/>
                </a:cubicBezTo>
                <a:cubicBezTo>
                  <a:pt x="499" y="939"/>
                  <a:pt x="422" y="814"/>
                  <a:pt x="314" y="682"/>
                </a:cubicBezTo>
                <a:cubicBezTo>
                  <a:pt x="306" y="668"/>
                  <a:pt x="298" y="655"/>
                  <a:pt x="291" y="642"/>
                </a:cubicBezTo>
                <a:close/>
                <a:moveTo>
                  <a:pt x="310" y="622"/>
                </a:moveTo>
                <a:cubicBezTo>
                  <a:pt x="308" y="619"/>
                  <a:pt x="306" y="616"/>
                  <a:pt x="305" y="614"/>
                </a:cubicBezTo>
                <a:cubicBezTo>
                  <a:pt x="412" y="741"/>
                  <a:pt x="495" y="869"/>
                  <a:pt x="545" y="955"/>
                </a:cubicBezTo>
                <a:cubicBezTo>
                  <a:pt x="563" y="990"/>
                  <a:pt x="571" y="1018"/>
                  <a:pt x="572" y="1038"/>
                </a:cubicBezTo>
                <a:cubicBezTo>
                  <a:pt x="568" y="1030"/>
                  <a:pt x="564" y="1022"/>
                  <a:pt x="559" y="1014"/>
                </a:cubicBezTo>
                <a:cubicBezTo>
                  <a:pt x="523" y="949"/>
                  <a:pt x="463" y="848"/>
                  <a:pt x="381" y="738"/>
                </a:cubicBezTo>
                <a:cubicBezTo>
                  <a:pt x="352" y="692"/>
                  <a:pt x="330" y="656"/>
                  <a:pt x="310" y="622"/>
                </a:cubicBezTo>
                <a:close/>
                <a:moveTo>
                  <a:pt x="428" y="760"/>
                </a:moveTo>
                <a:cubicBezTo>
                  <a:pt x="404" y="723"/>
                  <a:pt x="379" y="684"/>
                  <a:pt x="354" y="644"/>
                </a:cubicBezTo>
                <a:cubicBezTo>
                  <a:pt x="451" y="766"/>
                  <a:pt x="525" y="885"/>
                  <a:pt x="570" y="964"/>
                </a:cubicBezTo>
                <a:cubicBezTo>
                  <a:pt x="577" y="975"/>
                  <a:pt x="583" y="986"/>
                  <a:pt x="588" y="997"/>
                </a:cubicBezTo>
                <a:cubicBezTo>
                  <a:pt x="590" y="1010"/>
                  <a:pt x="590" y="1021"/>
                  <a:pt x="587" y="1030"/>
                </a:cubicBezTo>
                <a:cubicBezTo>
                  <a:pt x="580" y="1017"/>
                  <a:pt x="573" y="1003"/>
                  <a:pt x="565" y="989"/>
                </a:cubicBezTo>
                <a:cubicBezTo>
                  <a:pt x="559" y="978"/>
                  <a:pt x="552" y="966"/>
                  <a:pt x="545" y="954"/>
                </a:cubicBezTo>
                <a:cubicBezTo>
                  <a:pt x="519" y="901"/>
                  <a:pt x="477" y="836"/>
                  <a:pt x="428" y="760"/>
                </a:cubicBezTo>
                <a:close/>
                <a:moveTo>
                  <a:pt x="587" y="1032"/>
                </a:moveTo>
                <a:cubicBezTo>
                  <a:pt x="595" y="1049"/>
                  <a:pt x="601" y="1064"/>
                  <a:pt x="606" y="1078"/>
                </a:cubicBezTo>
                <a:cubicBezTo>
                  <a:pt x="597" y="1071"/>
                  <a:pt x="588" y="1061"/>
                  <a:pt x="577" y="1046"/>
                </a:cubicBezTo>
                <a:cubicBezTo>
                  <a:pt x="581" y="1042"/>
                  <a:pt x="585" y="1037"/>
                  <a:pt x="587" y="1032"/>
                </a:cubicBezTo>
                <a:close/>
                <a:moveTo>
                  <a:pt x="587" y="1031"/>
                </a:moveTo>
                <a:cubicBezTo>
                  <a:pt x="590" y="1022"/>
                  <a:pt x="591" y="1011"/>
                  <a:pt x="589" y="998"/>
                </a:cubicBezTo>
                <a:cubicBezTo>
                  <a:pt x="592" y="1004"/>
                  <a:pt x="595" y="1010"/>
                  <a:pt x="597" y="1016"/>
                </a:cubicBezTo>
                <a:cubicBezTo>
                  <a:pt x="595" y="1019"/>
                  <a:pt x="593" y="1021"/>
                  <a:pt x="590" y="1023"/>
                </a:cubicBezTo>
                <a:cubicBezTo>
                  <a:pt x="590" y="1023"/>
                  <a:pt x="590" y="1023"/>
                  <a:pt x="590" y="1023"/>
                </a:cubicBezTo>
                <a:cubicBezTo>
                  <a:pt x="590" y="1023"/>
                  <a:pt x="590" y="1023"/>
                  <a:pt x="590" y="1023"/>
                </a:cubicBezTo>
                <a:cubicBezTo>
                  <a:pt x="598" y="1033"/>
                  <a:pt x="604" y="1042"/>
                  <a:pt x="611" y="1048"/>
                </a:cubicBezTo>
                <a:cubicBezTo>
                  <a:pt x="616" y="1063"/>
                  <a:pt x="620" y="1076"/>
                  <a:pt x="621" y="1087"/>
                </a:cubicBezTo>
                <a:cubicBezTo>
                  <a:pt x="617" y="1086"/>
                  <a:pt x="612" y="1084"/>
                  <a:pt x="606" y="1079"/>
                </a:cubicBezTo>
                <a:cubicBezTo>
                  <a:pt x="602" y="1065"/>
                  <a:pt x="595" y="1048"/>
                  <a:pt x="587" y="1031"/>
                </a:cubicBezTo>
                <a:close/>
                <a:moveTo>
                  <a:pt x="636" y="1059"/>
                </a:moveTo>
                <a:cubicBezTo>
                  <a:pt x="634" y="1061"/>
                  <a:pt x="632" y="1062"/>
                  <a:pt x="629" y="1061"/>
                </a:cubicBezTo>
                <a:cubicBezTo>
                  <a:pt x="627" y="1048"/>
                  <a:pt x="622" y="1031"/>
                  <a:pt x="614" y="1012"/>
                </a:cubicBezTo>
                <a:cubicBezTo>
                  <a:pt x="614" y="1012"/>
                  <a:pt x="614" y="1012"/>
                  <a:pt x="614" y="1012"/>
                </a:cubicBezTo>
                <a:cubicBezTo>
                  <a:pt x="614" y="1012"/>
                  <a:pt x="614" y="1012"/>
                  <a:pt x="614" y="1012"/>
                </a:cubicBezTo>
                <a:cubicBezTo>
                  <a:pt x="623" y="1024"/>
                  <a:pt x="630" y="1031"/>
                  <a:pt x="636" y="1034"/>
                </a:cubicBezTo>
                <a:cubicBezTo>
                  <a:pt x="639" y="1047"/>
                  <a:pt x="639" y="1055"/>
                  <a:pt x="636" y="1059"/>
                </a:cubicBezTo>
                <a:close/>
                <a:moveTo>
                  <a:pt x="645" y="1033"/>
                </a:moveTo>
                <a:cubicBezTo>
                  <a:pt x="643" y="1036"/>
                  <a:pt x="640" y="1036"/>
                  <a:pt x="637" y="1034"/>
                </a:cubicBezTo>
                <a:cubicBezTo>
                  <a:pt x="634" y="1021"/>
                  <a:pt x="628" y="1005"/>
                  <a:pt x="620" y="986"/>
                </a:cubicBezTo>
                <a:cubicBezTo>
                  <a:pt x="621" y="985"/>
                  <a:pt x="622" y="983"/>
                  <a:pt x="623" y="982"/>
                </a:cubicBezTo>
                <a:cubicBezTo>
                  <a:pt x="623" y="982"/>
                  <a:pt x="623" y="982"/>
                  <a:pt x="623" y="982"/>
                </a:cubicBezTo>
                <a:cubicBezTo>
                  <a:pt x="631" y="994"/>
                  <a:pt x="638" y="1002"/>
                  <a:pt x="644" y="1006"/>
                </a:cubicBezTo>
                <a:cubicBezTo>
                  <a:pt x="647" y="1020"/>
                  <a:pt x="648" y="1030"/>
                  <a:pt x="645" y="1033"/>
                </a:cubicBezTo>
                <a:close/>
                <a:moveTo>
                  <a:pt x="654" y="1008"/>
                </a:moveTo>
                <a:cubicBezTo>
                  <a:pt x="652" y="1010"/>
                  <a:pt x="649" y="1010"/>
                  <a:pt x="644" y="1006"/>
                </a:cubicBezTo>
                <a:cubicBezTo>
                  <a:pt x="641" y="995"/>
                  <a:pt x="637" y="983"/>
                  <a:pt x="631" y="969"/>
                </a:cubicBezTo>
                <a:cubicBezTo>
                  <a:pt x="633" y="967"/>
                  <a:pt x="636" y="964"/>
                  <a:pt x="638" y="961"/>
                </a:cubicBezTo>
                <a:cubicBezTo>
                  <a:pt x="642" y="968"/>
                  <a:pt x="646" y="973"/>
                  <a:pt x="650" y="977"/>
                </a:cubicBezTo>
                <a:cubicBezTo>
                  <a:pt x="655" y="993"/>
                  <a:pt x="656" y="1004"/>
                  <a:pt x="654" y="1008"/>
                </a:cubicBezTo>
                <a:close/>
                <a:moveTo>
                  <a:pt x="663" y="983"/>
                </a:moveTo>
                <a:cubicBezTo>
                  <a:pt x="662" y="983"/>
                  <a:pt x="662" y="984"/>
                  <a:pt x="661" y="984"/>
                </a:cubicBezTo>
                <a:cubicBezTo>
                  <a:pt x="658" y="984"/>
                  <a:pt x="655" y="981"/>
                  <a:pt x="650" y="976"/>
                </a:cubicBezTo>
                <a:cubicBezTo>
                  <a:pt x="648" y="969"/>
                  <a:pt x="645" y="962"/>
                  <a:pt x="642" y="954"/>
                </a:cubicBezTo>
                <a:cubicBezTo>
                  <a:pt x="642" y="952"/>
                  <a:pt x="643" y="950"/>
                  <a:pt x="644" y="948"/>
                </a:cubicBezTo>
                <a:cubicBezTo>
                  <a:pt x="647" y="946"/>
                  <a:pt x="651" y="943"/>
                  <a:pt x="653" y="940"/>
                </a:cubicBezTo>
                <a:cubicBezTo>
                  <a:pt x="662" y="962"/>
                  <a:pt x="666" y="978"/>
                  <a:pt x="663" y="983"/>
                </a:cubicBezTo>
                <a:close/>
                <a:moveTo>
                  <a:pt x="654" y="939"/>
                </a:moveTo>
                <a:cubicBezTo>
                  <a:pt x="653" y="939"/>
                  <a:pt x="653" y="938"/>
                  <a:pt x="653" y="938"/>
                </a:cubicBezTo>
                <a:cubicBezTo>
                  <a:pt x="652" y="935"/>
                  <a:pt x="650" y="932"/>
                  <a:pt x="649" y="929"/>
                </a:cubicBezTo>
                <a:cubicBezTo>
                  <a:pt x="654" y="927"/>
                  <a:pt x="658" y="926"/>
                  <a:pt x="662" y="924"/>
                </a:cubicBezTo>
                <a:cubicBezTo>
                  <a:pt x="660" y="930"/>
                  <a:pt x="657" y="935"/>
                  <a:pt x="654" y="939"/>
                </a:cubicBezTo>
                <a:close/>
                <a:moveTo>
                  <a:pt x="672" y="957"/>
                </a:moveTo>
                <a:cubicBezTo>
                  <a:pt x="672" y="957"/>
                  <a:pt x="671" y="958"/>
                  <a:pt x="671" y="958"/>
                </a:cubicBezTo>
                <a:cubicBezTo>
                  <a:pt x="668" y="958"/>
                  <a:pt x="662" y="951"/>
                  <a:pt x="654" y="939"/>
                </a:cubicBezTo>
                <a:cubicBezTo>
                  <a:pt x="658" y="935"/>
                  <a:pt x="661" y="930"/>
                  <a:pt x="662" y="923"/>
                </a:cubicBezTo>
                <a:cubicBezTo>
                  <a:pt x="663" y="923"/>
                  <a:pt x="663" y="923"/>
                  <a:pt x="664" y="922"/>
                </a:cubicBezTo>
                <a:cubicBezTo>
                  <a:pt x="664" y="922"/>
                  <a:pt x="664" y="922"/>
                  <a:pt x="664" y="922"/>
                </a:cubicBezTo>
                <a:cubicBezTo>
                  <a:pt x="671" y="940"/>
                  <a:pt x="674" y="954"/>
                  <a:pt x="672" y="957"/>
                </a:cubicBezTo>
                <a:close/>
                <a:moveTo>
                  <a:pt x="664" y="922"/>
                </a:moveTo>
                <a:cubicBezTo>
                  <a:pt x="664" y="921"/>
                  <a:pt x="664" y="920"/>
                  <a:pt x="663" y="919"/>
                </a:cubicBezTo>
                <a:cubicBezTo>
                  <a:pt x="664" y="916"/>
                  <a:pt x="664" y="913"/>
                  <a:pt x="664" y="910"/>
                </a:cubicBezTo>
                <a:cubicBezTo>
                  <a:pt x="664" y="910"/>
                  <a:pt x="664" y="910"/>
                  <a:pt x="664" y="910"/>
                </a:cubicBezTo>
                <a:cubicBezTo>
                  <a:pt x="665" y="913"/>
                  <a:pt x="667" y="916"/>
                  <a:pt x="669" y="918"/>
                </a:cubicBezTo>
                <a:cubicBezTo>
                  <a:pt x="667" y="920"/>
                  <a:pt x="666" y="921"/>
                  <a:pt x="664" y="922"/>
                </a:cubicBezTo>
                <a:close/>
                <a:moveTo>
                  <a:pt x="664" y="909"/>
                </a:moveTo>
                <a:cubicBezTo>
                  <a:pt x="664" y="908"/>
                  <a:pt x="664" y="906"/>
                  <a:pt x="664" y="905"/>
                </a:cubicBezTo>
                <a:cubicBezTo>
                  <a:pt x="667" y="904"/>
                  <a:pt x="671" y="903"/>
                  <a:pt x="674" y="902"/>
                </a:cubicBezTo>
                <a:cubicBezTo>
                  <a:pt x="675" y="904"/>
                  <a:pt x="676" y="907"/>
                  <a:pt x="677" y="909"/>
                </a:cubicBezTo>
                <a:cubicBezTo>
                  <a:pt x="675" y="913"/>
                  <a:pt x="672" y="916"/>
                  <a:pt x="669" y="918"/>
                </a:cubicBezTo>
                <a:cubicBezTo>
                  <a:pt x="667" y="916"/>
                  <a:pt x="666" y="913"/>
                  <a:pt x="664" y="909"/>
                </a:cubicBezTo>
                <a:close/>
                <a:moveTo>
                  <a:pt x="682" y="931"/>
                </a:moveTo>
                <a:cubicBezTo>
                  <a:pt x="681" y="932"/>
                  <a:pt x="681" y="932"/>
                  <a:pt x="681" y="932"/>
                </a:cubicBezTo>
                <a:cubicBezTo>
                  <a:pt x="680" y="932"/>
                  <a:pt x="677" y="931"/>
                  <a:pt x="669" y="919"/>
                </a:cubicBezTo>
                <a:cubicBezTo>
                  <a:pt x="672" y="916"/>
                  <a:pt x="675" y="913"/>
                  <a:pt x="677" y="910"/>
                </a:cubicBezTo>
                <a:cubicBezTo>
                  <a:pt x="681" y="921"/>
                  <a:pt x="683" y="929"/>
                  <a:pt x="682" y="931"/>
                </a:cubicBezTo>
                <a:close/>
                <a:moveTo>
                  <a:pt x="677" y="909"/>
                </a:moveTo>
                <a:cubicBezTo>
                  <a:pt x="676" y="906"/>
                  <a:pt x="675" y="904"/>
                  <a:pt x="674" y="902"/>
                </a:cubicBezTo>
                <a:cubicBezTo>
                  <a:pt x="677" y="901"/>
                  <a:pt x="679" y="899"/>
                  <a:pt x="681" y="898"/>
                </a:cubicBezTo>
                <a:cubicBezTo>
                  <a:pt x="680" y="902"/>
                  <a:pt x="679" y="906"/>
                  <a:pt x="677" y="909"/>
                </a:cubicBezTo>
                <a:close/>
                <a:moveTo>
                  <a:pt x="682" y="898"/>
                </a:moveTo>
                <a:cubicBezTo>
                  <a:pt x="679" y="899"/>
                  <a:pt x="677" y="900"/>
                  <a:pt x="674" y="901"/>
                </a:cubicBezTo>
                <a:cubicBezTo>
                  <a:pt x="669" y="888"/>
                  <a:pt x="659" y="867"/>
                  <a:pt x="642" y="838"/>
                </a:cubicBezTo>
                <a:cubicBezTo>
                  <a:pt x="642" y="838"/>
                  <a:pt x="642" y="838"/>
                  <a:pt x="642" y="838"/>
                </a:cubicBezTo>
                <a:cubicBezTo>
                  <a:pt x="615" y="781"/>
                  <a:pt x="566" y="710"/>
                  <a:pt x="509" y="627"/>
                </a:cubicBezTo>
                <a:cubicBezTo>
                  <a:pt x="482" y="587"/>
                  <a:pt x="453" y="546"/>
                  <a:pt x="425" y="503"/>
                </a:cubicBezTo>
                <a:cubicBezTo>
                  <a:pt x="416" y="488"/>
                  <a:pt x="406" y="474"/>
                  <a:pt x="397" y="457"/>
                </a:cubicBezTo>
                <a:cubicBezTo>
                  <a:pt x="485" y="567"/>
                  <a:pt x="561" y="680"/>
                  <a:pt x="617" y="763"/>
                </a:cubicBezTo>
                <a:cubicBezTo>
                  <a:pt x="657" y="822"/>
                  <a:pt x="676" y="863"/>
                  <a:pt x="683" y="878"/>
                </a:cubicBezTo>
                <a:cubicBezTo>
                  <a:pt x="683" y="878"/>
                  <a:pt x="683" y="879"/>
                  <a:pt x="683" y="880"/>
                </a:cubicBezTo>
                <a:cubicBezTo>
                  <a:pt x="680" y="880"/>
                  <a:pt x="678" y="881"/>
                  <a:pt x="675" y="881"/>
                </a:cubicBezTo>
                <a:cubicBezTo>
                  <a:pt x="675" y="881"/>
                  <a:pt x="675" y="881"/>
                  <a:pt x="675" y="881"/>
                </a:cubicBezTo>
                <a:cubicBezTo>
                  <a:pt x="675" y="881"/>
                  <a:pt x="675" y="881"/>
                  <a:pt x="675" y="881"/>
                </a:cubicBezTo>
                <a:cubicBezTo>
                  <a:pt x="677" y="887"/>
                  <a:pt x="680" y="891"/>
                  <a:pt x="682" y="895"/>
                </a:cubicBezTo>
                <a:cubicBezTo>
                  <a:pt x="682" y="896"/>
                  <a:pt x="682" y="897"/>
                  <a:pt x="682" y="898"/>
                </a:cubicBezTo>
                <a:close/>
                <a:moveTo>
                  <a:pt x="682" y="897"/>
                </a:moveTo>
                <a:cubicBezTo>
                  <a:pt x="682" y="897"/>
                  <a:pt x="682" y="896"/>
                  <a:pt x="682" y="896"/>
                </a:cubicBezTo>
                <a:cubicBezTo>
                  <a:pt x="682" y="896"/>
                  <a:pt x="682" y="896"/>
                  <a:pt x="682" y="896"/>
                </a:cubicBezTo>
                <a:cubicBezTo>
                  <a:pt x="682" y="896"/>
                  <a:pt x="682" y="896"/>
                  <a:pt x="682" y="896"/>
                </a:cubicBezTo>
                <a:cubicBezTo>
                  <a:pt x="683" y="896"/>
                  <a:pt x="683" y="896"/>
                  <a:pt x="683" y="897"/>
                </a:cubicBezTo>
                <a:cubicBezTo>
                  <a:pt x="683" y="897"/>
                  <a:pt x="682" y="897"/>
                  <a:pt x="682" y="897"/>
                </a:cubicBezTo>
                <a:close/>
                <a:moveTo>
                  <a:pt x="683" y="895"/>
                </a:moveTo>
                <a:cubicBezTo>
                  <a:pt x="683" y="890"/>
                  <a:pt x="684" y="885"/>
                  <a:pt x="683" y="880"/>
                </a:cubicBezTo>
                <a:cubicBezTo>
                  <a:pt x="684" y="880"/>
                  <a:pt x="684" y="880"/>
                  <a:pt x="684" y="880"/>
                </a:cubicBezTo>
                <a:cubicBezTo>
                  <a:pt x="686" y="885"/>
                  <a:pt x="687" y="889"/>
                  <a:pt x="689" y="893"/>
                </a:cubicBezTo>
                <a:cubicBezTo>
                  <a:pt x="687" y="894"/>
                  <a:pt x="685" y="895"/>
                  <a:pt x="684" y="896"/>
                </a:cubicBezTo>
                <a:cubicBezTo>
                  <a:pt x="683" y="896"/>
                  <a:pt x="683" y="895"/>
                  <a:pt x="683" y="895"/>
                </a:cubicBezTo>
                <a:close/>
                <a:moveTo>
                  <a:pt x="691" y="905"/>
                </a:moveTo>
                <a:cubicBezTo>
                  <a:pt x="691" y="906"/>
                  <a:pt x="691" y="906"/>
                  <a:pt x="691" y="906"/>
                </a:cubicBezTo>
                <a:cubicBezTo>
                  <a:pt x="691" y="906"/>
                  <a:pt x="689" y="905"/>
                  <a:pt x="684" y="897"/>
                </a:cubicBezTo>
                <a:cubicBezTo>
                  <a:pt x="686" y="896"/>
                  <a:pt x="687" y="894"/>
                  <a:pt x="689" y="893"/>
                </a:cubicBezTo>
                <a:cubicBezTo>
                  <a:pt x="692" y="903"/>
                  <a:pt x="692" y="905"/>
                  <a:pt x="691" y="905"/>
                </a:cubicBezTo>
                <a:close/>
                <a:moveTo>
                  <a:pt x="689" y="892"/>
                </a:moveTo>
                <a:cubicBezTo>
                  <a:pt x="688" y="889"/>
                  <a:pt x="686" y="884"/>
                  <a:pt x="684" y="880"/>
                </a:cubicBezTo>
                <a:cubicBezTo>
                  <a:pt x="689" y="879"/>
                  <a:pt x="693" y="877"/>
                  <a:pt x="697" y="875"/>
                </a:cubicBezTo>
                <a:cubicBezTo>
                  <a:pt x="698" y="876"/>
                  <a:pt x="698" y="877"/>
                  <a:pt x="699" y="878"/>
                </a:cubicBezTo>
                <a:cubicBezTo>
                  <a:pt x="697" y="884"/>
                  <a:pt x="693" y="888"/>
                  <a:pt x="689" y="892"/>
                </a:cubicBezTo>
                <a:close/>
                <a:moveTo>
                  <a:pt x="699" y="878"/>
                </a:moveTo>
                <a:cubicBezTo>
                  <a:pt x="699" y="877"/>
                  <a:pt x="698" y="876"/>
                  <a:pt x="698" y="875"/>
                </a:cubicBezTo>
                <a:cubicBezTo>
                  <a:pt x="698" y="875"/>
                  <a:pt x="699" y="875"/>
                  <a:pt x="700" y="874"/>
                </a:cubicBezTo>
                <a:cubicBezTo>
                  <a:pt x="700" y="875"/>
                  <a:pt x="700" y="875"/>
                  <a:pt x="700" y="875"/>
                </a:cubicBezTo>
                <a:cubicBezTo>
                  <a:pt x="700" y="876"/>
                  <a:pt x="699" y="877"/>
                  <a:pt x="699" y="878"/>
                </a:cubicBezTo>
                <a:close/>
                <a:moveTo>
                  <a:pt x="701" y="880"/>
                </a:moveTo>
                <a:cubicBezTo>
                  <a:pt x="701" y="880"/>
                  <a:pt x="700" y="880"/>
                  <a:pt x="699" y="878"/>
                </a:cubicBezTo>
                <a:cubicBezTo>
                  <a:pt x="700" y="877"/>
                  <a:pt x="700" y="877"/>
                  <a:pt x="700" y="876"/>
                </a:cubicBezTo>
                <a:cubicBezTo>
                  <a:pt x="701" y="879"/>
                  <a:pt x="701" y="880"/>
                  <a:pt x="701" y="880"/>
                </a:cubicBezTo>
                <a:close/>
                <a:moveTo>
                  <a:pt x="701" y="873"/>
                </a:moveTo>
                <a:cubicBezTo>
                  <a:pt x="700" y="873"/>
                  <a:pt x="700" y="873"/>
                  <a:pt x="700" y="873"/>
                </a:cubicBezTo>
                <a:cubicBezTo>
                  <a:pt x="699" y="870"/>
                  <a:pt x="697" y="865"/>
                  <a:pt x="693" y="857"/>
                </a:cubicBezTo>
                <a:cubicBezTo>
                  <a:pt x="696" y="857"/>
                  <a:pt x="699" y="856"/>
                  <a:pt x="702" y="856"/>
                </a:cubicBezTo>
                <a:cubicBezTo>
                  <a:pt x="702" y="862"/>
                  <a:pt x="702" y="868"/>
                  <a:pt x="701" y="873"/>
                </a:cubicBezTo>
                <a:close/>
                <a:moveTo>
                  <a:pt x="701" y="873"/>
                </a:moveTo>
                <a:cubicBezTo>
                  <a:pt x="702" y="868"/>
                  <a:pt x="703" y="862"/>
                  <a:pt x="702" y="855"/>
                </a:cubicBezTo>
                <a:cubicBezTo>
                  <a:pt x="705" y="855"/>
                  <a:pt x="708" y="854"/>
                  <a:pt x="711" y="853"/>
                </a:cubicBezTo>
                <a:cubicBezTo>
                  <a:pt x="711" y="854"/>
                  <a:pt x="711" y="854"/>
                  <a:pt x="712" y="854"/>
                </a:cubicBezTo>
                <a:cubicBezTo>
                  <a:pt x="712" y="854"/>
                  <a:pt x="712" y="854"/>
                  <a:pt x="712" y="854"/>
                </a:cubicBezTo>
                <a:cubicBezTo>
                  <a:pt x="712" y="854"/>
                  <a:pt x="712" y="854"/>
                  <a:pt x="712" y="854"/>
                </a:cubicBezTo>
                <a:cubicBezTo>
                  <a:pt x="712" y="854"/>
                  <a:pt x="712" y="854"/>
                  <a:pt x="711" y="853"/>
                </a:cubicBezTo>
                <a:cubicBezTo>
                  <a:pt x="714" y="852"/>
                  <a:pt x="717" y="851"/>
                  <a:pt x="720" y="849"/>
                </a:cubicBezTo>
                <a:cubicBezTo>
                  <a:pt x="717" y="859"/>
                  <a:pt x="711" y="867"/>
                  <a:pt x="701" y="873"/>
                </a:cubicBezTo>
                <a:close/>
                <a:moveTo>
                  <a:pt x="720" y="849"/>
                </a:moveTo>
                <a:cubicBezTo>
                  <a:pt x="717" y="850"/>
                  <a:pt x="714" y="851"/>
                  <a:pt x="711" y="852"/>
                </a:cubicBezTo>
                <a:cubicBezTo>
                  <a:pt x="710" y="850"/>
                  <a:pt x="708" y="845"/>
                  <a:pt x="705" y="838"/>
                </a:cubicBezTo>
                <a:cubicBezTo>
                  <a:pt x="704" y="837"/>
                  <a:pt x="704" y="835"/>
                  <a:pt x="703" y="834"/>
                </a:cubicBezTo>
                <a:cubicBezTo>
                  <a:pt x="710" y="833"/>
                  <a:pt x="716" y="833"/>
                  <a:pt x="721" y="831"/>
                </a:cubicBezTo>
                <a:cubicBezTo>
                  <a:pt x="722" y="838"/>
                  <a:pt x="721" y="843"/>
                  <a:pt x="720" y="849"/>
                </a:cubicBezTo>
                <a:close/>
                <a:moveTo>
                  <a:pt x="720" y="848"/>
                </a:moveTo>
                <a:cubicBezTo>
                  <a:pt x="722" y="843"/>
                  <a:pt x="722" y="837"/>
                  <a:pt x="722" y="831"/>
                </a:cubicBezTo>
                <a:cubicBezTo>
                  <a:pt x="728" y="830"/>
                  <a:pt x="734" y="828"/>
                  <a:pt x="739" y="825"/>
                </a:cubicBezTo>
                <a:cubicBezTo>
                  <a:pt x="736" y="835"/>
                  <a:pt x="730" y="843"/>
                  <a:pt x="720" y="848"/>
                </a:cubicBezTo>
                <a:close/>
                <a:moveTo>
                  <a:pt x="739" y="825"/>
                </a:moveTo>
                <a:cubicBezTo>
                  <a:pt x="734" y="827"/>
                  <a:pt x="728" y="829"/>
                  <a:pt x="722" y="831"/>
                </a:cubicBezTo>
                <a:cubicBezTo>
                  <a:pt x="721" y="824"/>
                  <a:pt x="720" y="816"/>
                  <a:pt x="717" y="808"/>
                </a:cubicBezTo>
                <a:cubicBezTo>
                  <a:pt x="726" y="807"/>
                  <a:pt x="734" y="806"/>
                  <a:pt x="740" y="805"/>
                </a:cubicBezTo>
                <a:cubicBezTo>
                  <a:pt x="741" y="812"/>
                  <a:pt x="741" y="819"/>
                  <a:pt x="739" y="825"/>
                </a:cubicBezTo>
                <a:close/>
                <a:moveTo>
                  <a:pt x="740" y="824"/>
                </a:moveTo>
                <a:cubicBezTo>
                  <a:pt x="741" y="818"/>
                  <a:pt x="742" y="812"/>
                  <a:pt x="741" y="805"/>
                </a:cubicBezTo>
                <a:cubicBezTo>
                  <a:pt x="748" y="803"/>
                  <a:pt x="755" y="800"/>
                  <a:pt x="760" y="797"/>
                </a:cubicBezTo>
                <a:cubicBezTo>
                  <a:pt x="758" y="809"/>
                  <a:pt x="751" y="818"/>
                  <a:pt x="740" y="824"/>
                </a:cubicBezTo>
                <a:close/>
                <a:moveTo>
                  <a:pt x="760" y="797"/>
                </a:moveTo>
                <a:cubicBezTo>
                  <a:pt x="755" y="800"/>
                  <a:pt x="748" y="802"/>
                  <a:pt x="741" y="804"/>
                </a:cubicBezTo>
                <a:cubicBezTo>
                  <a:pt x="740" y="797"/>
                  <a:pt x="738" y="789"/>
                  <a:pt x="736" y="781"/>
                </a:cubicBezTo>
                <a:cubicBezTo>
                  <a:pt x="745" y="780"/>
                  <a:pt x="753" y="779"/>
                  <a:pt x="760" y="777"/>
                </a:cubicBezTo>
                <a:cubicBezTo>
                  <a:pt x="761" y="784"/>
                  <a:pt x="761" y="791"/>
                  <a:pt x="760" y="797"/>
                </a:cubicBezTo>
                <a:close/>
                <a:moveTo>
                  <a:pt x="761" y="796"/>
                </a:moveTo>
                <a:cubicBezTo>
                  <a:pt x="762" y="791"/>
                  <a:pt x="762" y="784"/>
                  <a:pt x="761" y="777"/>
                </a:cubicBezTo>
                <a:cubicBezTo>
                  <a:pt x="767" y="775"/>
                  <a:pt x="773" y="773"/>
                  <a:pt x="778" y="770"/>
                </a:cubicBezTo>
                <a:cubicBezTo>
                  <a:pt x="776" y="781"/>
                  <a:pt x="771" y="790"/>
                  <a:pt x="761" y="796"/>
                </a:cubicBezTo>
                <a:close/>
                <a:moveTo>
                  <a:pt x="778" y="769"/>
                </a:moveTo>
                <a:cubicBezTo>
                  <a:pt x="773" y="772"/>
                  <a:pt x="767" y="775"/>
                  <a:pt x="761" y="776"/>
                </a:cubicBezTo>
                <a:cubicBezTo>
                  <a:pt x="760" y="770"/>
                  <a:pt x="758" y="762"/>
                  <a:pt x="755" y="754"/>
                </a:cubicBezTo>
                <a:cubicBezTo>
                  <a:pt x="763" y="753"/>
                  <a:pt x="771" y="752"/>
                  <a:pt x="778" y="750"/>
                </a:cubicBezTo>
                <a:cubicBezTo>
                  <a:pt x="779" y="757"/>
                  <a:pt x="779" y="763"/>
                  <a:pt x="778" y="769"/>
                </a:cubicBezTo>
                <a:close/>
                <a:moveTo>
                  <a:pt x="779" y="769"/>
                </a:moveTo>
                <a:cubicBezTo>
                  <a:pt x="780" y="763"/>
                  <a:pt x="780" y="757"/>
                  <a:pt x="779" y="750"/>
                </a:cubicBezTo>
                <a:cubicBezTo>
                  <a:pt x="785" y="748"/>
                  <a:pt x="791" y="746"/>
                  <a:pt x="795" y="743"/>
                </a:cubicBezTo>
                <a:cubicBezTo>
                  <a:pt x="794" y="754"/>
                  <a:pt x="788" y="763"/>
                  <a:pt x="779" y="769"/>
                </a:cubicBezTo>
                <a:close/>
                <a:moveTo>
                  <a:pt x="795" y="743"/>
                </a:moveTo>
                <a:cubicBezTo>
                  <a:pt x="791" y="745"/>
                  <a:pt x="785" y="748"/>
                  <a:pt x="778" y="750"/>
                </a:cubicBezTo>
                <a:cubicBezTo>
                  <a:pt x="777" y="742"/>
                  <a:pt x="775" y="734"/>
                  <a:pt x="772" y="724"/>
                </a:cubicBezTo>
                <a:cubicBezTo>
                  <a:pt x="780" y="724"/>
                  <a:pt x="788" y="723"/>
                  <a:pt x="795" y="721"/>
                </a:cubicBezTo>
                <a:cubicBezTo>
                  <a:pt x="796" y="729"/>
                  <a:pt x="796" y="736"/>
                  <a:pt x="795" y="743"/>
                </a:cubicBezTo>
                <a:close/>
                <a:moveTo>
                  <a:pt x="796" y="742"/>
                </a:moveTo>
                <a:cubicBezTo>
                  <a:pt x="797" y="736"/>
                  <a:pt x="797" y="729"/>
                  <a:pt x="795" y="721"/>
                </a:cubicBezTo>
                <a:cubicBezTo>
                  <a:pt x="802" y="719"/>
                  <a:pt x="809" y="716"/>
                  <a:pt x="814" y="713"/>
                </a:cubicBezTo>
                <a:cubicBezTo>
                  <a:pt x="812" y="726"/>
                  <a:pt x="807" y="735"/>
                  <a:pt x="796" y="742"/>
                </a:cubicBezTo>
                <a:close/>
                <a:moveTo>
                  <a:pt x="814" y="712"/>
                </a:moveTo>
                <a:cubicBezTo>
                  <a:pt x="809" y="715"/>
                  <a:pt x="802" y="718"/>
                  <a:pt x="795" y="720"/>
                </a:cubicBezTo>
                <a:cubicBezTo>
                  <a:pt x="794" y="713"/>
                  <a:pt x="792" y="706"/>
                  <a:pt x="789" y="698"/>
                </a:cubicBezTo>
                <a:cubicBezTo>
                  <a:pt x="798" y="697"/>
                  <a:pt x="806" y="696"/>
                  <a:pt x="812" y="694"/>
                </a:cubicBezTo>
                <a:cubicBezTo>
                  <a:pt x="814" y="701"/>
                  <a:pt x="814" y="707"/>
                  <a:pt x="814" y="712"/>
                </a:cubicBezTo>
                <a:close/>
                <a:moveTo>
                  <a:pt x="814" y="712"/>
                </a:moveTo>
                <a:cubicBezTo>
                  <a:pt x="814" y="706"/>
                  <a:pt x="814" y="700"/>
                  <a:pt x="813" y="694"/>
                </a:cubicBezTo>
                <a:cubicBezTo>
                  <a:pt x="819" y="693"/>
                  <a:pt x="824" y="691"/>
                  <a:pt x="828" y="688"/>
                </a:cubicBezTo>
                <a:cubicBezTo>
                  <a:pt x="827" y="698"/>
                  <a:pt x="822" y="706"/>
                  <a:pt x="814" y="712"/>
                </a:cubicBezTo>
                <a:close/>
                <a:moveTo>
                  <a:pt x="829" y="687"/>
                </a:moveTo>
                <a:cubicBezTo>
                  <a:pt x="824" y="690"/>
                  <a:pt x="819" y="692"/>
                  <a:pt x="813" y="694"/>
                </a:cubicBezTo>
                <a:cubicBezTo>
                  <a:pt x="812" y="687"/>
                  <a:pt x="809" y="680"/>
                  <a:pt x="806" y="671"/>
                </a:cubicBezTo>
                <a:cubicBezTo>
                  <a:pt x="815" y="671"/>
                  <a:pt x="822" y="670"/>
                  <a:pt x="828" y="668"/>
                </a:cubicBezTo>
                <a:cubicBezTo>
                  <a:pt x="829" y="675"/>
                  <a:pt x="829" y="682"/>
                  <a:pt x="829" y="687"/>
                </a:cubicBezTo>
                <a:close/>
                <a:moveTo>
                  <a:pt x="829" y="687"/>
                </a:moveTo>
                <a:cubicBezTo>
                  <a:pt x="830" y="681"/>
                  <a:pt x="830" y="675"/>
                  <a:pt x="829" y="668"/>
                </a:cubicBezTo>
                <a:cubicBezTo>
                  <a:pt x="829" y="668"/>
                  <a:pt x="829" y="668"/>
                  <a:pt x="829" y="668"/>
                </a:cubicBezTo>
                <a:cubicBezTo>
                  <a:pt x="836" y="667"/>
                  <a:pt x="841" y="664"/>
                  <a:pt x="846" y="661"/>
                </a:cubicBezTo>
                <a:cubicBezTo>
                  <a:pt x="845" y="672"/>
                  <a:pt x="839" y="681"/>
                  <a:pt x="829" y="687"/>
                </a:cubicBezTo>
                <a:close/>
                <a:moveTo>
                  <a:pt x="846" y="661"/>
                </a:moveTo>
                <a:cubicBezTo>
                  <a:pt x="842" y="664"/>
                  <a:pt x="836" y="666"/>
                  <a:pt x="829" y="668"/>
                </a:cubicBezTo>
                <a:cubicBezTo>
                  <a:pt x="828" y="661"/>
                  <a:pt x="826" y="653"/>
                  <a:pt x="823" y="645"/>
                </a:cubicBezTo>
                <a:cubicBezTo>
                  <a:pt x="831" y="645"/>
                  <a:pt x="839" y="644"/>
                  <a:pt x="846" y="642"/>
                </a:cubicBezTo>
                <a:cubicBezTo>
                  <a:pt x="847" y="649"/>
                  <a:pt x="847" y="655"/>
                  <a:pt x="846" y="661"/>
                </a:cubicBezTo>
                <a:close/>
                <a:moveTo>
                  <a:pt x="847" y="660"/>
                </a:moveTo>
                <a:cubicBezTo>
                  <a:pt x="848" y="655"/>
                  <a:pt x="848" y="649"/>
                  <a:pt x="847" y="642"/>
                </a:cubicBezTo>
                <a:cubicBezTo>
                  <a:pt x="853" y="640"/>
                  <a:pt x="859" y="638"/>
                  <a:pt x="864" y="635"/>
                </a:cubicBezTo>
                <a:cubicBezTo>
                  <a:pt x="862" y="646"/>
                  <a:pt x="856" y="655"/>
                  <a:pt x="847" y="660"/>
                </a:cubicBezTo>
                <a:close/>
                <a:moveTo>
                  <a:pt x="864" y="635"/>
                </a:moveTo>
                <a:cubicBezTo>
                  <a:pt x="859" y="638"/>
                  <a:pt x="853" y="640"/>
                  <a:pt x="846" y="642"/>
                </a:cubicBezTo>
                <a:cubicBezTo>
                  <a:pt x="845" y="635"/>
                  <a:pt x="843" y="627"/>
                  <a:pt x="840" y="619"/>
                </a:cubicBezTo>
                <a:cubicBezTo>
                  <a:pt x="849" y="618"/>
                  <a:pt x="857" y="617"/>
                  <a:pt x="863" y="616"/>
                </a:cubicBezTo>
                <a:cubicBezTo>
                  <a:pt x="865" y="623"/>
                  <a:pt x="865" y="629"/>
                  <a:pt x="864" y="635"/>
                </a:cubicBezTo>
                <a:close/>
                <a:moveTo>
                  <a:pt x="864" y="635"/>
                </a:moveTo>
                <a:cubicBezTo>
                  <a:pt x="865" y="629"/>
                  <a:pt x="865" y="623"/>
                  <a:pt x="864" y="616"/>
                </a:cubicBezTo>
                <a:cubicBezTo>
                  <a:pt x="871" y="614"/>
                  <a:pt x="877" y="612"/>
                  <a:pt x="882" y="609"/>
                </a:cubicBezTo>
                <a:cubicBezTo>
                  <a:pt x="880" y="620"/>
                  <a:pt x="874" y="629"/>
                  <a:pt x="864" y="635"/>
                </a:cubicBezTo>
                <a:close/>
                <a:moveTo>
                  <a:pt x="882" y="608"/>
                </a:moveTo>
                <a:cubicBezTo>
                  <a:pt x="877" y="611"/>
                  <a:pt x="871" y="613"/>
                  <a:pt x="864" y="615"/>
                </a:cubicBezTo>
                <a:cubicBezTo>
                  <a:pt x="863" y="608"/>
                  <a:pt x="861" y="601"/>
                  <a:pt x="857" y="592"/>
                </a:cubicBezTo>
                <a:cubicBezTo>
                  <a:pt x="866" y="592"/>
                  <a:pt x="874" y="591"/>
                  <a:pt x="881" y="589"/>
                </a:cubicBezTo>
                <a:cubicBezTo>
                  <a:pt x="883" y="596"/>
                  <a:pt x="883" y="603"/>
                  <a:pt x="882" y="608"/>
                </a:cubicBezTo>
                <a:close/>
                <a:moveTo>
                  <a:pt x="882" y="608"/>
                </a:moveTo>
                <a:cubicBezTo>
                  <a:pt x="883" y="602"/>
                  <a:pt x="883" y="596"/>
                  <a:pt x="882" y="589"/>
                </a:cubicBezTo>
                <a:cubicBezTo>
                  <a:pt x="889" y="588"/>
                  <a:pt x="895" y="585"/>
                  <a:pt x="900" y="583"/>
                </a:cubicBezTo>
                <a:cubicBezTo>
                  <a:pt x="898" y="594"/>
                  <a:pt x="892" y="602"/>
                  <a:pt x="882" y="608"/>
                </a:cubicBezTo>
                <a:close/>
                <a:moveTo>
                  <a:pt x="900" y="582"/>
                </a:moveTo>
                <a:cubicBezTo>
                  <a:pt x="895" y="585"/>
                  <a:pt x="889" y="587"/>
                  <a:pt x="882" y="589"/>
                </a:cubicBezTo>
                <a:cubicBezTo>
                  <a:pt x="880" y="582"/>
                  <a:pt x="878" y="574"/>
                  <a:pt x="875" y="566"/>
                </a:cubicBezTo>
                <a:cubicBezTo>
                  <a:pt x="884" y="566"/>
                  <a:pt x="892" y="565"/>
                  <a:pt x="899" y="564"/>
                </a:cubicBezTo>
                <a:cubicBezTo>
                  <a:pt x="900" y="570"/>
                  <a:pt x="900" y="577"/>
                  <a:pt x="900" y="582"/>
                </a:cubicBezTo>
                <a:close/>
                <a:moveTo>
                  <a:pt x="900" y="582"/>
                </a:moveTo>
                <a:cubicBezTo>
                  <a:pt x="901" y="576"/>
                  <a:pt x="901" y="570"/>
                  <a:pt x="899" y="563"/>
                </a:cubicBezTo>
                <a:cubicBezTo>
                  <a:pt x="906" y="562"/>
                  <a:pt x="912" y="560"/>
                  <a:pt x="917" y="557"/>
                </a:cubicBezTo>
                <a:cubicBezTo>
                  <a:pt x="915" y="568"/>
                  <a:pt x="910" y="576"/>
                  <a:pt x="900" y="582"/>
                </a:cubicBezTo>
                <a:close/>
                <a:moveTo>
                  <a:pt x="917" y="556"/>
                </a:moveTo>
                <a:cubicBezTo>
                  <a:pt x="912" y="559"/>
                  <a:pt x="906" y="561"/>
                  <a:pt x="899" y="563"/>
                </a:cubicBezTo>
                <a:cubicBezTo>
                  <a:pt x="898" y="556"/>
                  <a:pt x="896" y="548"/>
                  <a:pt x="893" y="540"/>
                </a:cubicBezTo>
                <a:cubicBezTo>
                  <a:pt x="902" y="540"/>
                  <a:pt x="910" y="539"/>
                  <a:pt x="917" y="537"/>
                </a:cubicBezTo>
                <a:cubicBezTo>
                  <a:pt x="918" y="544"/>
                  <a:pt x="918" y="551"/>
                  <a:pt x="917" y="556"/>
                </a:cubicBezTo>
                <a:close/>
                <a:moveTo>
                  <a:pt x="918" y="556"/>
                </a:moveTo>
                <a:cubicBezTo>
                  <a:pt x="919" y="551"/>
                  <a:pt x="918" y="544"/>
                  <a:pt x="917" y="537"/>
                </a:cubicBezTo>
                <a:cubicBezTo>
                  <a:pt x="924" y="536"/>
                  <a:pt x="930" y="533"/>
                  <a:pt x="935" y="530"/>
                </a:cubicBezTo>
                <a:cubicBezTo>
                  <a:pt x="934" y="542"/>
                  <a:pt x="928" y="550"/>
                  <a:pt x="918" y="556"/>
                </a:cubicBezTo>
                <a:close/>
                <a:moveTo>
                  <a:pt x="936" y="530"/>
                </a:moveTo>
                <a:cubicBezTo>
                  <a:pt x="931" y="533"/>
                  <a:pt x="924" y="535"/>
                  <a:pt x="917" y="537"/>
                </a:cubicBezTo>
                <a:cubicBezTo>
                  <a:pt x="916" y="530"/>
                  <a:pt x="913" y="522"/>
                  <a:pt x="910" y="514"/>
                </a:cubicBezTo>
                <a:cubicBezTo>
                  <a:pt x="919" y="514"/>
                  <a:pt x="928" y="513"/>
                  <a:pt x="935" y="511"/>
                </a:cubicBezTo>
                <a:cubicBezTo>
                  <a:pt x="936" y="518"/>
                  <a:pt x="936" y="524"/>
                  <a:pt x="936" y="530"/>
                </a:cubicBezTo>
                <a:close/>
                <a:moveTo>
                  <a:pt x="936" y="530"/>
                </a:moveTo>
                <a:cubicBezTo>
                  <a:pt x="937" y="524"/>
                  <a:pt x="936" y="518"/>
                  <a:pt x="935" y="511"/>
                </a:cubicBezTo>
                <a:cubicBezTo>
                  <a:pt x="942" y="510"/>
                  <a:pt x="948" y="507"/>
                  <a:pt x="953" y="505"/>
                </a:cubicBezTo>
                <a:cubicBezTo>
                  <a:pt x="951" y="515"/>
                  <a:pt x="946" y="524"/>
                  <a:pt x="936" y="530"/>
                </a:cubicBezTo>
                <a:close/>
                <a:moveTo>
                  <a:pt x="953" y="504"/>
                </a:moveTo>
                <a:cubicBezTo>
                  <a:pt x="948" y="507"/>
                  <a:pt x="942" y="509"/>
                  <a:pt x="935" y="511"/>
                </a:cubicBezTo>
                <a:cubicBezTo>
                  <a:pt x="934" y="504"/>
                  <a:pt x="931" y="496"/>
                  <a:pt x="928" y="488"/>
                </a:cubicBezTo>
                <a:cubicBezTo>
                  <a:pt x="937" y="488"/>
                  <a:pt x="945" y="487"/>
                  <a:pt x="952" y="485"/>
                </a:cubicBezTo>
                <a:cubicBezTo>
                  <a:pt x="953" y="492"/>
                  <a:pt x="954" y="499"/>
                  <a:pt x="953" y="504"/>
                </a:cubicBezTo>
                <a:close/>
                <a:moveTo>
                  <a:pt x="954" y="504"/>
                </a:moveTo>
                <a:cubicBezTo>
                  <a:pt x="954" y="498"/>
                  <a:pt x="954" y="492"/>
                  <a:pt x="953" y="485"/>
                </a:cubicBezTo>
                <a:cubicBezTo>
                  <a:pt x="953" y="485"/>
                  <a:pt x="953" y="485"/>
                  <a:pt x="953" y="485"/>
                </a:cubicBezTo>
                <a:cubicBezTo>
                  <a:pt x="960" y="484"/>
                  <a:pt x="966" y="482"/>
                  <a:pt x="971" y="479"/>
                </a:cubicBezTo>
                <a:cubicBezTo>
                  <a:pt x="969" y="490"/>
                  <a:pt x="963" y="498"/>
                  <a:pt x="954" y="504"/>
                </a:cubicBezTo>
                <a:close/>
                <a:moveTo>
                  <a:pt x="971" y="478"/>
                </a:moveTo>
                <a:cubicBezTo>
                  <a:pt x="966" y="481"/>
                  <a:pt x="960" y="483"/>
                  <a:pt x="952" y="485"/>
                </a:cubicBezTo>
                <a:cubicBezTo>
                  <a:pt x="951" y="476"/>
                  <a:pt x="947" y="467"/>
                  <a:pt x="943" y="456"/>
                </a:cubicBezTo>
                <a:cubicBezTo>
                  <a:pt x="952" y="455"/>
                  <a:pt x="960" y="453"/>
                  <a:pt x="968" y="451"/>
                </a:cubicBezTo>
                <a:cubicBezTo>
                  <a:pt x="971" y="462"/>
                  <a:pt x="972" y="471"/>
                  <a:pt x="971" y="478"/>
                </a:cubicBezTo>
                <a:close/>
                <a:moveTo>
                  <a:pt x="971" y="478"/>
                </a:moveTo>
                <a:cubicBezTo>
                  <a:pt x="972" y="471"/>
                  <a:pt x="971" y="461"/>
                  <a:pt x="968" y="451"/>
                </a:cubicBezTo>
                <a:cubicBezTo>
                  <a:pt x="976" y="449"/>
                  <a:pt x="983" y="447"/>
                  <a:pt x="989" y="443"/>
                </a:cubicBezTo>
                <a:cubicBezTo>
                  <a:pt x="990" y="460"/>
                  <a:pt x="984" y="471"/>
                  <a:pt x="971" y="478"/>
                </a:cubicBezTo>
                <a:close/>
                <a:moveTo>
                  <a:pt x="990" y="443"/>
                </a:moveTo>
                <a:cubicBezTo>
                  <a:pt x="989" y="438"/>
                  <a:pt x="988" y="433"/>
                  <a:pt x="987" y="427"/>
                </a:cubicBezTo>
                <a:cubicBezTo>
                  <a:pt x="987" y="427"/>
                  <a:pt x="987" y="427"/>
                  <a:pt x="987" y="427"/>
                </a:cubicBezTo>
                <a:cubicBezTo>
                  <a:pt x="996" y="425"/>
                  <a:pt x="1004" y="422"/>
                  <a:pt x="1010" y="418"/>
                </a:cubicBezTo>
                <a:cubicBezTo>
                  <a:pt x="1008" y="428"/>
                  <a:pt x="1001" y="436"/>
                  <a:pt x="990" y="443"/>
                </a:cubicBezTo>
                <a:close/>
                <a:moveTo>
                  <a:pt x="1010" y="417"/>
                </a:moveTo>
                <a:cubicBezTo>
                  <a:pt x="1004" y="421"/>
                  <a:pt x="996" y="424"/>
                  <a:pt x="986" y="426"/>
                </a:cubicBezTo>
                <a:cubicBezTo>
                  <a:pt x="985" y="420"/>
                  <a:pt x="982" y="413"/>
                  <a:pt x="978" y="406"/>
                </a:cubicBezTo>
                <a:cubicBezTo>
                  <a:pt x="991" y="405"/>
                  <a:pt x="1002" y="403"/>
                  <a:pt x="1011" y="401"/>
                </a:cubicBezTo>
                <a:cubicBezTo>
                  <a:pt x="1011" y="407"/>
                  <a:pt x="1011" y="412"/>
                  <a:pt x="1010" y="417"/>
                </a:cubicBezTo>
                <a:close/>
                <a:moveTo>
                  <a:pt x="1011" y="417"/>
                </a:moveTo>
                <a:cubicBezTo>
                  <a:pt x="1012" y="412"/>
                  <a:pt x="1012" y="407"/>
                  <a:pt x="1011" y="401"/>
                </a:cubicBezTo>
                <a:cubicBezTo>
                  <a:pt x="1017" y="399"/>
                  <a:pt x="1023" y="397"/>
                  <a:pt x="1028" y="394"/>
                </a:cubicBezTo>
                <a:cubicBezTo>
                  <a:pt x="1026" y="404"/>
                  <a:pt x="1020" y="411"/>
                  <a:pt x="1011" y="417"/>
                </a:cubicBezTo>
                <a:close/>
                <a:moveTo>
                  <a:pt x="1028" y="393"/>
                </a:moveTo>
                <a:cubicBezTo>
                  <a:pt x="1023" y="396"/>
                  <a:pt x="1018" y="398"/>
                  <a:pt x="1011" y="400"/>
                </a:cubicBezTo>
                <a:cubicBezTo>
                  <a:pt x="1010" y="394"/>
                  <a:pt x="1008" y="387"/>
                  <a:pt x="1005" y="380"/>
                </a:cubicBezTo>
                <a:cubicBezTo>
                  <a:pt x="1014" y="379"/>
                  <a:pt x="1021" y="378"/>
                  <a:pt x="1028" y="377"/>
                </a:cubicBezTo>
                <a:cubicBezTo>
                  <a:pt x="1029" y="383"/>
                  <a:pt x="1029" y="388"/>
                  <a:pt x="1028" y="393"/>
                </a:cubicBezTo>
                <a:close/>
                <a:moveTo>
                  <a:pt x="1028" y="393"/>
                </a:moveTo>
                <a:cubicBezTo>
                  <a:pt x="1029" y="388"/>
                  <a:pt x="1029" y="382"/>
                  <a:pt x="1028" y="376"/>
                </a:cubicBezTo>
                <a:cubicBezTo>
                  <a:pt x="1034" y="375"/>
                  <a:pt x="1040" y="373"/>
                  <a:pt x="1045" y="370"/>
                </a:cubicBezTo>
                <a:cubicBezTo>
                  <a:pt x="1043" y="380"/>
                  <a:pt x="1037" y="387"/>
                  <a:pt x="1028" y="393"/>
                </a:cubicBezTo>
                <a:close/>
                <a:moveTo>
                  <a:pt x="1045" y="369"/>
                </a:moveTo>
                <a:cubicBezTo>
                  <a:pt x="1040" y="372"/>
                  <a:pt x="1034" y="374"/>
                  <a:pt x="1028" y="376"/>
                </a:cubicBezTo>
                <a:cubicBezTo>
                  <a:pt x="1027" y="370"/>
                  <a:pt x="1025" y="363"/>
                  <a:pt x="1022" y="356"/>
                </a:cubicBezTo>
                <a:cubicBezTo>
                  <a:pt x="1030" y="355"/>
                  <a:pt x="1038" y="354"/>
                  <a:pt x="1044" y="353"/>
                </a:cubicBezTo>
                <a:cubicBezTo>
                  <a:pt x="1045" y="359"/>
                  <a:pt x="1046" y="364"/>
                  <a:pt x="1045" y="369"/>
                </a:cubicBezTo>
                <a:close/>
                <a:moveTo>
                  <a:pt x="1045" y="369"/>
                </a:moveTo>
                <a:cubicBezTo>
                  <a:pt x="1046" y="364"/>
                  <a:pt x="1046" y="359"/>
                  <a:pt x="1045" y="353"/>
                </a:cubicBezTo>
                <a:cubicBezTo>
                  <a:pt x="1051" y="351"/>
                  <a:pt x="1057" y="349"/>
                  <a:pt x="1062" y="347"/>
                </a:cubicBezTo>
                <a:cubicBezTo>
                  <a:pt x="1060" y="356"/>
                  <a:pt x="1054" y="364"/>
                  <a:pt x="1045" y="369"/>
                </a:cubicBezTo>
                <a:close/>
                <a:moveTo>
                  <a:pt x="1062" y="346"/>
                </a:moveTo>
                <a:cubicBezTo>
                  <a:pt x="1057" y="349"/>
                  <a:pt x="1051" y="351"/>
                  <a:pt x="1045" y="352"/>
                </a:cubicBezTo>
                <a:cubicBezTo>
                  <a:pt x="1043" y="346"/>
                  <a:pt x="1041" y="339"/>
                  <a:pt x="1038" y="331"/>
                </a:cubicBezTo>
                <a:cubicBezTo>
                  <a:pt x="1046" y="331"/>
                  <a:pt x="1054" y="330"/>
                  <a:pt x="1061" y="328"/>
                </a:cubicBezTo>
                <a:cubicBezTo>
                  <a:pt x="1062" y="335"/>
                  <a:pt x="1063" y="341"/>
                  <a:pt x="1062" y="346"/>
                </a:cubicBezTo>
                <a:close/>
                <a:moveTo>
                  <a:pt x="1062" y="346"/>
                </a:moveTo>
                <a:cubicBezTo>
                  <a:pt x="1063" y="340"/>
                  <a:pt x="1063" y="335"/>
                  <a:pt x="1061" y="328"/>
                </a:cubicBezTo>
                <a:cubicBezTo>
                  <a:pt x="1061" y="328"/>
                  <a:pt x="1061" y="328"/>
                  <a:pt x="1061" y="328"/>
                </a:cubicBezTo>
                <a:cubicBezTo>
                  <a:pt x="1068" y="327"/>
                  <a:pt x="1074" y="325"/>
                  <a:pt x="1079" y="322"/>
                </a:cubicBezTo>
                <a:cubicBezTo>
                  <a:pt x="1077" y="332"/>
                  <a:pt x="1072" y="340"/>
                  <a:pt x="1062" y="346"/>
                </a:cubicBezTo>
                <a:close/>
                <a:moveTo>
                  <a:pt x="1096" y="298"/>
                </a:moveTo>
                <a:cubicBezTo>
                  <a:pt x="1095" y="308"/>
                  <a:pt x="1089" y="316"/>
                  <a:pt x="1080" y="321"/>
                </a:cubicBezTo>
                <a:cubicBezTo>
                  <a:pt x="1080" y="316"/>
                  <a:pt x="1080" y="310"/>
                  <a:pt x="1078" y="304"/>
                </a:cubicBezTo>
                <a:cubicBezTo>
                  <a:pt x="1085" y="302"/>
                  <a:pt x="1091" y="300"/>
                  <a:pt x="1096" y="298"/>
                </a:cubicBezTo>
                <a:close/>
                <a:moveTo>
                  <a:pt x="1078" y="304"/>
                </a:moveTo>
                <a:cubicBezTo>
                  <a:pt x="1079" y="310"/>
                  <a:pt x="1080" y="316"/>
                  <a:pt x="1079" y="321"/>
                </a:cubicBezTo>
                <a:cubicBezTo>
                  <a:pt x="1074" y="324"/>
                  <a:pt x="1068" y="326"/>
                  <a:pt x="1061" y="328"/>
                </a:cubicBezTo>
                <a:cubicBezTo>
                  <a:pt x="1060" y="321"/>
                  <a:pt x="1058" y="314"/>
                  <a:pt x="1054" y="306"/>
                </a:cubicBezTo>
                <a:cubicBezTo>
                  <a:pt x="1063" y="306"/>
                  <a:pt x="1071" y="305"/>
                  <a:pt x="1078" y="304"/>
                </a:cubicBezTo>
                <a:close/>
                <a:moveTo>
                  <a:pt x="1024" y="305"/>
                </a:moveTo>
                <a:cubicBezTo>
                  <a:pt x="1024" y="305"/>
                  <a:pt x="1024" y="305"/>
                  <a:pt x="1024" y="305"/>
                </a:cubicBezTo>
                <a:cubicBezTo>
                  <a:pt x="1033" y="306"/>
                  <a:pt x="1042" y="306"/>
                  <a:pt x="1050" y="306"/>
                </a:cubicBezTo>
                <a:cubicBezTo>
                  <a:pt x="1051" y="306"/>
                  <a:pt x="1052" y="306"/>
                  <a:pt x="1054" y="306"/>
                </a:cubicBezTo>
                <a:cubicBezTo>
                  <a:pt x="1057" y="314"/>
                  <a:pt x="1060" y="321"/>
                  <a:pt x="1061" y="328"/>
                </a:cubicBezTo>
                <a:cubicBezTo>
                  <a:pt x="1054" y="329"/>
                  <a:pt x="1046" y="330"/>
                  <a:pt x="1038" y="330"/>
                </a:cubicBezTo>
                <a:cubicBezTo>
                  <a:pt x="1034" y="323"/>
                  <a:pt x="1030" y="314"/>
                  <a:pt x="1024" y="305"/>
                </a:cubicBezTo>
                <a:close/>
                <a:moveTo>
                  <a:pt x="1024" y="305"/>
                </a:moveTo>
                <a:cubicBezTo>
                  <a:pt x="1029" y="314"/>
                  <a:pt x="1034" y="323"/>
                  <a:pt x="1037" y="330"/>
                </a:cubicBezTo>
                <a:cubicBezTo>
                  <a:pt x="1035" y="330"/>
                  <a:pt x="1032" y="331"/>
                  <a:pt x="1029" y="331"/>
                </a:cubicBezTo>
                <a:cubicBezTo>
                  <a:pt x="1023" y="331"/>
                  <a:pt x="1016" y="330"/>
                  <a:pt x="1008" y="330"/>
                </a:cubicBezTo>
                <a:cubicBezTo>
                  <a:pt x="1003" y="321"/>
                  <a:pt x="996" y="311"/>
                  <a:pt x="989" y="300"/>
                </a:cubicBezTo>
                <a:cubicBezTo>
                  <a:pt x="1001" y="302"/>
                  <a:pt x="1013" y="304"/>
                  <a:pt x="1024" y="305"/>
                </a:cubicBezTo>
                <a:close/>
                <a:moveTo>
                  <a:pt x="988" y="300"/>
                </a:moveTo>
                <a:cubicBezTo>
                  <a:pt x="996" y="311"/>
                  <a:pt x="1002" y="321"/>
                  <a:pt x="1008" y="330"/>
                </a:cubicBezTo>
                <a:cubicBezTo>
                  <a:pt x="997" y="329"/>
                  <a:pt x="986" y="328"/>
                  <a:pt x="973" y="326"/>
                </a:cubicBezTo>
                <a:cubicBezTo>
                  <a:pt x="966" y="316"/>
                  <a:pt x="958" y="305"/>
                  <a:pt x="948" y="293"/>
                </a:cubicBezTo>
                <a:cubicBezTo>
                  <a:pt x="962" y="296"/>
                  <a:pt x="975" y="298"/>
                  <a:pt x="988" y="300"/>
                </a:cubicBezTo>
                <a:close/>
                <a:moveTo>
                  <a:pt x="923" y="287"/>
                </a:moveTo>
                <a:cubicBezTo>
                  <a:pt x="932" y="289"/>
                  <a:pt x="939" y="291"/>
                  <a:pt x="947" y="292"/>
                </a:cubicBezTo>
                <a:cubicBezTo>
                  <a:pt x="957" y="305"/>
                  <a:pt x="965" y="316"/>
                  <a:pt x="973" y="326"/>
                </a:cubicBezTo>
                <a:cubicBezTo>
                  <a:pt x="957" y="324"/>
                  <a:pt x="940" y="320"/>
                  <a:pt x="922" y="317"/>
                </a:cubicBezTo>
                <a:cubicBezTo>
                  <a:pt x="912" y="304"/>
                  <a:pt x="902" y="291"/>
                  <a:pt x="890" y="277"/>
                </a:cubicBezTo>
                <a:cubicBezTo>
                  <a:pt x="902" y="281"/>
                  <a:pt x="913" y="284"/>
                  <a:pt x="923" y="287"/>
                </a:cubicBezTo>
                <a:close/>
                <a:moveTo>
                  <a:pt x="890" y="277"/>
                </a:moveTo>
                <a:cubicBezTo>
                  <a:pt x="901" y="291"/>
                  <a:pt x="912" y="304"/>
                  <a:pt x="921" y="317"/>
                </a:cubicBezTo>
                <a:cubicBezTo>
                  <a:pt x="918" y="316"/>
                  <a:pt x="916" y="315"/>
                  <a:pt x="914" y="315"/>
                </a:cubicBezTo>
                <a:cubicBezTo>
                  <a:pt x="901" y="312"/>
                  <a:pt x="888" y="308"/>
                  <a:pt x="874" y="303"/>
                </a:cubicBezTo>
                <a:cubicBezTo>
                  <a:pt x="861" y="286"/>
                  <a:pt x="846" y="268"/>
                  <a:pt x="828" y="246"/>
                </a:cubicBezTo>
                <a:cubicBezTo>
                  <a:pt x="828" y="246"/>
                  <a:pt x="828" y="246"/>
                  <a:pt x="828" y="246"/>
                </a:cubicBezTo>
                <a:cubicBezTo>
                  <a:pt x="849" y="259"/>
                  <a:pt x="870" y="269"/>
                  <a:pt x="890" y="277"/>
                </a:cubicBezTo>
                <a:close/>
                <a:moveTo>
                  <a:pt x="826" y="245"/>
                </a:moveTo>
                <a:cubicBezTo>
                  <a:pt x="845" y="267"/>
                  <a:pt x="860" y="286"/>
                  <a:pt x="873" y="302"/>
                </a:cubicBezTo>
                <a:cubicBezTo>
                  <a:pt x="852" y="293"/>
                  <a:pt x="830" y="281"/>
                  <a:pt x="806" y="266"/>
                </a:cubicBezTo>
                <a:cubicBezTo>
                  <a:pt x="789" y="245"/>
                  <a:pt x="771" y="223"/>
                  <a:pt x="752" y="200"/>
                </a:cubicBezTo>
                <a:cubicBezTo>
                  <a:pt x="744" y="191"/>
                  <a:pt x="737" y="182"/>
                  <a:pt x="729" y="173"/>
                </a:cubicBezTo>
                <a:cubicBezTo>
                  <a:pt x="764" y="203"/>
                  <a:pt x="796" y="226"/>
                  <a:pt x="826" y="245"/>
                </a:cubicBezTo>
                <a:close/>
                <a:moveTo>
                  <a:pt x="684" y="163"/>
                </a:moveTo>
                <a:cubicBezTo>
                  <a:pt x="650" y="120"/>
                  <a:pt x="613" y="72"/>
                  <a:pt x="569" y="13"/>
                </a:cubicBezTo>
                <a:cubicBezTo>
                  <a:pt x="630" y="80"/>
                  <a:pt x="680" y="131"/>
                  <a:pt x="726" y="171"/>
                </a:cubicBezTo>
                <a:cubicBezTo>
                  <a:pt x="735" y="181"/>
                  <a:pt x="743" y="191"/>
                  <a:pt x="752" y="201"/>
                </a:cubicBezTo>
                <a:cubicBezTo>
                  <a:pt x="770" y="223"/>
                  <a:pt x="788" y="244"/>
                  <a:pt x="805" y="265"/>
                </a:cubicBezTo>
                <a:cubicBezTo>
                  <a:pt x="770" y="241"/>
                  <a:pt x="731" y="208"/>
                  <a:pt x="687" y="166"/>
                </a:cubicBezTo>
                <a:lnTo>
                  <a:pt x="684" y="163"/>
                </a:lnTo>
                <a:close/>
                <a:moveTo>
                  <a:pt x="738" y="228"/>
                </a:moveTo>
                <a:cubicBezTo>
                  <a:pt x="722" y="209"/>
                  <a:pt x="706" y="189"/>
                  <a:pt x="690" y="170"/>
                </a:cubicBezTo>
                <a:cubicBezTo>
                  <a:pt x="733" y="211"/>
                  <a:pt x="771" y="242"/>
                  <a:pt x="806" y="266"/>
                </a:cubicBezTo>
                <a:cubicBezTo>
                  <a:pt x="826" y="290"/>
                  <a:pt x="842" y="310"/>
                  <a:pt x="856" y="327"/>
                </a:cubicBezTo>
                <a:cubicBezTo>
                  <a:pt x="834" y="317"/>
                  <a:pt x="810" y="303"/>
                  <a:pt x="784" y="283"/>
                </a:cubicBezTo>
                <a:cubicBezTo>
                  <a:pt x="769" y="265"/>
                  <a:pt x="754" y="247"/>
                  <a:pt x="738" y="228"/>
                </a:cubicBezTo>
                <a:close/>
                <a:moveTo>
                  <a:pt x="725" y="256"/>
                </a:moveTo>
                <a:cubicBezTo>
                  <a:pt x="707" y="234"/>
                  <a:pt x="687" y="210"/>
                  <a:pt x="668" y="187"/>
                </a:cubicBezTo>
                <a:cubicBezTo>
                  <a:pt x="659" y="175"/>
                  <a:pt x="648" y="162"/>
                  <a:pt x="638" y="149"/>
                </a:cubicBezTo>
                <a:cubicBezTo>
                  <a:pt x="653" y="164"/>
                  <a:pt x="667" y="179"/>
                  <a:pt x="680" y="192"/>
                </a:cubicBezTo>
                <a:cubicBezTo>
                  <a:pt x="719" y="230"/>
                  <a:pt x="753" y="260"/>
                  <a:pt x="784" y="284"/>
                </a:cubicBezTo>
                <a:cubicBezTo>
                  <a:pt x="806" y="311"/>
                  <a:pt x="824" y="333"/>
                  <a:pt x="839" y="352"/>
                </a:cubicBezTo>
                <a:cubicBezTo>
                  <a:pt x="814" y="339"/>
                  <a:pt x="786" y="320"/>
                  <a:pt x="755" y="293"/>
                </a:cubicBezTo>
                <a:cubicBezTo>
                  <a:pt x="745" y="281"/>
                  <a:pt x="735" y="269"/>
                  <a:pt x="725" y="256"/>
                </a:cubicBezTo>
                <a:close/>
                <a:moveTo>
                  <a:pt x="709" y="281"/>
                </a:moveTo>
                <a:cubicBezTo>
                  <a:pt x="690" y="258"/>
                  <a:pt x="671" y="235"/>
                  <a:pt x="652" y="210"/>
                </a:cubicBezTo>
                <a:cubicBezTo>
                  <a:pt x="629" y="181"/>
                  <a:pt x="604" y="149"/>
                  <a:pt x="576" y="110"/>
                </a:cubicBezTo>
                <a:cubicBezTo>
                  <a:pt x="616" y="155"/>
                  <a:pt x="648" y="191"/>
                  <a:pt x="679" y="222"/>
                </a:cubicBezTo>
                <a:cubicBezTo>
                  <a:pt x="707" y="250"/>
                  <a:pt x="732" y="274"/>
                  <a:pt x="755" y="293"/>
                </a:cubicBezTo>
                <a:cubicBezTo>
                  <a:pt x="775" y="318"/>
                  <a:pt x="798" y="347"/>
                  <a:pt x="820" y="375"/>
                </a:cubicBezTo>
                <a:cubicBezTo>
                  <a:pt x="791" y="357"/>
                  <a:pt x="757" y="330"/>
                  <a:pt x="718" y="292"/>
                </a:cubicBezTo>
                <a:lnTo>
                  <a:pt x="709" y="281"/>
                </a:lnTo>
                <a:close/>
                <a:moveTo>
                  <a:pt x="635" y="234"/>
                </a:moveTo>
                <a:cubicBezTo>
                  <a:pt x="594" y="181"/>
                  <a:pt x="554" y="124"/>
                  <a:pt x="516" y="70"/>
                </a:cubicBezTo>
                <a:cubicBezTo>
                  <a:pt x="568" y="132"/>
                  <a:pt x="623" y="196"/>
                  <a:pt x="677" y="252"/>
                </a:cubicBezTo>
                <a:cubicBezTo>
                  <a:pt x="691" y="267"/>
                  <a:pt x="705" y="280"/>
                  <a:pt x="717" y="292"/>
                </a:cubicBezTo>
                <a:cubicBezTo>
                  <a:pt x="748" y="330"/>
                  <a:pt x="775" y="364"/>
                  <a:pt x="800" y="396"/>
                </a:cubicBezTo>
                <a:cubicBezTo>
                  <a:pt x="767" y="374"/>
                  <a:pt x="729" y="338"/>
                  <a:pt x="675" y="282"/>
                </a:cubicBezTo>
                <a:cubicBezTo>
                  <a:pt x="670" y="277"/>
                  <a:pt x="665" y="272"/>
                  <a:pt x="660" y="266"/>
                </a:cubicBezTo>
                <a:cubicBezTo>
                  <a:pt x="651" y="255"/>
                  <a:pt x="643" y="244"/>
                  <a:pt x="635" y="234"/>
                </a:cubicBezTo>
                <a:close/>
                <a:moveTo>
                  <a:pt x="491" y="78"/>
                </a:moveTo>
                <a:cubicBezTo>
                  <a:pt x="491" y="77"/>
                  <a:pt x="491" y="77"/>
                  <a:pt x="491" y="77"/>
                </a:cubicBezTo>
                <a:cubicBezTo>
                  <a:pt x="481" y="64"/>
                  <a:pt x="473" y="51"/>
                  <a:pt x="465" y="38"/>
                </a:cubicBezTo>
                <a:cubicBezTo>
                  <a:pt x="478" y="54"/>
                  <a:pt x="491" y="70"/>
                  <a:pt x="504" y="85"/>
                </a:cubicBezTo>
                <a:cubicBezTo>
                  <a:pt x="555" y="147"/>
                  <a:pt x="609" y="211"/>
                  <a:pt x="660" y="267"/>
                </a:cubicBezTo>
                <a:cubicBezTo>
                  <a:pt x="671" y="281"/>
                  <a:pt x="683" y="295"/>
                  <a:pt x="693" y="308"/>
                </a:cubicBezTo>
                <a:cubicBezTo>
                  <a:pt x="723" y="345"/>
                  <a:pt x="751" y="380"/>
                  <a:pt x="776" y="412"/>
                </a:cubicBezTo>
                <a:cubicBezTo>
                  <a:pt x="749" y="390"/>
                  <a:pt x="716" y="358"/>
                  <a:pt x="674" y="312"/>
                </a:cubicBezTo>
                <a:cubicBezTo>
                  <a:pt x="646" y="282"/>
                  <a:pt x="614" y="246"/>
                  <a:pt x="576" y="200"/>
                </a:cubicBezTo>
                <a:cubicBezTo>
                  <a:pt x="547" y="160"/>
                  <a:pt x="518" y="118"/>
                  <a:pt x="491" y="78"/>
                </a:cubicBezTo>
                <a:close/>
                <a:moveTo>
                  <a:pt x="481" y="108"/>
                </a:moveTo>
                <a:cubicBezTo>
                  <a:pt x="475" y="100"/>
                  <a:pt x="475" y="100"/>
                  <a:pt x="475" y="100"/>
                </a:cubicBezTo>
                <a:cubicBezTo>
                  <a:pt x="456" y="71"/>
                  <a:pt x="439" y="44"/>
                  <a:pt x="424" y="19"/>
                </a:cubicBezTo>
                <a:cubicBezTo>
                  <a:pt x="453" y="53"/>
                  <a:pt x="483" y="89"/>
                  <a:pt x="512" y="124"/>
                </a:cubicBezTo>
                <a:cubicBezTo>
                  <a:pt x="533" y="149"/>
                  <a:pt x="554" y="175"/>
                  <a:pt x="575" y="200"/>
                </a:cubicBezTo>
                <a:cubicBezTo>
                  <a:pt x="591" y="221"/>
                  <a:pt x="605" y="240"/>
                  <a:pt x="619" y="258"/>
                </a:cubicBezTo>
                <a:cubicBezTo>
                  <a:pt x="640" y="285"/>
                  <a:pt x="661" y="312"/>
                  <a:pt x="681" y="338"/>
                </a:cubicBezTo>
                <a:cubicBezTo>
                  <a:pt x="704" y="366"/>
                  <a:pt x="725" y="393"/>
                  <a:pt x="745" y="419"/>
                </a:cubicBezTo>
                <a:cubicBezTo>
                  <a:pt x="722" y="397"/>
                  <a:pt x="696" y="368"/>
                  <a:pt x="667" y="337"/>
                </a:cubicBezTo>
                <a:cubicBezTo>
                  <a:pt x="618" y="282"/>
                  <a:pt x="566" y="219"/>
                  <a:pt x="515" y="158"/>
                </a:cubicBezTo>
                <a:cubicBezTo>
                  <a:pt x="509" y="150"/>
                  <a:pt x="509" y="150"/>
                  <a:pt x="509" y="150"/>
                </a:cubicBezTo>
                <a:cubicBezTo>
                  <a:pt x="499" y="136"/>
                  <a:pt x="490" y="121"/>
                  <a:pt x="481" y="108"/>
                </a:cubicBezTo>
                <a:close/>
                <a:moveTo>
                  <a:pt x="393" y="12"/>
                </a:moveTo>
                <a:cubicBezTo>
                  <a:pt x="430" y="55"/>
                  <a:pt x="467" y="100"/>
                  <a:pt x="508" y="150"/>
                </a:cubicBezTo>
                <a:cubicBezTo>
                  <a:pt x="535" y="190"/>
                  <a:pt x="568" y="237"/>
                  <a:pt x="602" y="282"/>
                </a:cubicBezTo>
                <a:cubicBezTo>
                  <a:pt x="622" y="308"/>
                  <a:pt x="643" y="335"/>
                  <a:pt x="663" y="360"/>
                </a:cubicBezTo>
                <a:cubicBezTo>
                  <a:pt x="670" y="369"/>
                  <a:pt x="677" y="378"/>
                  <a:pt x="684" y="387"/>
                </a:cubicBezTo>
                <a:cubicBezTo>
                  <a:pt x="677" y="380"/>
                  <a:pt x="671" y="372"/>
                  <a:pt x="664" y="365"/>
                </a:cubicBezTo>
                <a:cubicBezTo>
                  <a:pt x="618" y="313"/>
                  <a:pt x="570" y="255"/>
                  <a:pt x="520" y="193"/>
                </a:cubicBezTo>
                <a:cubicBezTo>
                  <a:pt x="498" y="166"/>
                  <a:pt x="475" y="138"/>
                  <a:pt x="453" y="110"/>
                </a:cubicBezTo>
                <a:cubicBezTo>
                  <a:pt x="430" y="75"/>
                  <a:pt x="410" y="43"/>
                  <a:pt x="393" y="12"/>
                </a:cubicBezTo>
                <a:close/>
                <a:moveTo>
                  <a:pt x="368" y="13"/>
                </a:moveTo>
                <a:cubicBezTo>
                  <a:pt x="393" y="41"/>
                  <a:pt x="420" y="72"/>
                  <a:pt x="452" y="111"/>
                </a:cubicBezTo>
                <a:cubicBezTo>
                  <a:pt x="455" y="115"/>
                  <a:pt x="457" y="119"/>
                  <a:pt x="460" y="123"/>
                </a:cubicBezTo>
                <a:cubicBezTo>
                  <a:pt x="465" y="130"/>
                  <a:pt x="465" y="130"/>
                  <a:pt x="465" y="130"/>
                </a:cubicBezTo>
                <a:cubicBezTo>
                  <a:pt x="500" y="184"/>
                  <a:pt x="536" y="239"/>
                  <a:pt x="575" y="291"/>
                </a:cubicBezTo>
                <a:cubicBezTo>
                  <a:pt x="559" y="272"/>
                  <a:pt x="543" y="252"/>
                  <a:pt x="527" y="232"/>
                </a:cubicBezTo>
                <a:cubicBezTo>
                  <a:pt x="491" y="187"/>
                  <a:pt x="454" y="141"/>
                  <a:pt x="417" y="98"/>
                </a:cubicBezTo>
                <a:cubicBezTo>
                  <a:pt x="398" y="67"/>
                  <a:pt x="383" y="39"/>
                  <a:pt x="368" y="13"/>
                </a:cubicBezTo>
                <a:close/>
                <a:moveTo>
                  <a:pt x="345" y="16"/>
                </a:moveTo>
                <a:cubicBezTo>
                  <a:pt x="367" y="40"/>
                  <a:pt x="390" y="67"/>
                  <a:pt x="417" y="98"/>
                </a:cubicBezTo>
                <a:cubicBezTo>
                  <a:pt x="426" y="114"/>
                  <a:pt x="437" y="130"/>
                  <a:pt x="448" y="148"/>
                </a:cubicBezTo>
                <a:cubicBezTo>
                  <a:pt x="467" y="178"/>
                  <a:pt x="483" y="203"/>
                  <a:pt x="498" y="226"/>
                </a:cubicBezTo>
                <a:cubicBezTo>
                  <a:pt x="463" y="183"/>
                  <a:pt x="423" y="133"/>
                  <a:pt x="383" y="87"/>
                </a:cubicBezTo>
                <a:cubicBezTo>
                  <a:pt x="369" y="62"/>
                  <a:pt x="356" y="39"/>
                  <a:pt x="345" y="16"/>
                </a:cubicBezTo>
                <a:close/>
                <a:moveTo>
                  <a:pt x="325" y="24"/>
                </a:moveTo>
                <a:cubicBezTo>
                  <a:pt x="344" y="43"/>
                  <a:pt x="362" y="64"/>
                  <a:pt x="382" y="87"/>
                </a:cubicBezTo>
                <a:cubicBezTo>
                  <a:pt x="397" y="113"/>
                  <a:pt x="413" y="141"/>
                  <a:pt x="432" y="171"/>
                </a:cubicBezTo>
                <a:cubicBezTo>
                  <a:pt x="436" y="176"/>
                  <a:pt x="440" y="182"/>
                  <a:pt x="443" y="188"/>
                </a:cubicBezTo>
                <a:cubicBezTo>
                  <a:pt x="411" y="148"/>
                  <a:pt x="382" y="114"/>
                  <a:pt x="356" y="85"/>
                </a:cubicBezTo>
                <a:cubicBezTo>
                  <a:pt x="344" y="64"/>
                  <a:pt x="334" y="43"/>
                  <a:pt x="325" y="24"/>
                </a:cubicBezTo>
                <a:close/>
                <a:moveTo>
                  <a:pt x="355" y="85"/>
                </a:moveTo>
                <a:cubicBezTo>
                  <a:pt x="369" y="111"/>
                  <a:pt x="384" y="138"/>
                  <a:pt x="402" y="168"/>
                </a:cubicBezTo>
                <a:cubicBezTo>
                  <a:pt x="376" y="137"/>
                  <a:pt x="353" y="111"/>
                  <a:pt x="330" y="86"/>
                </a:cubicBezTo>
                <a:cubicBezTo>
                  <a:pt x="321" y="67"/>
                  <a:pt x="312" y="48"/>
                  <a:pt x="304" y="30"/>
                </a:cubicBezTo>
                <a:cubicBezTo>
                  <a:pt x="320" y="47"/>
                  <a:pt x="337" y="65"/>
                  <a:pt x="355" y="85"/>
                </a:cubicBezTo>
                <a:close/>
                <a:moveTo>
                  <a:pt x="330" y="87"/>
                </a:moveTo>
                <a:cubicBezTo>
                  <a:pt x="341" y="108"/>
                  <a:pt x="353" y="131"/>
                  <a:pt x="367" y="156"/>
                </a:cubicBezTo>
                <a:cubicBezTo>
                  <a:pt x="346" y="132"/>
                  <a:pt x="325" y="109"/>
                  <a:pt x="306" y="90"/>
                </a:cubicBezTo>
                <a:cubicBezTo>
                  <a:pt x="298" y="72"/>
                  <a:pt x="291" y="56"/>
                  <a:pt x="284" y="40"/>
                </a:cubicBezTo>
                <a:cubicBezTo>
                  <a:pt x="299" y="54"/>
                  <a:pt x="314" y="70"/>
                  <a:pt x="330" y="87"/>
                </a:cubicBezTo>
                <a:close/>
                <a:moveTo>
                  <a:pt x="250" y="8"/>
                </a:moveTo>
                <a:cubicBezTo>
                  <a:pt x="261" y="17"/>
                  <a:pt x="272" y="28"/>
                  <a:pt x="283" y="39"/>
                </a:cubicBezTo>
                <a:cubicBezTo>
                  <a:pt x="290" y="55"/>
                  <a:pt x="297" y="71"/>
                  <a:pt x="305" y="88"/>
                </a:cubicBezTo>
                <a:cubicBezTo>
                  <a:pt x="292" y="74"/>
                  <a:pt x="278" y="61"/>
                  <a:pt x="265" y="48"/>
                </a:cubicBezTo>
                <a:cubicBezTo>
                  <a:pt x="260" y="34"/>
                  <a:pt x="255" y="21"/>
                  <a:pt x="250" y="8"/>
                </a:cubicBezTo>
                <a:close/>
                <a:moveTo>
                  <a:pt x="233" y="20"/>
                </a:moveTo>
                <a:cubicBezTo>
                  <a:pt x="243" y="29"/>
                  <a:pt x="254" y="39"/>
                  <a:pt x="265" y="49"/>
                </a:cubicBezTo>
                <a:cubicBezTo>
                  <a:pt x="271" y="64"/>
                  <a:pt x="277" y="80"/>
                  <a:pt x="285" y="97"/>
                </a:cubicBezTo>
                <a:cubicBezTo>
                  <a:pt x="272" y="84"/>
                  <a:pt x="259" y="72"/>
                  <a:pt x="247" y="61"/>
                </a:cubicBezTo>
                <a:cubicBezTo>
                  <a:pt x="247" y="61"/>
                  <a:pt x="247" y="61"/>
                  <a:pt x="247" y="61"/>
                </a:cubicBezTo>
                <a:cubicBezTo>
                  <a:pt x="242" y="47"/>
                  <a:pt x="237" y="33"/>
                  <a:pt x="233" y="20"/>
                </a:cubicBezTo>
                <a:close/>
                <a:moveTo>
                  <a:pt x="246" y="61"/>
                </a:moveTo>
                <a:cubicBezTo>
                  <a:pt x="252" y="75"/>
                  <a:pt x="258" y="90"/>
                  <a:pt x="264" y="106"/>
                </a:cubicBezTo>
                <a:cubicBezTo>
                  <a:pt x="252" y="94"/>
                  <a:pt x="241" y="83"/>
                  <a:pt x="229" y="73"/>
                </a:cubicBezTo>
                <a:cubicBezTo>
                  <a:pt x="225" y="60"/>
                  <a:pt x="220" y="47"/>
                  <a:pt x="217" y="35"/>
                </a:cubicBezTo>
                <a:cubicBezTo>
                  <a:pt x="227" y="43"/>
                  <a:pt x="236" y="52"/>
                  <a:pt x="246" y="61"/>
                </a:cubicBezTo>
                <a:close/>
                <a:moveTo>
                  <a:pt x="192" y="15"/>
                </a:moveTo>
                <a:cubicBezTo>
                  <a:pt x="200" y="21"/>
                  <a:pt x="208" y="28"/>
                  <a:pt x="216" y="34"/>
                </a:cubicBezTo>
                <a:cubicBezTo>
                  <a:pt x="220" y="47"/>
                  <a:pt x="224" y="60"/>
                  <a:pt x="228" y="73"/>
                </a:cubicBezTo>
                <a:cubicBezTo>
                  <a:pt x="219" y="64"/>
                  <a:pt x="210" y="56"/>
                  <a:pt x="200" y="49"/>
                </a:cubicBezTo>
                <a:cubicBezTo>
                  <a:pt x="197" y="37"/>
                  <a:pt x="194" y="26"/>
                  <a:pt x="192" y="15"/>
                </a:cubicBezTo>
                <a:close/>
                <a:moveTo>
                  <a:pt x="200" y="49"/>
                </a:moveTo>
                <a:cubicBezTo>
                  <a:pt x="203" y="61"/>
                  <a:pt x="207" y="74"/>
                  <a:pt x="211" y="87"/>
                </a:cubicBezTo>
                <a:cubicBezTo>
                  <a:pt x="202" y="79"/>
                  <a:pt x="193" y="72"/>
                  <a:pt x="184" y="65"/>
                </a:cubicBezTo>
                <a:cubicBezTo>
                  <a:pt x="181" y="53"/>
                  <a:pt x="179" y="42"/>
                  <a:pt x="177" y="31"/>
                </a:cubicBezTo>
                <a:cubicBezTo>
                  <a:pt x="184" y="37"/>
                  <a:pt x="192" y="43"/>
                  <a:pt x="200" y="49"/>
                </a:cubicBezTo>
                <a:close/>
                <a:moveTo>
                  <a:pt x="176" y="31"/>
                </a:moveTo>
                <a:cubicBezTo>
                  <a:pt x="178" y="42"/>
                  <a:pt x="181" y="53"/>
                  <a:pt x="184" y="64"/>
                </a:cubicBezTo>
                <a:cubicBezTo>
                  <a:pt x="176" y="58"/>
                  <a:pt x="169" y="53"/>
                  <a:pt x="161" y="47"/>
                </a:cubicBezTo>
                <a:cubicBezTo>
                  <a:pt x="159" y="37"/>
                  <a:pt x="157" y="26"/>
                  <a:pt x="156" y="16"/>
                </a:cubicBezTo>
                <a:cubicBezTo>
                  <a:pt x="163" y="21"/>
                  <a:pt x="169" y="26"/>
                  <a:pt x="176" y="31"/>
                </a:cubicBezTo>
                <a:close/>
                <a:moveTo>
                  <a:pt x="139" y="5"/>
                </a:moveTo>
                <a:cubicBezTo>
                  <a:pt x="144" y="8"/>
                  <a:pt x="150" y="12"/>
                  <a:pt x="155" y="16"/>
                </a:cubicBezTo>
                <a:cubicBezTo>
                  <a:pt x="157" y="26"/>
                  <a:pt x="158" y="36"/>
                  <a:pt x="160" y="47"/>
                </a:cubicBezTo>
                <a:cubicBezTo>
                  <a:pt x="154" y="42"/>
                  <a:pt x="148" y="38"/>
                  <a:pt x="141" y="34"/>
                </a:cubicBezTo>
                <a:cubicBezTo>
                  <a:pt x="140" y="24"/>
                  <a:pt x="139" y="14"/>
                  <a:pt x="139" y="5"/>
                </a:cubicBezTo>
                <a:close/>
                <a:moveTo>
                  <a:pt x="141" y="34"/>
                </a:moveTo>
                <a:cubicBezTo>
                  <a:pt x="142" y="44"/>
                  <a:pt x="144" y="54"/>
                  <a:pt x="146" y="64"/>
                </a:cubicBezTo>
                <a:cubicBezTo>
                  <a:pt x="139" y="60"/>
                  <a:pt x="133" y="55"/>
                  <a:pt x="126" y="51"/>
                </a:cubicBezTo>
                <a:cubicBezTo>
                  <a:pt x="125" y="42"/>
                  <a:pt x="124" y="32"/>
                  <a:pt x="124" y="23"/>
                </a:cubicBezTo>
                <a:cubicBezTo>
                  <a:pt x="129" y="26"/>
                  <a:pt x="135" y="30"/>
                  <a:pt x="141" y="34"/>
                </a:cubicBezTo>
                <a:close/>
                <a:moveTo>
                  <a:pt x="120" y="21"/>
                </a:moveTo>
                <a:cubicBezTo>
                  <a:pt x="121" y="21"/>
                  <a:pt x="122" y="22"/>
                  <a:pt x="123" y="23"/>
                </a:cubicBezTo>
                <a:cubicBezTo>
                  <a:pt x="124" y="32"/>
                  <a:pt x="125" y="41"/>
                  <a:pt x="126" y="51"/>
                </a:cubicBezTo>
                <a:cubicBezTo>
                  <a:pt x="123" y="49"/>
                  <a:pt x="120" y="47"/>
                  <a:pt x="117" y="46"/>
                </a:cubicBezTo>
                <a:cubicBezTo>
                  <a:pt x="114" y="44"/>
                  <a:pt x="111" y="42"/>
                  <a:pt x="109" y="41"/>
                </a:cubicBezTo>
                <a:cubicBezTo>
                  <a:pt x="108" y="32"/>
                  <a:pt x="108" y="23"/>
                  <a:pt x="108" y="14"/>
                </a:cubicBezTo>
                <a:cubicBezTo>
                  <a:pt x="112" y="16"/>
                  <a:pt x="116" y="18"/>
                  <a:pt x="120" y="21"/>
                </a:cubicBezTo>
                <a:close/>
                <a:moveTo>
                  <a:pt x="94" y="8"/>
                </a:moveTo>
                <a:cubicBezTo>
                  <a:pt x="99" y="10"/>
                  <a:pt x="103" y="12"/>
                  <a:pt x="107" y="14"/>
                </a:cubicBezTo>
                <a:cubicBezTo>
                  <a:pt x="107" y="22"/>
                  <a:pt x="108" y="32"/>
                  <a:pt x="108" y="41"/>
                </a:cubicBezTo>
                <a:cubicBezTo>
                  <a:pt x="103" y="38"/>
                  <a:pt x="98" y="36"/>
                  <a:pt x="93" y="34"/>
                </a:cubicBezTo>
                <a:cubicBezTo>
                  <a:pt x="93" y="25"/>
                  <a:pt x="93" y="16"/>
                  <a:pt x="94" y="8"/>
                </a:cubicBezTo>
                <a:close/>
                <a:moveTo>
                  <a:pt x="81" y="3"/>
                </a:moveTo>
                <a:cubicBezTo>
                  <a:pt x="85" y="5"/>
                  <a:pt x="89" y="6"/>
                  <a:pt x="93" y="8"/>
                </a:cubicBezTo>
                <a:cubicBezTo>
                  <a:pt x="93" y="16"/>
                  <a:pt x="92" y="25"/>
                  <a:pt x="92" y="34"/>
                </a:cubicBezTo>
                <a:cubicBezTo>
                  <a:pt x="91" y="33"/>
                  <a:pt x="91" y="33"/>
                  <a:pt x="90" y="33"/>
                </a:cubicBezTo>
                <a:cubicBezTo>
                  <a:pt x="86" y="31"/>
                  <a:pt x="82" y="30"/>
                  <a:pt x="79" y="29"/>
                </a:cubicBezTo>
                <a:cubicBezTo>
                  <a:pt x="79" y="20"/>
                  <a:pt x="80" y="12"/>
                  <a:pt x="81" y="3"/>
                </a:cubicBezTo>
                <a:close/>
                <a:moveTo>
                  <a:pt x="79" y="29"/>
                </a:moveTo>
                <a:cubicBezTo>
                  <a:pt x="82" y="31"/>
                  <a:pt x="86" y="32"/>
                  <a:pt x="89" y="33"/>
                </a:cubicBezTo>
                <a:cubicBezTo>
                  <a:pt x="90" y="33"/>
                  <a:pt x="91" y="34"/>
                  <a:pt x="92" y="34"/>
                </a:cubicBezTo>
                <a:cubicBezTo>
                  <a:pt x="93" y="43"/>
                  <a:pt x="93" y="51"/>
                  <a:pt x="93" y="60"/>
                </a:cubicBezTo>
                <a:cubicBezTo>
                  <a:pt x="90" y="59"/>
                  <a:pt x="87" y="57"/>
                  <a:pt x="85" y="57"/>
                </a:cubicBezTo>
                <a:cubicBezTo>
                  <a:pt x="83" y="56"/>
                  <a:pt x="80" y="55"/>
                  <a:pt x="78" y="54"/>
                </a:cubicBezTo>
                <a:cubicBezTo>
                  <a:pt x="78" y="46"/>
                  <a:pt x="78" y="37"/>
                  <a:pt x="79" y="29"/>
                </a:cubicBezTo>
                <a:close/>
                <a:moveTo>
                  <a:pt x="79" y="79"/>
                </a:moveTo>
                <a:cubicBezTo>
                  <a:pt x="74" y="77"/>
                  <a:pt x="68" y="75"/>
                  <a:pt x="63" y="73"/>
                </a:cubicBezTo>
                <a:cubicBezTo>
                  <a:pt x="63" y="65"/>
                  <a:pt x="63" y="57"/>
                  <a:pt x="64" y="49"/>
                </a:cubicBezTo>
                <a:cubicBezTo>
                  <a:pt x="68" y="51"/>
                  <a:pt x="73" y="53"/>
                  <a:pt x="78" y="54"/>
                </a:cubicBezTo>
                <a:cubicBezTo>
                  <a:pt x="78" y="63"/>
                  <a:pt x="78" y="71"/>
                  <a:pt x="79" y="79"/>
                </a:cubicBezTo>
                <a:close/>
                <a:moveTo>
                  <a:pt x="65" y="24"/>
                </a:moveTo>
                <a:cubicBezTo>
                  <a:pt x="69" y="26"/>
                  <a:pt x="74" y="28"/>
                  <a:pt x="78" y="29"/>
                </a:cubicBezTo>
                <a:cubicBezTo>
                  <a:pt x="78" y="37"/>
                  <a:pt x="78" y="46"/>
                  <a:pt x="78" y="54"/>
                </a:cubicBezTo>
                <a:cubicBezTo>
                  <a:pt x="73" y="52"/>
                  <a:pt x="68" y="50"/>
                  <a:pt x="64" y="49"/>
                </a:cubicBezTo>
                <a:cubicBezTo>
                  <a:pt x="64" y="40"/>
                  <a:pt x="64" y="32"/>
                  <a:pt x="65" y="24"/>
                </a:cubicBezTo>
                <a:close/>
                <a:moveTo>
                  <a:pt x="53" y="20"/>
                </a:moveTo>
                <a:cubicBezTo>
                  <a:pt x="57" y="21"/>
                  <a:pt x="61" y="23"/>
                  <a:pt x="65" y="24"/>
                </a:cubicBezTo>
                <a:cubicBezTo>
                  <a:pt x="64" y="32"/>
                  <a:pt x="63" y="40"/>
                  <a:pt x="63" y="48"/>
                </a:cubicBezTo>
                <a:cubicBezTo>
                  <a:pt x="59" y="47"/>
                  <a:pt x="54" y="45"/>
                  <a:pt x="50" y="43"/>
                </a:cubicBezTo>
                <a:cubicBezTo>
                  <a:pt x="51" y="35"/>
                  <a:pt x="52" y="27"/>
                  <a:pt x="53" y="20"/>
                </a:cubicBezTo>
                <a:close/>
                <a:moveTo>
                  <a:pt x="41" y="15"/>
                </a:moveTo>
                <a:cubicBezTo>
                  <a:pt x="44" y="16"/>
                  <a:pt x="48" y="18"/>
                  <a:pt x="52" y="20"/>
                </a:cubicBezTo>
                <a:cubicBezTo>
                  <a:pt x="52" y="20"/>
                  <a:pt x="52" y="20"/>
                  <a:pt x="52" y="20"/>
                </a:cubicBezTo>
                <a:cubicBezTo>
                  <a:pt x="51" y="27"/>
                  <a:pt x="50" y="35"/>
                  <a:pt x="50" y="43"/>
                </a:cubicBezTo>
                <a:cubicBezTo>
                  <a:pt x="45" y="41"/>
                  <a:pt x="41" y="40"/>
                  <a:pt x="37" y="38"/>
                </a:cubicBezTo>
                <a:cubicBezTo>
                  <a:pt x="38" y="30"/>
                  <a:pt x="39" y="22"/>
                  <a:pt x="41" y="15"/>
                </a:cubicBezTo>
                <a:close/>
                <a:moveTo>
                  <a:pt x="31" y="11"/>
                </a:moveTo>
                <a:cubicBezTo>
                  <a:pt x="34" y="12"/>
                  <a:pt x="37" y="14"/>
                  <a:pt x="40" y="15"/>
                </a:cubicBezTo>
                <a:cubicBezTo>
                  <a:pt x="39" y="22"/>
                  <a:pt x="37" y="30"/>
                  <a:pt x="36" y="38"/>
                </a:cubicBezTo>
                <a:cubicBezTo>
                  <a:pt x="33" y="36"/>
                  <a:pt x="30" y="35"/>
                  <a:pt x="26" y="34"/>
                </a:cubicBezTo>
                <a:cubicBezTo>
                  <a:pt x="28" y="26"/>
                  <a:pt x="29" y="18"/>
                  <a:pt x="31" y="11"/>
                </a:cubicBezTo>
                <a:close/>
                <a:moveTo>
                  <a:pt x="20" y="7"/>
                </a:moveTo>
                <a:cubicBezTo>
                  <a:pt x="20" y="7"/>
                  <a:pt x="20" y="7"/>
                  <a:pt x="20" y="7"/>
                </a:cubicBezTo>
                <a:cubicBezTo>
                  <a:pt x="24" y="8"/>
                  <a:pt x="27" y="9"/>
                  <a:pt x="30" y="11"/>
                </a:cubicBezTo>
                <a:cubicBezTo>
                  <a:pt x="29" y="18"/>
                  <a:pt x="27" y="26"/>
                  <a:pt x="26" y="33"/>
                </a:cubicBezTo>
                <a:cubicBezTo>
                  <a:pt x="22" y="32"/>
                  <a:pt x="19" y="30"/>
                  <a:pt x="16" y="29"/>
                </a:cubicBezTo>
                <a:cubicBezTo>
                  <a:pt x="17" y="21"/>
                  <a:pt x="19" y="14"/>
                  <a:pt x="20" y="7"/>
                </a:cubicBezTo>
                <a:close/>
                <a:moveTo>
                  <a:pt x="6" y="22"/>
                </a:moveTo>
                <a:cubicBezTo>
                  <a:pt x="7" y="16"/>
                  <a:pt x="9" y="9"/>
                  <a:pt x="10" y="2"/>
                </a:cubicBezTo>
                <a:cubicBezTo>
                  <a:pt x="14" y="4"/>
                  <a:pt x="17" y="5"/>
                  <a:pt x="20" y="7"/>
                </a:cubicBezTo>
                <a:cubicBezTo>
                  <a:pt x="20" y="7"/>
                  <a:pt x="20" y="7"/>
                  <a:pt x="20" y="7"/>
                </a:cubicBezTo>
                <a:cubicBezTo>
                  <a:pt x="18" y="14"/>
                  <a:pt x="17" y="21"/>
                  <a:pt x="15" y="29"/>
                </a:cubicBezTo>
                <a:cubicBezTo>
                  <a:pt x="12" y="27"/>
                  <a:pt x="9" y="26"/>
                  <a:pt x="5" y="24"/>
                </a:cubicBezTo>
                <a:cubicBezTo>
                  <a:pt x="5" y="24"/>
                  <a:pt x="6" y="23"/>
                  <a:pt x="6" y="22"/>
                </a:cubicBezTo>
                <a:close/>
                <a:moveTo>
                  <a:pt x="1" y="47"/>
                </a:moveTo>
                <a:cubicBezTo>
                  <a:pt x="2" y="40"/>
                  <a:pt x="4" y="32"/>
                  <a:pt x="5" y="25"/>
                </a:cubicBezTo>
                <a:cubicBezTo>
                  <a:pt x="8" y="26"/>
                  <a:pt x="12" y="28"/>
                  <a:pt x="15" y="29"/>
                </a:cubicBezTo>
                <a:cubicBezTo>
                  <a:pt x="14" y="37"/>
                  <a:pt x="12" y="44"/>
                  <a:pt x="11" y="52"/>
                </a:cubicBezTo>
                <a:cubicBezTo>
                  <a:pt x="8" y="50"/>
                  <a:pt x="4" y="49"/>
                  <a:pt x="1" y="47"/>
                </a:cubicBezTo>
                <a:close/>
                <a:moveTo>
                  <a:pt x="12" y="53"/>
                </a:moveTo>
                <a:cubicBezTo>
                  <a:pt x="15" y="54"/>
                  <a:pt x="19" y="56"/>
                  <a:pt x="23" y="57"/>
                </a:cubicBezTo>
                <a:cubicBezTo>
                  <a:pt x="22" y="65"/>
                  <a:pt x="21" y="73"/>
                  <a:pt x="21" y="81"/>
                </a:cubicBezTo>
                <a:cubicBezTo>
                  <a:pt x="21" y="81"/>
                  <a:pt x="21" y="81"/>
                  <a:pt x="21" y="81"/>
                </a:cubicBezTo>
                <a:cubicBezTo>
                  <a:pt x="17" y="79"/>
                  <a:pt x="13" y="77"/>
                  <a:pt x="9" y="76"/>
                </a:cubicBezTo>
                <a:cubicBezTo>
                  <a:pt x="10" y="68"/>
                  <a:pt x="11" y="60"/>
                  <a:pt x="12" y="53"/>
                </a:cubicBezTo>
                <a:close/>
                <a:moveTo>
                  <a:pt x="9" y="76"/>
                </a:moveTo>
                <a:cubicBezTo>
                  <a:pt x="13" y="78"/>
                  <a:pt x="17" y="80"/>
                  <a:pt x="21" y="81"/>
                </a:cubicBezTo>
                <a:cubicBezTo>
                  <a:pt x="20" y="89"/>
                  <a:pt x="20" y="96"/>
                  <a:pt x="20" y="103"/>
                </a:cubicBezTo>
                <a:cubicBezTo>
                  <a:pt x="16" y="102"/>
                  <a:pt x="12" y="100"/>
                  <a:pt x="8" y="98"/>
                </a:cubicBezTo>
                <a:cubicBezTo>
                  <a:pt x="8" y="91"/>
                  <a:pt x="8" y="83"/>
                  <a:pt x="9" y="76"/>
                </a:cubicBezTo>
                <a:close/>
                <a:moveTo>
                  <a:pt x="8" y="98"/>
                </a:moveTo>
                <a:cubicBezTo>
                  <a:pt x="12" y="100"/>
                  <a:pt x="16" y="102"/>
                  <a:pt x="20" y="104"/>
                </a:cubicBezTo>
                <a:cubicBezTo>
                  <a:pt x="20" y="111"/>
                  <a:pt x="20" y="119"/>
                  <a:pt x="20" y="126"/>
                </a:cubicBezTo>
                <a:cubicBezTo>
                  <a:pt x="16" y="124"/>
                  <a:pt x="12" y="122"/>
                  <a:pt x="7" y="120"/>
                </a:cubicBezTo>
                <a:cubicBezTo>
                  <a:pt x="7" y="113"/>
                  <a:pt x="7" y="106"/>
                  <a:pt x="8" y="98"/>
                </a:cubicBezTo>
                <a:close/>
                <a:moveTo>
                  <a:pt x="7" y="121"/>
                </a:moveTo>
                <a:cubicBezTo>
                  <a:pt x="12" y="123"/>
                  <a:pt x="16" y="125"/>
                  <a:pt x="20" y="127"/>
                </a:cubicBezTo>
                <a:cubicBezTo>
                  <a:pt x="21" y="135"/>
                  <a:pt x="21" y="142"/>
                  <a:pt x="22" y="150"/>
                </a:cubicBezTo>
                <a:cubicBezTo>
                  <a:pt x="17" y="148"/>
                  <a:pt x="12" y="146"/>
                  <a:pt x="8" y="144"/>
                </a:cubicBezTo>
                <a:cubicBezTo>
                  <a:pt x="7" y="136"/>
                  <a:pt x="7" y="129"/>
                  <a:pt x="7" y="121"/>
                </a:cubicBezTo>
                <a:close/>
                <a:moveTo>
                  <a:pt x="8" y="145"/>
                </a:moveTo>
                <a:cubicBezTo>
                  <a:pt x="12" y="147"/>
                  <a:pt x="17" y="149"/>
                  <a:pt x="22" y="151"/>
                </a:cubicBezTo>
                <a:cubicBezTo>
                  <a:pt x="22" y="159"/>
                  <a:pt x="23" y="167"/>
                  <a:pt x="24" y="175"/>
                </a:cubicBezTo>
                <a:cubicBezTo>
                  <a:pt x="19" y="172"/>
                  <a:pt x="14" y="170"/>
                  <a:pt x="9" y="168"/>
                </a:cubicBezTo>
                <a:cubicBezTo>
                  <a:pt x="8" y="160"/>
                  <a:pt x="8" y="152"/>
                  <a:pt x="8" y="145"/>
                </a:cubicBezTo>
                <a:close/>
                <a:moveTo>
                  <a:pt x="9" y="168"/>
                </a:moveTo>
                <a:cubicBezTo>
                  <a:pt x="14" y="171"/>
                  <a:pt x="19" y="173"/>
                  <a:pt x="24" y="175"/>
                </a:cubicBezTo>
                <a:cubicBezTo>
                  <a:pt x="25" y="183"/>
                  <a:pt x="26" y="191"/>
                  <a:pt x="27" y="199"/>
                </a:cubicBezTo>
                <a:cubicBezTo>
                  <a:pt x="22" y="197"/>
                  <a:pt x="17" y="194"/>
                  <a:pt x="11" y="192"/>
                </a:cubicBezTo>
                <a:cubicBezTo>
                  <a:pt x="10" y="184"/>
                  <a:pt x="10" y="176"/>
                  <a:pt x="9" y="168"/>
                </a:cubicBezTo>
                <a:close/>
                <a:moveTo>
                  <a:pt x="11" y="193"/>
                </a:moveTo>
                <a:cubicBezTo>
                  <a:pt x="17" y="195"/>
                  <a:pt x="22" y="198"/>
                  <a:pt x="27" y="200"/>
                </a:cubicBezTo>
                <a:cubicBezTo>
                  <a:pt x="28" y="208"/>
                  <a:pt x="30" y="217"/>
                  <a:pt x="31" y="225"/>
                </a:cubicBezTo>
                <a:cubicBezTo>
                  <a:pt x="29" y="224"/>
                  <a:pt x="28" y="224"/>
                  <a:pt x="26" y="223"/>
                </a:cubicBezTo>
                <a:cubicBezTo>
                  <a:pt x="22" y="221"/>
                  <a:pt x="18" y="219"/>
                  <a:pt x="15" y="217"/>
                </a:cubicBezTo>
                <a:cubicBezTo>
                  <a:pt x="13" y="209"/>
                  <a:pt x="12" y="201"/>
                  <a:pt x="11" y="193"/>
                </a:cubicBezTo>
                <a:close/>
                <a:moveTo>
                  <a:pt x="15" y="218"/>
                </a:moveTo>
                <a:cubicBezTo>
                  <a:pt x="18" y="220"/>
                  <a:pt x="22" y="221"/>
                  <a:pt x="26" y="223"/>
                </a:cubicBezTo>
                <a:cubicBezTo>
                  <a:pt x="27" y="224"/>
                  <a:pt x="29" y="225"/>
                  <a:pt x="31" y="226"/>
                </a:cubicBezTo>
                <a:cubicBezTo>
                  <a:pt x="33" y="235"/>
                  <a:pt x="35" y="244"/>
                  <a:pt x="37" y="253"/>
                </a:cubicBezTo>
                <a:cubicBezTo>
                  <a:pt x="30" y="249"/>
                  <a:pt x="24" y="245"/>
                  <a:pt x="19" y="243"/>
                </a:cubicBezTo>
                <a:cubicBezTo>
                  <a:pt x="17" y="235"/>
                  <a:pt x="16" y="226"/>
                  <a:pt x="15" y="218"/>
                </a:cubicBezTo>
                <a:close/>
                <a:moveTo>
                  <a:pt x="2" y="235"/>
                </a:moveTo>
                <a:cubicBezTo>
                  <a:pt x="7" y="238"/>
                  <a:pt x="12" y="240"/>
                  <a:pt x="18" y="243"/>
                </a:cubicBezTo>
                <a:cubicBezTo>
                  <a:pt x="18" y="243"/>
                  <a:pt x="18" y="243"/>
                  <a:pt x="18" y="243"/>
                </a:cubicBezTo>
                <a:cubicBezTo>
                  <a:pt x="20" y="252"/>
                  <a:pt x="21" y="261"/>
                  <a:pt x="23" y="270"/>
                </a:cubicBezTo>
                <a:cubicBezTo>
                  <a:pt x="19" y="267"/>
                  <a:pt x="15" y="265"/>
                  <a:pt x="10" y="263"/>
                </a:cubicBezTo>
                <a:cubicBezTo>
                  <a:pt x="9" y="262"/>
                  <a:pt x="7" y="261"/>
                  <a:pt x="6" y="260"/>
                </a:cubicBezTo>
                <a:cubicBezTo>
                  <a:pt x="4" y="252"/>
                  <a:pt x="3" y="243"/>
                  <a:pt x="2" y="235"/>
                </a:cubicBezTo>
                <a:close/>
                <a:moveTo>
                  <a:pt x="6" y="261"/>
                </a:moveTo>
                <a:cubicBezTo>
                  <a:pt x="7" y="262"/>
                  <a:pt x="9" y="262"/>
                  <a:pt x="10" y="263"/>
                </a:cubicBezTo>
                <a:cubicBezTo>
                  <a:pt x="15" y="265"/>
                  <a:pt x="19" y="268"/>
                  <a:pt x="23" y="270"/>
                </a:cubicBezTo>
                <a:cubicBezTo>
                  <a:pt x="25" y="280"/>
                  <a:pt x="27" y="289"/>
                  <a:pt x="30" y="299"/>
                </a:cubicBezTo>
                <a:cubicBezTo>
                  <a:pt x="30" y="299"/>
                  <a:pt x="30" y="299"/>
                  <a:pt x="30" y="299"/>
                </a:cubicBezTo>
                <a:cubicBezTo>
                  <a:pt x="23" y="294"/>
                  <a:pt x="17" y="290"/>
                  <a:pt x="11" y="287"/>
                </a:cubicBezTo>
                <a:cubicBezTo>
                  <a:pt x="9" y="278"/>
                  <a:pt x="7" y="269"/>
                  <a:pt x="6" y="261"/>
                </a:cubicBezTo>
                <a:close/>
                <a:moveTo>
                  <a:pt x="11" y="288"/>
                </a:moveTo>
                <a:cubicBezTo>
                  <a:pt x="17" y="291"/>
                  <a:pt x="23" y="295"/>
                  <a:pt x="30" y="299"/>
                </a:cubicBezTo>
                <a:cubicBezTo>
                  <a:pt x="32" y="309"/>
                  <a:pt x="35" y="320"/>
                  <a:pt x="37" y="330"/>
                </a:cubicBezTo>
                <a:cubicBezTo>
                  <a:pt x="33" y="327"/>
                  <a:pt x="28" y="323"/>
                  <a:pt x="23" y="320"/>
                </a:cubicBezTo>
                <a:cubicBezTo>
                  <a:pt x="21" y="318"/>
                  <a:pt x="19" y="317"/>
                  <a:pt x="17" y="315"/>
                </a:cubicBezTo>
                <a:cubicBezTo>
                  <a:pt x="15" y="306"/>
                  <a:pt x="13" y="297"/>
                  <a:pt x="11" y="288"/>
                </a:cubicBezTo>
                <a:close/>
                <a:moveTo>
                  <a:pt x="17" y="316"/>
                </a:moveTo>
                <a:cubicBezTo>
                  <a:pt x="19" y="317"/>
                  <a:pt x="21" y="319"/>
                  <a:pt x="22" y="320"/>
                </a:cubicBezTo>
                <a:cubicBezTo>
                  <a:pt x="27" y="324"/>
                  <a:pt x="33" y="327"/>
                  <a:pt x="38" y="331"/>
                </a:cubicBezTo>
                <a:cubicBezTo>
                  <a:pt x="40" y="342"/>
                  <a:pt x="43" y="352"/>
                  <a:pt x="47" y="363"/>
                </a:cubicBezTo>
                <a:cubicBezTo>
                  <a:pt x="39" y="357"/>
                  <a:pt x="32" y="352"/>
                  <a:pt x="24" y="346"/>
                </a:cubicBezTo>
                <a:cubicBezTo>
                  <a:pt x="22" y="336"/>
                  <a:pt x="19" y="326"/>
                  <a:pt x="17" y="316"/>
                </a:cubicBezTo>
                <a:close/>
                <a:moveTo>
                  <a:pt x="3" y="332"/>
                </a:moveTo>
                <a:cubicBezTo>
                  <a:pt x="7" y="334"/>
                  <a:pt x="11" y="337"/>
                  <a:pt x="15" y="340"/>
                </a:cubicBezTo>
                <a:cubicBezTo>
                  <a:pt x="18" y="342"/>
                  <a:pt x="21" y="344"/>
                  <a:pt x="24" y="347"/>
                </a:cubicBezTo>
                <a:cubicBezTo>
                  <a:pt x="26" y="357"/>
                  <a:pt x="29" y="368"/>
                  <a:pt x="32" y="378"/>
                </a:cubicBezTo>
                <a:cubicBezTo>
                  <a:pt x="25" y="372"/>
                  <a:pt x="17" y="367"/>
                  <a:pt x="10" y="361"/>
                </a:cubicBezTo>
                <a:cubicBezTo>
                  <a:pt x="7" y="351"/>
                  <a:pt x="5" y="341"/>
                  <a:pt x="3" y="332"/>
                </a:cubicBezTo>
                <a:close/>
                <a:moveTo>
                  <a:pt x="10" y="362"/>
                </a:moveTo>
                <a:cubicBezTo>
                  <a:pt x="17" y="368"/>
                  <a:pt x="25" y="373"/>
                  <a:pt x="32" y="379"/>
                </a:cubicBezTo>
                <a:cubicBezTo>
                  <a:pt x="35" y="389"/>
                  <a:pt x="39" y="400"/>
                  <a:pt x="42" y="411"/>
                </a:cubicBezTo>
                <a:cubicBezTo>
                  <a:pt x="34" y="405"/>
                  <a:pt x="26" y="398"/>
                  <a:pt x="18" y="392"/>
                </a:cubicBezTo>
                <a:cubicBezTo>
                  <a:pt x="15" y="382"/>
                  <a:pt x="12" y="372"/>
                  <a:pt x="10" y="362"/>
                </a:cubicBezTo>
                <a:close/>
                <a:moveTo>
                  <a:pt x="18" y="393"/>
                </a:moveTo>
                <a:cubicBezTo>
                  <a:pt x="26" y="399"/>
                  <a:pt x="34" y="405"/>
                  <a:pt x="42" y="412"/>
                </a:cubicBezTo>
                <a:cubicBezTo>
                  <a:pt x="46" y="423"/>
                  <a:pt x="49" y="435"/>
                  <a:pt x="53" y="447"/>
                </a:cubicBezTo>
                <a:cubicBezTo>
                  <a:pt x="45" y="439"/>
                  <a:pt x="36" y="432"/>
                  <a:pt x="27" y="426"/>
                </a:cubicBezTo>
                <a:cubicBezTo>
                  <a:pt x="24" y="415"/>
                  <a:pt x="21" y="404"/>
                  <a:pt x="18" y="393"/>
                </a:cubicBezTo>
                <a:close/>
                <a:moveTo>
                  <a:pt x="6" y="410"/>
                </a:moveTo>
                <a:cubicBezTo>
                  <a:pt x="13" y="415"/>
                  <a:pt x="20" y="421"/>
                  <a:pt x="27" y="426"/>
                </a:cubicBezTo>
                <a:cubicBezTo>
                  <a:pt x="30" y="437"/>
                  <a:pt x="33" y="448"/>
                  <a:pt x="37" y="459"/>
                </a:cubicBezTo>
                <a:cubicBezTo>
                  <a:pt x="37" y="459"/>
                  <a:pt x="37" y="459"/>
                  <a:pt x="37" y="459"/>
                </a:cubicBezTo>
                <a:cubicBezTo>
                  <a:pt x="30" y="453"/>
                  <a:pt x="22" y="447"/>
                  <a:pt x="15" y="441"/>
                </a:cubicBezTo>
                <a:cubicBezTo>
                  <a:pt x="12" y="431"/>
                  <a:pt x="9" y="420"/>
                  <a:pt x="6" y="410"/>
                </a:cubicBezTo>
                <a:close/>
                <a:moveTo>
                  <a:pt x="15" y="442"/>
                </a:moveTo>
                <a:cubicBezTo>
                  <a:pt x="22" y="448"/>
                  <a:pt x="30" y="454"/>
                  <a:pt x="37" y="460"/>
                </a:cubicBezTo>
                <a:cubicBezTo>
                  <a:pt x="41" y="470"/>
                  <a:pt x="44" y="481"/>
                  <a:pt x="48" y="492"/>
                </a:cubicBezTo>
                <a:cubicBezTo>
                  <a:pt x="40" y="485"/>
                  <a:pt x="32" y="479"/>
                  <a:pt x="24" y="472"/>
                </a:cubicBezTo>
                <a:cubicBezTo>
                  <a:pt x="21" y="462"/>
                  <a:pt x="18" y="452"/>
                  <a:pt x="15" y="442"/>
                </a:cubicBezTo>
                <a:close/>
                <a:moveTo>
                  <a:pt x="24" y="473"/>
                </a:moveTo>
                <a:cubicBezTo>
                  <a:pt x="32" y="479"/>
                  <a:pt x="40" y="486"/>
                  <a:pt x="48" y="493"/>
                </a:cubicBezTo>
                <a:cubicBezTo>
                  <a:pt x="52" y="504"/>
                  <a:pt x="56" y="515"/>
                  <a:pt x="60" y="526"/>
                </a:cubicBezTo>
                <a:cubicBezTo>
                  <a:pt x="51" y="518"/>
                  <a:pt x="42" y="511"/>
                  <a:pt x="34" y="504"/>
                </a:cubicBezTo>
                <a:cubicBezTo>
                  <a:pt x="31" y="494"/>
                  <a:pt x="27" y="483"/>
                  <a:pt x="24" y="473"/>
                </a:cubicBezTo>
                <a:close/>
                <a:moveTo>
                  <a:pt x="7" y="483"/>
                </a:moveTo>
                <a:cubicBezTo>
                  <a:pt x="16" y="490"/>
                  <a:pt x="25" y="497"/>
                  <a:pt x="34" y="504"/>
                </a:cubicBezTo>
                <a:cubicBezTo>
                  <a:pt x="37" y="515"/>
                  <a:pt x="41" y="526"/>
                  <a:pt x="44" y="537"/>
                </a:cubicBezTo>
                <a:cubicBezTo>
                  <a:pt x="35" y="529"/>
                  <a:pt x="26" y="521"/>
                  <a:pt x="16" y="513"/>
                </a:cubicBezTo>
                <a:cubicBezTo>
                  <a:pt x="13" y="503"/>
                  <a:pt x="10" y="493"/>
                  <a:pt x="7" y="483"/>
                </a:cubicBezTo>
                <a:close/>
                <a:moveTo>
                  <a:pt x="16" y="514"/>
                </a:moveTo>
                <a:cubicBezTo>
                  <a:pt x="26" y="522"/>
                  <a:pt x="35" y="530"/>
                  <a:pt x="45" y="538"/>
                </a:cubicBezTo>
                <a:cubicBezTo>
                  <a:pt x="49" y="549"/>
                  <a:pt x="52" y="560"/>
                  <a:pt x="57" y="571"/>
                </a:cubicBezTo>
                <a:cubicBezTo>
                  <a:pt x="47" y="562"/>
                  <a:pt x="36" y="553"/>
                  <a:pt x="26" y="545"/>
                </a:cubicBezTo>
                <a:cubicBezTo>
                  <a:pt x="23" y="534"/>
                  <a:pt x="19" y="524"/>
                  <a:pt x="16" y="514"/>
                </a:cubicBezTo>
                <a:close/>
                <a:moveTo>
                  <a:pt x="26" y="546"/>
                </a:moveTo>
                <a:cubicBezTo>
                  <a:pt x="37" y="554"/>
                  <a:pt x="47" y="563"/>
                  <a:pt x="57" y="572"/>
                </a:cubicBezTo>
                <a:cubicBezTo>
                  <a:pt x="59" y="578"/>
                  <a:pt x="61" y="584"/>
                  <a:pt x="64" y="591"/>
                </a:cubicBezTo>
                <a:cubicBezTo>
                  <a:pt x="65" y="595"/>
                  <a:pt x="67" y="599"/>
                  <a:pt x="69" y="604"/>
                </a:cubicBezTo>
                <a:cubicBezTo>
                  <a:pt x="58" y="594"/>
                  <a:pt x="47" y="585"/>
                  <a:pt x="37" y="576"/>
                </a:cubicBezTo>
                <a:cubicBezTo>
                  <a:pt x="33" y="566"/>
                  <a:pt x="30" y="555"/>
                  <a:pt x="26" y="546"/>
                </a:cubicBezTo>
                <a:close/>
                <a:moveTo>
                  <a:pt x="7" y="551"/>
                </a:moveTo>
                <a:cubicBezTo>
                  <a:pt x="17" y="559"/>
                  <a:pt x="27" y="568"/>
                  <a:pt x="36" y="576"/>
                </a:cubicBezTo>
                <a:cubicBezTo>
                  <a:pt x="40" y="587"/>
                  <a:pt x="44" y="597"/>
                  <a:pt x="48" y="608"/>
                </a:cubicBezTo>
                <a:cubicBezTo>
                  <a:pt x="48" y="610"/>
                  <a:pt x="48" y="610"/>
                  <a:pt x="48" y="610"/>
                </a:cubicBezTo>
                <a:cubicBezTo>
                  <a:pt x="38" y="601"/>
                  <a:pt x="28" y="592"/>
                  <a:pt x="17" y="583"/>
                </a:cubicBezTo>
                <a:cubicBezTo>
                  <a:pt x="14" y="572"/>
                  <a:pt x="10" y="562"/>
                  <a:pt x="7" y="551"/>
                </a:cubicBezTo>
                <a:close/>
                <a:moveTo>
                  <a:pt x="18" y="584"/>
                </a:moveTo>
                <a:cubicBezTo>
                  <a:pt x="28" y="593"/>
                  <a:pt x="38" y="602"/>
                  <a:pt x="49" y="611"/>
                </a:cubicBezTo>
                <a:cubicBezTo>
                  <a:pt x="53" y="624"/>
                  <a:pt x="57" y="636"/>
                  <a:pt x="62" y="647"/>
                </a:cubicBezTo>
                <a:cubicBezTo>
                  <a:pt x="51" y="637"/>
                  <a:pt x="40" y="628"/>
                  <a:pt x="29" y="618"/>
                </a:cubicBezTo>
                <a:cubicBezTo>
                  <a:pt x="25" y="607"/>
                  <a:pt x="21" y="595"/>
                  <a:pt x="18" y="584"/>
                </a:cubicBezTo>
                <a:close/>
                <a:moveTo>
                  <a:pt x="32" y="626"/>
                </a:moveTo>
                <a:cubicBezTo>
                  <a:pt x="31" y="624"/>
                  <a:pt x="30" y="621"/>
                  <a:pt x="30" y="619"/>
                </a:cubicBezTo>
                <a:cubicBezTo>
                  <a:pt x="40" y="629"/>
                  <a:pt x="51" y="638"/>
                  <a:pt x="62" y="648"/>
                </a:cubicBezTo>
                <a:cubicBezTo>
                  <a:pt x="67" y="661"/>
                  <a:pt x="71" y="673"/>
                  <a:pt x="76" y="685"/>
                </a:cubicBezTo>
                <a:cubicBezTo>
                  <a:pt x="64" y="674"/>
                  <a:pt x="53" y="664"/>
                  <a:pt x="42" y="654"/>
                </a:cubicBezTo>
                <a:cubicBezTo>
                  <a:pt x="39" y="645"/>
                  <a:pt x="36" y="636"/>
                  <a:pt x="32" y="626"/>
                </a:cubicBezTo>
                <a:close/>
                <a:moveTo>
                  <a:pt x="16" y="644"/>
                </a:moveTo>
                <a:cubicBezTo>
                  <a:pt x="14" y="638"/>
                  <a:pt x="12" y="632"/>
                  <a:pt x="10" y="626"/>
                </a:cubicBezTo>
                <a:cubicBezTo>
                  <a:pt x="20" y="635"/>
                  <a:pt x="31" y="645"/>
                  <a:pt x="41" y="654"/>
                </a:cubicBezTo>
                <a:cubicBezTo>
                  <a:pt x="46" y="667"/>
                  <a:pt x="50" y="678"/>
                  <a:pt x="54" y="689"/>
                </a:cubicBezTo>
                <a:cubicBezTo>
                  <a:pt x="43" y="679"/>
                  <a:pt x="32" y="669"/>
                  <a:pt x="21" y="659"/>
                </a:cubicBezTo>
                <a:cubicBezTo>
                  <a:pt x="19" y="654"/>
                  <a:pt x="18" y="649"/>
                  <a:pt x="16" y="644"/>
                </a:cubicBezTo>
                <a:close/>
                <a:moveTo>
                  <a:pt x="21" y="660"/>
                </a:moveTo>
                <a:cubicBezTo>
                  <a:pt x="32" y="670"/>
                  <a:pt x="44" y="680"/>
                  <a:pt x="54" y="690"/>
                </a:cubicBezTo>
                <a:cubicBezTo>
                  <a:pt x="59" y="703"/>
                  <a:pt x="64" y="716"/>
                  <a:pt x="69" y="728"/>
                </a:cubicBezTo>
                <a:cubicBezTo>
                  <a:pt x="57" y="717"/>
                  <a:pt x="45" y="706"/>
                  <a:pt x="34" y="695"/>
                </a:cubicBezTo>
                <a:cubicBezTo>
                  <a:pt x="30" y="685"/>
                  <a:pt x="26" y="673"/>
                  <a:pt x="21" y="660"/>
                </a:cubicBezTo>
                <a:close/>
                <a:moveTo>
                  <a:pt x="2" y="667"/>
                </a:moveTo>
                <a:cubicBezTo>
                  <a:pt x="12" y="677"/>
                  <a:pt x="23" y="686"/>
                  <a:pt x="33" y="696"/>
                </a:cubicBezTo>
                <a:cubicBezTo>
                  <a:pt x="38" y="708"/>
                  <a:pt x="42" y="719"/>
                  <a:pt x="46" y="730"/>
                </a:cubicBezTo>
                <a:cubicBezTo>
                  <a:pt x="35" y="720"/>
                  <a:pt x="24" y="710"/>
                  <a:pt x="12" y="700"/>
                </a:cubicBezTo>
                <a:cubicBezTo>
                  <a:pt x="9" y="690"/>
                  <a:pt x="6" y="679"/>
                  <a:pt x="2" y="667"/>
                </a:cubicBezTo>
                <a:close/>
                <a:moveTo>
                  <a:pt x="13" y="700"/>
                </a:moveTo>
                <a:cubicBezTo>
                  <a:pt x="24" y="711"/>
                  <a:pt x="35" y="721"/>
                  <a:pt x="46" y="731"/>
                </a:cubicBezTo>
                <a:cubicBezTo>
                  <a:pt x="51" y="744"/>
                  <a:pt x="55" y="756"/>
                  <a:pt x="60" y="768"/>
                </a:cubicBezTo>
                <a:cubicBezTo>
                  <a:pt x="48" y="757"/>
                  <a:pt x="37" y="746"/>
                  <a:pt x="25" y="735"/>
                </a:cubicBezTo>
                <a:cubicBezTo>
                  <a:pt x="21" y="724"/>
                  <a:pt x="17" y="713"/>
                  <a:pt x="13" y="700"/>
                </a:cubicBezTo>
                <a:close/>
                <a:moveTo>
                  <a:pt x="25" y="736"/>
                </a:moveTo>
                <a:cubicBezTo>
                  <a:pt x="37" y="747"/>
                  <a:pt x="49" y="758"/>
                  <a:pt x="61" y="769"/>
                </a:cubicBezTo>
                <a:cubicBezTo>
                  <a:pt x="66" y="783"/>
                  <a:pt x="71" y="797"/>
                  <a:pt x="77" y="809"/>
                </a:cubicBezTo>
                <a:cubicBezTo>
                  <a:pt x="64" y="797"/>
                  <a:pt x="51" y="784"/>
                  <a:pt x="38" y="772"/>
                </a:cubicBezTo>
                <a:cubicBezTo>
                  <a:pt x="34" y="760"/>
                  <a:pt x="30" y="748"/>
                  <a:pt x="25" y="736"/>
                </a:cubicBezTo>
                <a:close/>
                <a:moveTo>
                  <a:pt x="4" y="741"/>
                </a:moveTo>
                <a:cubicBezTo>
                  <a:pt x="15" y="751"/>
                  <a:pt x="27" y="762"/>
                  <a:pt x="38" y="772"/>
                </a:cubicBezTo>
                <a:cubicBezTo>
                  <a:pt x="43" y="785"/>
                  <a:pt x="47" y="797"/>
                  <a:pt x="52" y="809"/>
                </a:cubicBezTo>
                <a:cubicBezTo>
                  <a:pt x="40" y="798"/>
                  <a:pt x="28" y="786"/>
                  <a:pt x="16" y="775"/>
                </a:cubicBezTo>
                <a:cubicBezTo>
                  <a:pt x="12" y="764"/>
                  <a:pt x="8" y="752"/>
                  <a:pt x="4" y="741"/>
                </a:cubicBezTo>
                <a:close/>
                <a:moveTo>
                  <a:pt x="16" y="776"/>
                </a:moveTo>
                <a:cubicBezTo>
                  <a:pt x="28" y="787"/>
                  <a:pt x="41" y="799"/>
                  <a:pt x="53" y="810"/>
                </a:cubicBezTo>
                <a:cubicBezTo>
                  <a:pt x="58" y="824"/>
                  <a:pt x="64" y="838"/>
                  <a:pt x="70" y="851"/>
                </a:cubicBezTo>
                <a:cubicBezTo>
                  <a:pt x="70" y="851"/>
                  <a:pt x="70" y="851"/>
                  <a:pt x="70" y="851"/>
                </a:cubicBezTo>
                <a:cubicBezTo>
                  <a:pt x="57" y="838"/>
                  <a:pt x="43" y="825"/>
                  <a:pt x="30" y="812"/>
                </a:cubicBezTo>
                <a:cubicBezTo>
                  <a:pt x="25" y="800"/>
                  <a:pt x="21" y="788"/>
                  <a:pt x="16" y="776"/>
                </a:cubicBezTo>
                <a:close/>
                <a:moveTo>
                  <a:pt x="45" y="851"/>
                </a:moveTo>
                <a:cubicBezTo>
                  <a:pt x="40" y="839"/>
                  <a:pt x="35" y="826"/>
                  <a:pt x="30" y="813"/>
                </a:cubicBezTo>
                <a:cubicBezTo>
                  <a:pt x="44" y="826"/>
                  <a:pt x="57" y="839"/>
                  <a:pt x="70" y="852"/>
                </a:cubicBezTo>
                <a:cubicBezTo>
                  <a:pt x="72" y="856"/>
                  <a:pt x="74" y="860"/>
                  <a:pt x="75" y="864"/>
                </a:cubicBezTo>
                <a:cubicBezTo>
                  <a:pt x="80" y="874"/>
                  <a:pt x="85" y="885"/>
                  <a:pt x="90" y="895"/>
                </a:cubicBezTo>
                <a:cubicBezTo>
                  <a:pt x="75" y="880"/>
                  <a:pt x="60" y="865"/>
                  <a:pt x="45" y="851"/>
                </a:cubicBezTo>
                <a:close/>
                <a:moveTo>
                  <a:pt x="91" y="896"/>
                </a:moveTo>
                <a:cubicBezTo>
                  <a:pt x="86" y="885"/>
                  <a:pt x="81" y="874"/>
                  <a:pt x="76" y="864"/>
                </a:cubicBezTo>
                <a:cubicBezTo>
                  <a:pt x="74" y="860"/>
                  <a:pt x="73" y="857"/>
                  <a:pt x="71" y="853"/>
                </a:cubicBezTo>
                <a:cubicBezTo>
                  <a:pt x="88" y="870"/>
                  <a:pt x="105" y="887"/>
                  <a:pt x="121" y="904"/>
                </a:cubicBezTo>
                <a:cubicBezTo>
                  <a:pt x="129" y="921"/>
                  <a:pt x="137" y="937"/>
                  <a:pt x="145" y="954"/>
                </a:cubicBezTo>
                <a:cubicBezTo>
                  <a:pt x="145" y="954"/>
                  <a:pt x="145" y="954"/>
                  <a:pt x="145" y="954"/>
                </a:cubicBezTo>
                <a:cubicBezTo>
                  <a:pt x="128" y="935"/>
                  <a:pt x="109" y="915"/>
                  <a:pt x="91" y="896"/>
                </a:cubicBezTo>
                <a:close/>
                <a:moveTo>
                  <a:pt x="217" y="1036"/>
                </a:moveTo>
                <a:cubicBezTo>
                  <a:pt x="195" y="1009"/>
                  <a:pt x="171" y="982"/>
                  <a:pt x="147" y="955"/>
                </a:cubicBezTo>
                <a:cubicBezTo>
                  <a:pt x="138" y="939"/>
                  <a:pt x="130" y="922"/>
                  <a:pt x="122" y="905"/>
                </a:cubicBezTo>
                <a:cubicBezTo>
                  <a:pt x="143" y="927"/>
                  <a:pt x="163" y="950"/>
                  <a:pt x="183" y="972"/>
                </a:cubicBezTo>
                <a:cubicBezTo>
                  <a:pt x="194" y="993"/>
                  <a:pt x="206" y="1015"/>
                  <a:pt x="217" y="1036"/>
                </a:cubicBezTo>
                <a:close/>
                <a:moveTo>
                  <a:pt x="268" y="1073"/>
                </a:moveTo>
                <a:cubicBezTo>
                  <a:pt x="241" y="1039"/>
                  <a:pt x="213" y="1005"/>
                  <a:pt x="183" y="972"/>
                </a:cubicBezTo>
                <a:cubicBezTo>
                  <a:pt x="173" y="953"/>
                  <a:pt x="163" y="933"/>
                  <a:pt x="154" y="914"/>
                </a:cubicBezTo>
                <a:cubicBezTo>
                  <a:pt x="177" y="940"/>
                  <a:pt x="201" y="966"/>
                  <a:pt x="223" y="993"/>
                </a:cubicBezTo>
                <a:cubicBezTo>
                  <a:pt x="238" y="1020"/>
                  <a:pt x="253" y="1047"/>
                  <a:pt x="268" y="1073"/>
                </a:cubicBezTo>
                <a:close/>
                <a:moveTo>
                  <a:pt x="222" y="991"/>
                </a:moveTo>
                <a:cubicBezTo>
                  <a:pt x="200" y="964"/>
                  <a:pt x="176" y="938"/>
                  <a:pt x="153" y="912"/>
                </a:cubicBezTo>
                <a:cubicBezTo>
                  <a:pt x="144" y="895"/>
                  <a:pt x="136" y="878"/>
                  <a:pt x="128" y="861"/>
                </a:cubicBezTo>
                <a:cubicBezTo>
                  <a:pt x="148" y="883"/>
                  <a:pt x="168" y="905"/>
                  <a:pt x="188" y="927"/>
                </a:cubicBezTo>
                <a:cubicBezTo>
                  <a:pt x="199" y="948"/>
                  <a:pt x="210" y="970"/>
                  <a:pt x="222" y="991"/>
                </a:cubicBezTo>
                <a:close/>
                <a:moveTo>
                  <a:pt x="271" y="1026"/>
                </a:moveTo>
                <a:cubicBezTo>
                  <a:pt x="245" y="992"/>
                  <a:pt x="217" y="959"/>
                  <a:pt x="188" y="927"/>
                </a:cubicBezTo>
                <a:cubicBezTo>
                  <a:pt x="178" y="908"/>
                  <a:pt x="169" y="889"/>
                  <a:pt x="159" y="870"/>
                </a:cubicBezTo>
                <a:cubicBezTo>
                  <a:pt x="183" y="896"/>
                  <a:pt x="206" y="922"/>
                  <a:pt x="228" y="949"/>
                </a:cubicBezTo>
                <a:cubicBezTo>
                  <a:pt x="242" y="974"/>
                  <a:pt x="256" y="1000"/>
                  <a:pt x="271" y="1026"/>
                </a:cubicBezTo>
                <a:close/>
                <a:moveTo>
                  <a:pt x="227" y="947"/>
                </a:moveTo>
                <a:cubicBezTo>
                  <a:pt x="205" y="920"/>
                  <a:pt x="182" y="894"/>
                  <a:pt x="158" y="868"/>
                </a:cubicBezTo>
                <a:cubicBezTo>
                  <a:pt x="150" y="851"/>
                  <a:pt x="141" y="834"/>
                  <a:pt x="133" y="816"/>
                </a:cubicBezTo>
                <a:cubicBezTo>
                  <a:pt x="153" y="838"/>
                  <a:pt x="174" y="860"/>
                  <a:pt x="193" y="882"/>
                </a:cubicBezTo>
                <a:cubicBezTo>
                  <a:pt x="204" y="903"/>
                  <a:pt x="216" y="925"/>
                  <a:pt x="227" y="947"/>
                </a:cubicBezTo>
                <a:close/>
                <a:moveTo>
                  <a:pt x="281" y="986"/>
                </a:moveTo>
                <a:cubicBezTo>
                  <a:pt x="253" y="951"/>
                  <a:pt x="224" y="916"/>
                  <a:pt x="194" y="882"/>
                </a:cubicBezTo>
                <a:cubicBezTo>
                  <a:pt x="184" y="863"/>
                  <a:pt x="174" y="844"/>
                  <a:pt x="165" y="826"/>
                </a:cubicBezTo>
                <a:cubicBezTo>
                  <a:pt x="187" y="850"/>
                  <a:pt x="209" y="874"/>
                  <a:pt x="230" y="899"/>
                </a:cubicBezTo>
                <a:cubicBezTo>
                  <a:pt x="245" y="926"/>
                  <a:pt x="262" y="954"/>
                  <a:pt x="281" y="986"/>
                </a:cubicBezTo>
                <a:close/>
                <a:moveTo>
                  <a:pt x="332" y="1022"/>
                </a:moveTo>
                <a:cubicBezTo>
                  <a:pt x="342" y="1037"/>
                  <a:pt x="350" y="1051"/>
                  <a:pt x="359" y="1065"/>
                </a:cubicBezTo>
                <a:cubicBezTo>
                  <a:pt x="320" y="1009"/>
                  <a:pt x="277" y="953"/>
                  <a:pt x="231" y="899"/>
                </a:cubicBezTo>
                <a:cubicBezTo>
                  <a:pt x="217" y="875"/>
                  <a:pt x="204" y="852"/>
                  <a:pt x="193" y="830"/>
                </a:cubicBezTo>
                <a:cubicBezTo>
                  <a:pt x="222" y="862"/>
                  <a:pt x="250" y="895"/>
                  <a:pt x="276" y="928"/>
                </a:cubicBezTo>
                <a:cubicBezTo>
                  <a:pt x="296" y="961"/>
                  <a:pt x="314" y="992"/>
                  <a:pt x="332" y="1022"/>
                </a:cubicBezTo>
                <a:close/>
                <a:moveTo>
                  <a:pt x="275" y="925"/>
                </a:moveTo>
                <a:cubicBezTo>
                  <a:pt x="248" y="892"/>
                  <a:pt x="220" y="859"/>
                  <a:pt x="192" y="828"/>
                </a:cubicBezTo>
                <a:cubicBezTo>
                  <a:pt x="182" y="809"/>
                  <a:pt x="172" y="791"/>
                  <a:pt x="164" y="774"/>
                </a:cubicBezTo>
                <a:cubicBezTo>
                  <a:pt x="163" y="773"/>
                  <a:pt x="163" y="773"/>
                  <a:pt x="163" y="772"/>
                </a:cubicBezTo>
                <a:cubicBezTo>
                  <a:pt x="185" y="796"/>
                  <a:pt x="207" y="820"/>
                  <a:pt x="228" y="844"/>
                </a:cubicBezTo>
                <a:cubicBezTo>
                  <a:pt x="242" y="869"/>
                  <a:pt x="257" y="896"/>
                  <a:pt x="275" y="925"/>
                </a:cubicBezTo>
                <a:close/>
                <a:moveTo>
                  <a:pt x="338" y="980"/>
                </a:moveTo>
                <a:cubicBezTo>
                  <a:pt x="342" y="986"/>
                  <a:pt x="342" y="986"/>
                  <a:pt x="342" y="986"/>
                </a:cubicBezTo>
                <a:cubicBezTo>
                  <a:pt x="306" y="938"/>
                  <a:pt x="268" y="890"/>
                  <a:pt x="228" y="844"/>
                </a:cubicBezTo>
                <a:cubicBezTo>
                  <a:pt x="216" y="821"/>
                  <a:pt x="204" y="800"/>
                  <a:pt x="193" y="779"/>
                </a:cubicBezTo>
                <a:cubicBezTo>
                  <a:pt x="220" y="809"/>
                  <a:pt x="247" y="839"/>
                  <a:pt x="272" y="870"/>
                </a:cubicBezTo>
                <a:cubicBezTo>
                  <a:pt x="295" y="908"/>
                  <a:pt x="316" y="945"/>
                  <a:pt x="338" y="980"/>
                </a:cubicBezTo>
                <a:close/>
                <a:moveTo>
                  <a:pt x="271" y="868"/>
                </a:moveTo>
                <a:cubicBezTo>
                  <a:pt x="245" y="837"/>
                  <a:pt x="219" y="807"/>
                  <a:pt x="192" y="777"/>
                </a:cubicBezTo>
                <a:cubicBezTo>
                  <a:pt x="188" y="770"/>
                  <a:pt x="184" y="762"/>
                  <a:pt x="180" y="755"/>
                </a:cubicBezTo>
                <a:cubicBezTo>
                  <a:pt x="175" y="745"/>
                  <a:pt x="170" y="734"/>
                  <a:pt x="164" y="722"/>
                </a:cubicBezTo>
                <a:cubicBezTo>
                  <a:pt x="185" y="744"/>
                  <a:pt x="206" y="766"/>
                  <a:pt x="225" y="789"/>
                </a:cubicBezTo>
                <a:cubicBezTo>
                  <a:pt x="239" y="813"/>
                  <a:pt x="254" y="839"/>
                  <a:pt x="271" y="868"/>
                </a:cubicBezTo>
                <a:close/>
                <a:moveTo>
                  <a:pt x="327" y="912"/>
                </a:moveTo>
                <a:cubicBezTo>
                  <a:pt x="295" y="870"/>
                  <a:pt x="261" y="828"/>
                  <a:pt x="226" y="788"/>
                </a:cubicBezTo>
                <a:cubicBezTo>
                  <a:pt x="216" y="771"/>
                  <a:pt x="207" y="754"/>
                  <a:pt x="198" y="737"/>
                </a:cubicBezTo>
                <a:cubicBezTo>
                  <a:pt x="196" y="734"/>
                  <a:pt x="194" y="730"/>
                  <a:pt x="193" y="727"/>
                </a:cubicBezTo>
                <a:cubicBezTo>
                  <a:pt x="218" y="754"/>
                  <a:pt x="242" y="781"/>
                  <a:pt x="266" y="810"/>
                </a:cubicBezTo>
                <a:cubicBezTo>
                  <a:pt x="287" y="846"/>
                  <a:pt x="308" y="882"/>
                  <a:pt x="327" y="912"/>
                </a:cubicBezTo>
                <a:close/>
                <a:moveTo>
                  <a:pt x="358" y="913"/>
                </a:moveTo>
                <a:cubicBezTo>
                  <a:pt x="385" y="958"/>
                  <a:pt x="411" y="1000"/>
                  <a:pt x="432" y="1037"/>
                </a:cubicBezTo>
                <a:cubicBezTo>
                  <a:pt x="384" y="959"/>
                  <a:pt x="328" y="883"/>
                  <a:pt x="266" y="809"/>
                </a:cubicBezTo>
                <a:cubicBezTo>
                  <a:pt x="253" y="786"/>
                  <a:pt x="241" y="765"/>
                  <a:pt x="230" y="744"/>
                </a:cubicBezTo>
                <a:cubicBezTo>
                  <a:pt x="263" y="782"/>
                  <a:pt x="296" y="822"/>
                  <a:pt x="327" y="863"/>
                </a:cubicBezTo>
                <a:cubicBezTo>
                  <a:pt x="338" y="880"/>
                  <a:pt x="348" y="897"/>
                  <a:pt x="358" y="913"/>
                </a:cubicBezTo>
                <a:close/>
                <a:moveTo>
                  <a:pt x="325" y="859"/>
                </a:moveTo>
                <a:cubicBezTo>
                  <a:pt x="294" y="819"/>
                  <a:pt x="262" y="780"/>
                  <a:pt x="228" y="742"/>
                </a:cubicBezTo>
                <a:cubicBezTo>
                  <a:pt x="224" y="734"/>
                  <a:pt x="220" y="727"/>
                  <a:pt x="216" y="719"/>
                </a:cubicBezTo>
                <a:cubicBezTo>
                  <a:pt x="210" y="708"/>
                  <a:pt x="204" y="697"/>
                  <a:pt x="198" y="685"/>
                </a:cubicBezTo>
                <a:cubicBezTo>
                  <a:pt x="222" y="710"/>
                  <a:pt x="246" y="737"/>
                  <a:pt x="269" y="765"/>
                </a:cubicBezTo>
                <a:cubicBezTo>
                  <a:pt x="285" y="792"/>
                  <a:pt x="303" y="823"/>
                  <a:pt x="325" y="859"/>
                </a:cubicBezTo>
                <a:close/>
                <a:moveTo>
                  <a:pt x="370" y="879"/>
                </a:moveTo>
                <a:cubicBezTo>
                  <a:pt x="401" y="929"/>
                  <a:pt x="430" y="977"/>
                  <a:pt x="453" y="1018"/>
                </a:cubicBezTo>
                <a:cubicBezTo>
                  <a:pt x="399" y="930"/>
                  <a:pt x="338" y="845"/>
                  <a:pt x="269" y="764"/>
                </a:cubicBezTo>
                <a:cubicBezTo>
                  <a:pt x="257" y="742"/>
                  <a:pt x="245" y="721"/>
                  <a:pt x="234" y="700"/>
                </a:cubicBezTo>
                <a:cubicBezTo>
                  <a:pt x="232" y="698"/>
                  <a:pt x="231" y="696"/>
                  <a:pt x="230" y="694"/>
                </a:cubicBezTo>
                <a:cubicBezTo>
                  <a:pt x="263" y="731"/>
                  <a:pt x="296" y="770"/>
                  <a:pt x="327" y="811"/>
                </a:cubicBezTo>
                <a:cubicBezTo>
                  <a:pt x="342" y="834"/>
                  <a:pt x="356" y="857"/>
                  <a:pt x="370" y="879"/>
                </a:cubicBezTo>
                <a:close/>
                <a:moveTo>
                  <a:pt x="520" y="1107"/>
                </a:moveTo>
                <a:cubicBezTo>
                  <a:pt x="484" y="1038"/>
                  <a:pt x="422" y="932"/>
                  <a:pt x="328" y="810"/>
                </a:cubicBezTo>
                <a:cubicBezTo>
                  <a:pt x="306" y="775"/>
                  <a:pt x="288" y="745"/>
                  <a:pt x="272" y="716"/>
                </a:cubicBezTo>
                <a:cubicBezTo>
                  <a:pt x="339" y="795"/>
                  <a:pt x="401" y="880"/>
                  <a:pt x="456" y="968"/>
                </a:cubicBezTo>
                <a:cubicBezTo>
                  <a:pt x="494" y="1033"/>
                  <a:pt x="514" y="1076"/>
                  <a:pt x="520" y="1107"/>
                </a:cubicBezTo>
                <a:close/>
                <a:moveTo>
                  <a:pt x="537" y="1108"/>
                </a:moveTo>
                <a:cubicBezTo>
                  <a:pt x="514" y="1063"/>
                  <a:pt x="487" y="1016"/>
                  <a:pt x="457" y="967"/>
                </a:cubicBezTo>
                <a:cubicBezTo>
                  <a:pt x="435" y="930"/>
                  <a:pt x="410" y="889"/>
                  <a:pt x="383" y="846"/>
                </a:cubicBezTo>
                <a:cubicBezTo>
                  <a:pt x="366" y="819"/>
                  <a:pt x="349" y="792"/>
                  <a:pt x="331" y="763"/>
                </a:cubicBezTo>
                <a:cubicBezTo>
                  <a:pt x="430" y="890"/>
                  <a:pt x="497" y="1004"/>
                  <a:pt x="536" y="1077"/>
                </a:cubicBezTo>
                <a:cubicBezTo>
                  <a:pt x="539" y="1089"/>
                  <a:pt x="539" y="1100"/>
                  <a:pt x="537" y="1108"/>
                </a:cubicBezTo>
                <a:close/>
                <a:moveTo>
                  <a:pt x="536" y="1076"/>
                </a:moveTo>
                <a:cubicBezTo>
                  <a:pt x="497" y="1001"/>
                  <a:pt x="429" y="887"/>
                  <a:pt x="329" y="760"/>
                </a:cubicBezTo>
                <a:cubicBezTo>
                  <a:pt x="307" y="724"/>
                  <a:pt x="288" y="692"/>
                  <a:pt x="271" y="662"/>
                </a:cubicBezTo>
                <a:cubicBezTo>
                  <a:pt x="271" y="661"/>
                  <a:pt x="270" y="660"/>
                  <a:pt x="270" y="659"/>
                </a:cubicBezTo>
                <a:cubicBezTo>
                  <a:pt x="324" y="721"/>
                  <a:pt x="376" y="789"/>
                  <a:pt x="424" y="859"/>
                </a:cubicBezTo>
                <a:cubicBezTo>
                  <a:pt x="477" y="944"/>
                  <a:pt x="525" y="1024"/>
                  <a:pt x="536" y="1076"/>
                </a:cubicBezTo>
                <a:close/>
                <a:moveTo>
                  <a:pt x="574" y="1121"/>
                </a:moveTo>
                <a:cubicBezTo>
                  <a:pt x="566" y="1113"/>
                  <a:pt x="558" y="1104"/>
                  <a:pt x="549" y="1093"/>
                </a:cubicBezTo>
                <a:cubicBezTo>
                  <a:pt x="552" y="1088"/>
                  <a:pt x="554" y="1083"/>
                  <a:pt x="555" y="1078"/>
                </a:cubicBezTo>
                <a:cubicBezTo>
                  <a:pt x="562" y="1093"/>
                  <a:pt x="569" y="1107"/>
                  <a:pt x="574" y="1121"/>
                </a:cubicBezTo>
                <a:close/>
                <a:moveTo>
                  <a:pt x="554" y="1076"/>
                </a:moveTo>
                <a:cubicBezTo>
                  <a:pt x="552" y="1072"/>
                  <a:pt x="550" y="1067"/>
                  <a:pt x="547" y="1063"/>
                </a:cubicBezTo>
                <a:cubicBezTo>
                  <a:pt x="513" y="997"/>
                  <a:pt x="470" y="926"/>
                  <a:pt x="424" y="859"/>
                </a:cubicBezTo>
                <a:cubicBezTo>
                  <a:pt x="415" y="845"/>
                  <a:pt x="407" y="831"/>
                  <a:pt x="397" y="816"/>
                </a:cubicBezTo>
                <a:cubicBezTo>
                  <a:pt x="371" y="774"/>
                  <a:pt x="343" y="731"/>
                  <a:pt x="316" y="685"/>
                </a:cubicBezTo>
                <a:cubicBezTo>
                  <a:pt x="424" y="817"/>
                  <a:pt x="500" y="943"/>
                  <a:pt x="546" y="1025"/>
                </a:cubicBezTo>
                <a:cubicBezTo>
                  <a:pt x="553" y="1046"/>
                  <a:pt x="556" y="1063"/>
                  <a:pt x="554" y="1076"/>
                </a:cubicBezTo>
                <a:close/>
                <a:moveTo>
                  <a:pt x="554" y="1038"/>
                </a:moveTo>
                <a:cubicBezTo>
                  <a:pt x="551" y="1034"/>
                  <a:pt x="549" y="1029"/>
                  <a:pt x="546" y="1025"/>
                </a:cubicBezTo>
                <a:cubicBezTo>
                  <a:pt x="526" y="967"/>
                  <a:pt x="474" y="886"/>
                  <a:pt x="414" y="791"/>
                </a:cubicBezTo>
                <a:cubicBezTo>
                  <a:pt x="404" y="775"/>
                  <a:pt x="394" y="759"/>
                  <a:pt x="384" y="743"/>
                </a:cubicBezTo>
                <a:cubicBezTo>
                  <a:pt x="465" y="851"/>
                  <a:pt x="523" y="950"/>
                  <a:pt x="559" y="1014"/>
                </a:cubicBezTo>
                <a:cubicBezTo>
                  <a:pt x="563" y="1022"/>
                  <a:pt x="568" y="1031"/>
                  <a:pt x="572" y="1039"/>
                </a:cubicBezTo>
                <a:cubicBezTo>
                  <a:pt x="572" y="1049"/>
                  <a:pt x="570" y="1057"/>
                  <a:pt x="567" y="1064"/>
                </a:cubicBezTo>
                <a:cubicBezTo>
                  <a:pt x="563" y="1055"/>
                  <a:pt x="558" y="1047"/>
                  <a:pt x="554" y="1038"/>
                </a:cubicBezTo>
                <a:close/>
                <a:moveTo>
                  <a:pt x="563" y="1070"/>
                </a:moveTo>
                <a:cubicBezTo>
                  <a:pt x="564" y="1068"/>
                  <a:pt x="566" y="1066"/>
                  <a:pt x="567" y="1065"/>
                </a:cubicBezTo>
                <a:cubicBezTo>
                  <a:pt x="570" y="1072"/>
                  <a:pt x="574" y="1079"/>
                  <a:pt x="577" y="1086"/>
                </a:cubicBezTo>
                <a:cubicBezTo>
                  <a:pt x="572" y="1081"/>
                  <a:pt x="568" y="1076"/>
                  <a:pt x="563" y="1070"/>
                </a:cubicBezTo>
                <a:close/>
                <a:moveTo>
                  <a:pt x="578" y="1088"/>
                </a:moveTo>
                <a:cubicBezTo>
                  <a:pt x="574" y="1080"/>
                  <a:pt x="571" y="1072"/>
                  <a:pt x="567" y="1064"/>
                </a:cubicBezTo>
                <a:cubicBezTo>
                  <a:pt x="567" y="1064"/>
                  <a:pt x="567" y="1064"/>
                  <a:pt x="567" y="1064"/>
                </a:cubicBezTo>
                <a:cubicBezTo>
                  <a:pt x="571" y="1058"/>
                  <a:pt x="572" y="1050"/>
                  <a:pt x="572" y="1040"/>
                </a:cubicBezTo>
                <a:cubicBezTo>
                  <a:pt x="585" y="1065"/>
                  <a:pt x="594" y="1088"/>
                  <a:pt x="600" y="1108"/>
                </a:cubicBezTo>
                <a:cubicBezTo>
                  <a:pt x="594" y="1104"/>
                  <a:pt x="586" y="1097"/>
                  <a:pt x="578" y="1088"/>
                </a:cubicBezTo>
                <a:close/>
                <a:moveTo>
                  <a:pt x="601" y="1108"/>
                </a:moveTo>
                <a:cubicBezTo>
                  <a:pt x="595" y="1088"/>
                  <a:pt x="585" y="1065"/>
                  <a:pt x="572" y="1039"/>
                </a:cubicBezTo>
                <a:cubicBezTo>
                  <a:pt x="572" y="1020"/>
                  <a:pt x="564" y="994"/>
                  <a:pt x="548" y="960"/>
                </a:cubicBezTo>
                <a:cubicBezTo>
                  <a:pt x="554" y="970"/>
                  <a:pt x="559" y="980"/>
                  <a:pt x="565" y="989"/>
                </a:cubicBezTo>
                <a:cubicBezTo>
                  <a:pt x="573" y="1004"/>
                  <a:pt x="580" y="1018"/>
                  <a:pt x="586" y="1031"/>
                </a:cubicBezTo>
                <a:cubicBezTo>
                  <a:pt x="584" y="1037"/>
                  <a:pt x="581" y="1042"/>
                  <a:pt x="576" y="1046"/>
                </a:cubicBezTo>
                <a:cubicBezTo>
                  <a:pt x="576" y="1046"/>
                  <a:pt x="576" y="1046"/>
                  <a:pt x="576" y="1046"/>
                </a:cubicBezTo>
                <a:cubicBezTo>
                  <a:pt x="576" y="1046"/>
                  <a:pt x="576" y="1046"/>
                  <a:pt x="576" y="1046"/>
                </a:cubicBezTo>
                <a:cubicBezTo>
                  <a:pt x="588" y="1061"/>
                  <a:pt x="598" y="1072"/>
                  <a:pt x="606" y="1079"/>
                </a:cubicBezTo>
                <a:cubicBezTo>
                  <a:pt x="610" y="1092"/>
                  <a:pt x="613" y="1103"/>
                  <a:pt x="614" y="1113"/>
                </a:cubicBezTo>
                <a:cubicBezTo>
                  <a:pt x="610" y="1113"/>
                  <a:pt x="606" y="1112"/>
                  <a:pt x="601" y="1108"/>
                </a:cubicBezTo>
                <a:close/>
                <a:moveTo>
                  <a:pt x="607" y="1080"/>
                </a:moveTo>
                <a:cubicBezTo>
                  <a:pt x="607" y="1080"/>
                  <a:pt x="607" y="1080"/>
                  <a:pt x="607" y="1080"/>
                </a:cubicBezTo>
                <a:cubicBezTo>
                  <a:pt x="613" y="1085"/>
                  <a:pt x="617" y="1087"/>
                  <a:pt x="621" y="1087"/>
                </a:cubicBezTo>
                <a:cubicBezTo>
                  <a:pt x="623" y="1102"/>
                  <a:pt x="621" y="1111"/>
                  <a:pt x="614" y="1113"/>
                </a:cubicBezTo>
                <a:cubicBezTo>
                  <a:pt x="613" y="1103"/>
                  <a:pt x="611" y="1092"/>
                  <a:pt x="607" y="1080"/>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cxnSp>
        <p:nvCxnSpPr>
          <p:cNvPr id="15" name="Straight Connector 14"/>
          <p:cNvCxnSpPr/>
          <p:nvPr userDrawn="1"/>
        </p:nvCxnSpPr>
        <p:spPr bwMode="gray">
          <a:xfrm>
            <a:off x="-1118" y="143763"/>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1118" y="7630226"/>
            <a:ext cx="1006110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69" name="Group 2068"/>
          <p:cNvGrpSpPr/>
          <p:nvPr userDrawn="1"/>
        </p:nvGrpSpPr>
        <p:grpSpPr bwMode="gray">
          <a:xfrm>
            <a:off x="0" y="0"/>
            <a:ext cx="10059988" cy="7773988"/>
            <a:chOff x="0" y="0"/>
            <a:chExt cx="9144000" cy="6858000"/>
          </a:xfrm>
        </p:grpSpPr>
        <p:sp>
          <p:nvSpPr>
            <p:cNvPr id="8" name="Rectangle 7"/>
            <p:cNvSpPr/>
            <p:nvPr/>
          </p:nvSpPr>
          <p:spPr bwMode="gray">
            <a:xfrm>
              <a:off x="9036000" y="0"/>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7" name="Date Placeholder 6"/>
          <p:cNvSpPr>
            <a:spLocks noGrp="1"/>
          </p:cNvSpPr>
          <p:nvPr>
            <p:ph type="dt" sz="half" idx="13"/>
          </p:nvPr>
        </p:nvSpPr>
        <p:spPr bwMode="gray">
          <a:xfrm>
            <a:off x="5021213" y="6734165"/>
            <a:ext cx="4752750" cy="244219"/>
          </a:xfrm>
        </p:spPr>
        <p:txBody>
          <a:bodyPr vert="horz" lIns="0" tIns="0" rIns="0" bIns="0" rtlCol="0">
            <a:noAutofit/>
          </a:bodyPr>
          <a:lstStyle>
            <a:lvl1pPr algn="r">
              <a:defRPr lang="en-US" sz="1400" smtClean="0">
                <a:solidFill>
                  <a:srgbClr val="9B9B9B"/>
                </a:solidFill>
              </a:defRPr>
            </a:lvl1pPr>
          </a:lstStyle>
          <a:p>
            <a:pPr>
              <a:spcBef>
                <a:spcPts val="1336"/>
              </a:spcBef>
            </a:pPr>
            <a:r>
              <a:rPr lang="en-US" noProof="0" smtClean="0"/>
              <a:t>April, 2019</a:t>
            </a:r>
            <a:endParaRPr lang="en-US" noProof="0" dirty="0"/>
          </a:p>
        </p:txBody>
      </p:sp>
      <p:sp>
        <p:nvSpPr>
          <p:cNvPr id="27" name="Rectangle 26"/>
          <p:cNvSpPr/>
          <p:nvPr userDrawn="1"/>
        </p:nvSpPr>
        <p:spPr bwMode="gray">
          <a:xfrm>
            <a:off x="8281051" y="7376393"/>
            <a:ext cx="1492913" cy="153825"/>
          </a:xfrm>
          <a:prstGeom prst="rect">
            <a:avLst/>
          </a:prstGeom>
        </p:spPr>
        <p:txBody>
          <a:bodyPr wrap="none" lIns="0" tIns="0" rIns="0" bIns="0">
            <a:spAutoFit/>
          </a:bodyPr>
          <a:lstStyle/>
          <a:p>
            <a:pPr algn="r"/>
            <a:r>
              <a:rPr lang="en-US" sz="1000" noProof="0" dirty="0">
                <a:solidFill>
                  <a:schemeClr val="accent2"/>
                </a:solidFill>
              </a:rPr>
              <a:t>Member NYSE|FINRA|SIPC</a:t>
            </a:r>
          </a:p>
        </p:txBody>
      </p:sp>
      <p:sp>
        <p:nvSpPr>
          <p:cNvPr id="30" name="Freeform 27"/>
          <p:cNvSpPr>
            <a:spLocks noChangeAspect="1" noEditPoints="1"/>
          </p:cNvSpPr>
          <p:nvPr userDrawn="1"/>
        </p:nvSpPr>
        <p:spPr bwMode="gray">
          <a:xfrm>
            <a:off x="6565700" y="501197"/>
            <a:ext cx="3217670" cy="23533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2" name="Title 1"/>
          <p:cNvSpPr>
            <a:spLocks noGrp="1"/>
          </p:cNvSpPr>
          <p:nvPr>
            <p:ph type="ctrTitle" hasCustomPrompt="1"/>
          </p:nvPr>
        </p:nvSpPr>
        <p:spPr bwMode="gray">
          <a:xfrm>
            <a:off x="731520" y="1515245"/>
            <a:ext cx="9043769" cy="1020208"/>
          </a:xfrm>
        </p:spPr>
        <p:txBody>
          <a:bodyPr>
            <a:noAutofit/>
          </a:bodyPr>
          <a:lstStyle>
            <a:lvl1pPr algn="r">
              <a:defRPr sz="4400" baseline="0">
                <a:latin typeface="+mn-lt"/>
              </a:defRPr>
            </a:lvl1pPr>
          </a:lstStyle>
          <a:p>
            <a:r>
              <a:rPr lang="en-US" noProof="0" dirty="0" smtClean="0"/>
              <a:t>Public Priorities &amp; Funding Challenges</a:t>
            </a:r>
            <a:endParaRPr lang="en-US" noProof="0" dirty="0"/>
          </a:p>
        </p:txBody>
      </p:sp>
    </p:spTree>
    <p:extLst>
      <p:ext uri="{BB962C8B-B14F-4D97-AF65-F5344CB8AC3E}">
        <p14:creationId xmlns:p14="http://schemas.microsoft.com/office/powerpoint/2010/main" val="4155434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sp>
        <p:nvSpPr>
          <p:cNvPr id="25" name="Rectangle 24"/>
          <p:cNvSpPr/>
          <p:nvPr userDrawn="1"/>
        </p:nvSpPr>
        <p:spPr bwMode="gray">
          <a:xfrm>
            <a:off x="0" y="-1"/>
            <a:ext cx="10059988" cy="3672750"/>
          </a:xfrm>
          <a:prstGeom prst="rect">
            <a:avLst/>
          </a:prstGeom>
          <a:gradFill flip="none" rotWithShape="1">
            <a:gsLst>
              <a:gs pos="65000">
                <a:srgbClr val="07601F">
                  <a:alpha val="90000"/>
                </a:srgbClr>
              </a:gs>
              <a:gs pos="0">
                <a:schemeClr val="accent1"/>
              </a:gs>
              <a:gs pos="100000">
                <a:schemeClr val="accent2"/>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37" tIns="50918" rIns="101837" bIns="50918" rtlCol="0" anchor="ctr"/>
          <a:lstStyle/>
          <a:p>
            <a:pPr algn="ctr"/>
            <a:endParaRPr lang="en-US" noProof="0" dirty="0"/>
          </a:p>
        </p:txBody>
      </p:sp>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smtClean="0"/>
              <a:t>Click to edit Master title style</a:t>
            </a:r>
            <a:endParaRPr lang="en-US" noProof="0"/>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smtClean="0"/>
              <a:t>Click to edit Master subtitle style</a:t>
            </a:r>
            <a:endParaRPr lang="en-US" noProof="0"/>
          </a:p>
        </p:txBody>
      </p:sp>
      <p:sp>
        <p:nvSpPr>
          <p:cNvPr id="21" name="Rectangle 20"/>
          <p:cNvSpPr/>
          <p:nvPr userDrawn="1"/>
        </p:nvSpPr>
        <p:spPr bwMode="gray">
          <a:xfrm>
            <a:off x="274545" y="5846040"/>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noAutofit/>
          </a:bodyPr>
          <a:lstStyle/>
          <a:p>
            <a:pPr algn="ctr"/>
            <a:r>
              <a:rPr lang="en-US" sz="900" noProof="0" dirty="0" smtClean="0">
                <a:solidFill>
                  <a:schemeClr val="tx1"/>
                </a:solidFill>
              </a:rPr>
              <a:t>Delete this placeholder </a:t>
            </a:r>
            <a:br>
              <a:rPr lang="en-US" sz="900" noProof="0" dirty="0" smtClean="0">
                <a:solidFill>
                  <a:schemeClr val="tx1"/>
                </a:solidFill>
              </a:rPr>
            </a:br>
            <a:r>
              <a:rPr lang="en-US" sz="900" noProof="0" dirty="0" smtClean="0">
                <a:solidFill>
                  <a:schemeClr val="tx1"/>
                </a:solidFill>
              </a:rPr>
              <a:t>from Master slide </a:t>
            </a:r>
            <a:br>
              <a:rPr lang="en-US" sz="900" noProof="0" dirty="0" smtClean="0">
                <a:solidFill>
                  <a:schemeClr val="tx1"/>
                </a:solidFill>
              </a:rPr>
            </a:br>
            <a:r>
              <a:rPr lang="en-US" sz="900" noProof="0" dirty="0" smtClean="0">
                <a:solidFill>
                  <a:schemeClr val="tx1"/>
                </a:solidFill>
              </a:rPr>
              <a:t>and Insert Client Logo</a:t>
            </a:r>
          </a:p>
        </p:txBody>
      </p:sp>
      <p:sp>
        <p:nvSpPr>
          <p:cNvPr id="23" name="Content Placeholder 22"/>
          <p:cNvSpPr>
            <a:spLocks noGrp="1"/>
          </p:cNvSpPr>
          <p:nvPr>
            <p:ph sz="quarter" idx="11" hasCustomPrompt="1"/>
          </p:nvPr>
        </p:nvSpPr>
        <p:spPr bwMode="gray">
          <a:xfrm>
            <a:off x="274544" y="6580670"/>
            <a:ext cx="4752750" cy="244850"/>
          </a:xfrm>
        </p:spPr>
        <p:txBody>
          <a:bodyPr>
            <a:noAutofit/>
          </a:bodyPr>
          <a:lstStyle>
            <a:lvl1pPr algn="l">
              <a:defRPr sz="1400">
                <a:solidFill>
                  <a:srgbClr val="9B9B9B"/>
                </a:solidFill>
              </a:defRPr>
            </a:lvl1pPr>
            <a:lvl2pPr algn="r">
              <a:defRPr/>
            </a:lvl2pPr>
            <a:lvl3pPr algn="r">
              <a:defRPr/>
            </a:lvl3pPr>
            <a:lvl4pPr algn="r">
              <a:defRPr/>
            </a:lvl4pPr>
            <a:lvl5pPr algn="r">
              <a:defRPr/>
            </a:lvl5pPr>
          </a:lstStyle>
          <a:p>
            <a:pPr lvl="0"/>
            <a:r>
              <a:rPr lang="en-US" noProof="0" smtClean="0"/>
              <a:t>Insert Client Name</a:t>
            </a:r>
            <a:endParaRPr lang="en-US" noProof="0"/>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sp>
        <p:nvSpPr>
          <p:cNvPr id="2049" name="Freeform 22"/>
          <p:cNvSpPr>
            <a:spLocks noEditPoints="1"/>
          </p:cNvSpPr>
          <p:nvPr userDrawn="1"/>
        </p:nvSpPr>
        <p:spPr bwMode="gray">
          <a:xfrm>
            <a:off x="5539079" y="3672749"/>
            <a:ext cx="4493048" cy="3979071"/>
          </a:xfrm>
          <a:custGeom>
            <a:avLst/>
            <a:gdLst>
              <a:gd name="T0" fmla="*/ 1191 w 1425"/>
              <a:gd name="T1" fmla="*/ 1031 h 1225"/>
              <a:gd name="T2" fmla="*/ 1425 w 1425"/>
              <a:gd name="T3" fmla="*/ 1123 h 1225"/>
              <a:gd name="T4" fmla="*/ 1352 w 1425"/>
              <a:gd name="T5" fmla="*/ 731 h 1225"/>
              <a:gd name="T6" fmla="*/ 1425 w 1425"/>
              <a:gd name="T7" fmla="*/ 583 h 1225"/>
              <a:gd name="T8" fmla="*/ 1367 w 1425"/>
              <a:gd name="T9" fmla="*/ 246 h 1225"/>
              <a:gd name="T10" fmla="*/ 1364 w 1425"/>
              <a:gd name="T11" fmla="*/ 3 h 1225"/>
              <a:gd name="T12" fmla="*/ 1172 w 1425"/>
              <a:gd name="T13" fmla="*/ 41 h 1225"/>
              <a:gd name="T14" fmla="*/ 978 w 1425"/>
              <a:gd name="T15" fmla="*/ 15 h 1225"/>
              <a:gd name="T16" fmla="*/ 791 w 1425"/>
              <a:gd name="T17" fmla="*/ 0 h 1225"/>
              <a:gd name="T18" fmla="*/ 398 w 1425"/>
              <a:gd name="T19" fmla="*/ 0 h 1225"/>
              <a:gd name="T20" fmla="*/ 811 w 1425"/>
              <a:gd name="T21" fmla="*/ 509 h 1225"/>
              <a:gd name="T22" fmla="*/ 1 w 1425"/>
              <a:gd name="T23" fmla="*/ 0 h 1225"/>
              <a:gd name="T24" fmla="*/ 1218 w 1425"/>
              <a:gd name="T25" fmla="*/ 167 h 1225"/>
              <a:gd name="T26" fmla="*/ 1024 w 1425"/>
              <a:gd name="T27" fmla="*/ 133 h 1225"/>
              <a:gd name="T28" fmla="*/ 936 w 1425"/>
              <a:gd name="T29" fmla="*/ 532 h 1225"/>
              <a:gd name="T30" fmla="*/ 943 w 1425"/>
              <a:gd name="T31" fmla="*/ 353 h 1225"/>
              <a:gd name="T32" fmla="*/ 949 w 1425"/>
              <a:gd name="T33" fmla="*/ 263 h 1225"/>
              <a:gd name="T34" fmla="*/ 970 w 1425"/>
              <a:gd name="T35" fmla="*/ 371 h 1225"/>
              <a:gd name="T36" fmla="*/ 943 w 1425"/>
              <a:gd name="T37" fmla="*/ 212 h 1225"/>
              <a:gd name="T38" fmla="*/ 951 w 1425"/>
              <a:gd name="T39" fmla="*/ 520 h 1225"/>
              <a:gd name="T40" fmla="*/ 1038 w 1425"/>
              <a:gd name="T41" fmla="*/ 292 h 1225"/>
              <a:gd name="T42" fmla="*/ 929 w 1425"/>
              <a:gd name="T43" fmla="*/ 228 h 1225"/>
              <a:gd name="T44" fmla="*/ 902 w 1425"/>
              <a:gd name="T45" fmla="*/ 463 h 1225"/>
              <a:gd name="T46" fmla="*/ 1029 w 1425"/>
              <a:gd name="T47" fmla="*/ 564 h 1225"/>
              <a:gd name="T48" fmla="*/ 1046 w 1425"/>
              <a:gd name="T49" fmla="*/ 246 h 1225"/>
              <a:gd name="T50" fmla="*/ 941 w 1425"/>
              <a:gd name="T51" fmla="*/ 164 h 1225"/>
              <a:gd name="T52" fmla="*/ 871 w 1425"/>
              <a:gd name="T53" fmla="*/ 401 h 1225"/>
              <a:gd name="T54" fmla="*/ 1032 w 1425"/>
              <a:gd name="T55" fmla="*/ 761 h 1225"/>
              <a:gd name="T56" fmla="*/ 1070 w 1425"/>
              <a:gd name="T57" fmla="*/ 503 h 1225"/>
              <a:gd name="T58" fmla="*/ 1129 w 1425"/>
              <a:gd name="T59" fmla="*/ 176 h 1225"/>
              <a:gd name="T60" fmla="*/ 927 w 1425"/>
              <a:gd name="T61" fmla="*/ 203 h 1225"/>
              <a:gd name="T62" fmla="*/ 859 w 1425"/>
              <a:gd name="T63" fmla="*/ 305 h 1225"/>
              <a:gd name="T64" fmla="*/ 892 w 1425"/>
              <a:gd name="T65" fmla="*/ 591 h 1225"/>
              <a:gd name="T66" fmla="*/ 1055 w 1425"/>
              <a:gd name="T67" fmla="*/ 635 h 1225"/>
              <a:gd name="T68" fmla="*/ 1094 w 1425"/>
              <a:gd name="T69" fmla="*/ 391 h 1225"/>
              <a:gd name="T70" fmla="*/ 1065 w 1425"/>
              <a:gd name="T71" fmla="*/ 130 h 1225"/>
              <a:gd name="T72" fmla="*/ 912 w 1425"/>
              <a:gd name="T73" fmla="*/ 149 h 1225"/>
              <a:gd name="T74" fmla="*/ 851 w 1425"/>
              <a:gd name="T75" fmla="*/ 367 h 1225"/>
              <a:gd name="T76" fmla="*/ 915 w 1425"/>
              <a:gd name="T77" fmla="*/ 680 h 1225"/>
              <a:gd name="T78" fmla="*/ 1134 w 1425"/>
              <a:gd name="T79" fmla="*/ 712 h 1225"/>
              <a:gd name="T80" fmla="*/ 1165 w 1425"/>
              <a:gd name="T81" fmla="*/ 441 h 1225"/>
              <a:gd name="T82" fmla="*/ 1102 w 1425"/>
              <a:gd name="T83" fmla="*/ 74 h 1225"/>
              <a:gd name="T84" fmla="*/ 942 w 1425"/>
              <a:gd name="T85" fmla="*/ 96 h 1225"/>
              <a:gd name="T86" fmla="*/ 854 w 1425"/>
              <a:gd name="T87" fmla="*/ 187 h 1225"/>
              <a:gd name="T88" fmla="*/ 833 w 1425"/>
              <a:gd name="T89" fmla="*/ 335 h 1225"/>
              <a:gd name="T90" fmla="*/ 881 w 1425"/>
              <a:gd name="T91" fmla="*/ 627 h 1225"/>
              <a:gd name="T92" fmla="*/ 1119 w 1425"/>
              <a:gd name="T93" fmla="*/ 783 h 1225"/>
              <a:gd name="T94" fmla="*/ 1152 w 1425"/>
              <a:gd name="T95" fmla="*/ 528 h 1225"/>
              <a:gd name="T96" fmla="*/ 1200 w 1425"/>
              <a:gd name="T97" fmla="*/ 292 h 1225"/>
              <a:gd name="T98" fmla="*/ 1081 w 1425"/>
              <a:gd name="T99" fmla="*/ 34 h 1225"/>
              <a:gd name="T100" fmla="*/ 952 w 1425"/>
              <a:gd name="T101" fmla="*/ 31 h 1225"/>
              <a:gd name="T102" fmla="*/ 841 w 1425"/>
              <a:gd name="T103" fmla="*/ 110 h 1225"/>
              <a:gd name="T104" fmla="*/ 818 w 1425"/>
              <a:gd name="T105" fmla="*/ 326 h 1225"/>
              <a:gd name="T106" fmla="*/ 841 w 1425"/>
              <a:gd name="T107" fmla="*/ 597 h 1225"/>
              <a:gd name="T108" fmla="*/ 1244 w 1425"/>
              <a:gd name="T109" fmla="*/ 1021 h 1225"/>
              <a:gd name="T110" fmla="*/ 1297 w 1425"/>
              <a:gd name="T111" fmla="*/ 799 h 1225"/>
              <a:gd name="T112" fmla="*/ 1295 w 1425"/>
              <a:gd name="T113" fmla="*/ 480 h 1225"/>
              <a:gd name="T114" fmla="*/ 1323 w 1425"/>
              <a:gd name="T115" fmla="*/ 219 h 1225"/>
              <a:gd name="T116" fmla="*/ 1113 w 1425"/>
              <a:gd name="T117" fmla="*/ 27 h 1225"/>
              <a:gd name="T118" fmla="*/ 977 w 1425"/>
              <a:gd name="T119" fmla="*/ 18 h 1225"/>
              <a:gd name="T120" fmla="*/ 842 w 1425"/>
              <a:gd name="T121" fmla="*/ 41 h 1225"/>
              <a:gd name="T122" fmla="*/ 777 w 1425"/>
              <a:gd name="T123" fmla="*/ 117 h 1225"/>
              <a:gd name="T124" fmla="*/ 799 w 1425"/>
              <a:gd name="T125" fmla="*/ 416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5" h="1225">
                <a:moveTo>
                  <a:pt x="12" y="64"/>
                </a:moveTo>
                <a:cubicBezTo>
                  <a:pt x="21" y="89"/>
                  <a:pt x="36" y="114"/>
                  <a:pt x="57" y="139"/>
                </a:cubicBezTo>
                <a:cubicBezTo>
                  <a:pt x="87" y="173"/>
                  <a:pt x="128" y="209"/>
                  <a:pt x="188" y="250"/>
                </a:cubicBezTo>
                <a:cubicBezTo>
                  <a:pt x="243" y="288"/>
                  <a:pt x="308" y="328"/>
                  <a:pt x="377" y="370"/>
                </a:cubicBezTo>
                <a:cubicBezTo>
                  <a:pt x="518" y="456"/>
                  <a:pt x="677" y="553"/>
                  <a:pt x="842" y="688"/>
                </a:cubicBezTo>
                <a:cubicBezTo>
                  <a:pt x="848" y="717"/>
                  <a:pt x="855" y="746"/>
                  <a:pt x="862" y="774"/>
                </a:cubicBezTo>
                <a:cubicBezTo>
                  <a:pt x="880" y="844"/>
                  <a:pt x="900" y="912"/>
                  <a:pt x="923" y="976"/>
                </a:cubicBezTo>
                <a:cubicBezTo>
                  <a:pt x="948" y="1044"/>
                  <a:pt x="977" y="1109"/>
                  <a:pt x="1009" y="1170"/>
                </a:cubicBezTo>
                <a:cubicBezTo>
                  <a:pt x="1018" y="1189"/>
                  <a:pt x="1028" y="1207"/>
                  <a:pt x="1038" y="1225"/>
                </a:cubicBezTo>
                <a:cubicBezTo>
                  <a:pt x="1039" y="1225"/>
                  <a:pt x="1039" y="1225"/>
                  <a:pt x="1039" y="1225"/>
                </a:cubicBezTo>
                <a:cubicBezTo>
                  <a:pt x="963" y="1094"/>
                  <a:pt x="905" y="944"/>
                  <a:pt x="862" y="774"/>
                </a:cubicBezTo>
                <a:cubicBezTo>
                  <a:pt x="855" y="746"/>
                  <a:pt x="849" y="717"/>
                  <a:pt x="843" y="688"/>
                </a:cubicBezTo>
                <a:cubicBezTo>
                  <a:pt x="848" y="693"/>
                  <a:pt x="854" y="697"/>
                  <a:pt x="859" y="702"/>
                </a:cubicBezTo>
                <a:cubicBezTo>
                  <a:pt x="861" y="703"/>
                  <a:pt x="862" y="705"/>
                  <a:pt x="864" y="706"/>
                </a:cubicBezTo>
                <a:cubicBezTo>
                  <a:pt x="868" y="723"/>
                  <a:pt x="872" y="740"/>
                  <a:pt x="877" y="756"/>
                </a:cubicBezTo>
                <a:cubicBezTo>
                  <a:pt x="895" y="829"/>
                  <a:pt x="917" y="898"/>
                  <a:pt x="942" y="963"/>
                </a:cubicBezTo>
                <a:cubicBezTo>
                  <a:pt x="978" y="1057"/>
                  <a:pt x="1020" y="1144"/>
                  <a:pt x="1067" y="1225"/>
                </a:cubicBezTo>
                <a:cubicBezTo>
                  <a:pt x="1068" y="1225"/>
                  <a:pt x="1068" y="1225"/>
                  <a:pt x="1068" y="1225"/>
                </a:cubicBezTo>
                <a:cubicBezTo>
                  <a:pt x="1020" y="1144"/>
                  <a:pt x="978" y="1057"/>
                  <a:pt x="942" y="963"/>
                </a:cubicBezTo>
                <a:cubicBezTo>
                  <a:pt x="917" y="898"/>
                  <a:pt x="895" y="828"/>
                  <a:pt x="877" y="756"/>
                </a:cubicBezTo>
                <a:cubicBezTo>
                  <a:pt x="873" y="740"/>
                  <a:pt x="869" y="723"/>
                  <a:pt x="865" y="706"/>
                </a:cubicBezTo>
                <a:cubicBezTo>
                  <a:pt x="872" y="713"/>
                  <a:pt x="880" y="720"/>
                  <a:pt x="888" y="726"/>
                </a:cubicBezTo>
                <a:cubicBezTo>
                  <a:pt x="889" y="730"/>
                  <a:pt x="890" y="734"/>
                  <a:pt x="891" y="739"/>
                </a:cubicBezTo>
                <a:cubicBezTo>
                  <a:pt x="914" y="820"/>
                  <a:pt x="935" y="885"/>
                  <a:pt x="959" y="945"/>
                </a:cubicBezTo>
                <a:cubicBezTo>
                  <a:pt x="998" y="1045"/>
                  <a:pt x="1044" y="1139"/>
                  <a:pt x="1096" y="1225"/>
                </a:cubicBezTo>
                <a:cubicBezTo>
                  <a:pt x="1097" y="1225"/>
                  <a:pt x="1097" y="1225"/>
                  <a:pt x="1097" y="1225"/>
                </a:cubicBezTo>
                <a:cubicBezTo>
                  <a:pt x="1045" y="1139"/>
                  <a:pt x="999" y="1045"/>
                  <a:pt x="959" y="945"/>
                </a:cubicBezTo>
                <a:cubicBezTo>
                  <a:pt x="936" y="885"/>
                  <a:pt x="914" y="820"/>
                  <a:pt x="892" y="738"/>
                </a:cubicBezTo>
                <a:cubicBezTo>
                  <a:pt x="891" y="735"/>
                  <a:pt x="890" y="731"/>
                  <a:pt x="889" y="727"/>
                </a:cubicBezTo>
                <a:cubicBezTo>
                  <a:pt x="897" y="734"/>
                  <a:pt x="906" y="742"/>
                  <a:pt x="915" y="749"/>
                </a:cubicBezTo>
                <a:cubicBezTo>
                  <a:pt x="934" y="815"/>
                  <a:pt x="954" y="873"/>
                  <a:pt x="976" y="926"/>
                </a:cubicBezTo>
                <a:cubicBezTo>
                  <a:pt x="1017" y="1029"/>
                  <a:pt x="1066" y="1126"/>
                  <a:pt x="1119" y="1213"/>
                </a:cubicBezTo>
                <a:cubicBezTo>
                  <a:pt x="1121" y="1217"/>
                  <a:pt x="1124" y="1221"/>
                  <a:pt x="1126" y="1225"/>
                </a:cubicBezTo>
                <a:cubicBezTo>
                  <a:pt x="1127" y="1225"/>
                  <a:pt x="1127" y="1225"/>
                  <a:pt x="1127" y="1225"/>
                </a:cubicBezTo>
                <a:cubicBezTo>
                  <a:pt x="1071" y="1135"/>
                  <a:pt x="1020" y="1034"/>
                  <a:pt x="976" y="926"/>
                </a:cubicBezTo>
                <a:cubicBezTo>
                  <a:pt x="954" y="873"/>
                  <a:pt x="935" y="816"/>
                  <a:pt x="915" y="750"/>
                </a:cubicBezTo>
                <a:cubicBezTo>
                  <a:pt x="925" y="759"/>
                  <a:pt x="935" y="767"/>
                  <a:pt x="944" y="776"/>
                </a:cubicBezTo>
                <a:cubicBezTo>
                  <a:pt x="960" y="824"/>
                  <a:pt x="976" y="868"/>
                  <a:pt x="993" y="908"/>
                </a:cubicBezTo>
                <a:cubicBezTo>
                  <a:pt x="1040" y="1023"/>
                  <a:pt x="1095" y="1130"/>
                  <a:pt x="1155" y="1225"/>
                </a:cubicBezTo>
                <a:cubicBezTo>
                  <a:pt x="1156" y="1225"/>
                  <a:pt x="1156" y="1225"/>
                  <a:pt x="1156" y="1225"/>
                </a:cubicBezTo>
                <a:cubicBezTo>
                  <a:pt x="1096" y="1130"/>
                  <a:pt x="1041" y="1023"/>
                  <a:pt x="993" y="908"/>
                </a:cubicBezTo>
                <a:cubicBezTo>
                  <a:pt x="976" y="868"/>
                  <a:pt x="960" y="825"/>
                  <a:pt x="945" y="776"/>
                </a:cubicBezTo>
                <a:cubicBezTo>
                  <a:pt x="955" y="786"/>
                  <a:pt x="966" y="796"/>
                  <a:pt x="977" y="806"/>
                </a:cubicBezTo>
                <a:cubicBezTo>
                  <a:pt x="988" y="836"/>
                  <a:pt x="999" y="864"/>
                  <a:pt x="1010" y="889"/>
                </a:cubicBezTo>
                <a:cubicBezTo>
                  <a:pt x="1053" y="992"/>
                  <a:pt x="1103" y="1089"/>
                  <a:pt x="1156" y="1178"/>
                </a:cubicBezTo>
                <a:cubicBezTo>
                  <a:pt x="1166" y="1194"/>
                  <a:pt x="1175" y="1210"/>
                  <a:pt x="1185" y="1225"/>
                </a:cubicBezTo>
                <a:cubicBezTo>
                  <a:pt x="1186" y="1225"/>
                  <a:pt x="1186" y="1225"/>
                  <a:pt x="1186" y="1225"/>
                </a:cubicBezTo>
                <a:cubicBezTo>
                  <a:pt x="1122" y="1126"/>
                  <a:pt x="1062" y="1011"/>
                  <a:pt x="1010" y="889"/>
                </a:cubicBezTo>
                <a:cubicBezTo>
                  <a:pt x="999" y="864"/>
                  <a:pt x="988" y="836"/>
                  <a:pt x="978" y="806"/>
                </a:cubicBezTo>
                <a:cubicBezTo>
                  <a:pt x="991" y="819"/>
                  <a:pt x="1004" y="831"/>
                  <a:pt x="1016" y="843"/>
                </a:cubicBezTo>
                <a:cubicBezTo>
                  <a:pt x="1021" y="854"/>
                  <a:pt x="1025" y="865"/>
                  <a:pt x="1030" y="875"/>
                </a:cubicBezTo>
                <a:cubicBezTo>
                  <a:pt x="1074" y="976"/>
                  <a:pt x="1126" y="1076"/>
                  <a:pt x="1178" y="1164"/>
                </a:cubicBezTo>
                <a:cubicBezTo>
                  <a:pt x="1191" y="1185"/>
                  <a:pt x="1203" y="1205"/>
                  <a:pt x="1216" y="1225"/>
                </a:cubicBezTo>
                <a:cubicBezTo>
                  <a:pt x="1217" y="1225"/>
                  <a:pt x="1217" y="1225"/>
                  <a:pt x="1217" y="1225"/>
                </a:cubicBezTo>
                <a:cubicBezTo>
                  <a:pt x="1151" y="1123"/>
                  <a:pt x="1086" y="1003"/>
                  <a:pt x="1030" y="875"/>
                </a:cubicBezTo>
                <a:cubicBezTo>
                  <a:pt x="1026" y="865"/>
                  <a:pt x="1022" y="855"/>
                  <a:pt x="1017" y="844"/>
                </a:cubicBezTo>
                <a:cubicBezTo>
                  <a:pt x="1033" y="859"/>
                  <a:pt x="1048" y="874"/>
                  <a:pt x="1062" y="889"/>
                </a:cubicBezTo>
                <a:cubicBezTo>
                  <a:pt x="1106" y="984"/>
                  <a:pt x="1156" y="1078"/>
                  <a:pt x="1206" y="1161"/>
                </a:cubicBezTo>
                <a:cubicBezTo>
                  <a:pt x="1219" y="1183"/>
                  <a:pt x="1233" y="1204"/>
                  <a:pt x="1246" y="1225"/>
                </a:cubicBezTo>
                <a:cubicBezTo>
                  <a:pt x="1247" y="1225"/>
                  <a:pt x="1247" y="1225"/>
                  <a:pt x="1247" y="1225"/>
                </a:cubicBezTo>
                <a:cubicBezTo>
                  <a:pt x="1184" y="1128"/>
                  <a:pt x="1120" y="1012"/>
                  <a:pt x="1063" y="890"/>
                </a:cubicBezTo>
                <a:cubicBezTo>
                  <a:pt x="1082" y="909"/>
                  <a:pt x="1101" y="929"/>
                  <a:pt x="1118" y="948"/>
                </a:cubicBezTo>
                <a:cubicBezTo>
                  <a:pt x="1169" y="1050"/>
                  <a:pt x="1224" y="1145"/>
                  <a:pt x="1276" y="1225"/>
                </a:cubicBezTo>
                <a:cubicBezTo>
                  <a:pt x="1277" y="1225"/>
                  <a:pt x="1277" y="1225"/>
                  <a:pt x="1277" y="1225"/>
                </a:cubicBezTo>
                <a:cubicBezTo>
                  <a:pt x="1225" y="1145"/>
                  <a:pt x="1171" y="1051"/>
                  <a:pt x="1120" y="950"/>
                </a:cubicBezTo>
                <a:cubicBezTo>
                  <a:pt x="1144" y="976"/>
                  <a:pt x="1168" y="1004"/>
                  <a:pt x="1191" y="1031"/>
                </a:cubicBezTo>
                <a:cubicBezTo>
                  <a:pt x="1230" y="1103"/>
                  <a:pt x="1269" y="1168"/>
                  <a:pt x="1306" y="1225"/>
                </a:cubicBezTo>
                <a:cubicBezTo>
                  <a:pt x="1307" y="1225"/>
                  <a:pt x="1307" y="1225"/>
                  <a:pt x="1307" y="1225"/>
                </a:cubicBezTo>
                <a:cubicBezTo>
                  <a:pt x="1270" y="1169"/>
                  <a:pt x="1231" y="1104"/>
                  <a:pt x="1192" y="1033"/>
                </a:cubicBezTo>
                <a:cubicBezTo>
                  <a:pt x="1246" y="1097"/>
                  <a:pt x="1293" y="1162"/>
                  <a:pt x="1334" y="1225"/>
                </a:cubicBezTo>
                <a:cubicBezTo>
                  <a:pt x="1334" y="1225"/>
                  <a:pt x="1334" y="1225"/>
                  <a:pt x="1334" y="1225"/>
                </a:cubicBezTo>
                <a:cubicBezTo>
                  <a:pt x="1294" y="1161"/>
                  <a:pt x="1245" y="1096"/>
                  <a:pt x="1191" y="1031"/>
                </a:cubicBezTo>
                <a:cubicBezTo>
                  <a:pt x="1179" y="1009"/>
                  <a:pt x="1168" y="988"/>
                  <a:pt x="1156" y="966"/>
                </a:cubicBezTo>
                <a:cubicBezTo>
                  <a:pt x="1186" y="1000"/>
                  <a:pt x="1215" y="1035"/>
                  <a:pt x="1241" y="1069"/>
                </a:cubicBezTo>
                <a:cubicBezTo>
                  <a:pt x="1274" y="1126"/>
                  <a:pt x="1306" y="1179"/>
                  <a:pt x="1336" y="1225"/>
                </a:cubicBezTo>
                <a:cubicBezTo>
                  <a:pt x="1336" y="1225"/>
                  <a:pt x="1336" y="1225"/>
                  <a:pt x="1336" y="1225"/>
                </a:cubicBezTo>
                <a:cubicBezTo>
                  <a:pt x="1307" y="1180"/>
                  <a:pt x="1276" y="1128"/>
                  <a:pt x="1244" y="1072"/>
                </a:cubicBezTo>
                <a:cubicBezTo>
                  <a:pt x="1283" y="1123"/>
                  <a:pt x="1319" y="1174"/>
                  <a:pt x="1351" y="1225"/>
                </a:cubicBezTo>
                <a:cubicBezTo>
                  <a:pt x="1351" y="1225"/>
                  <a:pt x="1351" y="1225"/>
                  <a:pt x="1351" y="1225"/>
                </a:cubicBezTo>
                <a:cubicBezTo>
                  <a:pt x="1319" y="1173"/>
                  <a:pt x="1282" y="1121"/>
                  <a:pt x="1242" y="1069"/>
                </a:cubicBezTo>
                <a:cubicBezTo>
                  <a:pt x="1227" y="1042"/>
                  <a:pt x="1212" y="1015"/>
                  <a:pt x="1197" y="987"/>
                </a:cubicBezTo>
                <a:cubicBezTo>
                  <a:pt x="1241" y="1040"/>
                  <a:pt x="1281" y="1094"/>
                  <a:pt x="1317" y="1146"/>
                </a:cubicBezTo>
                <a:cubicBezTo>
                  <a:pt x="1334" y="1175"/>
                  <a:pt x="1350" y="1201"/>
                  <a:pt x="1365" y="1225"/>
                </a:cubicBezTo>
                <a:cubicBezTo>
                  <a:pt x="1366" y="1225"/>
                  <a:pt x="1366" y="1225"/>
                  <a:pt x="1366" y="1225"/>
                </a:cubicBezTo>
                <a:cubicBezTo>
                  <a:pt x="1352" y="1203"/>
                  <a:pt x="1338" y="1180"/>
                  <a:pt x="1322" y="1154"/>
                </a:cubicBezTo>
                <a:cubicBezTo>
                  <a:pt x="1338" y="1178"/>
                  <a:pt x="1353" y="1201"/>
                  <a:pt x="1367" y="1225"/>
                </a:cubicBezTo>
                <a:cubicBezTo>
                  <a:pt x="1368" y="1225"/>
                  <a:pt x="1368" y="1225"/>
                  <a:pt x="1368" y="1225"/>
                </a:cubicBezTo>
                <a:cubicBezTo>
                  <a:pt x="1352" y="1199"/>
                  <a:pt x="1335" y="1173"/>
                  <a:pt x="1317" y="1146"/>
                </a:cubicBezTo>
                <a:cubicBezTo>
                  <a:pt x="1294" y="1107"/>
                  <a:pt x="1270" y="1066"/>
                  <a:pt x="1246" y="1024"/>
                </a:cubicBezTo>
                <a:cubicBezTo>
                  <a:pt x="1299" y="1091"/>
                  <a:pt x="1345" y="1159"/>
                  <a:pt x="1383" y="1225"/>
                </a:cubicBezTo>
                <a:cubicBezTo>
                  <a:pt x="1384" y="1225"/>
                  <a:pt x="1384" y="1225"/>
                  <a:pt x="1384" y="1225"/>
                </a:cubicBezTo>
                <a:cubicBezTo>
                  <a:pt x="1345" y="1158"/>
                  <a:pt x="1298" y="1089"/>
                  <a:pt x="1245" y="1021"/>
                </a:cubicBezTo>
                <a:cubicBezTo>
                  <a:pt x="1230" y="995"/>
                  <a:pt x="1216" y="969"/>
                  <a:pt x="1202" y="943"/>
                </a:cubicBezTo>
                <a:cubicBezTo>
                  <a:pt x="1266" y="1020"/>
                  <a:pt x="1322" y="1097"/>
                  <a:pt x="1369" y="1174"/>
                </a:cubicBezTo>
                <a:cubicBezTo>
                  <a:pt x="1369" y="1174"/>
                  <a:pt x="1369" y="1174"/>
                  <a:pt x="1369" y="1174"/>
                </a:cubicBezTo>
                <a:cubicBezTo>
                  <a:pt x="1380" y="1193"/>
                  <a:pt x="1389" y="1210"/>
                  <a:pt x="1397" y="1225"/>
                </a:cubicBezTo>
                <a:cubicBezTo>
                  <a:pt x="1398" y="1225"/>
                  <a:pt x="1398" y="1225"/>
                  <a:pt x="1398" y="1225"/>
                </a:cubicBezTo>
                <a:cubicBezTo>
                  <a:pt x="1392" y="1214"/>
                  <a:pt x="1385" y="1201"/>
                  <a:pt x="1378" y="1188"/>
                </a:cubicBezTo>
                <a:cubicBezTo>
                  <a:pt x="1385" y="1200"/>
                  <a:pt x="1392" y="1212"/>
                  <a:pt x="1399" y="1225"/>
                </a:cubicBezTo>
                <a:cubicBezTo>
                  <a:pt x="1400" y="1225"/>
                  <a:pt x="1400" y="1225"/>
                  <a:pt x="1400" y="1225"/>
                </a:cubicBezTo>
                <a:cubicBezTo>
                  <a:pt x="1390" y="1208"/>
                  <a:pt x="1380" y="1191"/>
                  <a:pt x="1370" y="1173"/>
                </a:cubicBezTo>
                <a:cubicBezTo>
                  <a:pt x="1351" y="1140"/>
                  <a:pt x="1328" y="1103"/>
                  <a:pt x="1304" y="1063"/>
                </a:cubicBezTo>
                <a:cubicBezTo>
                  <a:pt x="1289" y="1038"/>
                  <a:pt x="1274" y="1013"/>
                  <a:pt x="1257" y="986"/>
                </a:cubicBezTo>
                <a:cubicBezTo>
                  <a:pt x="1330" y="1079"/>
                  <a:pt x="1381" y="1161"/>
                  <a:pt x="1415" y="1225"/>
                </a:cubicBezTo>
                <a:cubicBezTo>
                  <a:pt x="1416" y="1225"/>
                  <a:pt x="1416" y="1225"/>
                  <a:pt x="1416" y="1225"/>
                </a:cubicBezTo>
                <a:cubicBezTo>
                  <a:pt x="1403" y="1201"/>
                  <a:pt x="1389" y="1176"/>
                  <a:pt x="1374" y="1152"/>
                </a:cubicBezTo>
                <a:cubicBezTo>
                  <a:pt x="1339" y="1096"/>
                  <a:pt x="1299" y="1038"/>
                  <a:pt x="1255" y="982"/>
                </a:cubicBezTo>
                <a:cubicBezTo>
                  <a:pt x="1236" y="950"/>
                  <a:pt x="1219" y="921"/>
                  <a:pt x="1204" y="893"/>
                </a:cubicBezTo>
                <a:cubicBezTo>
                  <a:pt x="1251" y="949"/>
                  <a:pt x="1295" y="1007"/>
                  <a:pt x="1335" y="1065"/>
                </a:cubicBezTo>
                <a:cubicBezTo>
                  <a:pt x="1376" y="1133"/>
                  <a:pt x="1405" y="1185"/>
                  <a:pt x="1421" y="1225"/>
                </a:cubicBezTo>
                <a:cubicBezTo>
                  <a:pt x="1421" y="1225"/>
                  <a:pt x="1421" y="1225"/>
                  <a:pt x="1421" y="1225"/>
                </a:cubicBezTo>
                <a:cubicBezTo>
                  <a:pt x="1406" y="1187"/>
                  <a:pt x="1378" y="1137"/>
                  <a:pt x="1340" y="1072"/>
                </a:cubicBezTo>
                <a:cubicBezTo>
                  <a:pt x="1372" y="1119"/>
                  <a:pt x="1401" y="1167"/>
                  <a:pt x="1425" y="1213"/>
                </a:cubicBezTo>
                <a:cubicBezTo>
                  <a:pt x="1425" y="1212"/>
                  <a:pt x="1425" y="1212"/>
                  <a:pt x="1425" y="1212"/>
                </a:cubicBezTo>
                <a:cubicBezTo>
                  <a:pt x="1399" y="1164"/>
                  <a:pt x="1369" y="1114"/>
                  <a:pt x="1335" y="1064"/>
                </a:cubicBezTo>
                <a:cubicBezTo>
                  <a:pt x="1326" y="1048"/>
                  <a:pt x="1316" y="1032"/>
                  <a:pt x="1305" y="1014"/>
                </a:cubicBezTo>
                <a:cubicBezTo>
                  <a:pt x="1287" y="985"/>
                  <a:pt x="1269" y="955"/>
                  <a:pt x="1251" y="923"/>
                </a:cubicBezTo>
                <a:cubicBezTo>
                  <a:pt x="1319" y="1009"/>
                  <a:pt x="1379" y="1098"/>
                  <a:pt x="1425" y="1182"/>
                </a:cubicBezTo>
                <a:cubicBezTo>
                  <a:pt x="1425" y="1181"/>
                  <a:pt x="1425" y="1181"/>
                  <a:pt x="1425" y="1181"/>
                </a:cubicBezTo>
                <a:cubicBezTo>
                  <a:pt x="1378" y="1096"/>
                  <a:pt x="1318" y="1006"/>
                  <a:pt x="1249" y="920"/>
                </a:cubicBezTo>
                <a:cubicBezTo>
                  <a:pt x="1231" y="891"/>
                  <a:pt x="1216" y="864"/>
                  <a:pt x="1201" y="838"/>
                </a:cubicBezTo>
                <a:cubicBezTo>
                  <a:pt x="1242" y="886"/>
                  <a:pt x="1281" y="934"/>
                  <a:pt x="1317" y="984"/>
                </a:cubicBezTo>
                <a:cubicBezTo>
                  <a:pt x="1366" y="1066"/>
                  <a:pt x="1404" y="1130"/>
                  <a:pt x="1425" y="1178"/>
                </a:cubicBezTo>
                <a:cubicBezTo>
                  <a:pt x="1425" y="1177"/>
                  <a:pt x="1425" y="1177"/>
                  <a:pt x="1425" y="1177"/>
                </a:cubicBezTo>
                <a:cubicBezTo>
                  <a:pt x="1404" y="1130"/>
                  <a:pt x="1368" y="1068"/>
                  <a:pt x="1320" y="989"/>
                </a:cubicBezTo>
                <a:cubicBezTo>
                  <a:pt x="1364" y="1051"/>
                  <a:pt x="1399" y="1106"/>
                  <a:pt x="1425" y="1152"/>
                </a:cubicBezTo>
                <a:cubicBezTo>
                  <a:pt x="1425" y="1151"/>
                  <a:pt x="1425" y="1151"/>
                  <a:pt x="1425" y="1151"/>
                </a:cubicBezTo>
                <a:cubicBezTo>
                  <a:pt x="1398" y="1103"/>
                  <a:pt x="1363" y="1047"/>
                  <a:pt x="1317" y="984"/>
                </a:cubicBezTo>
                <a:cubicBezTo>
                  <a:pt x="1310" y="972"/>
                  <a:pt x="1310" y="972"/>
                  <a:pt x="1310" y="972"/>
                </a:cubicBezTo>
                <a:cubicBezTo>
                  <a:pt x="1289" y="938"/>
                  <a:pt x="1268" y="903"/>
                  <a:pt x="1246" y="865"/>
                </a:cubicBezTo>
                <a:cubicBezTo>
                  <a:pt x="1314" y="949"/>
                  <a:pt x="1376" y="1038"/>
                  <a:pt x="1425" y="1124"/>
                </a:cubicBezTo>
                <a:cubicBezTo>
                  <a:pt x="1425" y="1123"/>
                  <a:pt x="1425" y="1123"/>
                  <a:pt x="1425" y="1123"/>
                </a:cubicBezTo>
                <a:cubicBezTo>
                  <a:pt x="1376" y="1037"/>
                  <a:pt x="1313" y="947"/>
                  <a:pt x="1245" y="863"/>
                </a:cubicBezTo>
                <a:cubicBezTo>
                  <a:pt x="1228" y="834"/>
                  <a:pt x="1213" y="808"/>
                  <a:pt x="1199" y="783"/>
                </a:cubicBezTo>
                <a:cubicBezTo>
                  <a:pt x="1235" y="823"/>
                  <a:pt x="1269" y="866"/>
                  <a:pt x="1301" y="908"/>
                </a:cubicBezTo>
                <a:cubicBezTo>
                  <a:pt x="1307" y="919"/>
                  <a:pt x="1314" y="929"/>
                  <a:pt x="1320" y="939"/>
                </a:cubicBezTo>
                <a:cubicBezTo>
                  <a:pt x="1363" y="1010"/>
                  <a:pt x="1401" y="1072"/>
                  <a:pt x="1425" y="1122"/>
                </a:cubicBezTo>
                <a:cubicBezTo>
                  <a:pt x="1425" y="1121"/>
                  <a:pt x="1425" y="1121"/>
                  <a:pt x="1425" y="1121"/>
                </a:cubicBezTo>
                <a:cubicBezTo>
                  <a:pt x="1401" y="1071"/>
                  <a:pt x="1363" y="1009"/>
                  <a:pt x="1320" y="938"/>
                </a:cubicBezTo>
                <a:cubicBezTo>
                  <a:pt x="1315" y="930"/>
                  <a:pt x="1310" y="921"/>
                  <a:pt x="1304" y="912"/>
                </a:cubicBezTo>
                <a:cubicBezTo>
                  <a:pt x="1349" y="972"/>
                  <a:pt x="1390" y="1034"/>
                  <a:pt x="1425" y="1094"/>
                </a:cubicBezTo>
                <a:cubicBezTo>
                  <a:pt x="1425" y="1093"/>
                  <a:pt x="1425" y="1093"/>
                  <a:pt x="1425" y="1093"/>
                </a:cubicBezTo>
                <a:cubicBezTo>
                  <a:pt x="1389" y="1032"/>
                  <a:pt x="1347" y="969"/>
                  <a:pt x="1302" y="908"/>
                </a:cubicBezTo>
                <a:cubicBezTo>
                  <a:pt x="1283" y="878"/>
                  <a:pt x="1262" y="842"/>
                  <a:pt x="1240" y="805"/>
                </a:cubicBezTo>
                <a:cubicBezTo>
                  <a:pt x="1303" y="880"/>
                  <a:pt x="1361" y="960"/>
                  <a:pt x="1410" y="1040"/>
                </a:cubicBezTo>
                <a:cubicBezTo>
                  <a:pt x="1410" y="1040"/>
                  <a:pt x="1410" y="1040"/>
                  <a:pt x="1410" y="1040"/>
                </a:cubicBezTo>
                <a:cubicBezTo>
                  <a:pt x="1416" y="1050"/>
                  <a:pt x="1420" y="1059"/>
                  <a:pt x="1425" y="1067"/>
                </a:cubicBezTo>
                <a:cubicBezTo>
                  <a:pt x="1425" y="1066"/>
                  <a:pt x="1425" y="1066"/>
                  <a:pt x="1425" y="1066"/>
                </a:cubicBezTo>
                <a:cubicBezTo>
                  <a:pt x="1422" y="1061"/>
                  <a:pt x="1419" y="1055"/>
                  <a:pt x="1416" y="1050"/>
                </a:cubicBezTo>
                <a:cubicBezTo>
                  <a:pt x="1419" y="1055"/>
                  <a:pt x="1422" y="1059"/>
                  <a:pt x="1425" y="1064"/>
                </a:cubicBezTo>
                <a:cubicBezTo>
                  <a:pt x="1425" y="1063"/>
                  <a:pt x="1425" y="1063"/>
                  <a:pt x="1425" y="1063"/>
                </a:cubicBezTo>
                <a:cubicBezTo>
                  <a:pt x="1420" y="1056"/>
                  <a:pt x="1415" y="1048"/>
                  <a:pt x="1411" y="1040"/>
                </a:cubicBezTo>
                <a:cubicBezTo>
                  <a:pt x="1388" y="1000"/>
                  <a:pt x="1360" y="954"/>
                  <a:pt x="1331" y="906"/>
                </a:cubicBezTo>
                <a:cubicBezTo>
                  <a:pt x="1321" y="890"/>
                  <a:pt x="1312" y="875"/>
                  <a:pt x="1302" y="859"/>
                </a:cubicBezTo>
                <a:cubicBezTo>
                  <a:pt x="1353" y="926"/>
                  <a:pt x="1394" y="987"/>
                  <a:pt x="1425" y="1039"/>
                </a:cubicBezTo>
                <a:cubicBezTo>
                  <a:pt x="1425" y="1038"/>
                  <a:pt x="1425" y="1038"/>
                  <a:pt x="1425" y="1038"/>
                </a:cubicBezTo>
                <a:cubicBezTo>
                  <a:pt x="1393" y="985"/>
                  <a:pt x="1352" y="923"/>
                  <a:pt x="1300" y="855"/>
                </a:cubicBezTo>
                <a:cubicBezTo>
                  <a:pt x="1300" y="855"/>
                  <a:pt x="1300" y="855"/>
                  <a:pt x="1300" y="855"/>
                </a:cubicBezTo>
                <a:cubicBezTo>
                  <a:pt x="1277" y="818"/>
                  <a:pt x="1259" y="788"/>
                  <a:pt x="1243" y="759"/>
                </a:cubicBezTo>
                <a:cubicBezTo>
                  <a:pt x="1310" y="840"/>
                  <a:pt x="1372" y="924"/>
                  <a:pt x="1425" y="1011"/>
                </a:cubicBezTo>
                <a:cubicBezTo>
                  <a:pt x="1425" y="1010"/>
                  <a:pt x="1425" y="1010"/>
                  <a:pt x="1425" y="1010"/>
                </a:cubicBezTo>
                <a:cubicBezTo>
                  <a:pt x="1371" y="923"/>
                  <a:pt x="1310" y="838"/>
                  <a:pt x="1241" y="757"/>
                </a:cubicBezTo>
                <a:cubicBezTo>
                  <a:pt x="1229" y="734"/>
                  <a:pt x="1217" y="714"/>
                  <a:pt x="1206" y="693"/>
                </a:cubicBezTo>
                <a:cubicBezTo>
                  <a:pt x="1204" y="691"/>
                  <a:pt x="1203" y="689"/>
                  <a:pt x="1202" y="686"/>
                </a:cubicBezTo>
                <a:cubicBezTo>
                  <a:pt x="1235" y="724"/>
                  <a:pt x="1268" y="763"/>
                  <a:pt x="1299" y="803"/>
                </a:cubicBezTo>
                <a:cubicBezTo>
                  <a:pt x="1314" y="827"/>
                  <a:pt x="1328" y="849"/>
                  <a:pt x="1342" y="872"/>
                </a:cubicBezTo>
                <a:cubicBezTo>
                  <a:pt x="1372" y="921"/>
                  <a:pt x="1402" y="969"/>
                  <a:pt x="1425" y="1010"/>
                </a:cubicBezTo>
                <a:cubicBezTo>
                  <a:pt x="1425" y="1009"/>
                  <a:pt x="1425" y="1009"/>
                  <a:pt x="1425" y="1009"/>
                </a:cubicBezTo>
                <a:cubicBezTo>
                  <a:pt x="1402" y="968"/>
                  <a:pt x="1373" y="921"/>
                  <a:pt x="1342" y="871"/>
                </a:cubicBezTo>
                <a:cubicBezTo>
                  <a:pt x="1329" y="850"/>
                  <a:pt x="1316" y="829"/>
                  <a:pt x="1302" y="807"/>
                </a:cubicBezTo>
                <a:cubicBezTo>
                  <a:pt x="1352" y="871"/>
                  <a:pt x="1392" y="931"/>
                  <a:pt x="1425" y="983"/>
                </a:cubicBezTo>
                <a:cubicBezTo>
                  <a:pt x="1425" y="982"/>
                  <a:pt x="1425" y="982"/>
                  <a:pt x="1425" y="982"/>
                </a:cubicBezTo>
                <a:cubicBezTo>
                  <a:pt x="1392" y="929"/>
                  <a:pt x="1351" y="868"/>
                  <a:pt x="1300" y="803"/>
                </a:cubicBezTo>
                <a:cubicBezTo>
                  <a:pt x="1278" y="767"/>
                  <a:pt x="1260" y="737"/>
                  <a:pt x="1244" y="709"/>
                </a:cubicBezTo>
                <a:cubicBezTo>
                  <a:pt x="1310" y="786"/>
                  <a:pt x="1371" y="869"/>
                  <a:pt x="1425" y="955"/>
                </a:cubicBezTo>
                <a:cubicBezTo>
                  <a:pt x="1425" y="953"/>
                  <a:pt x="1425" y="953"/>
                  <a:pt x="1425" y="953"/>
                </a:cubicBezTo>
                <a:cubicBezTo>
                  <a:pt x="1404" y="918"/>
                  <a:pt x="1380" y="879"/>
                  <a:pt x="1355" y="838"/>
                </a:cubicBezTo>
                <a:cubicBezTo>
                  <a:pt x="1338" y="812"/>
                  <a:pt x="1321" y="784"/>
                  <a:pt x="1303" y="756"/>
                </a:cubicBezTo>
                <a:cubicBezTo>
                  <a:pt x="1351" y="817"/>
                  <a:pt x="1392" y="875"/>
                  <a:pt x="1425" y="927"/>
                </a:cubicBezTo>
                <a:cubicBezTo>
                  <a:pt x="1425" y="926"/>
                  <a:pt x="1425" y="926"/>
                  <a:pt x="1425" y="926"/>
                </a:cubicBezTo>
                <a:cubicBezTo>
                  <a:pt x="1391" y="873"/>
                  <a:pt x="1350" y="814"/>
                  <a:pt x="1301" y="752"/>
                </a:cubicBezTo>
                <a:cubicBezTo>
                  <a:pt x="1279" y="716"/>
                  <a:pt x="1260" y="684"/>
                  <a:pt x="1243" y="655"/>
                </a:cubicBezTo>
                <a:cubicBezTo>
                  <a:pt x="1243" y="654"/>
                  <a:pt x="1242" y="653"/>
                  <a:pt x="1242" y="652"/>
                </a:cubicBezTo>
                <a:cubicBezTo>
                  <a:pt x="1296" y="714"/>
                  <a:pt x="1348" y="781"/>
                  <a:pt x="1396" y="852"/>
                </a:cubicBezTo>
                <a:cubicBezTo>
                  <a:pt x="1406" y="868"/>
                  <a:pt x="1416" y="884"/>
                  <a:pt x="1425" y="899"/>
                </a:cubicBezTo>
                <a:cubicBezTo>
                  <a:pt x="1425" y="898"/>
                  <a:pt x="1425" y="898"/>
                  <a:pt x="1425" y="898"/>
                </a:cubicBezTo>
                <a:cubicBezTo>
                  <a:pt x="1418" y="886"/>
                  <a:pt x="1411" y="875"/>
                  <a:pt x="1403" y="863"/>
                </a:cubicBezTo>
                <a:cubicBezTo>
                  <a:pt x="1410" y="874"/>
                  <a:pt x="1418" y="885"/>
                  <a:pt x="1425" y="896"/>
                </a:cubicBezTo>
                <a:cubicBezTo>
                  <a:pt x="1425" y="895"/>
                  <a:pt x="1425" y="895"/>
                  <a:pt x="1425" y="895"/>
                </a:cubicBezTo>
                <a:cubicBezTo>
                  <a:pt x="1416" y="880"/>
                  <a:pt x="1406" y="866"/>
                  <a:pt x="1396" y="852"/>
                </a:cubicBezTo>
                <a:cubicBezTo>
                  <a:pt x="1387" y="838"/>
                  <a:pt x="1379" y="824"/>
                  <a:pt x="1369" y="809"/>
                </a:cubicBezTo>
                <a:cubicBezTo>
                  <a:pt x="1343" y="767"/>
                  <a:pt x="1315" y="723"/>
                  <a:pt x="1288" y="678"/>
                </a:cubicBezTo>
                <a:cubicBezTo>
                  <a:pt x="1341" y="743"/>
                  <a:pt x="1387" y="807"/>
                  <a:pt x="1425" y="864"/>
                </a:cubicBezTo>
                <a:cubicBezTo>
                  <a:pt x="1425" y="863"/>
                  <a:pt x="1425" y="863"/>
                  <a:pt x="1425" y="863"/>
                </a:cubicBezTo>
                <a:cubicBezTo>
                  <a:pt x="1386" y="805"/>
                  <a:pt x="1340" y="741"/>
                  <a:pt x="1286" y="675"/>
                </a:cubicBezTo>
                <a:cubicBezTo>
                  <a:pt x="1278" y="661"/>
                  <a:pt x="1270" y="647"/>
                  <a:pt x="1263" y="635"/>
                </a:cubicBezTo>
                <a:cubicBezTo>
                  <a:pt x="1255" y="621"/>
                  <a:pt x="1246" y="606"/>
                  <a:pt x="1238" y="591"/>
                </a:cubicBezTo>
                <a:cubicBezTo>
                  <a:pt x="1277" y="635"/>
                  <a:pt x="1315" y="682"/>
                  <a:pt x="1352" y="731"/>
                </a:cubicBezTo>
                <a:cubicBezTo>
                  <a:pt x="1364" y="749"/>
                  <a:pt x="1375" y="767"/>
                  <a:pt x="1386" y="784"/>
                </a:cubicBezTo>
                <a:cubicBezTo>
                  <a:pt x="1399" y="805"/>
                  <a:pt x="1412" y="826"/>
                  <a:pt x="1425" y="846"/>
                </a:cubicBezTo>
                <a:cubicBezTo>
                  <a:pt x="1425" y="845"/>
                  <a:pt x="1425" y="845"/>
                  <a:pt x="1425" y="845"/>
                </a:cubicBezTo>
                <a:cubicBezTo>
                  <a:pt x="1413" y="825"/>
                  <a:pt x="1400" y="805"/>
                  <a:pt x="1386" y="783"/>
                </a:cubicBezTo>
                <a:cubicBezTo>
                  <a:pt x="1376" y="768"/>
                  <a:pt x="1366" y="752"/>
                  <a:pt x="1356" y="736"/>
                </a:cubicBezTo>
                <a:cubicBezTo>
                  <a:pt x="1381" y="769"/>
                  <a:pt x="1404" y="802"/>
                  <a:pt x="1425" y="833"/>
                </a:cubicBezTo>
                <a:cubicBezTo>
                  <a:pt x="1425" y="832"/>
                  <a:pt x="1425" y="832"/>
                  <a:pt x="1425" y="832"/>
                </a:cubicBezTo>
                <a:cubicBezTo>
                  <a:pt x="1403" y="800"/>
                  <a:pt x="1379" y="766"/>
                  <a:pt x="1353" y="730"/>
                </a:cubicBezTo>
                <a:cubicBezTo>
                  <a:pt x="1324" y="685"/>
                  <a:pt x="1302" y="649"/>
                  <a:pt x="1282" y="615"/>
                </a:cubicBezTo>
                <a:cubicBezTo>
                  <a:pt x="1280" y="612"/>
                  <a:pt x="1278" y="609"/>
                  <a:pt x="1277" y="606"/>
                </a:cubicBezTo>
                <a:cubicBezTo>
                  <a:pt x="1334" y="673"/>
                  <a:pt x="1383" y="741"/>
                  <a:pt x="1425" y="802"/>
                </a:cubicBezTo>
                <a:cubicBezTo>
                  <a:pt x="1425" y="801"/>
                  <a:pt x="1425" y="801"/>
                  <a:pt x="1425" y="801"/>
                </a:cubicBezTo>
                <a:cubicBezTo>
                  <a:pt x="1383" y="739"/>
                  <a:pt x="1333" y="671"/>
                  <a:pt x="1275" y="604"/>
                </a:cubicBezTo>
                <a:cubicBezTo>
                  <a:pt x="1262" y="581"/>
                  <a:pt x="1249" y="556"/>
                  <a:pt x="1235" y="529"/>
                </a:cubicBezTo>
                <a:cubicBezTo>
                  <a:pt x="1265" y="562"/>
                  <a:pt x="1295" y="597"/>
                  <a:pt x="1324" y="634"/>
                </a:cubicBezTo>
                <a:cubicBezTo>
                  <a:pt x="1349" y="675"/>
                  <a:pt x="1375" y="715"/>
                  <a:pt x="1400" y="753"/>
                </a:cubicBezTo>
                <a:cubicBezTo>
                  <a:pt x="1408" y="766"/>
                  <a:pt x="1417" y="779"/>
                  <a:pt x="1425" y="792"/>
                </a:cubicBezTo>
                <a:cubicBezTo>
                  <a:pt x="1425" y="791"/>
                  <a:pt x="1425" y="791"/>
                  <a:pt x="1425" y="791"/>
                </a:cubicBezTo>
                <a:cubicBezTo>
                  <a:pt x="1417" y="779"/>
                  <a:pt x="1409" y="766"/>
                  <a:pt x="1400" y="753"/>
                </a:cubicBezTo>
                <a:cubicBezTo>
                  <a:pt x="1376" y="715"/>
                  <a:pt x="1351" y="677"/>
                  <a:pt x="1326" y="637"/>
                </a:cubicBezTo>
                <a:cubicBezTo>
                  <a:pt x="1362" y="682"/>
                  <a:pt x="1395" y="728"/>
                  <a:pt x="1425" y="770"/>
                </a:cubicBezTo>
                <a:cubicBezTo>
                  <a:pt x="1425" y="769"/>
                  <a:pt x="1425" y="769"/>
                  <a:pt x="1425" y="769"/>
                </a:cubicBezTo>
                <a:cubicBezTo>
                  <a:pt x="1395" y="726"/>
                  <a:pt x="1361" y="680"/>
                  <a:pt x="1324" y="633"/>
                </a:cubicBezTo>
                <a:cubicBezTo>
                  <a:pt x="1316" y="620"/>
                  <a:pt x="1308" y="607"/>
                  <a:pt x="1301" y="595"/>
                </a:cubicBezTo>
                <a:cubicBezTo>
                  <a:pt x="1290" y="577"/>
                  <a:pt x="1279" y="558"/>
                  <a:pt x="1268" y="537"/>
                </a:cubicBezTo>
                <a:cubicBezTo>
                  <a:pt x="1319" y="596"/>
                  <a:pt x="1370" y="661"/>
                  <a:pt x="1419" y="731"/>
                </a:cubicBezTo>
                <a:cubicBezTo>
                  <a:pt x="1419" y="731"/>
                  <a:pt x="1419" y="731"/>
                  <a:pt x="1419" y="731"/>
                </a:cubicBezTo>
                <a:cubicBezTo>
                  <a:pt x="1421" y="734"/>
                  <a:pt x="1423" y="737"/>
                  <a:pt x="1425" y="740"/>
                </a:cubicBezTo>
                <a:cubicBezTo>
                  <a:pt x="1425" y="739"/>
                  <a:pt x="1425" y="739"/>
                  <a:pt x="1425" y="739"/>
                </a:cubicBezTo>
                <a:cubicBezTo>
                  <a:pt x="1423" y="736"/>
                  <a:pt x="1421" y="733"/>
                  <a:pt x="1419" y="731"/>
                </a:cubicBezTo>
                <a:cubicBezTo>
                  <a:pt x="1417" y="727"/>
                  <a:pt x="1417" y="727"/>
                  <a:pt x="1417" y="727"/>
                </a:cubicBezTo>
                <a:cubicBezTo>
                  <a:pt x="1385" y="678"/>
                  <a:pt x="1352" y="628"/>
                  <a:pt x="1320" y="575"/>
                </a:cubicBezTo>
                <a:cubicBezTo>
                  <a:pt x="1316" y="569"/>
                  <a:pt x="1312" y="561"/>
                  <a:pt x="1308" y="554"/>
                </a:cubicBezTo>
                <a:cubicBezTo>
                  <a:pt x="1347" y="602"/>
                  <a:pt x="1386" y="653"/>
                  <a:pt x="1425" y="708"/>
                </a:cubicBezTo>
                <a:cubicBezTo>
                  <a:pt x="1425" y="707"/>
                  <a:pt x="1425" y="707"/>
                  <a:pt x="1425" y="707"/>
                </a:cubicBezTo>
                <a:cubicBezTo>
                  <a:pt x="1386" y="652"/>
                  <a:pt x="1346" y="600"/>
                  <a:pt x="1306" y="552"/>
                </a:cubicBezTo>
                <a:cubicBezTo>
                  <a:pt x="1292" y="528"/>
                  <a:pt x="1278" y="503"/>
                  <a:pt x="1263" y="474"/>
                </a:cubicBezTo>
                <a:cubicBezTo>
                  <a:pt x="1297" y="512"/>
                  <a:pt x="1331" y="553"/>
                  <a:pt x="1365" y="596"/>
                </a:cubicBezTo>
                <a:cubicBezTo>
                  <a:pt x="1385" y="628"/>
                  <a:pt x="1405" y="659"/>
                  <a:pt x="1425" y="689"/>
                </a:cubicBezTo>
                <a:cubicBezTo>
                  <a:pt x="1425" y="688"/>
                  <a:pt x="1425" y="688"/>
                  <a:pt x="1425" y="688"/>
                </a:cubicBezTo>
                <a:cubicBezTo>
                  <a:pt x="1406" y="660"/>
                  <a:pt x="1387" y="631"/>
                  <a:pt x="1368" y="601"/>
                </a:cubicBezTo>
                <a:cubicBezTo>
                  <a:pt x="1387" y="626"/>
                  <a:pt x="1406" y="651"/>
                  <a:pt x="1425" y="677"/>
                </a:cubicBezTo>
                <a:cubicBezTo>
                  <a:pt x="1425" y="676"/>
                  <a:pt x="1425" y="676"/>
                  <a:pt x="1425" y="676"/>
                </a:cubicBezTo>
                <a:cubicBezTo>
                  <a:pt x="1405" y="649"/>
                  <a:pt x="1385" y="622"/>
                  <a:pt x="1365" y="596"/>
                </a:cubicBezTo>
                <a:cubicBezTo>
                  <a:pt x="1356" y="582"/>
                  <a:pt x="1348" y="568"/>
                  <a:pt x="1339" y="555"/>
                </a:cubicBezTo>
                <a:cubicBezTo>
                  <a:pt x="1326" y="534"/>
                  <a:pt x="1312" y="510"/>
                  <a:pt x="1298" y="484"/>
                </a:cubicBezTo>
                <a:cubicBezTo>
                  <a:pt x="1340" y="533"/>
                  <a:pt x="1382" y="587"/>
                  <a:pt x="1425" y="646"/>
                </a:cubicBezTo>
                <a:cubicBezTo>
                  <a:pt x="1425" y="645"/>
                  <a:pt x="1425" y="645"/>
                  <a:pt x="1425" y="645"/>
                </a:cubicBezTo>
                <a:cubicBezTo>
                  <a:pt x="1382" y="586"/>
                  <a:pt x="1339" y="531"/>
                  <a:pt x="1296" y="482"/>
                </a:cubicBezTo>
                <a:cubicBezTo>
                  <a:pt x="1283" y="457"/>
                  <a:pt x="1270" y="432"/>
                  <a:pt x="1259" y="411"/>
                </a:cubicBezTo>
                <a:cubicBezTo>
                  <a:pt x="1285" y="439"/>
                  <a:pt x="1311" y="470"/>
                  <a:pt x="1338" y="502"/>
                </a:cubicBezTo>
                <a:cubicBezTo>
                  <a:pt x="1344" y="514"/>
                  <a:pt x="1351" y="525"/>
                  <a:pt x="1358" y="536"/>
                </a:cubicBezTo>
                <a:cubicBezTo>
                  <a:pt x="1381" y="571"/>
                  <a:pt x="1403" y="605"/>
                  <a:pt x="1425" y="638"/>
                </a:cubicBezTo>
                <a:cubicBezTo>
                  <a:pt x="1425" y="637"/>
                  <a:pt x="1425" y="637"/>
                  <a:pt x="1425" y="637"/>
                </a:cubicBezTo>
                <a:cubicBezTo>
                  <a:pt x="1403" y="604"/>
                  <a:pt x="1381" y="570"/>
                  <a:pt x="1359" y="535"/>
                </a:cubicBezTo>
                <a:cubicBezTo>
                  <a:pt x="1352" y="526"/>
                  <a:pt x="1346" y="515"/>
                  <a:pt x="1340" y="505"/>
                </a:cubicBezTo>
                <a:cubicBezTo>
                  <a:pt x="1370" y="541"/>
                  <a:pt x="1398" y="579"/>
                  <a:pt x="1425" y="615"/>
                </a:cubicBezTo>
                <a:cubicBezTo>
                  <a:pt x="1425" y="615"/>
                  <a:pt x="1425" y="615"/>
                  <a:pt x="1425" y="615"/>
                </a:cubicBezTo>
                <a:cubicBezTo>
                  <a:pt x="1398" y="577"/>
                  <a:pt x="1369" y="539"/>
                  <a:pt x="1338" y="502"/>
                </a:cubicBezTo>
                <a:cubicBezTo>
                  <a:pt x="1323" y="477"/>
                  <a:pt x="1308" y="449"/>
                  <a:pt x="1290" y="416"/>
                </a:cubicBezTo>
                <a:cubicBezTo>
                  <a:pt x="1327" y="458"/>
                  <a:pt x="1365" y="505"/>
                  <a:pt x="1403" y="555"/>
                </a:cubicBezTo>
                <a:cubicBezTo>
                  <a:pt x="1411" y="566"/>
                  <a:pt x="1418" y="577"/>
                  <a:pt x="1425" y="588"/>
                </a:cubicBezTo>
                <a:cubicBezTo>
                  <a:pt x="1425" y="587"/>
                  <a:pt x="1425" y="587"/>
                  <a:pt x="1425" y="587"/>
                </a:cubicBezTo>
                <a:cubicBezTo>
                  <a:pt x="1419" y="578"/>
                  <a:pt x="1414" y="570"/>
                  <a:pt x="1408" y="562"/>
                </a:cubicBezTo>
                <a:cubicBezTo>
                  <a:pt x="1414" y="569"/>
                  <a:pt x="1419" y="577"/>
                  <a:pt x="1425" y="584"/>
                </a:cubicBezTo>
                <a:cubicBezTo>
                  <a:pt x="1425" y="583"/>
                  <a:pt x="1425" y="583"/>
                  <a:pt x="1425" y="583"/>
                </a:cubicBezTo>
                <a:cubicBezTo>
                  <a:pt x="1418" y="574"/>
                  <a:pt x="1411" y="564"/>
                  <a:pt x="1404" y="555"/>
                </a:cubicBezTo>
                <a:cubicBezTo>
                  <a:pt x="1404" y="555"/>
                  <a:pt x="1404" y="555"/>
                  <a:pt x="1404" y="555"/>
                </a:cubicBezTo>
                <a:cubicBezTo>
                  <a:pt x="1395" y="541"/>
                  <a:pt x="1386" y="528"/>
                  <a:pt x="1378" y="515"/>
                </a:cubicBezTo>
                <a:cubicBezTo>
                  <a:pt x="1361" y="490"/>
                  <a:pt x="1345" y="462"/>
                  <a:pt x="1326" y="428"/>
                </a:cubicBezTo>
                <a:cubicBezTo>
                  <a:pt x="1360" y="469"/>
                  <a:pt x="1393" y="511"/>
                  <a:pt x="1425" y="554"/>
                </a:cubicBezTo>
                <a:cubicBezTo>
                  <a:pt x="1425" y="553"/>
                  <a:pt x="1425" y="553"/>
                  <a:pt x="1425" y="553"/>
                </a:cubicBezTo>
                <a:cubicBezTo>
                  <a:pt x="1393" y="510"/>
                  <a:pt x="1360" y="468"/>
                  <a:pt x="1324" y="426"/>
                </a:cubicBezTo>
                <a:cubicBezTo>
                  <a:pt x="1311" y="401"/>
                  <a:pt x="1298" y="378"/>
                  <a:pt x="1283" y="349"/>
                </a:cubicBezTo>
                <a:cubicBezTo>
                  <a:pt x="1310" y="379"/>
                  <a:pt x="1338" y="412"/>
                  <a:pt x="1366" y="447"/>
                </a:cubicBezTo>
                <a:cubicBezTo>
                  <a:pt x="1377" y="465"/>
                  <a:pt x="1387" y="480"/>
                  <a:pt x="1397" y="496"/>
                </a:cubicBezTo>
                <a:cubicBezTo>
                  <a:pt x="1406" y="510"/>
                  <a:pt x="1416" y="524"/>
                  <a:pt x="1425" y="538"/>
                </a:cubicBezTo>
                <a:cubicBezTo>
                  <a:pt x="1425" y="537"/>
                  <a:pt x="1425" y="537"/>
                  <a:pt x="1425" y="537"/>
                </a:cubicBezTo>
                <a:cubicBezTo>
                  <a:pt x="1416" y="523"/>
                  <a:pt x="1406" y="509"/>
                  <a:pt x="1397" y="495"/>
                </a:cubicBezTo>
                <a:cubicBezTo>
                  <a:pt x="1388" y="481"/>
                  <a:pt x="1378" y="466"/>
                  <a:pt x="1369" y="450"/>
                </a:cubicBezTo>
                <a:cubicBezTo>
                  <a:pt x="1388" y="474"/>
                  <a:pt x="1407" y="498"/>
                  <a:pt x="1425" y="523"/>
                </a:cubicBezTo>
                <a:cubicBezTo>
                  <a:pt x="1425" y="522"/>
                  <a:pt x="1425" y="522"/>
                  <a:pt x="1425" y="522"/>
                </a:cubicBezTo>
                <a:cubicBezTo>
                  <a:pt x="1406" y="497"/>
                  <a:pt x="1387" y="472"/>
                  <a:pt x="1367" y="447"/>
                </a:cubicBezTo>
                <a:cubicBezTo>
                  <a:pt x="1351" y="421"/>
                  <a:pt x="1335" y="393"/>
                  <a:pt x="1316" y="359"/>
                </a:cubicBezTo>
                <a:cubicBezTo>
                  <a:pt x="1351" y="399"/>
                  <a:pt x="1387" y="443"/>
                  <a:pt x="1425" y="493"/>
                </a:cubicBezTo>
                <a:cubicBezTo>
                  <a:pt x="1425" y="492"/>
                  <a:pt x="1425" y="492"/>
                  <a:pt x="1425" y="492"/>
                </a:cubicBezTo>
                <a:cubicBezTo>
                  <a:pt x="1387" y="442"/>
                  <a:pt x="1351" y="397"/>
                  <a:pt x="1315" y="357"/>
                </a:cubicBezTo>
                <a:cubicBezTo>
                  <a:pt x="1306" y="339"/>
                  <a:pt x="1296" y="321"/>
                  <a:pt x="1288" y="306"/>
                </a:cubicBezTo>
                <a:cubicBezTo>
                  <a:pt x="1284" y="299"/>
                  <a:pt x="1280" y="292"/>
                  <a:pt x="1277" y="285"/>
                </a:cubicBezTo>
                <a:cubicBezTo>
                  <a:pt x="1301" y="311"/>
                  <a:pt x="1326" y="340"/>
                  <a:pt x="1351" y="370"/>
                </a:cubicBezTo>
                <a:cubicBezTo>
                  <a:pt x="1375" y="412"/>
                  <a:pt x="1396" y="445"/>
                  <a:pt x="1416" y="475"/>
                </a:cubicBezTo>
                <a:cubicBezTo>
                  <a:pt x="1419" y="479"/>
                  <a:pt x="1422" y="484"/>
                  <a:pt x="1425" y="488"/>
                </a:cubicBezTo>
                <a:cubicBezTo>
                  <a:pt x="1425" y="487"/>
                  <a:pt x="1425" y="487"/>
                  <a:pt x="1425" y="487"/>
                </a:cubicBezTo>
                <a:cubicBezTo>
                  <a:pt x="1422" y="483"/>
                  <a:pt x="1419" y="479"/>
                  <a:pt x="1416" y="475"/>
                </a:cubicBezTo>
                <a:cubicBezTo>
                  <a:pt x="1397" y="446"/>
                  <a:pt x="1377" y="413"/>
                  <a:pt x="1353" y="372"/>
                </a:cubicBezTo>
                <a:cubicBezTo>
                  <a:pt x="1378" y="402"/>
                  <a:pt x="1402" y="432"/>
                  <a:pt x="1425" y="462"/>
                </a:cubicBezTo>
                <a:cubicBezTo>
                  <a:pt x="1425" y="462"/>
                  <a:pt x="1425" y="462"/>
                  <a:pt x="1425" y="462"/>
                </a:cubicBezTo>
                <a:cubicBezTo>
                  <a:pt x="1401" y="431"/>
                  <a:pt x="1377" y="400"/>
                  <a:pt x="1351" y="369"/>
                </a:cubicBezTo>
                <a:cubicBezTo>
                  <a:pt x="1339" y="348"/>
                  <a:pt x="1327" y="326"/>
                  <a:pt x="1315" y="305"/>
                </a:cubicBezTo>
                <a:cubicBezTo>
                  <a:pt x="1312" y="299"/>
                  <a:pt x="1308" y="293"/>
                  <a:pt x="1305" y="287"/>
                </a:cubicBezTo>
                <a:cubicBezTo>
                  <a:pt x="1304" y="285"/>
                  <a:pt x="1304" y="285"/>
                  <a:pt x="1304" y="285"/>
                </a:cubicBezTo>
                <a:cubicBezTo>
                  <a:pt x="1334" y="319"/>
                  <a:pt x="1365" y="356"/>
                  <a:pt x="1398" y="397"/>
                </a:cubicBezTo>
                <a:cubicBezTo>
                  <a:pt x="1407" y="412"/>
                  <a:pt x="1416" y="426"/>
                  <a:pt x="1425" y="439"/>
                </a:cubicBezTo>
                <a:cubicBezTo>
                  <a:pt x="1425" y="438"/>
                  <a:pt x="1425" y="438"/>
                  <a:pt x="1425" y="438"/>
                </a:cubicBezTo>
                <a:cubicBezTo>
                  <a:pt x="1417" y="426"/>
                  <a:pt x="1409" y="414"/>
                  <a:pt x="1401" y="400"/>
                </a:cubicBezTo>
                <a:cubicBezTo>
                  <a:pt x="1409" y="410"/>
                  <a:pt x="1417" y="421"/>
                  <a:pt x="1425" y="431"/>
                </a:cubicBezTo>
                <a:cubicBezTo>
                  <a:pt x="1425" y="430"/>
                  <a:pt x="1425" y="430"/>
                  <a:pt x="1425" y="430"/>
                </a:cubicBezTo>
                <a:cubicBezTo>
                  <a:pt x="1416" y="419"/>
                  <a:pt x="1407" y="408"/>
                  <a:pt x="1398" y="397"/>
                </a:cubicBezTo>
                <a:cubicBezTo>
                  <a:pt x="1378" y="363"/>
                  <a:pt x="1358" y="328"/>
                  <a:pt x="1339" y="296"/>
                </a:cubicBezTo>
                <a:cubicBezTo>
                  <a:pt x="1369" y="331"/>
                  <a:pt x="1398" y="366"/>
                  <a:pt x="1425" y="401"/>
                </a:cubicBezTo>
                <a:cubicBezTo>
                  <a:pt x="1425" y="400"/>
                  <a:pt x="1425" y="400"/>
                  <a:pt x="1425" y="400"/>
                </a:cubicBezTo>
                <a:cubicBezTo>
                  <a:pt x="1397" y="365"/>
                  <a:pt x="1368" y="329"/>
                  <a:pt x="1338" y="294"/>
                </a:cubicBezTo>
                <a:cubicBezTo>
                  <a:pt x="1335" y="289"/>
                  <a:pt x="1332" y="284"/>
                  <a:pt x="1329" y="279"/>
                </a:cubicBezTo>
                <a:cubicBezTo>
                  <a:pt x="1323" y="267"/>
                  <a:pt x="1323" y="267"/>
                  <a:pt x="1323" y="267"/>
                </a:cubicBezTo>
                <a:cubicBezTo>
                  <a:pt x="1313" y="250"/>
                  <a:pt x="1303" y="233"/>
                  <a:pt x="1295" y="217"/>
                </a:cubicBezTo>
                <a:cubicBezTo>
                  <a:pt x="1321" y="246"/>
                  <a:pt x="1348" y="277"/>
                  <a:pt x="1377" y="312"/>
                </a:cubicBezTo>
                <a:cubicBezTo>
                  <a:pt x="1395" y="342"/>
                  <a:pt x="1410" y="367"/>
                  <a:pt x="1425" y="390"/>
                </a:cubicBezTo>
                <a:cubicBezTo>
                  <a:pt x="1425" y="389"/>
                  <a:pt x="1425" y="389"/>
                  <a:pt x="1425" y="389"/>
                </a:cubicBezTo>
                <a:cubicBezTo>
                  <a:pt x="1411" y="367"/>
                  <a:pt x="1396" y="343"/>
                  <a:pt x="1379" y="314"/>
                </a:cubicBezTo>
                <a:cubicBezTo>
                  <a:pt x="1395" y="333"/>
                  <a:pt x="1410" y="352"/>
                  <a:pt x="1425" y="371"/>
                </a:cubicBezTo>
                <a:cubicBezTo>
                  <a:pt x="1425" y="371"/>
                  <a:pt x="1425" y="371"/>
                  <a:pt x="1425" y="371"/>
                </a:cubicBezTo>
                <a:cubicBezTo>
                  <a:pt x="1409" y="351"/>
                  <a:pt x="1394" y="331"/>
                  <a:pt x="1378" y="312"/>
                </a:cubicBezTo>
                <a:cubicBezTo>
                  <a:pt x="1366" y="291"/>
                  <a:pt x="1354" y="271"/>
                  <a:pt x="1342" y="251"/>
                </a:cubicBezTo>
                <a:cubicBezTo>
                  <a:pt x="1340" y="248"/>
                  <a:pt x="1340" y="248"/>
                  <a:pt x="1340" y="248"/>
                </a:cubicBezTo>
                <a:cubicBezTo>
                  <a:pt x="1335" y="239"/>
                  <a:pt x="1330" y="231"/>
                  <a:pt x="1326" y="222"/>
                </a:cubicBezTo>
                <a:cubicBezTo>
                  <a:pt x="1357" y="258"/>
                  <a:pt x="1389" y="297"/>
                  <a:pt x="1425" y="342"/>
                </a:cubicBezTo>
                <a:cubicBezTo>
                  <a:pt x="1425" y="341"/>
                  <a:pt x="1425" y="341"/>
                  <a:pt x="1425" y="341"/>
                </a:cubicBezTo>
                <a:cubicBezTo>
                  <a:pt x="1389" y="296"/>
                  <a:pt x="1356" y="256"/>
                  <a:pt x="1325" y="220"/>
                </a:cubicBezTo>
                <a:cubicBezTo>
                  <a:pt x="1310" y="195"/>
                  <a:pt x="1298" y="172"/>
                  <a:pt x="1286" y="149"/>
                </a:cubicBezTo>
                <a:cubicBezTo>
                  <a:pt x="1309" y="173"/>
                  <a:pt x="1332" y="199"/>
                  <a:pt x="1356" y="228"/>
                </a:cubicBezTo>
                <a:cubicBezTo>
                  <a:pt x="1357" y="229"/>
                  <a:pt x="1357" y="229"/>
                  <a:pt x="1357" y="229"/>
                </a:cubicBezTo>
                <a:cubicBezTo>
                  <a:pt x="1360" y="234"/>
                  <a:pt x="1363" y="240"/>
                  <a:pt x="1367" y="246"/>
                </a:cubicBezTo>
                <a:cubicBezTo>
                  <a:pt x="1386" y="277"/>
                  <a:pt x="1405" y="309"/>
                  <a:pt x="1425" y="341"/>
                </a:cubicBezTo>
                <a:cubicBezTo>
                  <a:pt x="1425" y="340"/>
                  <a:pt x="1425" y="340"/>
                  <a:pt x="1425" y="340"/>
                </a:cubicBezTo>
                <a:cubicBezTo>
                  <a:pt x="1405" y="308"/>
                  <a:pt x="1386" y="276"/>
                  <a:pt x="1367" y="245"/>
                </a:cubicBezTo>
                <a:cubicBezTo>
                  <a:pt x="1364" y="240"/>
                  <a:pt x="1361" y="235"/>
                  <a:pt x="1358" y="231"/>
                </a:cubicBezTo>
                <a:cubicBezTo>
                  <a:pt x="1381" y="257"/>
                  <a:pt x="1403" y="284"/>
                  <a:pt x="1425" y="312"/>
                </a:cubicBezTo>
                <a:cubicBezTo>
                  <a:pt x="1425" y="311"/>
                  <a:pt x="1425" y="311"/>
                  <a:pt x="1425" y="311"/>
                </a:cubicBezTo>
                <a:cubicBezTo>
                  <a:pt x="1403" y="283"/>
                  <a:pt x="1380" y="255"/>
                  <a:pt x="1357" y="228"/>
                </a:cubicBezTo>
                <a:cubicBezTo>
                  <a:pt x="1340" y="199"/>
                  <a:pt x="1325" y="173"/>
                  <a:pt x="1312" y="148"/>
                </a:cubicBezTo>
                <a:cubicBezTo>
                  <a:pt x="1339" y="179"/>
                  <a:pt x="1369" y="213"/>
                  <a:pt x="1401" y="252"/>
                </a:cubicBezTo>
                <a:cubicBezTo>
                  <a:pt x="1408" y="265"/>
                  <a:pt x="1416" y="278"/>
                  <a:pt x="1425" y="292"/>
                </a:cubicBezTo>
                <a:cubicBezTo>
                  <a:pt x="1425" y="291"/>
                  <a:pt x="1425" y="291"/>
                  <a:pt x="1425" y="291"/>
                </a:cubicBezTo>
                <a:cubicBezTo>
                  <a:pt x="1417" y="278"/>
                  <a:pt x="1410" y="266"/>
                  <a:pt x="1403" y="255"/>
                </a:cubicBezTo>
                <a:cubicBezTo>
                  <a:pt x="1410" y="264"/>
                  <a:pt x="1418" y="273"/>
                  <a:pt x="1425" y="282"/>
                </a:cubicBezTo>
                <a:cubicBezTo>
                  <a:pt x="1425" y="282"/>
                  <a:pt x="1425" y="282"/>
                  <a:pt x="1425" y="282"/>
                </a:cubicBezTo>
                <a:cubicBezTo>
                  <a:pt x="1417" y="272"/>
                  <a:pt x="1409" y="262"/>
                  <a:pt x="1401" y="252"/>
                </a:cubicBezTo>
                <a:cubicBezTo>
                  <a:pt x="1392" y="237"/>
                  <a:pt x="1384" y="223"/>
                  <a:pt x="1375" y="208"/>
                </a:cubicBezTo>
                <a:cubicBezTo>
                  <a:pt x="1363" y="189"/>
                  <a:pt x="1352" y="170"/>
                  <a:pt x="1342" y="152"/>
                </a:cubicBezTo>
                <a:cubicBezTo>
                  <a:pt x="1367" y="181"/>
                  <a:pt x="1394" y="214"/>
                  <a:pt x="1425" y="252"/>
                </a:cubicBezTo>
                <a:cubicBezTo>
                  <a:pt x="1425" y="251"/>
                  <a:pt x="1425" y="251"/>
                  <a:pt x="1425" y="251"/>
                </a:cubicBezTo>
                <a:cubicBezTo>
                  <a:pt x="1394" y="212"/>
                  <a:pt x="1366" y="180"/>
                  <a:pt x="1340" y="150"/>
                </a:cubicBezTo>
                <a:cubicBezTo>
                  <a:pt x="1327" y="126"/>
                  <a:pt x="1314" y="102"/>
                  <a:pt x="1303" y="81"/>
                </a:cubicBezTo>
                <a:cubicBezTo>
                  <a:pt x="1326" y="105"/>
                  <a:pt x="1350" y="132"/>
                  <a:pt x="1376" y="163"/>
                </a:cubicBezTo>
                <a:cubicBezTo>
                  <a:pt x="1380" y="170"/>
                  <a:pt x="1385" y="178"/>
                  <a:pt x="1390" y="186"/>
                </a:cubicBezTo>
                <a:cubicBezTo>
                  <a:pt x="1394" y="194"/>
                  <a:pt x="1399" y="201"/>
                  <a:pt x="1404" y="209"/>
                </a:cubicBezTo>
                <a:cubicBezTo>
                  <a:pt x="1411" y="220"/>
                  <a:pt x="1418" y="231"/>
                  <a:pt x="1425" y="243"/>
                </a:cubicBezTo>
                <a:cubicBezTo>
                  <a:pt x="1425" y="242"/>
                  <a:pt x="1425" y="242"/>
                  <a:pt x="1425" y="242"/>
                </a:cubicBezTo>
                <a:cubicBezTo>
                  <a:pt x="1418" y="231"/>
                  <a:pt x="1411" y="219"/>
                  <a:pt x="1404" y="208"/>
                </a:cubicBezTo>
                <a:cubicBezTo>
                  <a:pt x="1400" y="201"/>
                  <a:pt x="1395" y="194"/>
                  <a:pt x="1390" y="186"/>
                </a:cubicBezTo>
                <a:cubicBezTo>
                  <a:pt x="1386" y="179"/>
                  <a:pt x="1382" y="172"/>
                  <a:pt x="1378" y="165"/>
                </a:cubicBezTo>
                <a:cubicBezTo>
                  <a:pt x="1393" y="184"/>
                  <a:pt x="1409" y="203"/>
                  <a:pt x="1425" y="223"/>
                </a:cubicBezTo>
                <a:cubicBezTo>
                  <a:pt x="1425" y="222"/>
                  <a:pt x="1425" y="222"/>
                  <a:pt x="1425" y="222"/>
                </a:cubicBezTo>
                <a:cubicBezTo>
                  <a:pt x="1409" y="202"/>
                  <a:pt x="1392" y="182"/>
                  <a:pt x="1376" y="163"/>
                </a:cubicBezTo>
                <a:cubicBezTo>
                  <a:pt x="1358" y="133"/>
                  <a:pt x="1342" y="105"/>
                  <a:pt x="1329" y="79"/>
                </a:cubicBezTo>
                <a:cubicBezTo>
                  <a:pt x="1355" y="109"/>
                  <a:pt x="1385" y="143"/>
                  <a:pt x="1417" y="184"/>
                </a:cubicBezTo>
                <a:cubicBezTo>
                  <a:pt x="1420" y="188"/>
                  <a:pt x="1420" y="188"/>
                  <a:pt x="1420" y="188"/>
                </a:cubicBezTo>
                <a:cubicBezTo>
                  <a:pt x="1422" y="191"/>
                  <a:pt x="1423" y="193"/>
                  <a:pt x="1425" y="196"/>
                </a:cubicBezTo>
                <a:cubicBezTo>
                  <a:pt x="1425" y="195"/>
                  <a:pt x="1425" y="195"/>
                  <a:pt x="1425" y="195"/>
                </a:cubicBezTo>
                <a:cubicBezTo>
                  <a:pt x="1424" y="192"/>
                  <a:pt x="1422" y="190"/>
                  <a:pt x="1421" y="188"/>
                </a:cubicBezTo>
                <a:cubicBezTo>
                  <a:pt x="1420" y="187"/>
                  <a:pt x="1420" y="187"/>
                  <a:pt x="1420" y="187"/>
                </a:cubicBezTo>
                <a:cubicBezTo>
                  <a:pt x="1422" y="189"/>
                  <a:pt x="1423" y="191"/>
                  <a:pt x="1425" y="193"/>
                </a:cubicBezTo>
                <a:cubicBezTo>
                  <a:pt x="1425" y="192"/>
                  <a:pt x="1425" y="192"/>
                  <a:pt x="1425" y="192"/>
                </a:cubicBezTo>
                <a:cubicBezTo>
                  <a:pt x="1423" y="189"/>
                  <a:pt x="1420" y="186"/>
                  <a:pt x="1418" y="183"/>
                </a:cubicBezTo>
                <a:cubicBezTo>
                  <a:pt x="1413" y="177"/>
                  <a:pt x="1409" y="170"/>
                  <a:pt x="1405" y="163"/>
                </a:cubicBezTo>
                <a:cubicBezTo>
                  <a:pt x="1386" y="134"/>
                  <a:pt x="1370" y="107"/>
                  <a:pt x="1356" y="82"/>
                </a:cubicBezTo>
                <a:cubicBezTo>
                  <a:pt x="1379" y="109"/>
                  <a:pt x="1403" y="137"/>
                  <a:pt x="1425" y="164"/>
                </a:cubicBezTo>
                <a:cubicBezTo>
                  <a:pt x="1425" y="163"/>
                  <a:pt x="1425" y="163"/>
                  <a:pt x="1425" y="163"/>
                </a:cubicBezTo>
                <a:cubicBezTo>
                  <a:pt x="1402" y="135"/>
                  <a:pt x="1379" y="107"/>
                  <a:pt x="1355" y="80"/>
                </a:cubicBezTo>
                <a:cubicBezTo>
                  <a:pt x="1341" y="55"/>
                  <a:pt x="1328" y="31"/>
                  <a:pt x="1317" y="9"/>
                </a:cubicBezTo>
                <a:cubicBezTo>
                  <a:pt x="1339" y="33"/>
                  <a:pt x="1362" y="60"/>
                  <a:pt x="1389" y="90"/>
                </a:cubicBezTo>
                <a:cubicBezTo>
                  <a:pt x="1398" y="106"/>
                  <a:pt x="1409" y="123"/>
                  <a:pt x="1420" y="140"/>
                </a:cubicBezTo>
                <a:cubicBezTo>
                  <a:pt x="1422" y="143"/>
                  <a:pt x="1423" y="146"/>
                  <a:pt x="1425" y="148"/>
                </a:cubicBezTo>
                <a:cubicBezTo>
                  <a:pt x="1425" y="147"/>
                  <a:pt x="1425" y="147"/>
                  <a:pt x="1425" y="147"/>
                </a:cubicBezTo>
                <a:cubicBezTo>
                  <a:pt x="1423" y="145"/>
                  <a:pt x="1422" y="143"/>
                  <a:pt x="1420" y="140"/>
                </a:cubicBezTo>
                <a:cubicBezTo>
                  <a:pt x="1410" y="124"/>
                  <a:pt x="1400" y="108"/>
                  <a:pt x="1391" y="93"/>
                </a:cubicBezTo>
                <a:cubicBezTo>
                  <a:pt x="1402" y="106"/>
                  <a:pt x="1414" y="120"/>
                  <a:pt x="1425" y="134"/>
                </a:cubicBezTo>
                <a:cubicBezTo>
                  <a:pt x="1425" y="133"/>
                  <a:pt x="1425" y="133"/>
                  <a:pt x="1425" y="133"/>
                </a:cubicBezTo>
                <a:cubicBezTo>
                  <a:pt x="1413" y="119"/>
                  <a:pt x="1401" y="104"/>
                  <a:pt x="1389" y="90"/>
                </a:cubicBezTo>
                <a:cubicBezTo>
                  <a:pt x="1370" y="60"/>
                  <a:pt x="1355" y="32"/>
                  <a:pt x="1340" y="5"/>
                </a:cubicBezTo>
                <a:cubicBezTo>
                  <a:pt x="1365" y="33"/>
                  <a:pt x="1392" y="64"/>
                  <a:pt x="1424" y="103"/>
                </a:cubicBezTo>
                <a:cubicBezTo>
                  <a:pt x="1424" y="104"/>
                  <a:pt x="1425" y="104"/>
                  <a:pt x="1425" y="104"/>
                </a:cubicBezTo>
                <a:cubicBezTo>
                  <a:pt x="1425" y="103"/>
                  <a:pt x="1425" y="103"/>
                  <a:pt x="1425" y="103"/>
                </a:cubicBezTo>
                <a:cubicBezTo>
                  <a:pt x="1425" y="103"/>
                  <a:pt x="1425" y="103"/>
                  <a:pt x="1425" y="103"/>
                </a:cubicBezTo>
                <a:cubicBezTo>
                  <a:pt x="1402" y="67"/>
                  <a:pt x="1382" y="35"/>
                  <a:pt x="1365" y="5"/>
                </a:cubicBezTo>
                <a:cubicBezTo>
                  <a:pt x="1385" y="28"/>
                  <a:pt x="1405" y="51"/>
                  <a:pt x="1425" y="75"/>
                </a:cubicBezTo>
                <a:cubicBezTo>
                  <a:pt x="1425" y="75"/>
                  <a:pt x="1425" y="75"/>
                  <a:pt x="1425" y="75"/>
                </a:cubicBezTo>
                <a:cubicBezTo>
                  <a:pt x="1404" y="50"/>
                  <a:pt x="1384" y="26"/>
                  <a:pt x="1364" y="3"/>
                </a:cubicBezTo>
                <a:cubicBezTo>
                  <a:pt x="1363" y="2"/>
                  <a:pt x="1363" y="1"/>
                  <a:pt x="1362" y="0"/>
                </a:cubicBezTo>
                <a:cubicBezTo>
                  <a:pt x="1362" y="0"/>
                  <a:pt x="1362" y="0"/>
                  <a:pt x="1362" y="0"/>
                </a:cubicBezTo>
                <a:cubicBezTo>
                  <a:pt x="1362" y="0"/>
                  <a:pt x="1362" y="1"/>
                  <a:pt x="1362" y="1"/>
                </a:cubicBezTo>
                <a:cubicBezTo>
                  <a:pt x="1362" y="1"/>
                  <a:pt x="1362" y="0"/>
                  <a:pt x="1361" y="0"/>
                </a:cubicBezTo>
                <a:cubicBezTo>
                  <a:pt x="1360" y="0"/>
                  <a:pt x="1360" y="0"/>
                  <a:pt x="1360" y="0"/>
                </a:cubicBezTo>
                <a:cubicBezTo>
                  <a:pt x="1362" y="1"/>
                  <a:pt x="1363" y="2"/>
                  <a:pt x="1364" y="3"/>
                </a:cubicBezTo>
                <a:cubicBezTo>
                  <a:pt x="1380" y="33"/>
                  <a:pt x="1399" y="65"/>
                  <a:pt x="1422" y="100"/>
                </a:cubicBezTo>
                <a:cubicBezTo>
                  <a:pt x="1390" y="62"/>
                  <a:pt x="1364" y="31"/>
                  <a:pt x="1340" y="4"/>
                </a:cubicBezTo>
                <a:cubicBezTo>
                  <a:pt x="1339" y="2"/>
                  <a:pt x="1338" y="1"/>
                  <a:pt x="1337" y="0"/>
                </a:cubicBezTo>
                <a:cubicBezTo>
                  <a:pt x="1337" y="0"/>
                  <a:pt x="1337" y="0"/>
                  <a:pt x="1337" y="0"/>
                </a:cubicBezTo>
                <a:cubicBezTo>
                  <a:pt x="1337" y="0"/>
                  <a:pt x="1338" y="1"/>
                  <a:pt x="1338" y="2"/>
                </a:cubicBezTo>
                <a:cubicBezTo>
                  <a:pt x="1337" y="1"/>
                  <a:pt x="1337" y="0"/>
                  <a:pt x="1336" y="0"/>
                </a:cubicBezTo>
                <a:cubicBezTo>
                  <a:pt x="1335" y="0"/>
                  <a:pt x="1335" y="0"/>
                  <a:pt x="1335" y="0"/>
                </a:cubicBezTo>
                <a:cubicBezTo>
                  <a:pt x="1337" y="1"/>
                  <a:pt x="1338" y="2"/>
                  <a:pt x="1339" y="4"/>
                </a:cubicBezTo>
                <a:cubicBezTo>
                  <a:pt x="1353" y="30"/>
                  <a:pt x="1369" y="58"/>
                  <a:pt x="1387" y="88"/>
                </a:cubicBezTo>
                <a:cubicBezTo>
                  <a:pt x="1361" y="57"/>
                  <a:pt x="1338" y="31"/>
                  <a:pt x="1316" y="7"/>
                </a:cubicBezTo>
                <a:cubicBezTo>
                  <a:pt x="1315" y="5"/>
                  <a:pt x="1314" y="2"/>
                  <a:pt x="1313" y="0"/>
                </a:cubicBezTo>
                <a:cubicBezTo>
                  <a:pt x="1312" y="0"/>
                  <a:pt x="1312" y="0"/>
                  <a:pt x="1312" y="0"/>
                </a:cubicBezTo>
                <a:cubicBezTo>
                  <a:pt x="1313" y="2"/>
                  <a:pt x="1314" y="4"/>
                  <a:pt x="1315" y="6"/>
                </a:cubicBezTo>
                <a:cubicBezTo>
                  <a:pt x="1313" y="4"/>
                  <a:pt x="1311" y="2"/>
                  <a:pt x="1309" y="0"/>
                </a:cubicBezTo>
                <a:cubicBezTo>
                  <a:pt x="1308" y="0"/>
                  <a:pt x="1308" y="0"/>
                  <a:pt x="1308" y="0"/>
                </a:cubicBezTo>
                <a:cubicBezTo>
                  <a:pt x="1311" y="2"/>
                  <a:pt x="1313" y="5"/>
                  <a:pt x="1316" y="8"/>
                </a:cubicBezTo>
                <a:cubicBezTo>
                  <a:pt x="1327" y="30"/>
                  <a:pt x="1339" y="53"/>
                  <a:pt x="1353" y="78"/>
                </a:cubicBezTo>
                <a:cubicBezTo>
                  <a:pt x="1333" y="55"/>
                  <a:pt x="1315" y="34"/>
                  <a:pt x="1297" y="16"/>
                </a:cubicBezTo>
                <a:cubicBezTo>
                  <a:pt x="1294" y="10"/>
                  <a:pt x="1292" y="5"/>
                  <a:pt x="1290" y="0"/>
                </a:cubicBezTo>
                <a:cubicBezTo>
                  <a:pt x="1289" y="0"/>
                  <a:pt x="1289" y="0"/>
                  <a:pt x="1289" y="0"/>
                </a:cubicBezTo>
                <a:cubicBezTo>
                  <a:pt x="1291" y="4"/>
                  <a:pt x="1294" y="9"/>
                  <a:pt x="1296" y="14"/>
                </a:cubicBezTo>
                <a:cubicBezTo>
                  <a:pt x="1291" y="9"/>
                  <a:pt x="1286" y="4"/>
                  <a:pt x="1282" y="0"/>
                </a:cubicBezTo>
                <a:cubicBezTo>
                  <a:pt x="1281" y="0"/>
                  <a:pt x="1281" y="0"/>
                  <a:pt x="1281" y="0"/>
                </a:cubicBezTo>
                <a:cubicBezTo>
                  <a:pt x="1286" y="5"/>
                  <a:pt x="1291" y="10"/>
                  <a:pt x="1296" y="16"/>
                </a:cubicBezTo>
                <a:cubicBezTo>
                  <a:pt x="1305" y="35"/>
                  <a:pt x="1315" y="55"/>
                  <a:pt x="1326" y="76"/>
                </a:cubicBezTo>
                <a:cubicBezTo>
                  <a:pt x="1309" y="56"/>
                  <a:pt x="1292" y="38"/>
                  <a:pt x="1275" y="22"/>
                </a:cubicBezTo>
                <a:cubicBezTo>
                  <a:pt x="1272" y="14"/>
                  <a:pt x="1269" y="7"/>
                  <a:pt x="1266" y="0"/>
                </a:cubicBezTo>
                <a:cubicBezTo>
                  <a:pt x="1266" y="0"/>
                  <a:pt x="1266" y="0"/>
                  <a:pt x="1266" y="0"/>
                </a:cubicBezTo>
                <a:cubicBezTo>
                  <a:pt x="1269" y="6"/>
                  <a:pt x="1271" y="13"/>
                  <a:pt x="1274" y="21"/>
                </a:cubicBezTo>
                <a:cubicBezTo>
                  <a:pt x="1267" y="13"/>
                  <a:pt x="1260" y="6"/>
                  <a:pt x="1253" y="0"/>
                </a:cubicBezTo>
                <a:cubicBezTo>
                  <a:pt x="1253" y="0"/>
                  <a:pt x="1253" y="0"/>
                  <a:pt x="1253" y="0"/>
                </a:cubicBezTo>
                <a:cubicBezTo>
                  <a:pt x="1260" y="7"/>
                  <a:pt x="1267" y="14"/>
                  <a:pt x="1275" y="22"/>
                </a:cubicBezTo>
                <a:cubicBezTo>
                  <a:pt x="1283" y="40"/>
                  <a:pt x="1291" y="58"/>
                  <a:pt x="1301" y="78"/>
                </a:cubicBezTo>
                <a:cubicBezTo>
                  <a:pt x="1286" y="61"/>
                  <a:pt x="1270" y="45"/>
                  <a:pt x="1256" y="31"/>
                </a:cubicBezTo>
                <a:cubicBezTo>
                  <a:pt x="1251" y="20"/>
                  <a:pt x="1247" y="10"/>
                  <a:pt x="1244" y="0"/>
                </a:cubicBezTo>
                <a:cubicBezTo>
                  <a:pt x="1243" y="0"/>
                  <a:pt x="1243" y="0"/>
                  <a:pt x="1243" y="0"/>
                </a:cubicBezTo>
                <a:cubicBezTo>
                  <a:pt x="1247" y="10"/>
                  <a:pt x="1251" y="20"/>
                  <a:pt x="1255" y="30"/>
                </a:cubicBezTo>
                <a:cubicBezTo>
                  <a:pt x="1244" y="19"/>
                  <a:pt x="1233" y="9"/>
                  <a:pt x="1223" y="0"/>
                </a:cubicBezTo>
                <a:cubicBezTo>
                  <a:pt x="1222" y="0"/>
                  <a:pt x="1222" y="0"/>
                  <a:pt x="1222" y="0"/>
                </a:cubicBezTo>
                <a:cubicBezTo>
                  <a:pt x="1226" y="13"/>
                  <a:pt x="1231" y="26"/>
                  <a:pt x="1236" y="40"/>
                </a:cubicBezTo>
                <a:cubicBezTo>
                  <a:pt x="1226" y="30"/>
                  <a:pt x="1215" y="21"/>
                  <a:pt x="1205" y="12"/>
                </a:cubicBezTo>
                <a:cubicBezTo>
                  <a:pt x="1204" y="8"/>
                  <a:pt x="1203" y="4"/>
                  <a:pt x="1201" y="0"/>
                </a:cubicBezTo>
                <a:cubicBezTo>
                  <a:pt x="1201" y="0"/>
                  <a:pt x="1201" y="0"/>
                  <a:pt x="1201" y="0"/>
                </a:cubicBezTo>
                <a:cubicBezTo>
                  <a:pt x="1202" y="3"/>
                  <a:pt x="1203" y="7"/>
                  <a:pt x="1204" y="11"/>
                </a:cubicBezTo>
                <a:cubicBezTo>
                  <a:pt x="1200" y="7"/>
                  <a:pt x="1195" y="3"/>
                  <a:pt x="1190" y="0"/>
                </a:cubicBezTo>
                <a:cubicBezTo>
                  <a:pt x="1190" y="0"/>
                  <a:pt x="1190" y="0"/>
                  <a:pt x="1190" y="0"/>
                </a:cubicBezTo>
                <a:cubicBezTo>
                  <a:pt x="1195" y="4"/>
                  <a:pt x="1200" y="8"/>
                  <a:pt x="1205" y="12"/>
                </a:cubicBezTo>
                <a:cubicBezTo>
                  <a:pt x="1208" y="25"/>
                  <a:pt x="1213" y="39"/>
                  <a:pt x="1218" y="52"/>
                </a:cubicBezTo>
                <a:cubicBezTo>
                  <a:pt x="1208" y="43"/>
                  <a:pt x="1198" y="35"/>
                  <a:pt x="1189" y="27"/>
                </a:cubicBezTo>
                <a:cubicBezTo>
                  <a:pt x="1186" y="17"/>
                  <a:pt x="1184" y="8"/>
                  <a:pt x="1182" y="0"/>
                </a:cubicBezTo>
                <a:cubicBezTo>
                  <a:pt x="1181" y="0"/>
                  <a:pt x="1181" y="0"/>
                  <a:pt x="1181" y="0"/>
                </a:cubicBezTo>
                <a:cubicBezTo>
                  <a:pt x="1183" y="8"/>
                  <a:pt x="1185" y="17"/>
                  <a:pt x="1188" y="26"/>
                </a:cubicBezTo>
                <a:cubicBezTo>
                  <a:pt x="1180" y="19"/>
                  <a:pt x="1172" y="13"/>
                  <a:pt x="1164" y="7"/>
                </a:cubicBezTo>
                <a:cubicBezTo>
                  <a:pt x="1163" y="4"/>
                  <a:pt x="1163" y="2"/>
                  <a:pt x="1162" y="0"/>
                </a:cubicBezTo>
                <a:cubicBezTo>
                  <a:pt x="1162" y="0"/>
                  <a:pt x="1162" y="0"/>
                  <a:pt x="1162" y="0"/>
                </a:cubicBezTo>
                <a:cubicBezTo>
                  <a:pt x="1162" y="2"/>
                  <a:pt x="1163" y="4"/>
                  <a:pt x="1163" y="6"/>
                </a:cubicBezTo>
                <a:cubicBezTo>
                  <a:pt x="1160" y="4"/>
                  <a:pt x="1157" y="2"/>
                  <a:pt x="1154" y="0"/>
                </a:cubicBezTo>
                <a:cubicBezTo>
                  <a:pt x="1154" y="0"/>
                  <a:pt x="1154" y="0"/>
                  <a:pt x="1154" y="0"/>
                </a:cubicBezTo>
                <a:cubicBezTo>
                  <a:pt x="1157" y="2"/>
                  <a:pt x="1160" y="4"/>
                  <a:pt x="1163" y="7"/>
                </a:cubicBezTo>
                <a:cubicBezTo>
                  <a:pt x="1166" y="18"/>
                  <a:pt x="1168" y="29"/>
                  <a:pt x="1172" y="41"/>
                </a:cubicBezTo>
                <a:cubicBezTo>
                  <a:pt x="1172" y="41"/>
                  <a:pt x="1172" y="41"/>
                  <a:pt x="1172" y="41"/>
                </a:cubicBezTo>
                <a:cubicBezTo>
                  <a:pt x="1164" y="35"/>
                  <a:pt x="1156" y="29"/>
                  <a:pt x="1148" y="23"/>
                </a:cubicBezTo>
                <a:cubicBezTo>
                  <a:pt x="1147" y="15"/>
                  <a:pt x="1146" y="7"/>
                  <a:pt x="1144" y="0"/>
                </a:cubicBezTo>
                <a:cubicBezTo>
                  <a:pt x="1144" y="0"/>
                  <a:pt x="1144" y="0"/>
                  <a:pt x="1144" y="0"/>
                </a:cubicBezTo>
                <a:cubicBezTo>
                  <a:pt x="1145" y="7"/>
                  <a:pt x="1146" y="15"/>
                  <a:pt x="1148" y="23"/>
                </a:cubicBezTo>
                <a:cubicBezTo>
                  <a:pt x="1141" y="18"/>
                  <a:pt x="1134" y="13"/>
                  <a:pt x="1128" y="8"/>
                </a:cubicBezTo>
                <a:cubicBezTo>
                  <a:pt x="1128" y="5"/>
                  <a:pt x="1127" y="2"/>
                  <a:pt x="1127" y="0"/>
                </a:cubicBezTo>
                <a:cubicBezTo>
                  <a:pt x="1126" y="0"/>
                  <a:pt x="1126" y="0"/>
                  <a:pt x="1126" y="0"/>
                </a:cubicBezTo>
                <a:cubicBezTo>
                  <a:pt x="1127" y="2"/>
                  <a:pt x="1127" y="5"/>
                  <a:pt x="1127" y="8"/>
                </a:cubicBezTo>
                <a:cubicBezTo>
                  <a:pt x="1127" y="8"/>
                  <a:pt x="1127" y="8"/>
                  <a:pt x="1127" y="8"/>
                </a:cubicBezTo>
                <a:cubicBezTo>
                  <a:pt x="1123" y="5"/>
                  <a:pt x="1119" y="2"/>
                  <a:pt x="1115" y="0"/>
                </a:cubicBezTo>
                <a:cubicBezTo>
                  <a:pt x="1114" y="0"/>
                  <a:pt x="1114" y="0"/>
                  <a:pt x="1114" y="0"/>
                </a:cubicBezTo>
                <a:cubicBezTo>
                  <a:pt x="1118" y="2"/>
                  <a:pt x="1123" y="6"/>
                  <a:pt x="1127" y="9"/>
                </a:cubicBezTo>
                <a:cubicBezTo>
                  <a:pt x="1129" y="19"/>
                  <a:pt x="1130" y="29"/>
                  <a:pt x="1132" y="39"/>
                </a:cubicBezTo>
                <a:cubicBezTo>
                  <a:pt x="1126" y="35"/>
                  <a:pt x="1120" y="30"/>
                  <a:pt x="1113" y="26"/>
                </a:cubicBezTo>
                <a:cubicBezTo>
                  <a:pt x="1112" y="17"/>
                  <a:pt x="1111" y="8"/>
                  <a:pt x="1111" y="0"/>
                </a:cubicBezTo>
                <a:cubicBezTo>
                  <a:pt x="1110" y="0"/>
                  <a:pt x="1110" y="0"/>
                  <a:pt x="1110" y="0"/>
                </a:cubicBezTo>
                <a:cubicBezTo>
                  <a:pt x="1111" y="8"/>
                  <a:pt x="1112" y="17"/>
                  <a:pt x="1113" y="26"/>
                </a:cubicBezTo>
                <a:cubicBezTo>
                  <a:pt x="1107" y="22"/>
                  <a:pt x="1101" y="18"/>
                  <a:pt x="1096" y="15"/>
                </a:cubicBezTo>
                <a:cubicBezTo>
                  <a:pt x="1095" y="10"/>
                  <a:pt x="1095" y="5"/>
                  <a:pt x="1095" y="0"/>
                </a:cubicBezTo>
                <a:cubicBezTo>
                  <a:pt x="1094" y="0"/>
                  <a:pt x="1094" y="0"/>
                  <a:pt x="1094" y="0"/>
                </a:cubicBezTo>
                <a:cubicBezTo>
                  <a:pt x="1095" y="5"/>
                  <a:pt x="1095" y="10"/>
                  <a:pt x="1095" y="15"/>
                </a:cubicBezTo>
                <a:cubicBezTo>
                  <a:pt x="1094" y="14"/>
                  <a:pt x="1093" y="13"/>
                  <a:pt x="1092" y="13"/>
                </a:cubicBezTo>
                <a:cubicBezTo>
                  <a:pt x="1088" y="10"/>
                  <a:pt x="1084" y="8"/>
                  <a:pt x="1080" y="6"/>
                </a:cubicBezTo>
                <a:cubicBezTo>
                  <a:pt x="1080" y="4"/>
                  <a:pt x="1080" y="2"/>
                  <a:pt x="1080" y="0"/>
                </a:cubicBezTo>
                <a:cubicBezTo>
                  <a:pt x="1079" y="0"/>
                  <a:pt x="1079" y="0"/>
                  <a:pt x="1079" y="0"/>
                </a:cubicBezTo>
                <a:cubicBezTo>
                  <a:pt x="1079" y="2"/>
                  <a:pt x="1079" y="4"/>
                  <a:pt x="1079" y="6"/>
                </a:cubicBezTo>
                <a:cubicBezTo>
                  <a:pt x="1075" y="4"/>
                  <a:pt x="1071" y="2"/>
                  <a:pt x="1066" y="0"/>
                </a:cubicBezTo>
                <a:cubicBezTo>
                  <a:pt x="1066" y="0"/>
                  <a:pt x="1066" y="0"/>
                  <a:pt x="1066" y="0"/>
                </a:cubicBezTo>
                <a:cubicBezTo>
                  <a:pt x="1065" y="0"/>
                  <a:pt x="1065" y="0"/>
                  <a:pt x="1065" y="0"/>
                </a:cubicBezTo>
                <a:cubicBezTo>
                  <a:pt x="1065" y="0"/>
                  <a:pt x="1065" y="0"/>
                  <a:pt x="1065" y="0"/>
                </a:cubicBezTo>
                <a:cubicBezTo>
                  <a:pt x="1065" y="0"/>
                  <a:pt x="1065" y="0"/>
                  <a:pt x="1065" y="0"/>
                </a:cubicBezTo>
                <a:cubicBezTo>
                  <a:pt x="1063" y="0"/>
                  <a:pt x="1063" y="0"/>
                  <a:pt x="1063" y="0"/>
                </a:cubicBezTo>
                <a:cubicBezTo>
                  <a:pt x="1064" y="0"/>
                  <a:pt x="1064" y="0"/>
                  <a:pt x="1065" y="0"/>
                </a:cubicBezTo>
                <a:cubicBezTo>
                  <a:pt x="1065" y="9"/>
                  <a:pt x="1064" y="17"/>
                  <a:pt x="1064" y="26"/>
                </a:cubicBezTo>
                <a:cubicBezTo>
                  <a:pt x="1063" y="26"/>
                  <a:pt x="1063" y="26"/>
                  <a:pt x="1062" y="25"/>
                </a:cubicBezTo>
                <a:cubicBezTo>
                  <a:pt x="1058" y="24"/>
                  <a:pt x="1054" y="23"/>
                  <a:pt x="1051" y="21"/>
                </a:cubicBezTo>
                <a:cubicBezTo>
                  <a:pt x="1051" y="14"/>
                  <a:pt x="1052" y="7"/>
                  <a:pt x="1052" y="0"/>
                </a:cubicBezTo>
                <a:cubicBezTo>
                  <a:pt x="1052" y="0"/>
                  <a:pt x="1052" y="0"/>
                  <a:pt x="1052" y="0"/>
                </a:cubicBezTo>
                <a:cubicBezTo>
                  <a:pt x="1051" y="7"/>
                  <a:pt x="1050" y="14"/>
                  <a:pt x="1050" y="21"/>
                </a:cubicBezTo>
                <a:cubicBezTo>
                  <a:pt x="1046" y="20"/>
                  <a:pt x="1041" y="18"/>
                  <a:pt x="1037" y="16"/>
                </a:cubicBezTo>
                <a:cubicBezTo>
                  <a:pt x="1038" y="11"/>
                  <a:pt x="1038" y="5"/>
                  <a:pt x="1039" y="0"/>
                </a:cubicBezTo>
                <a:cubicBezTo>
                  <a:pt x="1039" y="0"/>
                  <a:pt x="1039" y="0"/>
                  <a:pt x="1039" y="0"/>
                </a:cubicBezTo>
                <a:cubicBezTo>
                  <a:pt x="1038" y="5"/>
                  <a:pt x="1037" y="11"/>
                  <a:pt x="1037" y="16"/>
                </a:cubicBezTo>
                <a:cubicBezTo>
                  <a:pt x="1033" y="15"/>
                  <a:pt x="1029" y="13"/>
                  <a:pt x="1025" y="12"/>
                </a:cubicBezTo>
                <a:cubicBezTo>
                  <a:pt x="1025" y="8"/>
                  <a:pt x="1026" y="4"/>
                  <a:pt x="1027" y="0"/>
                </a:cubicBezTo>
                <a:cubicBezTo>
                  <a:pt x="1026" y="0"/>
                  <a:pt x="1026" y="0"/>
                  <a:pt x="1026" y="0"/>
                </a:cubicBezTo>
                <a:cubicBezTo>
                  <a:pt x="1025" y="4"/>
                  <a:pt x="1025" y="8"/>
                  <a:pt x="1024" y="12"/>
                </a:cubicBezTo>
                <a:cubicBezTo>
                  <a:pt x="1020" y="10"/>
                  <a:pt x="1016" y="9"/>
                  <a:pt x="1013" y="7"/>
                </a:cubicBezTo>
                <a:cubicBezTo>
                  <a:pt x="1013" y="5"/>
                  <a:pt x="1014" y="2"/>
                  <a:pt x="1014" y="0"/>
                </a:cubicBezTo>
                <a:cubicBezTo>
                  <a:pt x="1014" y="0"/>
                  <a:pt x="1014" y="0"/>
                  <a:pt x="1014" y="0"/>
                </a:cubicBezTo>
                <a:cubicBezTo>
                  <a:pt x="1013" y="2"/>
                  <a:pt x="1013" y="4"/>
                  <a:pt x="1012" y="7"/>
                </a:cubicBezTo>
                <a:cubicBezTo>
                  <a:pt x="1009" y="6"/>
                  <a:pt x="1006" y="4"/>
                  <a:pt x="1003" y="3"/>
                </a:cubicBezTo>
                <a:cubicBezTo>
                  <a:pt x="1003" y="2"/>
                  <a:pt x="1003" y="1"/>
                  <a:pt x="1004" y="0"/>
                </a:cubicBezTo>
                <a:cubicBezTo>
                  <a:pt x="1003" y="0"/>
                  <a:pt x="1003" y="0"/>
                  <a:pt x="1003" y="0"/>
                </a:cubicBezTo>
                <a:cubicBezTo>
                  <a:pt x="1003" y="1"/>
                  <a:pt x="1003" y="2"/>
                  <a:pt x="1002" y="3"/>
                </a:cubicBezTo>
                <a:cubicBezTo>
                  <a:pt x="1000" y="2"/>
                  <a:pt x="997" y="1"/>
                  <a:pt x="994" y="0"/>
                </a:cubicBezTo>
                <a:cubicBezTo>
                  <a:pt x="993" y="0"/>
                  <a:pt x="993" y="0"/>
                  <a:pt x="993" y="0"/>
                </a:cubicBezTo>
                <a:cubicBezTo>
                  <a:pt x="996" y="1"/>
                  <a:pt x="999" y="2"/>
                  <a:pt x="1002" y="3"/>
                </a:cubicBezTo>
                <a:cubicBezTo>
                  <a:pt x="1001" y="11"/>
                  <a:pt x="999" y="18"/>
                  <a:pt x="998" y="26"/>
                </a:cubicBezTo>
                <a:cubicBezTo>
                  <a:pt x="994" y="24"/>
                  <a:pt x="991" y="23"/>
                  <a:pt x="988" y="22"/>
                </a:cubicBezTo>
                <a:cubicBezTo>
                  <a:pt x="989" y="14"/>
                  <a:pt x="991" y="7"/>
                  <a:pt x="992" y="0"/>
                </a:cubicBezTo>
                <a:cubicBezTo>
                  <a:pt x="992" y="0"/>
                  <a:pt x="992" y="0"/>
                  <a:pt x="992" y="0"/>
                </a:cubicBezTo>
                <a:cubicBezTo>
                  <a:pt x="990" y="7"/>
                  <a:pt x="988" y="14"/>
                  <a:pt x="987" y="21"/>
                </a:cubicBezTo>
                <a:cubicBezTo>
                  <a:pt x="984" y="20"/>
                  <a:pt x="981" y="18"/>
                  <a:pt x="977" y="17"/>
                </a:cubicBezTo>
                <a:cubicBezTo>
                  <a:pt x="978" y="16"/>
                  <a:pt x="978" y="16"/>
                  <a:pt x="978" y="15"/>
                </a:cubicBezTo>
                <a:cubicBezTo>
                  <a:pt x="979" y="10"/>
                  <a:pt x="980" y="5"/>
                  <a:pt x="981" y="0"/>
                </a:cubicBezTo>
                <a:cubicBezTo>
                  <a:pt x="981" y="0"/>
                  <a:pt x="981" y="0"/>
                  <a:pt x="981" y="0"/>
                </a:cubicBezTo>
                <a:cubicBezTo>
                  <a:pt x="980" y="5"/>
                  <a:pt x="978" y="10"/>
                  <a:pt x="977" y="15"/>
                </a:cubicBezTo>
                <a:cubicBezTo>
                  <a:pt x="977" y="15"/>
                  <a:pt x="977" y="16"/>
                  <a:pt x="977" y="17"/>
                </a:cubicBezTo>
                <a:cubicBezTo>
                  <a:pt x="973" y="15"/>
                  <a:pt x="970" y="14"/>
                  <a:pt x="966" y="12"/>
                </a:cubicBezTo>
                <a:cubicBezTo>
                  <a:pt x="967" y="8"/>
                  <a:pt x="968" y="4"/>
                  <a:pt x="969" y="0"/>
                </a:cubicBezTo>
                <a:cubicBezTo>
                  <a:pt x="968" y="0"/>
                  <a:pt x="968" y="0"/>
                  <a:pt x="968" y="0"/>
                </a:cubicBezTo>
                <a:cubicBezTo>
                  <a:pt x="967" y="4"/>
                  <a:pt x="967" y="8"/>
                  <a:pt x="966" y="12"/>
                </a:cubicBezTo>
                <a:cubicBezTo>
                  <a:pt x="963" y="10"/>
                  <a:pt x="959" y="9"/>
                  <a:pt x="956" y="7"/>
                </a:cubicBezTo>
                <a:cubicBezTo>
                  <a:pt x="956" y="5"/>
                  <a:pt x="957" y="2"/>
                  <a:pt x="957" y="0"/>
                </a:cubicBezTo>
                <a:cubicBezTo>
                  <a:pt x="957" y="0"/>
                  <a:pt x="957" y="0"/>
                  <a:pt x="957" y="0"/>
                </a:cubicBezTo>
                <a:cubicBezTo>
                  <a:pt x="956" y="2"/>
                  <a:pt x="956" y="5"/>
                  <a:pt x="956" y="7"/>
                </a:cubicBezTo>
                <a:cubicBezTo>
                  <a:pt x="951" y="5"/>
                  <a:pt x="947" y="3"/>
                  <a:pt x="943" y="1"/>
                </a:cubicBezTo>
                <a:cubicBezTo>
                  <a:pt x="943" y="0"/>
                  <a:pt x="943" y="0"/>
                  <a:pt x="943" y="0"/>
                </a:cubicBezTo>
                <a:cubicBezTo>
                  <a:pt x="942" y="0"/>
                  <a:pt x="942" y="0"/>
                  <a:pt x="942" y="0"/>
                </a:cubicBezTo>
                <a:cubicBezTo>
                  <a:pt x="942" y="0"/>
                  <a:pt x="942" y="0"/>
                  <a:pt x="942" y="1"/>
                </a:cubicBezTo>
                <a:cubicBezTo>
                  <a:pt x="941" y="0"/>
                  <a:pt x="941" y="0"/>
                  <a:pt x="940" y="0"/>
                </a:cubicBezTo>
                <a:cubicBezTo>
                  <a:pt x="939" y="0"/>
                  <a:pt x="939" y="0"/>
                  <a:pt x="939" y="0"/>
                </a:cubicBezTo>
                <a:cubicBezTo>
                  <a:pt x="940" y="0"/>
                  <a:pt x="941" y="1"/>
                  <a:pt x="942" y="1"/>
                </a:cubicBezTo>
                <a:cubicBezTo>
                  <a:pt x="941" y="9"/>
                  <a:pt x="940" y="16"/>
                  <a:pt x="939" y="24"/>
                </a:cubicBezTo>
                <a:cubicBezTo>
                  <a:pt x="934" y="22"/>
                  <a:pt x="930" y="19"/>
                  <a:pt x="926" y="17"/>
                </a:cubicBezTo>
                <a:cubicBezTo>
                  <a:pt x="927" y="11"/>
                  <a:pt x="927" y="5"/>
                  <a:pt x="928" y="0"/>
                </a:cubicBezTo>
                <a:cubicBezTo>
                  <a:pt x="928" y="0"/>
                  <a:pt x="928" y="0"/>
                  <a:pt x="928" y="0"/>
                </a:cubicBezTo>
                <a:cubicBezTo>
                  <a:pt x="927" y="5"/>
                  <a:pt x="926" y="11"/>
                  <a:pt x="925" y="17"/>
                </a:cubicBezTo>
                <a:cubicBezTo>
                  <a:pt x="921" y="15"/>
                  <a:pt x="916" y="12"/>
                  <a:pt x="911" y="10"/>
                </a:cubicBezTo>
                <a:cubicBezTo>
                  <a:pt x="913" y="0"/>
                  <a:pt x="913" y="0"/>
                  <a:pt x="913" y="0"/>
                </a:cubicBezTo>
                <a:cubicBezTo>
                  <a:pt x="912" y="0"/>
                  <a:pt x="912" y="0"/>
                  <a:pt x="912" y="0"/>
                </a:cubicBezTo>
                <a:cubicBezTo>
                  <a:pt x="911" y="10"/>
                  <a:pt x="911" y="10"/>
                  <a:pt x="911" y="10"/>
                </a:cubicBezTo>
                <a:cubicBezTo>
                  <a:pt x="906" y="7"/>
                  <a:pt x="901" y="4"/>
                  <a:pt x="897" y="2"/>
                </a:cubicBezTo>
                <a:cubicBezTo>
                  <a:pt x="897" y="1"/>
                  <a:pt x="897" y="0"/>
                  <a:pt x="897" y="0"/>
                </a:cubicBezTo>
                <a:cubicBezTo>
                  <a:pt x="896" y="0"/>
                  <a:pt x="896" y="0"/>
                  <a:pt x="896" y="0"/>
                </a:cubicBezTo>
                <a:cubicBezTo>
                  <a:pt x="896" y="0"/>
                  <a:pt x="896" y="1"/>
                  <a:pt x="896" y="1"/>
                </a:cubicBezTo>
                <a:cubicBezTo>
                  <a:pt x="895" y="1"/>
                  <a:pt x="894" y="0"/>
                  <a:pt x="893" y="0"/>
                </a:cubicBezTo>
                <a:cubicBezTo>
                  <a:pt x="892" y="0"/>
                  <a:pt x="892" y="0"/>
                  <a:pt x="892" y="0"/>
                </a:cubicBezTo>
                <a:cubicBezTo>
                  <a:pt x="893" y="0"/>
                  <a:pt x="895" y="1"/>
                  <a:pt x="896" y="2"/>
                </a:cubicBezTo>
                <a:cubicBezTo>
                  <a:pt x="894" y="25"/>
                  <a:pt x="894" y="25"/>
                  <a:pt x="894" y="25"/>
                </a:cubicBezTo>
                <a:cubicBezTo>
                  <a:pt x="889" y="22"/>
                  <a:pt x="884" y="19"/>
                  <a:pt x="879" y="17"/>
                </a:cubicBezTo>
                <a:cubicBezTo>
                  <a:pt x="879" y="11"/>
                  <a:pt x="880" y="5"/>
                  <a:pt x="880" y="0"/>
                </a:cubicBezTo>
                <a:cubicBezTo>
                  <a:pt x="880" y="0"/>
                  <a:pt x="880" y="0"/>
                  <a:pt x="880" y="0"/>
                </a:cubicBezTo>
                <a:cubicBezTo>
                  <a:pt x="879" y="5"/>
                  <a:pt x="879" y="11"/>
                  <a:pt x="879" y="16"/>
                </a:cubicBezTo>
                <a:cubicBezTo>
                  <a:pt x="872" y="13"/>
                  <a:pt x="866" y="9"/>
                  <a:pt x="861" y="6"/>
                </a:cubicBezTo>
                <a:cubicBezTo>
                  <a:pt x="861" y="4"/>
                  <a:pt x="861" y="2"/>
                  <a:pt x="861" y="0"/>
                </a:cubicBezTo>
                <a:cubicBezTo>
                  <a:pt x="860" y="0"/>
                  <a:pt x="860" y="0"/>
                  <a:pt x="860" y="0"/>
                </a:cubicBezTo>
                <a:cubicBezTo>
                  <a:pt x="860" y="2"/>
                  <a:pt x="860" y="3"/>
                  <a:pt x="860" y="5"/>
                </a:cubicBezTo>
                <a:cubicBezTo>
                  <a:pt x="857" y="4"/>
                  <a:pt x="854" y="2"/>
                  <a:pt x="850" y="0"/>
                </a:cubicBezTo>
                <a:cubicBezTo>
                  <a:pt x="850" y="0"/>
                  <a:pt x="850" y="0"/>
                  <a:pt x="850" y="0"/>
                </a:cubicBezTo>
                <a:cubicBezTo>
                  <a:pt x="853" y="2"/>
                  <a:pt x="857" y="4"/>
                  <a:pt x="860" y="6"/>
                </a:cubicBezTo>
                <a:cubicBezTo>
                  <a:pt x="860" y="13"/>
                  <a:pt x="859" y="21"/>
                  <a:pt x="859" y="28"/>
                </a:cubicBezTo>
                <a:cubicBezTo>
                  <a:pt x="854" y="25"/>
                  <a:pt x="848" y="21"/>
                  <a:pt x="843" y="18"/>
                </a:cubicBezTo>
                <a:cubicBezTo>
                  <a:pt x="843" y="12"/>
                  <a:pt x="844" y="6"/>
                  <a:pt x="844" y="0"/>
                </a:cubicBezTo>
                <a:cubicBezTo>
                  <a:pt x="843" y="0"/>
                  <a:pt x="843" y="0"/>
                  <a:pt x="843" y="0"/>
                </a:cubicBezTo>
                <a:cubicBezTo>
                  <a:pt x="843" y="6"/>
                  <a:pt x="843" y="12"/>
                  <a:pt x="843" y="18"/>
                </a:cubicBezTo>
                <a:cubicBezTo>
                  <a:pt x="837" y="15"/>
                  <a:pt x="832" y="11"/>
                  <a:pt x="827" y="8"/>
                </a:cubicBezTo>
                <a:cubicBezTo>
                  <a:pt x="827" y="5"/>
                  <a:pt x="827" y="2"/>
                  <a:pt x="827" y="0"/>
                </a:cubicBezTo>
                <a:cubicBezTo>
                  <a:pt x="826" y="0"/>
                  <a:pt x="826" y="0"/>
                  <a:pt x="826" y="0"/>
                </a:cubicBezTo>
                <a:cubicBezTo>
                  <a:pt x="826" y="2"/>
                  <a:pt x="826" y="5"/>
                  <a:pt x="826" y="7"/>
                </a:cubicBezTo>
                <a:cubicBezTo>
                  <a:pt x="822" y="5"/>
                  <a:pt x="818" y="2"/>
                  <a:pt x="814" y="0"/>
                </a:cubicBezTo>
                <a:cubicBezTo>
                  <a:pt x="813" y="0"/>
                  <a:pt x="813" y="0"/>
                  <a:pt x="813" y="0"/>
                </a:cubicBezTo>
                <a:cubicBezTo>
                  <a:pt x="818" y="2"/>
                  <a:pt x="822" y="5"/>
                  <a:pt x="826" y="8"/>
                </a:cubicBezTo>
                <a:cubicBezTo>
                  <a:pt x="826" y="16"/>
                  <a:pt x="826" y="23"/>
                  <a:pt x="826" y="31"/>
                </a:cubicBezTo>
                <a:cubicBezTo>
                  <a:pt x="820" y="27"/>
                  <a:pt x="815" y="23"/>
                  <a:pt x="809" y="20"/>
                </a:cubicBezTo>
                <a:cubicBezTo>
                  <a:pt x="809" y="13"/>
                  <a:pt x="809" y="6"/>
                  <a:pt x="809" y="0"/>
                </a:cubicBezTo>
                <a:cubicBezTo>
                  <a:pt x="809" y="0"/>
                  <a:pt x="809" y="0"/>
                  <a:pt x="809" y="0"/>
                </a:cubicBezTo>
                <a:cubicBezTo>
                  <a:pt x="809" y="6"/>
                  <a:pt x="809" y="13"/>
                  <a:pt x="809" y="20"/>
                </a:cubicBezTo>
                <a:cubicBezTo>
                  <a:pt x="803" y="16"/>
                  <a:pt x="797" y="11"/>
                  <a:pt x="791" y="7"/>
                </a:cubicBezTo>
                <a:cubicBezTo>
                  <a:pt x="791" y="5"/>
                  <a:pt x="791" y="2"/>
                  <a:pt x="791" y="0"/>
                </a:cubicBezTo>
                <a:cubicBezTo>
                  <a:pt x="791" y="0"/>
                  <a:pt x="791" y="0"/>
                  <a:pt x="791" y="0"/>
                </a:cubicBezTo>
                <a:cubicBezTo>
                  <a:pt x="791" y="2"/>
                  <a:pt x="791" y="5"/>
                  <a:pt x="791" y="7"/>
                </a:cubicBezTo>
                <a:cubicBezTo>
                  <a:pt x="787" y="5"/>
                  <a:pt x="784" y="2"/>
                  <a:pt x="780" y="0"/>
                </a:cubicBezTo>
                <a:cubicBezTo>
                  <a:pt x="779" y="0"/>
                  <a:pt x="779" y="0"/>
                  <a:pt x="779" y="0"/>
                </a:cubicBezTo>
                <a:cubicBezTo>
                  <a:pt x="783" y="2"/>
                  <a:pt x="787" y="5"/>
                  <a:pt x="791" y="8"/>
                </a:cubicBezTo>
                <a:cubicBezTo>
                  <a:pt x="791" y="16"/>
                  <a:pt x="791" y="24"/>
                  <a:pt x="791" y="32"/>
                </a:cubicBezTo>
                <a:cubicBezTo>
                  <a:pt x="785" y="28"/>
                  <a:pt x="780" y="24"/>
                  <a:pt x="774" y="20"/>
                </a:cubicBezTo>
                <a:cubicBezTo>
                  <a:pt x="774" y="13"/>
                  <a:pt x="774" y="6"/>
                  <a:pt x="774" y="0"/>
                </a:cubicBezTo>
                <a:cubicBezTo>
                  <a:pt x="773" y="0"/>
                  <a:pt x="773" y="0"/>
                  <a:pt x="773" y="0"/>
                </a:cubicBezTo>
                <a:cubicBezTo>
                  <a:pt x="773" y="6"/>
                  <a:pt x="773" y="13"/>
                  <a:pt x="774" y="20"/>
                </a:cubicBezTo>
                <a:cubicBezTo>
                  <a:pt x="764" y="13"/>
                  <a:pt x="755" y="6"/>
                  <a:pt x="747" y="0"/>
                </a:cubicBezTo>
                <a:cubicBezTo>
                  <a:pt x="746" y="0"/>
                  <a:pt x="746" y="0"/>
                  <a:pt x="746" y="0"/>
                </a:cubicBezTo>
                <a:cubicBezTo>
                  <a:pt x="755" y="6"/>
                  <a:pt x="764" y="13"/>
                  <a:pt x="774" y="20"/>
                </a:cubicBezTo>
                <a:cubicBezTo>
                  <a:pt x="774" y="28"/>
                  <a:pt x="774" y="36"/>
                  <a:pt x="774" y="44"/>
                </a:cubicBezTo>
                <a:cubicBezTo>
                  <a:pt x="753" y="29"/>
                  <a:pt x="734" y="14"/>
                  <a:pt x="716" y="0"/>
                </a:cubicBezTo>
                <a:cubicBezTo>
                  <a:pt x="715" y="0"/>
                  <a:pt x="715" y="0"/>
                  <a:pt x="715" y="0"/>
                </a:cubicBezTo>
                <a:cubicBezTo>
                  <a:pt x="733" y="15"/>
                  <a:pt x="753" y="30"/>
                  <a:pt x="774" y="44"/>
                </a:cubicBezTo>
                <a:cubicBezTo>
                  <a:pt x="775" y="52"/>
                  <a:pt x="775" y="60"/>
                  <a:pt x="775" y="68"/>
                </a:cubicBezTo>
                <a:cubicBezTo>
                  <a:pt x="742" y="46"/>
                  <a:pt x="712" y="23"/>
                  <a:pt x="685" y="0"/>
                </a:cubicBezTo>
                <a:cubicBezTo>
                  <a:pt x="684" y="0"/>
                  <a:pt x="684" y="0"/>
                  <a:pt x="684" y="0"/>
                </a:cubicBezTo>
                <a:cubicBezTo>
                  <a:pt x="711" y="23"/>
                  <a:pt x="741" y="46"/>
                  <a:pt x="775" y="69"/>
                </a:cubicBezTo>
                <a:cubicBezTo>
                  <a:pt x="775" y="77"/>
                  <a:pt x="776" y="85"/>
                  <a:pt x="776" y="92"/>
                </a:cubicBezTo>
                <a:cubicBezTo>
                  <a:pt x="729" y="62"/>
                  <a:pt x="689" y="31"/>
                  <a:pt x="655" y="0"/>
                </a:cubicBezTo>
                <a:cubicBezTo>
                  <a:pt x="654" y="0"/>
                  <a:pt x="654" y="0"/>
                  <a:pt x="654" y="0"/>
                </a:cubicBezTo>
                <a:cubicBezTo>
                  <a:pt x="688" y="31"/>
                  <a:pt x="729" y="62"/>
                  <a:pt x="776" y="93"/>
                </a:cubicBezTo>
                <a:cubicBezTo>
                  <a:pt x="776" y="101"/>
                  <a:pt x="777" y="109"/>
                  <a:pt x="777" y="117"/>
                </a:cubicBezTo>
                <a:cubicBezTo>
                  <a:pt x="717" y="78"/>
                  <a:pt x="666" y="38"/>
                  <a:pt x="625" y="0"/>
                </a:cubicBezTo>
                <a:cubicBezTo>
                  <a:pt x="624" y="0"/>
                  <a:pt x="624" y="0"/>
                  <a:pt x="624" y="0"/>
                </a:cubicBezTo>
                <a:cubicBezTo>
                  <a:pt x="665" y="39"/>
                  <a:pt x="716" y="78"/>
                  <a:pt x="777" y="117"/>
                </a:cubicBezTo>
                <a:cubicBezTo>
                  <a:pt x="777" y="125"/>
                  <a:pt x="778" y="133"/>
                  <a:pt x="778" y="140"/>
                </a:cubicBezTo>
                <a:cubicBezTo>
                  <a:pt x="704" y="93"/>
                  <a:pt x="643" y="46"/>
                  <a:pt x="596" y="0"/>
                </a:cubicBezTo>
                <a:cubicBezTo>
                  <a:pt x="595" y="0"/>
                  <a:pt x="595" y="0"/>
                  <a:pt x="595" y="0"/>
                </a:cubicBezTo>
                <a:cubicBezTo>
                  <a:pt x="611" y="15"/>
                  <a:pt x="627" y="30"/>
                  <a:pt x="645" y="45"/>
                </a:cubicBezTo>
                <a:cubicBezTo>
                  <a:pt x="683" y="77"/>
                  <a:pt x="728" y="109"/>
                  <a:pt x="778" y="141"/>
                </a:cubicBezTo>
                <a:cubicBezTo>
                  <a:pt x="778" y="149"/>
                  <a:pt x="779" y="157"/>
                  <a:pt x="779" y="165"/>
                </a:cubicBezTo>
                <a:cubicBezTo>
                  <a:pt x="689" y="108"/>
                  <a:pt x="619" y="53"/>
                  <a:pt x="567" y="0"/>
                </a:cubicBezTo>
                <a:cubicBezTo>
                  <a:pt x="566" y="0"/>
                  <a:pt x="566" y="0"/>
                  <a:pt x="566" y="0"/>
                </a:cubicBezTo>
                <a:cubicBezTo>
                  <a:pt x="618" y="53"/>
                  <a:pt x="689" y="108"/>
                  <a:pt x="779" y="165"/>
                </a:cubicBezTo>
                <a:cubicBezTo>
                  <a:pt x="780" y="173"/>
                  <a:pt x="780" y="181"/>
                  <a:pt x="780" y="188"/>
                </a:cubicBezTo>
                <a:cubicBezTo>
                  <a:pt x="673" y="122"/>
                  <a:pt x="594" y="60"/>
                  <a:pt x="538" y="0"/>
                </a:cubicBezTo>
                <a:cubicBezTo>
                  <a:pt x="538" y="0"/>
                  <a:pt x="538" y="0"/>
                  <a:pt x="538" y="0"/>
                </a:cubicBezTo>
                <a:cubicBezTo>
                  <a:pt x="593" y="60"/>
                  <a:pt x="673" y="122"/>
                  <a:pt x="781" y="189"/>
                </a:cubicBezTo>
                <a:cubicBezTo>
                  <a:pt x="781" y="197"/>
                  <a:pt x="781" y="205"/>
                  <a:pt x="782" y="212"/>
                </a:cubicBezTo>
                <a:cubicBezTo>
                  <a:pt x="664" y="139"/>
                  <a:pt x="577" y="72"/>
                  <a:pt x="519" y="9"/>
                </a:cubicBezTo>
                <a:cubicBezTo>
                  <a:pt x="516" y="6"/>
                  <a:pt x="513" y="3"/>
                  <a:pt x="510" y="0"/>
                </a:cubicBezTo>
                <a:cubicBezTo>
                  <a:pt x="509" y="0"/>
                  <a:pt x="509" y="0"/>
                  <a:pt x="509" y="0"/>
                </a:cubicBezTo>
                <a:cubicBezTo>
                  <a:pt x="512" y="3"/>
                  <a:pt x="515" y="6"/>
                  <a:pt x="518" y="9"/>
                </a:cubicBezTo>
                <a:cubicBezTo>
                  <a:pt x="577" y="73"/>
                  <a:pt x="663" y="139"/>
                  <a:pt x="782" y="213"/>
                </a:cubicBezTo>
                <a:cubicBezTo>
                  <a:pt x="782" y="221"/>
                  <a:pt x="783" y="229"/>
                  <a:pt x="783" y="236"/>
                </a:cubicBezTo>
                <a:cubicBezTo>
                  <a:pt x="642" y="149"/>
                  <a:pt x="543" y="72"/>
                  <a:pt x="482" y="0"/>
                </a:cubicBezTo>
                <a:cubicBezTo>
                  <a:pt x="481" y="0"/>
                  <a:pt x="481" y="0"/>
                  <a:pt x="481" y="0"/>
                </a:cubicBezTo>
                <a:cubicBezTo>
                  <a:pt x="489" y="9"/>
                  <a:pt x="498" y="19"/>
                  <a:pt x="508" y="29"/>
                </a:cubicBezTo>
                <a:cubicBezTo>
                  <a:pt x="570" y="93"/>
                  <a:pt x="660" y="160"/>
                  <a:pt x="783" y="237"/>
                </a:cubicBezTo>
                <a:cubicBezTo>
                  <a:pt x="784" y="244"/>
                  <a:pt x="784" y="252"/>
                  <a:pt x="785" y="260"/>
                </a:cubicBezTo>
                <a:cubicBezTo>
                  <a:pt x="625" y="161"/>
                  <a:pt x="517" y="77"/>
                  <a:pt x="453" y="0"/>
                </a:cubicBezTo>
                <a:cubicBezTo>
                  <a:pt x="453" y="0"/>
                  <a:pt x="453" y="0"/>
                  <a:pt x="453" y="0"/>
                </a:cubicBezTo>
                <a:cubicBezTo>
                  <a:pt x="466" y="16"/>
                  <a:pt x="481" y="32"/>
                  <a:pt x="498" y="49"/>
                </a:cubicBezTo>
                <a:cubicBezTo>
                  <a:pt x="563" y="112"/>
                  <a:pt x="654" y="179"/>
                  <a:pt x="785" y="260"/>
                </a:cubicBezTo>
                <a:cubicBezTo>
                  <a:pt x="786" y="268"/>
                  <a:pt x="786" y="276"/>
                  <a:pt x="787" y="283"/>
                </a:cubicBezTo>
                <a:cubicBezTo>
                  <a:pt x="605" y="171"/>
                  <a:pt x="490" y="82"/>
                  <a:pt x="425" y="0"/>
                </a:cubicBezTo>
                <a:cubicBezTo>
                  <a:pt x="425" y="0"/>
                  <a:pt x="425" y="0"/>
                  <a:pt x="425" y="0"/>
                </a:cubicBezTo>
                <a:cubicBezTo>
                  <a:pt x="443" y="22"/>
                  <a:pt x="464" y="45"/>
                  <a:pt x="489" y="68"/>
                </a:cubicBezTo>
                <a:cubicBezTo>
                  <a:pt x="555" y="131"/>
                  <a:pt x="650" y="200"/>
                  <a:pt x="787" y="284"/>
                </a:cubicBezTo>
                <a:cubicBezTo>
                  <a:pt x="787" y="292"/>
                  <a:pt x="788" y="299"/>
                  <a:pt x="789" y="307"/>
                </a:cubicBezTo>
                <a:cubicBezTo>
                  <a:pt x="643" y="217"/>
                  <a:pt x="548" y="149"/>
                  <a:pt x="480" y="88"/>
                </a:cubicBezTo>
                <a:cubicBezTo>
                  <a:pt x="446" y="57"/>
                  <a:pt x="419" y="28"/>
                  <a:pt x="398" y="0"/>
                </a:cubicBezTo>
                <a:cubicBezTo>
                  <a:pt x="397" y="0"/>
                  <a:pt x="397" y="0"/>
                  <a:pt x="397" y="0"/>
                </a:cubicBezTo>
                <a:cubicBezTo>
                  <a:pt x="419" y="28"/>
                  <a:pt x="446" y="57"/>
                  <a:pt x="479" y="88"/>
                </a:cubicBezTo>
                <a:cubicBezTo>
                  <a:pt x="548" y="150"/>
                  <a:pt x="643" y="217"/>
                  <a:pt x="789" y="308"/>
                </a:cubicBezTo>
                <a:cubicBezTo>
                  <a:pt x="789" y="315"/>
                  <a:pt x="790" y="322"/>
                  <a:pt x="790" y="329"/>
                </a:cubicBezTo>
                <a:cubicBezTo>
                  <a:pt x="682" y="261"/>
                  <a:pt x="559" y="181"/>
                  <a:pt x="471" y="105"/>
                </a:cubicBezTo>
                <a:cubicBezTo>
                  <a:pt x="429" y="68"/>
                  <a:pt x="396" y="33"/>
                  <a:pt x="372" y="0"/>
                </a:cubicBezTo>
                <a:cubicBezTo>
                  <a:pt x="372" y="0"/>
                  <a:pt x="372" y="0"/>
                  <a:pt x="372" y="0"/>
                </a:cubicBezTo>
                <a:cubicBezTo>
                  <a:pt x="372" y="0"/>
                  <a:pt x="373" y="1"/>
                  <a:pt x="373" y="1"/>
                </a:cubicBezTo>
                <a:cubicBezTo>
                  <a:pt x="397" y="35"/>
                  <a:pt x="429" y="69"/>
                  <a:pt x="471" y="105"/>
                </a:cubicBezTo>
                <a:cubicBezTo>
                  <a:pt x="558" y="182"/>
                  <a:pt x="682" y="262"/>
                  <a:pt x="790" y="330"/>
                </a:cubicBezTo>
                <a:cubicBezTo>
                  <a:pt x="791" y="337"/>
                  <a:pt x="792" y="344"/>
                  <a:pt x="792" y="351"/>
                </a:cubicBezTo>
                <a:cubicBezTo>
                  <a:pt x="654" y="264"/>
                  <a:pt x="545" y="192"/>
                  <a:pt x="464" y="123"/>
                </a:cubicBezTo>
                <a:cubicBezTo>
                  <a:pt x="412" y="79"/>
                  <a:pt x="374" y="39"/>
                  <a:pt x="347" y="0"/>
                </a:cubicBezTo>
                <a:cubicBezTo>
                  <a:pt x="347" y="0"/>
                  <a:pt x="347" y="0"/>
                  <a:pt x="347" y="0"/>
                </a:cubicBezTo>
                <a:cubicBezTo>
                  <a:pt x="351" y="6"/>
                  <a:pt x="355" y="12"/>
                  <a:pt x="360" y="18"/>
                </a:cubicBezTo>
                <a:cubicBezTo>
                  <a:pt x="385" y="51"/>
                  <a:pt x="419" y="86"/>
                  <a:pt x="463" y="123"/>
                </a:cubicBezTo>
                <a:cubicBezTo>
                  <a:pt x="545" y="192"/>
                  <a:pt x="654" y="264"/>
                  <a:pt x="792" y="352"/>
                </a:cubicBezTo>
                <a:cubicBezTo>
                  <a:pt x="793" y="359"/>
                  <a:pt x="794" y="366"/>
                  <a:pt x="794" y="373"/>
                </a:cubicBezTo>
                <a:cubicBezTo>
                  <a:pt x="555" y="221"/>
                  <a:pt x="392" y="111"/>
                  <a:pt x="322" y="0"/>
                </a:cubicBezTo>
                <a:cubicBezTo>
                  <a:pt x="321" y="0"/>
                  <a:pt x="321" y="0"/>
                  <a:pt x="321" y="0"/>
                </a:cubicBezTo>
                <a:cubicBezTo>
                  <a:pt x="349" y="44"/>
                  <a:pt x="393" y="90"/>
                  <a:pt x="455" y="141"/>
                </a:cubicBezTo>
                <a:cubicBezTo>
                  <a:pt x="542" y="212"/>
                  <a:pt x="655" y="285"/>
                  <a:pt x="794" y="373"/>
                </a:cubicBezTo>
                <a:cubicBezTo>
                  <a:pt x="795" y="381"/>
                  <a:pt x="796" y="388"/>
                  <a:pt x="797" y="395"/>
                </a:cubicBezTo>
                <a:cubicBezTo>
                  <a:pt x="781" y="385"/>
                  <a:pt x="781" y="385"/>
                  <a:pt x="781" y="385"/>
                </a:cubicBezTo>
                <a:cubicBezTo>
                  <a:pt x="647" y="299"/>
                  <a:pt x="531" y="224"/>
                  <a:pt x="443" y="154"/>
                </a:cubicBezTo>
                <a:cubicBezTo>
                  <a:pt x="373" y="98"/>
                  <a:pt x="325" y="48"/>
                  <a:pt x="297" y="0"/>
                </a:cubicBezTo>
                <a:cubicBezTo>
                  <a:pt x="296" y="0"/>
                  <a:pt x="296" y="0"/>
                  <a:pt x="296" y="0"/>
                </a:cubicBezTo>
                <a:cubicBezTo>
                  <a:pt x="306" y="16"/>
                  <a:pt x="318" y="33"/>
                  <a:pt x="332" y="50"/>
                </a:cubicBezTo>
                <a:cubicBezTo>
                  <a:pt x="360" y="82"/>
                  <a:pt x="396" y="116"/>
                  <a:pt x="442" y="154"/>
                </a:cubicBezTo>
                <a:cubicBezTo>
                  <a:pt x="531" y="225"/>
                  <a:pt x="647" y="299"/>
                  <a:pt x="781" y="385"/>
                </a:cubicBezTo>
                <a:cubicBezTo>
                  <a:pt x="797" y="395"/>
                  <a:pt x="797" y="395"/>
                  <a:pt x="797" y="395"/>
                </a:cubicBezTo>
                <a:cubicBezTo>
                  <a:pt x="797" y="402"/>
                  <a:pt x="798" y="409"/>
                  <a:pt x="799" y="415"/>
                </a:cubicBezTo>
                <a:cubicBezTo>
                  <a:pt x="779" y="402"/>
                  <a:pt x="758" y="389"/>
                  <a:pt x="739" y="376"/>
                </a:cubicBezTo>
                <a:cubicBezTo>
                  <a:pt x="613" y="295"/>
                  <a:pt x="505" y="225"/>
                  <a:pt x="421" y="158"/>
                </a:cubicBezTo>
                <a:cubicBezTo>
                  <a:pt x="349" y="100"/>
                  <a:pt x="301" y="49"/>
                  <a:pt x="273" y="0"/>
                </a:cubicBezTo>
                <a:cubicBezTo>
                  <a:pt x="273" y="0"/>
                  <a:pt x="273" y="0"/>
                  <a:pt x="273" y="0"/>
                </a:cubicBezTo>
                <a:cubicBezTo>
                  <a:pt x="300" y="49"/>
                  <a:pt x="348" y="101"/>
                  <a:pt x="421" y="158"/>
                </a:cubicBezTo>
                <a:cubicBezTo>
                  <a:pt x="505" y="226"/>
                  <a:pt x="613" y="296"/>
                  <a:pt x="739" y="377"/>
                </a:cubicBezTo>
                <a:cubicBezTo>
                  <a:pt x="758" y="389"/>
                  <a:pt x="778" y="403"/>
                  <a:pt x="799" y="416"/>
                </a:cubicBezTo>
                <a:cubicBezTo>
                  <a:pt x="800" y="423"/>
                  <a:pt x="801" y="431"/>
                  <a:pt x="802" y="439"/>
                </a:cubicBezTo>
                <a:cubicBezTo>
                  <a:pt x="764" y="414"/>
                  <a:pt x="728" y="390"/>
                  <a:pt x="692" y="367"/>
                </a:cubicBezTo>
                <a:cubicBezTo>
                  <a:pt x="576" y="291"/>
                  <a:pt x="475" y="226"/>
                  <a:pt x="396" y="163"/>
                </a:cubicBezTo>
                <a:cubicBezTo>
                  <a:pt x="321" y="103"/>
                  <a:pt x="273" y="50"/>
                  <a:pt x="247" y="0"/>
                </a:cubicBezTo>
                <a:cubicBezTo>
                  <a:pt x="246" y="0"/>
                  <a:pt x="246" y="0"/>
                  <a:pt x="246" y="0"/>
                </a:cubicBezTo>
                <a:cubicBezTo>
                  <a:pt x="273" y="51"/>
                  <a:pt x="321" y="103"/>
                  <a:pt x="396" y="163"/>
                </a:cubicBezTo>
                <a:cubicBezTo>
                  <a:pt x="475" y="226"/>
                  <a:pt x="575" y="292"/>
                  <a:pt x="692" y="368"/>
                </a:cubicBezTo>
                <a:cubicBezTo>
                  <a:pt x="727" y="391"/>
                  <a:pt x="764" y="414"/>
                  <a:pt x="802" y="439"/>
                </a:cubicBezTo>
                <a:cubicBezTo>
                  <a:pt x="803" y="447"/>
                  <a:pt x="804" y="455"/>
                  <a:pt x="804" y="462"/>
                </a:cubicBezTo>
                <a:cubicBezTo>
                  <a:pt x="752" y="427"/>
                  <a:pt x="702" y="395"/>
                  <a:pt x="654" y="363"/>
                </a:cubicBezTo>
                <a:cubicBezTo>
                  <a:pt x="544" y="292"/>
                  <a:pt x="449" y="229"/>
                  <a:pt x="374" y="170"/>
                </a:cubicBezTo>
                <a:cubicBezTo>
                  <a:pt x="295" y="107"/>
                  <a:pt x="246" y="53"/>
                  <a:pt x="221" y="0"/>
                </a:cubicBezTo>
                <a:cubicBezTo>
                  <a:pt x="221" y="0"/>
                  <a:pt x="221" y="0"/>
                  <a:pt x="221" y="0"/>
                </a:cubicBezTo>
                <a:cubicBezTo>
                  <a:pt x="245" y="53"/>
                  <a:pt x="294" y="107"/>
                  <a:pt x="374" y="170"/>
                </a:cubicBezTo>
                <a:cubicBezTo>
                  <a:pt x="449" y="230"/>
                  <a:pt x="544" y="292"/>
                  <a:pt x="654" y="364"/>
                </a:cubicBezTo>
                <a:cubicBezTo>
                  <a:pt x="702" y="395"/>
                  <a:pt x="752" y="428"/>
                  <a:pt x="805" y="463"/>
                </a:cubicBezTo>
                <a:cubicBezTo>
                  <a:pt x="806" y="471"/>
                  <a:pt x="807" y="478"/>
                  <a:pt x="808" y="486"/>
                </a:cubicBezTo>
                <a:cubicBezTo>
                  <a:pt x="741" y="441"/>
                  <a:pt x="678" y="400"/>
                  <a:pt x="617" y="360"/>
                </a:cubicBezTo>
                <a:cubicBezTo>
                  <a:pt x="513" y="292"/>
                  <a:pt x="424" y="234"/>
                  <a:pt x="352" y="177"/>
                </a:cubicBezTo>
                <a:cubicBezTo>
                  <a:pt x="273" y="115"/>
                  <a:pt x="225" y="62"/>
                  <a:pt x="201" y="10"/>
                </a:cubicBezTo>
                <a:cubicBezTo>
                  <a:pt x="199" y="6"/>
                  <a:pt x="198" y="3"/>
                  <a:pt x="196" y="0"/>
                </a:cubicBezTo>
                <a:cubicBezTo>
                  <a:pt x="196" y="0"/>
                  <a:pt x="196" y="0"/>
                  <a:pt x="196" y="0"/>
                </a:cubicBezTo>
                <a:cubicBezTo>
                  <a:pt x="197" y="3"/>
                  <a:pt x="199" y="7"/>
                  <a:pt x="200" y="10"/>
                </a:cubicBezTo>
                <a:cubicBezTo>
                  <a:pt x="225" y="62"/>
                  <a:pt x="273" y="116"/>
                  <a:pt x="352" y="177"/>
                </a:cubicBezTo>
                <a:cubicBezTo>
                  <a:pt x="423" y="234"/>
                  <a:pt x="513" y="293"/>
                  <a:pt x="617" y="360"/>
                </a:cubicBezTo>
                <a:cubicBezTo>
                  <a:pt x="678" y="400"/>
                  <a:pt x="741" y="441"/>
                  <a:pt x="808" y="487"/>
                </a:cubicBezTo>
                <a:cubicBezTo>
                  <a:pt x="809" y="494"/>
                  <a:pt x="810" y="502"/>
                  <a:pt x="811" y="509"/>
                </a:cubicBezTo>
                <a:cubicBezTo>
                  <a:pt x="730" y="453"/>
                  <a:pt x="650" y="402"/>
                  <a:pt x="581" y="356"/>
                </a:cubicBezTo>
                <a:cubicBezTo>
                  <a:pt x="483" y="293"/>
                  <a:pt x="398" y="238"/>
                  <a:pt x="330" y="184"/>
                </a:cubicBezTo>
                <a:cubicBezTo>
                  <a:pt x="255" y="126"/>
                  <a:pt x="208" y="75"/>
                  <a:pt x="182" y="26"/>
                </a:cubicBezTo>
                <a:cubicBezTo>
                  <a:pt x="178" y="17"/>
                  <a:pt x="174" y="8"/>
                  <a:pt x="171" y="0"/>
                </a:cubicBezTo>
                <a:cubicBezTo>
                  <a:pt x="170" y="0"/>
                  <a:pt x="170" y="0"/>
                  <a:pt x="170" y="0"/>
                </a:cubicBezTo>
                <a:cubicBezTo>
                  <a:pt x="173" y="8"/>
                  <a:pt x="177" y="17"/>
                  <a:pt x="182" y="26"/>
                </a:cubicBezTo>
                <a:cubicBezTo>
                  <a:pt x="208" y="76"/>
                  <a:pt x="254" y="126"/>
                  <a:pt x="330" y="185"/>
                </a:cubicBezTo>
                <a:cubicBezTo>
                  <a:pt x="398" y="238"/>
                  <a:pt x="482" y="293"/>
                  <a:pt x="580" y="357"/>
                </a:cubicBezTo>
                <a:cubicBezTo>
                  <a:pt x="650" y="402"/>
                  <a:pt x="730" y="454"/>
                  <a:pt x="811" y="510"/>
                </a:cubicBezTo>
                <a:cubicBezTo>
                  <a:pt x="812" y="518"/>
                  <a:pt x="813" y="526"/>
                  <a:pt x="814" y="534"/>
                </a:cubicBezTo>
                <a:cubicBezTo>
                  <a:pt x="720" y="467"/>
                  <a:pt x="629" y="409"/>
                  <a:pt x="549" y="357"/>
                </a:cubicBezTo>
                <a:cubicBezTo>
                  <a:pt x="366" y="238"/>
                  <a:pt x="222" y="145"/>
                  <a:pt x="164" y="42"/>
                </a:cubicBezTo>
                <a:cubicBezTo>
                  <a:pt x="156" y="28"/>
                  <a:pt x="150" y="14"/>
                  <a:pt x="146" y="0"/>
                </a:cubicBezTo>
                <a:cubicBezTo>
                  <a:pt x="146" y="0"/>
                  <a:pt x="146" y="0"/>
                  <a:pt x="146" y="0"/>
                </a:cubicBezTo>
                <a:cubicBezTo>
                  <a:pt x="150" y="14"/>
                  <a:pt x="155" y="28"/>
                  <a:pt x="163" y="43"/>
                </a:cubicBezTo>
                <a:cubicBezTo>
                  <a:pt x="221" y="145"/>
                  <a:pt x="366" y="239"/>
                  <a:pt x="549" y="357"/>
                </a:cubicBezTo>
                <a:cubicBezTo>
                  <a:pt x="629" y="409"/>
                  <a:pt x="720" y="468"/>
                  <a:pt x="814" y="535"/>
                </a:cubicBezTo>
                <a:cubicBezTo>
                  <a:pt x="816" y="542"/>
                  <a:pt x="817" y="550"/>
                  <a:pt x="818" y="557"/>
                </a:cubicBezTo>
                <a:cubicBezTo>
                  <a:pt x="710" y="479"/>
                  <a:pt x="606" y="412"/>
                  <a:pt x="515" y="354"/>
                </a:cubicBezTo>
                <a:cubicBezTo>
                  <a:pt x="340" y="242"/>
                  <a:pt x="203" y="153"/>
                  <a:pt x="144" y="56"/>
                </a:cubicBezTo>
                <a:cubicBezTo>
                  <a:pt x="132" y="37"/>
                  <a:pt x="125" y="19"/>
                  <a:pt x="123" y="0"/>
                </a:cubicBezTo>
                <a:cubicBezTo>
                  <a:pt x="122" y="0"/>
                  <a:pt x="122" y="0"/>
                  <a:pt x="122" y="0"/>
                </a:cubicBezTo>
                <a:cubicBezTo>
                  <a:pt x="125" y="18"/>
                  <a:pt x="131" y="37"/>
                  <a:pt x="143" y="56"/>
                </a:cubicBezTo>
                <a:cubicBezTo>
                  <a:pt x="202" y="154"/>
                  <a:pt x="340" y="242"/>
                  <a:pt x="514" y="354"/>
                </a:cubicBezTo>
                <a:cubicBezTo>
                  <a:pt x="606" y="413"/>
                  <a:pt x="710" y="480"/>
                  <a:pt x="818" y="558"/>
                </a:cubicBezTo>
                <a:cubicBezTo>
                  <a:pt x="819" y="566"/>
                  <a:pt x="821" y="574"/>
                  <a:pt x="822" y="582"/>
                </a:cubicBezTo>
                <a:cubicBezTo>
                  <a:pt x="702" y="493"/>
                  <a:pt x="587" y="420"/>
                  <a:pt x="485" y="354"/>
                </a:cubicBezTo>
                <a:cubicBezTo>
                  <a:pt x="318" y="248"/>
                  <a:pt x="187" y="164"/>
                  <a:pt x="126" y="72"/>
                </a:cubicBezTo>
                <a:cubicBezTo>
                  <a:pt x="110" y="48"/>
                  <a:pt x="101" y="24"/>
                  <a:pt x="100" y="0"/>
                </a:cubicBezTo>
                <a:cubicBezTo>
                  <a:pt x="99" y="0"/>
                  <a:pt x="99" y="0"/>
                  <a:pt x="99" y="0"/>
                </a:cubicBezTo>
                <a:cubicBezTo>
                  <a:pt x="99" y="2"/>
                  <a:pt x="99" y="4"/>
                  <a:pt x="100" y="6"/>
                </a:cubicBezTo>
                <a:cubicBezTo>
                  <a:pt x="102" y="29"/>
                  <a:pt x="111" y="50"/>
                  <a:pt x="126" y="73"/>
                </a:cubicBezTo>
                <a:cubicBezTo>
                  <a:pt x="186" y="165"/>
                  <a:pt x="318" y="249"/>
                  <a:pt x="484" y="355"/>
                </a:cubicBezTo>
                <a:cubicBezTo>
                  <a:pt x="586" y="420"/>
                  <a:pt x="702" y="494"/>
                  <a:pt x="822" y="583"/>
                </a:cubicBezTo>
                <a:cubicBezTo>
                  <a:pt x="824" y="591"/>
                  <a:pt x="825" y="599"/>
                  <a:pt x="826" y="607"/>
                </a:cubicBezTo>
                <a:cubicBezTo>
                  <a:pt x="694" y="508"/>
                  <a:pt x="568" y="427"/>
                  <a:pt x="456" y="357"/>
                </a:cubicBezTo>
                <a:cubicBezTo>
                  <a:pt x="296" y="256"/>
                  <a:pt x="170" y="177"/>
                  <a:pt x="108" y="89"/>
                </a:cubicBezTo>
                <a:cubicBezTo>
                  <a:pt x="88" y="59"/>
                  <a:pt x="77" y="31"/>
                  <a:pt x="76" y="0"/>
                </a:cubicBezTo>
                <a:cubicBezTo>
                  <a:pt x="75" y="0"/>
                  <a:pt x="75" y="0"/>
                  <a:pt x="75" y="0"/>
                </a:cubicBezTo>
                <a:cubicBezTo>
                  <a:pt x="76" y="31"/>
                  <a:pt x="87" y="60"/>
                  <a:pt x="108" y="89"/>
                </a:cubicBezTo>
                <a:cubicBezTo>
                  <a:pt x="170" y="177"/>
                  <a:pt x="296" y="256"/>
                  <a:pt x="456" y="357"/>
                </a:cubicBezTo>
                <a:cubicBezTo>
                  <a:pt x="568" y="428"/>
                  <a:pt x="694" y="508"/>
                  <a:pt x="827" y="608"/>
                </a:cubicBezTo>
                <a:cubicBezTo>
                  <a:pt x="828" y="617"/>
                  <a:pt x="830" y="625"/>
                  <a:pt x="831" y="634"/>
                </a:cubicBezTo>
                <a:cubicBezTo>
                  <a:pt x="689" y="523"/>
                  <a:pt x="552" y="437"/>
                  <a:pt x="430" y="362"/>
                </a:cubicBezTo>
                <a:cubicBezTo>
                  <a:pt x="276" y="265"/>
                  <a:pt x="155" y="189"/>
                  <a:pt x="91" y="105"/>
                </a:cubicBezTo>
                <a:cubicBezTo>
                  <a:pt x="65" y="71"/>
                  <a:pt x="52" y="37"/>
                  <a:pt x="52" y="0"/>
                </a:cubicBezTo>
                <a:cubicBezTo>
                  <a:pt x="51" y="0"/>
                  <a:pt x="51" y="0"/>
                  <a:pt x="51" y="0"/>
                </a:cubicBezTo>
                <a:cubicBezTo>
                  <a:pt x="51" y="7"/>
                  <a:pt x="52" y="15"/>
                  <a:pt x="53" y="23"/>
                </a:cubicBezTo>
                <a:cubicBezTo>
                  <a:pt x="58" y="51"/>
                  <a:pt x="70" y="78"/>
                  <a:pt x="91" y="106"/>
                </a:cubicBezTo>
                <a:cubicBezTo>
                  <a:pt x="154" y="189"/>
                  <a:pt x="276" y="266"/>
                  <a:pt x="430" y="362"/>
                </a:cubicBezTo>
                <a:cubicBezTo>
                  <a:pt x="551" y="438"/>
                  <a:pt x="689" y="524"/>
                  <a:pt x="831" y="634"/>
                </a:cubicBezTo>
                <a:cubicBezTo>
                  <a:pt x="833" y="643"/>
                  <a:pt x="835" y="652"/>
                  <a:pt x="836" y="660"/>
                </a:cubicBezTo>
                <a:cubicBezTo>
                  <a:pt x="836" y="660"/>
                  <a:pt x="835" y="659"/>
                  <a:pt x="834" y="658"/>
                </a:cubicBezTo>
                <a:cubicBezTo>
                  <a:pt x="681" y="537"/>
                  <a:pt x="534" y="446"/>
                  <a:pt x="404" y="366"/>
                </a:cubicBezTo>
                <a:cubicBezTo>
                  <a:pt x="256" y="274"/>
                  <a:pt x="139" y="201"/>
                  <a:pt x="75" y="121"/>
                </a:cubicBezTo>
                <a:cubicBezTo>
                  <a:pt x="43" y="82"/>
                  <a:pt x="27" y="42"/>
                  <a:pt x="27" y="0"/>
                </a:cubicBezTo>
                <a:cubicBezTo>
                  <a:pt x="26" y="0"/>
                  <a:pt x="26" y="0"/>
                  <a:pt x="26" y="0"/>
                </a:cubicBezTo>
                <a:cubicBezTo>
                  <a:pt x="26" y="13"/>
                  <a:pt x="28" y="26"/>
                  <a:pt x="31" y="39"/>
                </a:cubicBezTo>
                <a:cubicBezTo>
                  <a:pt x="37" y="67"/>
                  <a:pt x="52" y="94"/>
                  <a:pt x="74" y="122"/>
                </a:cubicBezTo>
                <a:cubicBezTo>
                  <a:pt x="138" y="202"/>
                  <a:pt x="255" y="274"/>
                  <a:pt x="404" y="366"/>
                </a:cubicBezTo>
                <a:cubicBezTo>
                  <a:pt x="534" y="446"/>
                  <a:pt x="681" y="538"/>
                  <a:pt x="834" y="659"/>
                </a:cubicBezTo>
                <a:cubicBezTo>
                  <a:pt x="835" y="659"/>
                  <a:pt x="836" y="660"/>
                  <a:pt x="836" y="661"/>
                </a:cubicBezTo>
                <a:cubicBezTo>
                  <a:pt x="838" y="670"/>
                  <a:pt x="840" y="678"/>
                  <a:pt x="842" y="687"/>
                </a:cubicBezTo>
                <a:cubicBezTo>
                  <a:pt x="677" y="552"/>
                  <a:pt x="518" y="455"/>
                  <a:pt x="377" y="369"/>
                </a:cubicBezTo>
                <a:cubicBezTo>
                  <a:pt x="234" y="282"/>
                  <a:pt x="122" y="214"/>
                  <a:pt x="58" y="138"/>
                </a:cubicBezTo>
                <a:cubicBezTo>
                  <a:pt x="19" y="93"/>
                  <a:pt x="1" y="48"/>
                  <a:pt x="1" y="0"/>
                </a:cubicBezTo>
                <a:cubicBezTo>
                  <a:pt x="0" y="0"/>
                  <a:pt x="0" y="0"/>
                  <a:pt x="0" y="0"/>
                </a:cubicBezTo>
                <a:cubicBezTo>
                  <a:pt x="0" y="22"/>
                  <a:pt x="4" y="43"/>
                  <a:pt x="12" y="64"/>
                </a:cubicBezTo>
                <a:close/>
                <a:moveTo>
                  <a:pt x="864" y="706"/>
                </a:moveTo>
                <a:cubicBezTo>
                  <a:pt x="862" y="697"/>
                  <a:pt x="860" y="687"/>
                  <a:pt x="858" y="678"/>
                </a:cubicBezTo>
                <a:cubicBezTo>
                  <a:pt x="860" y="680"/>
                  <a:pt x="862" y="681"/>
                  <a:pt x="864" y="683"/>
                </a:cubicBezTo>
                <a:cubicBezTo>
                  <a:pt x="869" y="687"/>
                  <a:pt x="875" y="692"/>
                  <a:pt x="880" y="696"/>
                </a:cubicBezTo>
                <a:cubicBezTo>
                  <a:pt x="883" y="706"/>
                  <a:pt x="885" y="716"/>
                  <a:pt x="888" y="725"/>
                </a:cubicBezTo>
                <a:cubicBezTo>
                  <a:pt x="880" y="719"/>
                  <a:pt x="872" y="712"/>
                  <a:pt x="864" y="706"/>
                </a:cubicBezTo>
                <a:close/>
                <a:moveTo>
                  <a:pt x="795" y="152"/>
                </a:moveTo>
                <a:cubicBezTo>
                  <a:pt x="800" y="155"/>
                  <a:pt x="805" y="158"/>
                  <a:pt x="810" y="161"/>
                </a:cubicBezTo>
                <a:cubicBezTo>
                  <a:pt x="810" y="169"/>
                  <a:pt x="810" y="176"/>
                  <a:pt x="810" y="184"/>
                </a:cubicBezTo>
                <a:cubicBezTo>
                  <a:pt x="805" y="181"/>
                  <a:pt x="800" y="178"/>
                  <a:pt x="796" y="175"/>
                </a:cubicBezTo>
                <a:cubicBezTo>
                  <a:pt x="796" y="175"/>
                  <a:pt x="796" y="175"/>
                  <a:pt x="796" y="175"/>
                </a:cubicBezTo>
                <a:cubicBezTo>
                  <a:pt x="795" y="167"/>
                  <a:pt x="795" y="159"/>
                  <a:pt x="795" y="152"/>
                </a:cubicBezTo>
                <a:close/>
                <a:moveTo>
                  <a:pt x="1284" y="147"/>
                </a:moveTo>
                <a:cubicBezTo>
                  <a:pt x="1268" y="130"/>
                  <a:pt x="1252" y="114"/>
                  <a:pt x="1237" y="99"/>
                </a:cubicBezTo>
                <a:cubicBezTo>
                  <a:pt x="1231" y="84"/>
                  <a:pt x="1225" y="69"/>
                  <a:pt x="1219" y="54"/>
                </a:cubicBezTo>
                <a:cubicBezTo>
                  <a:pt x="1232" y="66"/>
                  <a:pt x="1244" y="78"/>
                  <a:pt x="1257" y="91"/>
                </a:cubicBezTo>
                <a:cubicBezTo>
                  <a:pt x="1265" y="109"/>
                  <a:pt x="1274" y="127"/>
                  <a:pt x="1284" y="147"/>
                </a:cubicBezTo>
                <a:close/>
                <a:moveTo>
                  <a:pt x="1237" y="42"/>
                </a:moveTo>
                <a:cubicBezTo>
                  <a:pt x="1251" y="55"/>
                  <a:pt x="1264" y="68"/>
                  <a:pt x="1278" y="82"/>
                </a:cubicBezTo>
                <a:cubicBezTo>
                  <a:pt x="1287" y="102"/>
                  <a:pt x="1298" y="123"/>
                  <a:pt x="1309" y="145"/>
                </a:cubicBezTo>
                <a:cubicBezTo>
                  <a:pt x="1292" y="125"/>
                  <a:pt x="1274" y="107"/>
                  <a:pt x="1258" y="91"/>
                </a:cubicBezTo>
                <a:cubicBezTo>
                  <a:pt x="1250" y="74"/>
                  <a:pt x="1243" y="58"/>
                  <a:pt x="1237" y="42"/>
                </a:cubicBezTo>
                <a:close/>
                <a:moveTo>
                  <a:pt x="1261" y="152"/>
                </a:moveTo>
                <a:cubicBezTo>
                  <a:pt x="1246" y="137"/>
                  <a:pt x="1232" y="123"/>
                  <a:pt x="1218" y="110"/>
                </a:cubicBezTo>
                <a:cubicBezTo>
                  <a:pt x="1212" y="95"/>
                  <a:pt x="1206" y="81"/>
                  <a:pt x="1202" y="67"/>
                </a:cubicBezTo>
                <a:cubicBezTo>
                  <a:pt x="1213" y="77"/>
                  <a:pt x="1225" y="88"/>
                  <a:pt x="1237" y="99"/>
                </a:cubicBezTo>
                <a:cubicBezTo>
                  <a:pt x="1244" y="116"/>
                  <a:pt x="1252" y="134"/>
                  <a:pt x="1261" y="152"/>
                </a:cubicBezTo>
                <a:close/>
                <a:moveTo>
                  <a:pt x="825" y="124"/>
                </a:moveTo>
                <a:cubicBezTo>
                  <a:pt x="825" y="131"/>
                  <a:pt x="825" y="139"/>
                  <a:pt x="825" y="146"/>
                </a:cubicBezTo>
                <a:cubicBezTo>
                  <a:pt x="820" y="143"/>
                  <a:pt x="815" y="140"/>
                  <a:pt x="810" y="137"/>
                </a:cubicBezTo>
                <a:cubicBezTo>
                  <a:pt x="810" y="130"/>
                  <a:pt x="810" y="122"/>
                  <a:pt x="810" y="115"/>
                </a:cubicBezTo>
                <a:cubicBezTo>
                  <a:pt x="815" y="118"/>
                  <a:pt x="820" y="121"/>
                  <a:pt x="825" y="124"/>
                </a:cubicBezTo>
                <a:close/>
                <a:moveTo>
                  <a:pt x="810" y="114"/>
                </a:moveTo>
                <a:cubicBezTo>
                  <a:pt x="810" y="106"/>
                  <a:pt x="810" y="99"/>
                  <a:pt x="810" y="91"/>
                </a:cubicBezTo>
                <a:cubicBezTo>
                  <a:pt x="815" y="94"/>
                  <a:pt x="820" y="98"/>
                  <a:pt x="825" y="101"/>
                </a:cubicBezTo>
                <a:cubicBezTo>
                  <a:pt x="825" y="108"/>
                  <a:pt x="825" y="116"/>
                  <a:pt x="825" y="123"/>
                </a:cubicBezTo>
                <a:cubicBezTo>
                  <a:pt x="820" y="120"/>
                  <a:pt x="815" y="117"/>
                  <a:pt x="810" y="114"/>
                </a:cubicBezTo>
                <a:close/>
                <a:moveTo>
                  <a:pt x="825" y="147"/>
                </a:moveTo>
                <a:cubicBezTo>
                  <a:pt x="825" y="154"/>
                  <a:pt x="825" y="162"/>
                  <a:pt x="825" y="169"/>
                </a:cubicBezTo>
                <a:cubicBezTo>
                  <a:pt x="820" y="167"/>
                  <a:pt x="815" y="164"/>
                  <a:pt x="810" y="161"/>
                </a:cubicBezTo>
                <a:cubicBezTo>
                  <a:pt x="810" y="153"/>
                  <a:pt x="810" y="145"/>
                  <a:pt x="810" y="138"/>
                </a:cubicBezTo>
                <a:cubicBezTo>
                  <a:pt x="815" y="141"/>
                  <a:pt x="820" y="144"/>
                  <a:pt x="825" y="147"/>
                </a:cubicBezTo>
                <a:close/>
                <a:moveTo>
                  <a:pt x="825" y="170"/>
                </a:moveTo>
                <a:cubicBezTo>
                  <a:pt x="825" y="173"/>
                  <a:pt x="825" y="173"/>
                  <a:pt x="825" y="173"/>
                </a:cubicBezTo>
                <a:cubicBezTo>
                  <a:pt x="825" y="180"/>
                  <a:pt x="825" y="186"/>
                  <a:pt x="825" y="193"/>
                </a:cubicBezTo>
                <a:cubicBezTo>
                  <a:pt x="820" y="190"/>
                  <a:pt x="816" y="187"/>
                  <a:pt x="811" y="184"/>
                </a:cubicBezTo>
                <a:cubicBezTo>
                  <a:pt x="811" y="177"/>
                  <a:pt x="811" y="169"/>
                  <a:pt x="810" y="161"/>
                </a:cubicBezTo>
                <a:cubicBezTo>
                  <a:pt x="815" y="164"/>
                  <a:pt x="820" y="167"/>
                  <a:pt x="825" y="170"/>
                </a:cubicBezTo>
                <a:close/>
                <a:moveTo>
                  <a:pt x="825" y="193"/>
                </a:moveTo>
                <a:cubicBezTo>
                  <a:pt x="825" y="201"/>
                  <a:pt x="825" y="208"/>
                  <a:pt x="826" y="216"/>
                </a:cubicBezTo>
                <a:cubicBezTo>
                  <a:pt x="821" y="213"/>
                  <a:pt x="816" y="210"/>
                  <a:pt x="811" y="207"/>
                </a:cubicBezTo>
                <a:cubicBezTo>
                  <a:pt x="811" y="201"/>
                  <a:pt x="811" y="195"/>
                  <a:pt x="811" y="189"/>
                </a:cubicBezTo>
                <a:cubicBezTo>
                  <a:pt x="811" y="185"/>
                  <a:pt x="811" y="185"/>
                  <a:pt x="811" y="185"/>
                </a:cubicBezTo>
                <a:cubicBezTo>
                  <a:pt x="816" y="188"/>
                  <a:pt x="820" y="191"/>
                  <a:pt x="825" y="193"/>
                </a:cubicBezTo>
                <a:close/>
                <a:moveTo>
                  <a:pt x="1005" y="102"/>
                </a:moveTo>
                <a:cubicBezTo>
                  <a:pt x="1001" y="100"/>
                  <a:pt x="997" y="98"/>
                  <a:pt x="993" y="96"/>
                </a:cubicBezTo>
                <a:cubicBezTo>
                  <a:pt x="993" y="89"/>
                  <a:pt x="993" y="81"/>
                  <a:pt x="993" y="74"/>
                </a:cubicBezTo>
                <a:cubicBezTo>
                  <a:pt x="997" y="76"/>
                  <a:pt x="1001" y="78"/>
                  <a:pt x="1005" y="79"/>
                </a:cubicBezTo>
                <a:cubicBezTo>
                  <a:pt x="1005" y="87"/>
                  <a:pt x="1005" y="94"/>
                  <a:pt x="1005" y="102"/>
                </a:cubicBezTo>
                <a:close/>
                <a:moveTo>
                  <a:pt x="1218" y="167"/>
                </a:moveTo>
                <a:cubicBezTo>
                  <a:pt x="1205" y="155"/>
                  <a:pt x="1193" y="144"/>
                  <a:pt x="1181" y="134"/>
                </a:cubicBezTo>
                <a:cubicBezTo>
                  <a:pt x="1176" y="121"/>
                  <a:pt x="1172" y="108"/>
                  <a:pt x="1168" y="95"/>
                </a:cubicBezTo>
                <a:cubicBezTo>
                  <a:pt x="1178" y="103"/>
                  <a:pt x="1188" y="112"/>
                  <a:pt x="1199" y="122"/>
                </a:cubicBezTo>
                <a:cubicBezTo>
                  <a:pt x="1204" y="136"/>
                  <a:pt x="1211" y="151"/>
                  <a:pt x="1218" y="167"/>
                </a:cubicBezTo>
                <a:close/>
                <a:moveTo>
                  <a:pt x="1184" y="81"/>
                </a:moveTo>
                <a:cubicBezTo>
                  <a:pt x="1195" y="90"/>
                  <a:pt x="1206" y="100"/>
                  <a:pt x="1218" y="110"/>
                </a:cubicBezTo>
                <a:cubicBezTo>
                  <a:pt x="1224" y="126"/>
                  <a:pt x="1231" y="142"/>
                  <a:pt x="1238" y="158"/>
                </a:cubicBezTo>
                <a:cubicBezTo>
                  <a:pt x="1225" y="145"/>
                  <a:pt x="1212" y="133"/>
                  <a:pt x="1199" y="121"/>
                </a:cubicBezTo>
                <a:cubicBezTo>
                  <a:pt x="1194" y="108"/>
                  <a:pt x="1189" y="94"/>
                  <a:pt x="1184" y="81"/>
                </a:cubicBezTo>
                <a:close/>
                <a:moveTo>
                  <a:pt x="1242" y="219"/>
                </a:moveTo>
                <a:cubicBezTo>
                  <a:pt x="1242" y="219"/>
                  <a:pt x="1242" y="219"/>
                  <a:pt x="1242" y="219"/>
                </a:cubicBezTo>
                <a:cubicBezTo>
                  <a:pt x="1227" y="205"/>
                  <a:pt x="1213" y="191"/>
                  <a:pt x="1199" y="178"/>
                </a:cubicBezTo>
                <a:cubicBezTo>
                  <a:pt x="1192" y="163"/>
                  <a:pt x="1187" y="149"/>
                  <a:pt x="1181" y="135"/>
                </a:cubicBezTo>
                <a:cubicBezTo>
                  <a:pt x="1193" y="145"/>
                  <a:pt x="1206" y="156"/>
                  <a:pt x="1218" y="168"/>
                </a:cubicBezTo>
                <a:cubicBezTo>
                  <a:pt x="1218" y="168"/>
                  <a:pt x="1218" y="168"/>
                  <a:pt x="1218" y="168"/>
                </a:cubicBezTo>
                <a:cubicBezTo>
                  <a:pt x="1225" y="185"/>
                  <a:pt x="1233" y="202"/>
                  <a:pt x="1242" y="219"/>
                </a:cubicBezTo>
                <a:close/>
                <a:moveTo>
                  <a:pt x="1156" y="308"/>
                </a:moveTo>
                <a:cubicBezTo>
                  <a:pt x="1150" y="293"/>
                  <a:pt x="1144" y="279"/>
                  <a:pt x="1139" y="265"/>
                </a:cubicBezTo>
                <a:cubicBezTo>
                  <a:pt x="1152" y="276"/>
                  <a:pt x="1165" y="288"/>
                  <a:pt x="1177" y="300"/>
                </a:cubicBezTo>
                <a:cubicBezTo>
                  <a:pt x="1185" y="316"/>
                  <a:pt x="1192" y="332"/>
                  <a:pt x="1201" y="350"/>
                </a:cubicBezTo>
                <a:cubicBezTo>
                  <a:pt x="1186" y="335"/>
                  <a:pt x="1171" y="321"/>
                  <a:pt x="1156" y="308"/>
                </a:cubicBezTo>
                <a:close/>
                <a:moveTo>
                  <a:pt x="1182" y="422"/>
                </a:moveTo>
                <a:cubicBezTo>
                  <a:pt x="1190" y="439"/>
                  <a:pt x="1197" y="453"/>
                  <a:pt x="1203" y="466"/>
                </a:cubicBezTo>
                <a:cubicBezTo>
                  <a:pt x="1187" y="449"/>
                  <a:pt x="1171" y="433"/>
                  <a:pt x="1155" y="418"/>
                </a:cubicBezTo>
                <a:cubicBezTo>
                  <a:pt x="1148" y="402"/>
                  <a:pt x="1141" y="387"/>
                  <a:pt x="1135" y="372"/>
                </a:cubicBezTo>
                <a:cubicBezTo>
                  <a:pt x="1149" y="385"/>
                  <a:pt x="1163" y="399"/>
                  <a:pt x="1178" y="413"/>
                </a:cubicBezTo>
                <a:cubicBezTo>
                  <a:pt x="1178" y="413"/>
                  <a:pt x="1178" y="413"/>
                  <a:pt x="1178" y="413"/>
                </a:cubicBezTo>
                <a:cubicBezTo>
                  <a:pt x="1179" y="416"/>
                  <a:pt x="1181" y="419"/>
                  <a:pt x="1182" y="422"/>
                </a:cubicBezTo>
                <a:close/>
                <a:moveTo>
                  <a:pt x="1089" y="717"/>
                </a:moveTo>
                <a:cubicBezTo>
                  <a:pt x="1083" y="704"/>
                  <a:pt x="1077" y="690"/>
                  <a:pt x="1072" y="676"/>
                </a:cubicBezTo>
                <a:cubicBezTo>
                  <a:pt x="1084" y="688"/>
                  <a:pt x="1097" y="701"/>
                  <a:pt x="1110" y="714"/>
                </a:cubicBezTo>
                <a:cubicBezTo>
                  <a:pt x="1118" y="731"/>
                  <a:pt x="1125" y="747"/>
                  <a:pt x="1133" y="762"/>
                </a:cubicBezTo>
                <a:cubicBezTo>
                  <a:pt x="1119" y="747"/>
                  <a:pt x="1104" y="732"/>
                  <a:pt x="1089" y="717"/>
                </a:cubicBezTo>
                <a:close/>
                <a:moveTo>
                  <a:pt x="1076" y="804"/>
                </a:moveTo>
                <a:cubicBezTo>
                  <a:pt x="1070" y="791"/>
                  <a:pt x="1064" y="776"/>
                  <a:pt x="1058" y="762"/>
                </a:cubicBezTo>
                <a:cubicBezTo>
                  <a:pt x="1073" y="777"/>
                  <a:pt x="1089" y="792"/>
                  <a:pt x="1103" y="808"/>
                </a:cubicBezTo>
                <a:cubicBezTo>
                  <a:pt x="1112" y="825"/>
                  <a:pt x="1120" y="842"/>
                  <a:pt x="1129" y="860"/>
                </a:cubicBezTo>
                <a:cubicBezTo>
                  <a:pt x="1112" y="841"/>
                  <a:pt x="1094" y="822"/>
                  <a:pt x="1076" y="804"/>
                </a:cubicBezTo>
                <a:close/>
                <a:moveTo>
                  <a:pt x="840" y="225"/>
                </a:moveTo>
                <a:cubicBezTo>
                  <a:pt x="840" y="225"/>
                  <a:pt x="840" y="225"/>
                  <a:pt x="840" y="225"/>
                </a:cubicBezTo>
                <a:cubicBezTo>
                  <a:pt x="840" y="232"/>
                  <a:pt x="840" y="240"/>
                  <a:pt x="841" y="248"/>
                </a:cubicBezTo>
                <a:cubicBezTo>
                  <a:pt x="836" y="245"/>
                  <a:pt x="831" y="242"/>
                  <a:pt x="827" y="240"/>
                </a:cubicBezTo>
                <a:cubicBezTo>
                  <a:pt x="827" y="232"/>
                  <a:pt x="826" y="224"/>
                  <a:pt x="826" y="217"/>
                </a:cubicBezTo>
                <a:cubicBezTo>
                  <a:pt x="831" y="219"/>
                  <a:pt x="835" y="222"/>
                  <a:pt x="840" y="225"/>
                </a:cubicBezTo>
                <a:close/>
                <a:moveTo>
                  <a:pt x="826" y="216"/>
                </a:moveTo>
                <a:cubicBezTo>
                  <a:pt x="826" y="209"/>
                  <a:pt x="826" y="201"/>
                  <a:pt x="826" y="194"/>
                </a:cubicBezTo>
                <a:cubicBezTo>
                  <a:pt x="830" y="196"/>
                  <a:pt x="835" y="199"/>
                  <a:pt x="839" y="202"/>
                </a:cubicBezTo>
                <a:cubicBezTo>
                  <a:pt x="840" y="209"/>
                  <a:pt x="840" y="217"/>
                  <a:pt x="840" y="224"/>
                </a:cubicBezTo>
                <a:cubicBezTo>
                  <a:pt x="835" y="222"/>
                  <a:pt x="831" y="219"/>
                  <a:pt x="826" y="216"/>
                </a:cubicBezTo>
                <a:close/>
                <a:moveTo>
                  <a:pt x="979" y="113"/>
                </a:moveTo>
                <a:cubicBezTo>
                  <a:pt x="979" y="121"/>
                  <a:pt x="979" y="129"/>
                  <a:pt x="979" y="136"/>
                </a:cubicBezTo>
                <a:cubicBezTo>
                  <a:pt x="975" y="134"/>
                  <a:pt x="970" y="132"/>
                  <a:pt x="966" y="130"/>
                </a:cubicBezTo>
                <a:cubicBezTo>
                  <a:pt x="966" y="123"/>
                  <a:pt x="966" y="115"/>
                  <a:pt x="966" y="108"/>
                </a:cubicBezTo>
                <a:cubicBezTo>
                  <a:pt x="970" y="109"/>
                  <a:pt x="975" y="111"/>
                  <a:pt x="979" y="113"/>
                </a:cubicBezTo>
                <a:close/>
                <a:moveTo>
                  <a:pt x="966" y="107"/>
                </a:moveTo>
                <a:cubicBezTo>
                  <a:pt x="967" y="100"/>
                  <a:pt x="967" y="92"/>
                  <a:pt x="967" y="85"/>
                </a:cubicBezTo>
                <a:cubicBezTo>
                  <a:pt x="971" y="87"/>
                  <a:pt x="975" y="89"/>
                  <a:pt x="979" y="91"/>
                </a:cubicBezTo>
                <a:cubicBezTo>
                  <a:pt x="979" y="98"/>
                  <a:pt x="979" y="105"/>
                  <a:pt x="979" y="113"/>
                </a:cubicBezTo>
                <a:cubicBezTo>
                  <a:pt x="975" y="111"/>
                  <a:pt x="970" y="109"/>
                  <a:pt x="966" y="107"/>
                </a:cubicBezTo>
                <a:close/>
                <a:moveTo>
                  <a:pt x="992" y="119"/>
                </a:moveTo>
                <a:cubicBezTo>
                  <a:pt x="993" y="127"/>
                  <a:pt x="993" y="135"/>
                  <a:pt x="994" y="143"/>
                </a:cubicBezTo>
                <a:cubicBezTo>
                  <a:pt x="989" y="141"/>
                  <a:pt x="984" y="139"/>
                  <a:pt x="980" y="137"/>
                </a:cubicBezTo>
                <a:cubicBezTo>
                  <a:pt x="979" y="129"/>
                  <a:pt x="979" y="121"/>
                  <a:pt x="979" y="114"/>
                </a:cubicBezTo>
                <a:cubicBezTo>
                  <a:pt x="984" y="116"/>
                  <a:pt x="988" y="118"/>
                  <a:pt x="992" y="119"/>
                </a:cubicBezTo>
                <a:close/>
                <a:moveTo>
                  <a:pt x="979" y="113"/>
                </a:moveTo>
                <a:cubicBezTo>
                  <a:pt x="979" y="106"/>
                  <a:pt x="979" y="98"/>
                  <a:pt x="980" y="91"/>
                </a:cubicBezTo>
                <a:cubicBezTo>
                  <a:pt x="984" y="93"/>
                  <a:pt x="988" y="95"/>
                  <a:pt x="992" y="96"/>
                </a:cubicBezTo>
                <a:cubicBezTo>
                  <a:pt x="992" y="104"/>
                  <a:pt x="992" y="111"/>
                  <a:pt x="992" y="119"/>
                </a:cubicBezTo>
                <a:cubicBezTo>
                  <a:pt x="988" y="117"/>
                  <a:pt x="984" y="115"/>
                  <a:pt x="979" y="113"/>
                </a:cubicBezTo>
                <a:close/>
                <a:moveTo>
                  <a:pt x="1024" y="133"/>
                </a:moveTo>
                <a:cubicBezTo>
                  <a:pt x="1018" y="130"/>
                  <a:pt x="1013" y="128"/>
                  <a:pt x="1007" y="125"/>
                </a:cubicBezTo>
                <a:cubicBezTo>
                  <a:pt x="1006" y="118"/>
                  <a:pt x="1006" y="110"/>
                  <a:pt x="1006" y="102"/>
                </a:cubicBezTo>
                <a:cubicBezTo>
                  <a:pt x="1011" y="105"/>
                  <a:pt x="1016" y="107"/>
                  <a:pt x="1022" y="109"/>
                </a:cubicBezTo>
                <a:cubicBezTo>
                  <a:pt x="1022" y="109"/>
                  <a:pt x="1022" y="109"/>
                  <a:pt x="1022" y="109"/>
                </a:cubicBezTo>
                <a:cubicBezTo>
                  <a:pt x="1022" y="117"/>
                  <a:pt x="1023" y="125"/>
                  <a:pt x="1024" y="133"/>
                </a:cubicBezTo>
                <a:close/>
                <a:moveTo>
                  <a:pt x="1179" y="189"/>
                </a:moveTo>
                <a:cubicBezTo>
                  <a:pt x="1168" y="180"/>
                  <a:pt x="1157" y="171"/>
                  <a:pt x="1146" y="162"/>
                </a:cubicBezTo>
                <a:cubicBezTo>
                  <a:pt x="1142" y="150"/>
                  <a:pt x="1138" y="137"/>
                  <a:pt x="1135" y="125"/>
                </a:cubicBezTo>
                <a:cubicBezTo>
                  <a:pt x="1144" y="132"/>
                  <a:pt x="1153" y="140"/>
                  <a:pt x="1163" y="148"/>
                </a:cubicBezTo>
                <a:cubicBezTo>
                  <a:pt x="1168" y="161"/>
                  <a:pt x="1173" y="175"/>
                  <a:pt x="1179" y="189"/>
                </a:cubicBezTo>
                <a:close/>
                <a:moveTo>
                  <a:pt x="1151" y="110"/>
                </a:moveTo>
                <a:cubicBezTo>
                  <a:pt x="1161" y="117"/>
                  <a:pt x="1171" y="126"/>
                  <a:pt x="1181" y="134"/>
                </a:cubicBezTo>
                <a:cubicBezTo>
                  <a:pt x="1186" y="148"/>
                  <a:pt x="1192" y="163"/>
                  <a:pt x="1198" y="177"/>
                </a:cubicBezTo>
                <a:cubicBezTo>
                  <a:pt x="1186" y="167"/>
                  <a:pt x="1175" y="157"/>
                  <a:pt x="1163" y="147"/>
                </a:cubicBezTo>
                <a:cubicBezTo>
                  <a:pt x="1159" y="135"/>
                  <a:pt x="1154" y="122"/>
                  <a:pt x="1151" y="110"/>
                </a:cubicBezTo>
                <a:close/>
                <a:moveTo>
                  <a:pt x="1130" y="478"/>
                </a:moveTo>
                <a:cubicBezTo>
                  <a:pt x="1117" y="466"/>
                  <a:pt x="1103" y="453"/>
                  <a:pt x="1090" y="441"/>
                </a:cubicBezTo>
                <a:cubicBezTo>
                  <a:pt x="1084" y="428"/>
                  <a:pt x="1079" y="414"/>
                  <a:pt x="1074" y="401"/>
                </a:cubicBezTo>
                <a:cubicBezTo>
                  <a:pt x="1087" y="412"/>
                  <a:pt x="1099" y="422"/>
                  <a:pt x="1111" y="433"/>
                </a:cubicBezTo>
                <a:cubicBezTo>
                  <a:pt x="1111" y="433"/>
                  <a:pt x="1111" y="433"/>
                  <a:pt x="1111" y="433"/>
                </a:cubicBezTo>
                <a:cubicBezTo>
                  <a:pt x="1117" y="448"/>
                  <a:pt x="1124" y="463"/>
                  <a:pt x="1130" y="478"/>
                </a:cubicBezTo>
                <a:close/>
                <a:moveTo>
                  <a:pt x="940" y="164"/>
                </a:moveTo>
                <a:cubicBezTo>
                  <a:pt x="936" y="161"/>
                  <a:pt x="931" y="159"/>
                  <a:pt x="926" y="156"/>
                </a:cubicBezTo>
                <a:cubicBezTo>
                  <a:pt x="926" y="149"/>
                  <a:pt x="926" y="141"/>
                  <a:pt x="927" y="134"/>
                </a:cubicBezTo>
                <a:cubicBezTo>
                  <a:pt x="931" y="137"/>
                  <a:pt x="936" y="139"/>
                  <a:pt x="940" y="141"/>
                </a:cubicBezTo>
                <a:cubicBezTo>
                  <a:pt x="940" y="148"/>
                  <a:pt x="940" y="156"/>
                  <a:pt x="940" y="164"/>
                </a:cubicBezTo>
                <a:close/>
                <a:moveTo>
                  <a:pt x="940" y="164"/>
                </a:moveTo>
                <a:cubicBezTo>
                  <a:pt x="941" y="172"/>
                  <a:pt x="941" y="180"/>
                  <a:pt x="941" y="187"/>
                </a:cubicBezTo>
                <a:cubicBezTo>
                  <a:pt x="936" y="185"/>
                  <a:pt x="931" y="182"/>
                  <a:pt x="927" y="180"/>
                </a:cubicBezTo>
                <a:cubicBezTo>
                  <a:pt x="926" y="172"/>
                  <a:pt x="926" y="164"/>
                  <a:pt x="926" y="157"/>
                </a:cubicBezTo>
                <a:cubicBezTo>
                  <a:pt x="931" y="159"/>
                  <a:pt x="936" y="162"/>
                  <a:pt x="940" y="164"/>
                </a:cubicBezTo>
                <a:close/>
                <a:moveTo>
                  <a:pt x="952" y="146"/>
                </a:moveTo>
                <a:cubicBezTo>
                  <a:pt x="948" y="144"/>
                  <a:pt x="944" y="143"/>
                  <a:pt x="941" y="141"/>
                </a:cubicBezTo>
                <a:cubicBezTo>
                  <a:pt x="941" y="133"/>
                  <a:pt x="941" y="126"/>
                  <a:pt x="941" y="119"/>
                </a:cubicBezTo>
                <a:cubicBezTo>
                  <a:pt x="945" y="121"/>
                  <a:pt x="948" y="122"/>
                  <a:pt x="952" y="124"/>
                </a:cubicBezTo>
                <a:cubicBezTo>
                  <a:pt x="952" y="131"/>
                  <a:pt x="952" y="139"/>
                  <a:pt x="952" y="146"/>
                </a:cubicBezTo>
                <a:close/>
                <a:moveTo>
                  <a:pt x="952" y="147"/>
                </a:moveTo>
                <a:cubicBezTo>
                  <a:pt x="952" y="154"/>
                  <a:pt x="952" y="162"/>
                  <a:pt x="953" y="170"/>
                </a:cubicBezTo>
                <a:cubicBezTo>
                  <a:pt x="949" y="168"/>
                  <a:pt x="945" y="166"/>
                  <a:pt x="941" y="164"/>
                </a:cubicBezTo>
                <a:cubicBezTo>
                  <a:pt x="941" y="156"/>
                  <a:pt x="941" y="149"/>
                  <a:pt x="941" y="141"/>
                </a:cubicBezTo>
                <a:cubicBezTo>
                  <a:pt x="944" y="143"/>
                  <a:pt x="948" y="145"/>
                  <a:pt x="952" y="147"/>
                </a:cubicBezTo>
                <a:close/>
                <a:moveTo>
                  <a:pt x="1111" y="187"/>
                </a:moveTo>
                <a:cubicBezTo>
                  <a:pt x="1102" y="181"/>
                  <a:pt x="1094" y="175"/>
                  <a:pt x="1086" y="169"/>
                </a:cubicBezTo>
                <a:cubicBezTo>
                  <a:pt x="1083" y="159"/>
                  <a:pt x="1081" y="149"/>
                  <a:pt x="1078" y="139"/>
                </a:cubicBezTo>
                <a:cubicBezTo>
                  <a:pt x="1086" y="144"/>
                  <a:pt x="1094" y="150"/>
                  <a:pt x="1101" y="155"/>
                </a:cubicBezTo>
                <a:cubicBezTo>
                  <a:pt x="1101" y="155"/>
                  <a:pt x="1101" y="155"/>
                  <a:pt x="1101" y="155"/>
                </a:cubicBezTo>
                <a:cubicBezTo>
                  <a:pt x="1104" y="166"/>
                  <a:pt x="1107" y="177"/>
                  <a:pt x="1111" y="187"/>
                </a:cubicBezTo>
                <a:close/>
                <a:moveTo>
                  <a:pt x="1094" y="202"/>
                </a:moveTo>
                <a:cubicBezTo>
                  <a:pt x="1086" y="196"/>
                  <a:pt x="1078" y="190"/>
                  <a:pt x="1070" y="184"/>
                </a:cubicBezTo>
                <a:cubicBezTo>
                  <a:pt x="1067" y="174"/>
                  <a:pt x="1065" y="164"/>
                  <a:pt x="1063" y="154"/>
                </a:cubicBezTo>
                <a:cubicBezTo>
                  <a:pt x="1070" y="159"/>
                  <a:pt x="1078" y="164"/>
                  <a:pt x="1085" y="169"/>
                </a:cubicBezTo>
                <a:cubicBezTo>
                  <a:pt x="1088" y="180"/>
                  <a:pt x="1091" y="191"/>
                  <a:pt x="1094" y="202"/>
                </a:cubicBezTo>
                <a:close/>
                <a:moveTo>
                  <a:pt x="927" y="573"/>
                </a:moveTo>
                <a:cubicBezTo>
                  <a:pt x="935" y="580"/>
                  <a:pt x="944" y="587"/>
                  <a:pt x="952" y="594"/>
                </a:cubicBezTo>
                <a:cubicBezTo>
                  <a:pt x="955" y="604"/>
                  <a:pt x="958" y="614"/>
                  <a:pt x="962" y="624"/>
                </a:cubicBezTo>
                <a:cubicBezTo>
                  <a:pt x="953" y="616"/>
                  <a:pt x="944" y="609"/>
                  <a:pt x="935" y="601"/>
                </a:cubicBezTo>
                <a:cubicBezTo>
                  <a:pt x="935" y="601"/>
                  <a:pt x="935" y="601"/>
                  <a:pt x="935" y="601"/>
                </a:cubicBezTo>
                <a:cubicBezTo>
                  <a:pt x="932" y="592"/>
                  <a:pt x="929" y="582"/>
                  <a:pt x="927" y="573"/>
                </a:cubicBezTo>
                <a:close/>
                <a:moveTo>
                  <a:pt x="1010" y="323"/>
                </a:moveTo>
                <a:cubicBezTo>
                  <a:pt x="1007" y="313"/>
                  <a:pt x="1005" y="302"/>
                  <a:pt x="1002" y="292"/>
                </a:cubicBezTo>
                <a:cubicBezTo>
                  <a:pt x="1003" y="293"/>
                  <a:pt x="1003" y="293"/>
                  <a:pt x="1003" y="293"/>
                </a:cubicBezTo>
                <a:cubicBezTo>
                  <a:pt x="1010" y="297"/>
                  <a:pt x="1017" y="303"/>
                  <a:pt x="1024" y="308"/>
                </a:cubicBezTo>
                <a:cubicBezTo>
                  <a:pt x="1027" y="319"/>
                  <a:pt x="1030" y="330"/>
                  <a:pt x="1034" y="341"/>
                </a:cubicBezTo>
                <a:cubicBezTo>
                  <a:pt x="1026" y="335"/>
                  <a:pt x="1018" y="329"/>
                  <a:pt x="1010" y="323"/>
                </a:cubicBezTo>
                <a:close/>
                <a:moveTo>
                  <a:pt x="944" y="562"/>
                </a:moveTo>
                <a:cubicBezTo>
                  <a:pt x="941" y="552"/>
                  <a:pt x="938" y="542"/>
                  <a:pt x="936" y="532"/>
                </a:cubicBezTo>
                <a:cubicBezTo>
                  <a:pt x="944" y="539"/>
                  <a:pt x="952" y="545"/>
                  <a:pt x="960" y="552"/>
                </a:cubicBezTo>
                <a:cubicBezTo>
                  <a:pt x="964" y="563"/>
                  <a:pt x="967" y="573"/>
                  <a:pt x="970" y="584"/>
                </a:cubicBezTo>
                <a:cubicBezTo>
                  <a:pt x="961" y="577"/>
                  <a:pt x="953" y="569"/>
                  <a:pt x="944" y="562"/>
                </a:cubicBezTo>
                <a:close/>
                <a:moveTo>
                  <a:pt x="970" y="585"/>
                </a:moveTo>
                <a:cubicBezTo>
                  <a:pt x="974" y="596"/>
                  <a:pt x="977" y="606"/>
                  <a:pt x="981" y="617"/>
                </a:cubicBezTo>
                <a:cubicBezTo>
                  <a:pt x="972" y="609"/>
                  <a:pt x="962" y="601"/>
                  <a:pt x="953" y="593"/>
                </a:cubicBezTo>
                <a:cubicBezTo>
                  <a:pt x="950" y="583"/>
                  <a:pt x="947" y="573"/>
                  <a:pt x="944" y="563"/>
                </a:cubicBezTo>
                <a:cubicBezTo>
                  <a:pt x="953" y="570"/>
                  <a:pt x="962" y="578"/>
                  <a:pt x="970" y="585"/>
                </a:cubicBezTo>
                <a:close/>
                <a:moveTo>
                  <a:pt x="945" y="494"/>
                </a:moveTo>
                <a:cubicBezTo>
                  <a:pt x="942" y="485"/>
                  <a:pt x="940" y="476"/>
                  <a:pt x="938" y="467"/>
                </a:cubicBezTo>
                <a:cubicBezTo>
                  <a:pt x="945" y="472"/>
                  <a:pt x="953" y="478"/>
                  <a:pt x="961" y="485"/>
                </a:cubicBezTo>
                <a:cubicBezTo>
                  <a:pt x="964" y="494"/>
                  <a:pt x="966" y="504"/>
                  <a:pt x="969" y="513"/>
                </a:cubicBezTo>
                <a:cubicBezTo>
                  <a:pt x="961" y="507"/>
                  <a:pt x="953" y="500"/>
                  <a:pt x="945" y="494"/>
                </a:cubicBezTo>
                <a:close/>
                <a:moveTo>
                  <a:pt x="969" y="514"/>
                </a:moveTo>
                <a:cubicBezTo>
                  <a:pt x="972" y="523"/>
                  <a:pt x="975" y="533"/>
                  <a:pt x="978" y="542"/>
                </a:cubicBezTo>
                <a:cubicBezTo>
                  <a:pt x="969" y="535"/>
                  <a:pt x="961" y="528"/>
                  <a:pt x="952" y="521"/>
                </a:cubicBezTo>
                <a:cubicBezTo>
                  <a:pt x="949" y="512"/>
                  <a:pt x="947" y="503"/>
                  <a:pt x="945" y="495"/>
                </a:cubicBezTo>
                <a:cubicBezTo>
                  <a:pt x="953" y="501"/>
                  <a:pt x="961" y="508"/>
                  <a:pt x="969" y="514"/>
                </a:cubicBezTo>
                <a:close/>
                <a:moveTo>
                  <a:pt x="938" y="466"/>
                </a:moveTo>
                <a:cubicBezTo>
                  <a:pt x="937" y="466"/>
                  <a:pt x="937" y="466"/>
                  <a:pt x="937" y="466"/>
                </a:cubicBezTo>
                <a:cubicBezTo>
                  <a:pt x="935" y="457"/>
                  <a:pt x="933" y="448"/>
                  <a:pt x="931" y="439"/>
                </a:cubicBezTo>
                <a:cubicBezTo>
                  <a:pt x="936" y="442"/>
                  <a:pt x="940" y="445"/>
                  <a:pt x="944" y="448"/>
                </a:cubicBezTo>
                <a:cubicBezTo>
                  <a:pt x="947" y="450"/>
                  <a:pt x="950" y="453"/>
                  <a:pt x="953" y="455"/>
                </a:cubicBezTo>
                <a:cubicBezTo>
                  <a:pt x="955" y="465"/>
                  <a:pt x="958" y="474"/>
                  <a:pt x="961" y="484"/>
                </a:cubicBezTo>
                <a:cubicBezTo>
                  <a:pt x="953" y="478"/>
                  <a:pt x="945" y="472"/>
                  <a:pt x="938" y="466"/>
                </a:cubicBezTo>
                <a:close/>
                <a:moveTo>
                  <a:pt x="962" y="415"/>
                </a:moveTo>
                <a:cubicBezTo>
                  <a:pt x="960" y="413"/>
                  <a:pt x="958" y="412"/>
                  <a:pt x="956" y="411"/>
                </a:cubicBezTo>
                <a:cubicBezTo>
                  <a:pt x="951" y="407"/>
                  <a:pt x="945" y="403"/>
                  <a:pt x="940" y="400"/>
                </a:cubicBezTo>
                <a:cubicBezTo>
                  <a:pt x="938" y="390"/>
                  <a:pt x="936" y="381"/>
                  <a:pt x="934" y="372"/>
                </a:cubicBezTo>
                <a:cubicBezTo>
                  <a:pt x="935" y="373"/>
                  <a:pt x="935" y="373"/>
                  <a:pt x="935" y="373"/>
                </a:cubicBezTo>
                <a:cubicBezTo>
                  <a:pt x="938" y="374"/>
                  <a:pt x="941" y="376"/>
                  <a:pt x="943" y="378"/>
                </a:cubicBezTo>
                <a:cubicBezTo>
                  <a:pt x="947" y="380"/>
                  <a:pt x="951" y="383"/>
                  <a:pt x="955" y="385"/>
                </a:cubicBezTo>
                <a:cubicBezTo>
                  <a:pt x="957" y="395"/>
                  <a:pt x="959" y="405"/>
                  <a:pt x="962" y="415"/>
                </a:cubicBezTo>
                <a:close/>
                <a:moveTo>
                  <a:pt x="962" y="416"/>
                </a:moveTo>
                <a:cubicBezTo>
                  <a:pt x="964" y="425"/>
                  <a:pt x="967" y="434"/>
                  <a:pt x="969" y="444"/>
                </a:cubicBezTo>
                <a:cubicBezTo>
                  <a:pt x="963" y="439"/>
                  <a:pt x="957" y="434"/>
                  <a:pt x="950" y="429"/>
                </a:cubicBezTo>
                <a:cubicBezTo>
                  <a:pt x="949" y="428"/>
                  <a:pt x="948" y="427"/>
                  <a:pt x="946" y="426"/>
                </a:cubicBezTo>
                <a:cubicBezTo>
                  <a:pt x="944" y="418"/>
                  <a:pt x="942" y="409"/>
                  <a:pt x="940" y="400"/>
                </a:cubicBezTo>
                <a:cubicBezTo>
                  <a:pt x="945" y="404"/>
                  <a:pt x="951" y="407"/>
                  <a:pt x="956" y="411"/>
                </a:cubicBezTo>
                <a:cubicBezTo>
                  <a:pt x="958" y="413"/>
                  <a:pt x="960" y="414"/>
                  <a:pt x="962" y="416"/>
                </a:cubicBezTo>
                <a:close/>
                <a:moveTo>
                  <a:pt x="957" y="314"/>
                </a:moveTo>
                <a:cubicBezTo>
                  <a:pt x="951" y="310"/>
                  <a:pt x="945" y="307"/>
                  <a:pt x="939" y="304"/>
                </a:cubicBezTo>
                <a:cubicBezTo>
                  <a:pt x="938" y="295"/>
                  <a:pt x="936" y="287"/>
                  <a:pt x="935" y="278"/>
                </a:cubicBezTo>
                <a:cubicBezTo>
                  <a:pt x="941" y="281"/>
                  <a:pt x="947" y="285"/>
                  <a:pt x="953" y="288"/>
                </a:cubicBezTo>
                <a:cubicBezTo>
                  <a:pt x="954" y="296"/>
                  <a:pt x="956" y="305"/>
                  <a:pt x="957" y="314"/>
                </a:cubicBezTo>
                <a:close/>
                <a:moveTo>
                  <a:pt x="949" y="263"/>
                </a:moveTo>
                <a:cubicBezTo>
                  <a:pt x="954" y="265"/>
                  <a:pt x="959" y="268"/>
                  <a:pt x="964" y="271"/>
                </a:cubicBezTo>
                <a:cubicBezTo>
                  <a:pt x="965" y="279"/>
                  <a:pt x="967" y="287"/>
                  <a:pt x="968" y="296"/>
                </a:cubicBezTo>
                <a:cubicBezTo>
                  <a:pt x="968" y="295"/>
                  <a:pt x="967" y="295"/>
                  <a:pt x="966" y="294"/>
                </a:cubicBezTo>
                <a:cubicBezTo>
                  <a:pt x="962" y="292"/>
                  <a:pt x="957" y="290"/>
                  <a:pt x="953" y="287"/>
                </a:cubicBezTo>
                <a:cubicBezTo>
                  <a:pt x="952" y="279"/>
                  <a:pt x="950" y="271"/>
                  <a:pt x="949" y="263"/>
                </a:cubicBezTo>
                <a:close/>
                <a:moveTo>
                  <a:pt x="957" y="314"/>
                </a:moveTo>
                <a:cubicBezTo>
                  <a:pt x="959" y="323"/>
                  <a:pt x="961" y="332"/>
                  <a:pt x="963" y="341"/>
                </a:cubicBezTo>
                <a:cubicBezTo>
                  <a:pt x="963" y="341"/>
                  <a:pt x="963" y="341"/>
                  <a:pt x="963" y="341"/>
                </a:cubicBezTo>
                <a:cubicBezTo>
                  <a:pt x="959" y="339"/>
                  <a:pt x="955" y="336"/>
                  <a:pt x="951" y="334"/>
                </a:cubicBezTo>
                <a:cubicBezTo>
                  <a:pt x="948" y="332"/>
                  <a:pt x="946" y="331"/>
                  <a:pt x="943" y="330"/>
                </a:cubicBezTo>
                <a:cubicBezTo>
                  <a:pt x="942" y="321"/>
                  <a:pt x="940" y="313"/>
                  <a:pt x="939" y="304"/>
                </a:cubicBezTo>
                <a:cubicBezTo>
                  <a:pt x="945" y="308"/>
                  <a:pt x="951" y="311"/>
                  <a:pt x="957" y="314"/>
                </a:cubicBezTo>
                <a:close/>
                <a:moveTo>
                  <a:pt x="943" y="329"/>
                </a:moveTo>
                <a:cubicBezTo>
                  <a:pt x="937" y="326"/>
                  <a:pt x="931" y="323"/>
                  <a:pt x="925" y="319"/>
                </a:cubicBezTo>
                <a:cubicBezTo>
                  <a:pt x="924" y="311"/>
                  <a:pt x="922" y="303"/>
                  <a:pt x="921" y="295"/>
                </a:cubicBezTo>
                <a:cubicBezTo>
                  <a:pt x="927" y="298"/>
                  <a:pt x="933" y="301"/>
                  <a:pt x="939" y="304"/>
                </a:cubicBezTo>
                <a:cubicBezTo>
                  <a:pt x="940" y="312"/>
                  <a:pt x="941" y="321"/>
                  <a:pt x="943" y="329"/>
                </a:cubicBezTo>
                <a:close/>
                <a:moveTo>
                  <a:pt x="943" y="330"/>
                </a:moveTo>
                <a:cubicBezTo>
                  <a:pt x="945" y="338"/>
                  <a:pt x="946" y="347"/>
                  <a:pt x="948" y="356"/>
                </a:cubicBezTo>
                <a:cubicBezTo>
                  <a:pt x="946" y="355"/>
                  <a:pt x="945" y="354"/>
                  <a:pt x="943" y="353"/>
                </a:cubicBezTo>
                <a:cubicBezTo>
                  <a:pt x="938" y="350"/>
                  <a:pt x="934" y="348"/>
                  <a:pt x="929" y="345"/>
                </a:cubicBezTo>
                <a:cubicBezTo>
                  <a:pt x="928" y="337"/>
                  <a:pt x="926" y="328"/>
                  <a:pt x="925" y="320"/>
                </a:cubicBezTo>
                <a:cubicBezTo>
                  <a:pt x="931" y="323"/>
                  <a:pt x="937" y="327"/>
                  <a:pt x="943" y="330"/>
                </a:cubicBezTo>
                <a:close/>
                <a:moveTo>
                  <a:pt x="943" y="353"/>
                </a:moveTo>
                <a:cubicBezTo>
                  <a:pt x="945" y="354"/>
                  <a:pt x="946" y="355"/>
                  <a:pt x="948" y="357"/>
                </a:cubicBezTo>
                <a:cubicBezTo>
                  <a:pt x="950" y="366"/>
                  <a:pt x="952" y="375"/>
                  <a:pt x="955" y="385"/>
                </a:cubicBezTo>
                <a:cubicBezTo>
                  <a:pt x="951" y="382"/>
                  <a:pt x="947" y="380"/>
                  <a:pt x="943" y="377"/>
                </a:cubicBezTo>
                <a:cubicBezTo>
                  <a:pt x="941" y="376"/>
                  <a:pt x="938" y="374"/>
                  <a:pt x="935" y="372"/>
                </a:cubicBezTo>
                <a:cubicBezTo>
                  <a:pt x="934" y="371"/>
                  <a:pt x="934" y="371"/>
                  <a:pt x="934" y="371"/>
                </a:cubicBezTo>
                <a:cubicBezTo>
                  <a:pt x="933" y="363"/>
                  <a:pt x="931" y="354"/>
                  <a:pt x="929" y="346"/>
                </a:cubicBezTo>
                <a:cubicBezTo>
                  <a:pt x="934" y="348"/>
                  <a:pt x="938" y="351"/>
                  <a:pt x="943" y="353"/>
                </a:cubicBezTo>
                <a:close/>
                <a:moveTo>
                  <a:pt x="949" y="357"/>
                </a:moveTo>
                <a:cubicBezTo>
                  <a:pt x="957" y="362"/>
                  <a:pt x="964" y="366"/>
                  <a:pt x="969" y="370"/>
                </a:cubicBezTo>
                <a:cubicBezTo>
                  <a:pt x="972" y="381"/>
                  <a:pt x="974" y="391"/>
                  <a:pt x="977" y="401"/>
                </a:cubicBezTo>
                <a:cubicBezTo>
                  <a:pt x="973" y="398"/>
                  <a:pt x="968" y="395"/>
                  <a:pt x="964" y="391"/>
                </a:cubicBezTo>
                <a:cubicBezTo>
                  <a:pt x="961" y="389"/>
                  <a:pt x="958" y="387"/>
                  <a:pt x="955" y="385"/>
                </a:cubicBezTo>
                <a:cubicBezTo>
                  <a:pt x="953" y="376"/>
                  <a:pt x="951" y="366"/>
                  <a:pt x="949" y="357"/>
                </a:cubicBezTo>
                <a:close/>
                <a:moveTo>
                  <a:pt x="949" y="356"/>
                </a:moveTo>
                <a:cubicBezTo>
                  <a:pt x="947" y="348"/>
                  <a:pt x="945" y="339"/>
                  <a:pt x="944" y="330"/>
                </a:cubicBezTo>
                <a:cubicBezTo>
                  <a:pt x="946" y="332"/>
                  <a:pt x="948" y="333"/>
                  <a:pt x="951" y="334"/>
                </a:cubicBezTo>
                <a:cubicBezTo>
                  <a:pt x="955" y="337"/>
                  <a:pt x="959" y="339"/>
                  <a:pt x="963" y="342"/>
                </a:cubicBezTo>
                <a:cubicBezTo>
                  <a:pt x="965" y="351"/>
                  <a:pt x="967" y="360"/>
                  <a:pt x="969" y="370"/>
                </a:cubicBezTo>
                <a:cubicBezTo>
                  <a:pt x="963" y="365"/>
                  <a:pt x="957" y="361"/>
                  <a:pt x="949" y="356"/>
                </a:cubicBezTo>
                <a:close/>
                <a:moveTo>
                  <a:pt x="958" y="315"/>
                </a:moveTo>
                <a:cubicBezTo>
                  <a:pt x="958" y="315"/>
                  <a:pt x="958" y="315"/>
                  <a:pt x="958" y="315"/>
                </a:cubicBezTo>
                <a:cubicBezTo>
                  <a:pt x="964" y="318"/>
                  <a:pt x="969" y="321"/>
                  <a:pt x="974" y="324"/>
                </a:cubicBezTo>
                <a:cubicBezTo>
                  <a:pt x="976" y="334"/>
                  <a:pt x="979" y="344"/>
                  <a:pt x="981" y="354"/>
                </a:cubicBezTo>
                <a:cubicBezTo>
                  <a:pt x="981" y="353"/>
                  <a:pt x="980" y="353"/>
                  <a:pt x="979" y="352"/>
                </a:cubicBezTo>
                <a:cubicBezTo>
                  <a:pt x="975" y="349"/>
                  <a:pt x="969" y="345"/>
                  <a:pt x="963" y="341"/>
                </a:cubicBezTo>
                <a:cubicBezTo>
                  <a:pt x="961" y="332"/>
                  <a:pt x="960" y="323"/>
                  <a:pt x="958" y="315"/>
                </a:cubicBezTo>
                <a:close/>
                <a:moveTo>
                  <a:pt x="974" y="323"/>
                </a:moveTo>
                <a:cubicBezTo>
                  <a:pt x="969" y="320"/>
                  <a:pt x="964" y="317"/>
                  <a:pt x="958" y="314"/>
                </a:cubicBezTo>
                <a:cubicBezTo>
                  <a:pt x="958" y="314"/>
                  <a:pt x="958" y="314"/>
                  <a:pt x="958" y="314"/>
                </a:cubicBezTo>
                <a:cubicBezTo>
                  <a:pt x="956" y="305"/>
                  <a:pt x="954" y="297"/>
                  <a:pt x="953" y="288"/>
                </a:cubicBezTo>
                <a:cubicBezTo>
                  <a:pt x="957" y="290"/>
                  <a:pt x="962" y="293"/>
                  <a:pt x="966" y="295"/>
                </a:cubicBezTo>
                <a:cubicBezTo>
                  <a:pt x="967" y="295"/>
                  <a:pt x="968" y="296"/>
                  <a:pt x="969" y="296"/>
                </a:cubicBezTo>
                <a:cubicBezTo>
                  <a:pt x="970" y="305"/>
                  <a:pt x="972" y="314"/>
                  <a:pt x="974" y="323"/>
                </a:cubicBezTo>
                <a:close/>
                <a:moveTo>
                  <a:pt x="964" y="271"/>
                </a:moveTo>
                <a:cubicBezTo>
                  <a:pt x="967" y="272"/>
                  <a:pt x="971" y="274"/>
                  <a:pt x="974" y="276"/>
                </a:cubicBezTo>
                <a:cubicBezTo>
                  <a:pt x="977" y="277"/>
                  <a:pt x="979" y="278"/>
                  <a:pt x="982" y="280"/>
                </a:cubicBezTo>
                <a:cubicBezTo>
                  <a:pt x="984" y="289"/>
                  <a:pt x="986" y="298"/>
                  <a:pt x="988" y="308"/>
                </a:cubicBezTo>
                <a:cubicBezTo>
                  <a:pt x="983" y="304"/>
                  <a:pt x="977" y="301"/>
                  <a:pt x="971" y="297"/>
                </a:cubicBezTo>
                <a:cubicBezTo>
                  <a:pt x="969" y="296"/>
                  <a:pt x="969" y="296"/>
                  <a:pt x="969" y="296"/>
                </a:cubicBezTo>
                <a:cubicBezTo>
                  <a:pt x="967" y="288"/>
                  <a:pt x="966" y="279"/>
                  <a:pt x="964" y="271"/>
                </a:cubicBezTo>
                <a:close/>
                <a:moveTo>
                  <a:pt x="978" y="254"/>
                </a:moveTo>
                <a:cubicBezTo>
                  <a:pt x="979" y="254"/>
                  <a:pt x="981" y="255"/>
                  <a:pt x="982" y="256"/>
                </a:cubicBezTo>
                <a:cubicBezTo>
                  <a:pt x="987" y="258"/>
                  <a:pt x="991" y="260"/>
                  <a:pt x="995" y="263"/>
                </a:cubicBezTo>
                <a:cubicBezTo>
                  <a:pt x="997" y="272"/>
                  <a:pt x="999" y="282"/>
                  <a:pt x="1002" y="291"/>
                </a:cubicBezTo>
                <a:cubicBezTo>
                  <a:pt x="1002" y="291"/>
                  <a:pt x="1002" y="291"/>
                  <a:pt x="1002" y="291"/>
                </a:cubicBezTo>
                <a:cubicBezTo>
                  <a:pt x="995" y="287"/>
                  <a:pt x="989" y="283"/>
                  <a:pt x="983" y="280"/>
                </a:cubicBezTo>
                <a:cubicBezTo>
                  <a:pt x="981" y="271"/>
                  <a:pt x="979" y="262"/>
                  <a:pt x="978" y="254"/>
                </a:cubicBezTo>
                <a:close/>
                <a:moveTo>
                  <a:pt x="982" y="279"/>
                </a:moveTo>
                <a:cubicBezTo>
                  <a:pt x="979" y="278"/>
                  <a:pt x="977" y="277"/>
                  <a:pt x="974" y="275"/>
                </a:cubicBezTo>
                <a:cubicBezTo>
                  <a:pt x="971" y="274"/>
                  <a:pt x="967" y="272"/>
                  <a:pt x="964" y="270"/>
                </a:cubicBezTo>
                <a:cubicBezTo>
                  <a:pt x="963" y="262"/>
                  <a:pt x="961" y="253"/>
                  <a:pt x="960" y="245"/>
                </a:cubicBezTo>
                <a:cubicBezTo>
                  <a:pt x="966" y="247"/>
                  <a:pt x="972" y="250"/>
                  <a:pt x="977" y="253"/>
                </a:cubicBezTo>
                <a:cubicBezTo>
                  <a:pt x="979" y="262"/>
                  <a:pt x="980" y="271"/>
                  <a:pt x="982" y="279"/>
                </a:cubicBezTo>
                <a:close/>
                <a:moveTo>
                  <a:pt x="964" y="270"/>
                </a:moveTo>
                <a:cubicBezTo>
                  <a:pt x="959" y="267"/>
                  <a:pt x="954" y="265"/>
                  <a:pt x="949" y="262"/>
                </a:cubicBezTo>
                <a:cubicBezTo>
                  <a:pt x="948" y="254"/>
                  <a:pt x="947" y="245"/>
                  <a:pt x="946" y="237"/>
                </a:cubicBezTo>
                <a:cubicBezTo>
                  <a:pt x="950" y="240"/>
                  <a:pt x="955" y="242"/>
                  <a:pt x="960" y="244"/>
                </a:cubicBezTo>
                <a:cubicBezTo>
                  <a:pt x="961" y="253"/>
                  <a:pt x="962" y="261"/>
                  <a:pt x="964" y="270"/>
                </a:cubicBezTo>
                <a:close/>
                <a:moveTo>
                  <a:pt x="952" y="287"/>
                </a:moveTo>
                <a:cubicBezTo>
                  <a:pt x="947" y="284"/>
                  <a:pt x="941" y="281"/>
                  <a:pt x="935" y="278"/>
                </a:cubicBezTo>
                <a:cubicBezTo>
                  <a:pt x="934" y="270"/>
                  <a:pt x="933" y="262"/>
                  <a:pt x="932" y="254"/>
                </a:cubicBezTo>
                <a:cubicBezTo>
                  <a:pt x="937" y="257"/>
                  <a:pt x="943" y="260"/>
                  <a:pt x="949" y="263"/>
                </a:cubicBezTo>
                <a:cubicBezTo>
                  <a:pt x="950" y="271"/>
                  <a:pt x="951" y="279"/>
                  <a:pt x="952" y="287"/>
                </a:cubicBezTo>
                <a:close/>
                <a:moveTo>
                  <a:pt x="938" y="303"/>
                </a:moveTo>
                <a:cubicBezTo>
                  <a:pt x="933" y="300"/>
                  <a:pt x="927" y="297"/>
                  <a:pt x="921" y="294"/>
                </a:cubicBezTo>
                <a:cubicBezTo>
                  <a:pt x="920" y="286"/>
                  <a:pt x="919" y="277"/>
                  <a:pt x="918" y="269"/>
                </a:cubicBezTo>
                <a:cubicBezTo>
                  <a:pt x="924" y="272"/>
                  <a:pt x="929" y="275"/>
                  <a:pt x="935" y="278"/>
                </a:cubicBezTo>
                <a:cubicBezTo>
                  <a:pt x="936" y="286"/>
                  <a:pt x="937" y="295"/>
                  <a:pt x="938" y="303"/>
                </a:cubicBezTo>
                <a:close/>
                <a:moveTo>
                  <a:pt x="924" y="319"/>
                </a:moveTo>
                <a:cubicBezTo>
                  <a:pt x="919" y="316"/>
                  <a:pt x="913" y="313"/>
                  <a:pt x="908" y="309"/>
                </a:cubicBezTo>
                <a:cubicBezTo>
                  <a:pt x="908" y="309"/>
                  <a:pt x="908" y="309"/>
                  <a:pt x="908" y="309"/>
                </a:cubicBezTo>
                <a:cubicBezTo>
                  <a:pt x="907" y="301"/>
                  <a:pt x="906" y="293"/>
                  <a:pt x="905" y="285"/>
                </a:cubicBezTo>
                <a:cubicBezTo>
                  <a:pt x="910" y="288"/>
                  <a:pt x="915" y="291"/>
                  <a:pt x="921" y="294"/>
                </a:cubicBezTo>
                <a:cubicBezTo>
                  <a:pt x="922" y="302"/>
                  <a:pt x="923" y="311"/>
                  <a:pt x="924" y="319"/>
                </a:cubicBezTo>
                <a:close/>
                <a:moveTo>
                  <a:pt x="924" y="320"/>
                </a:moveTo>
                <a:cubicBezTo>
                  <a:pt x="926" y="328"/>
                  <a:pt x="927" y="336"/>
                  <a:pt x="929" y="345"/>
                </a:cubicBezTo>
                <a:cubicBezTo>
                  <a:pt x="923" y="341"/>
                  <a:pt x="917" y="338"/>
                  <a:pt x="911" y="335"/>
                </a:cubicBezTo>
                <a:cubicBezTo>
                  <a:pt x="910" y="326"/>
                  <a:pt x="909" y="318"/>
                  <a:pt x="908" y="310"/>
                </a:cubicBezTo>
                <a:cubicBezTo>
                  <a:pt x="913" y="313"/>
                  <a:pt x="919" y="316"/>
                  <a:pt x="924" y="320"/>
                </a:cubicBezTo>
                <a:close/>
                <a:moveTo>
                  <a:pt x="929" y="345"/>
                </a:moveTo>
                <a:cubicBezTo>
                  <a:pt x="930" y="354"/>
                  <a:pt x="932" y="363"/>
                  <a:pt x="934" y="371"/>
                </a:cubicBezTo>
                <a:cubicBezTo>
                  <a:pt x="928" y="368"/>
                  <a:pt x="921" y="364"/>
                  <a:pt x="915" y="360"/>
                </a:cubicBezTo>
                <a:cubicBezTo>
                  <a:pt x="914" y="352"/>
                  <a:pt x="913" y="344"/>
                  <a:pt x="911" y="335"/>
                </a:cubicBezTo>
                <a:cubicBezTo>
                  <a:pt x="917" y="339"/>
                  <a:pt x="923" y="342"/>
                  <a:pt x="929" y="345"/>
                </a:cubicBezTo>
                <a:close/>
                <a:moveTo>
                  <a:pt x="934" y="372"/>
                </a:moveTo>
                <a:cubicBezTo>
                  <a:pt x="936" y="381"/>
                  <a:pt x="938" y="390"/>
                  <a:pt x="940" y="399"/>
                </a:cubicBezTo>
                <a:cubicBezTo>
                  <a:pt x="938" y="398"/>
                  <a:pt x="937" y="397"/>
                  <a:pt x="936" y="397"/>
                </a:cubicBezTo>
                <a:cubicBezTo>
                  <a:pt x="933" y="395"/>
                  <a:pt x="930" y="393"/>
                  <a:pt x="928" y="391"/>
                </a:cubicBezTo>
                <a:cubicBezTo>
                  <a:pt x="920" y="387"/>
                  <a:pt x="920" y="387"/>
                  <a:pt x="920" y="387"/>
                </a:cubicBezTo>
                <a:cubicBezTo>
                  <a:pt x="918" y="378"/>
                  <a:pt x="917" y="370"/>
                  <a:pt x="915" y="361"/>
                </a:cubicBezTo>
                <a:cubicBezTo>
                  <a:pt x="922" y="365"/>
                  <a:pt x="928" y="368"/>
                  <a:pt x="934" y="372"/>
                </a:cubicBezTo>
                <a:close/>
                <a:moveTo>
                  <a:pt x="927" y="392"/>
                </a:moveTo>
                <a:cubicBezTo>
                  <a:pt x="930" y="394"/>
                  <a:pt x="933" y="395"/>
                  <a:pt x="935" y="397"/>
                </a:cubicBezTo>
                <a:cubicBezTo>
                  <a:pt x="937" y="398"/>
                  <a:pt x="938" y="399"/>
                  <a:pt x="940" y="400"/>
                </a:cubicBezTo>
                <a:cubicBezTo>
                  <a:pt x="942" y="408"/>
                  <a:pt x="944" y="417"/>
                  <a:pt x="946" y="426"/>
                </a:cubicBezTo>
                <a:cubicBezTo>
                  <a:pt x="938" y="421"/>
                  <a:pt x="931" y="416"/>
                  <a:pt x="925" y="412"/>
                </a:cubicBezTo>
                <a:cubicBezTo>
                  <a:pt x="923" y="404"/>
                  <a:pt x="922" y="396"/>
                  <a:pt x="920" y="388"/>
                </a:cubicBezTo>
                <a:lnTo>
                  <a:pt x="927" y="392"/>
                </a:lnTo>
                <a:close/>
                <a:moveTo>
                  <a:pt x="946" y="427"/>
                </a:moveTo>
                <a:cubicBezTo>
                  <a:pt x="948" y="436"/>
                  <a:pt x="950" y="445"/>
                  <a:pt x="953" y="454"/>
                </a:cubicBezTo>
                <a:cubicBezTo>
                  <a:pt x="950" y="452"/>
                  <a:pt x="947" y="450"/>
                  <a:pt x="944" y="448"/>
                </a:cubicBezTo>
                <a:cubicBezTo>
                  <a:pt x="940" y="444"/>
                  <a:pt x="936" y="441"/>
                  <a:pt x="931" y="438"/>
                </a:cubicBezTo>
                <a:cubicBezTo>
                  <a:pt x="929" y="429"/>
                  <a:pt x="927" y="421"/>
                  <a:pt x="925" y="413"/>
                </a:cubicBezTo>
                <a:cubicBezTo>
                  <a:pt x="932" y="417"/>
                  <a:pt x="939" y="421"/>
                  <a:pt x="946" y="427"/>
                </a:cubicBezTo>
                <a:close/>
                <a:moveTo>
                  <a:pt x="946" y="427"/>
                </a:moveTo>
                <a:cubicBezTo>
                  <a:pt x="948" y="428"/>
                  <a:pt x="949" y="429"/>
                  <a:pt x="950" y="430"/>
                </a:cubicBezTo>
                <a:cubicBezTo>
                  <a:pt x="956" y="434"/>
                  <a:pt x="963" y="440"/>
                  <a:pt x="970" y="445"/>
                </a:cubicBezTo>
                <a:cubicBezTo>
                  <a:pt x="972" y="454"/>
                  <a:pt x="975" y="464"/>
                  <a:pt x="978" y="474"/>
                </a:cubicBezTo>
                <a:cubicBezTo>
                  <a:pt x="970" y="467"/>
                  <a:pt x="962" y="461"/>
                  <a:pt x="953" y="455"/>
                </a:cubicBezTo>
                <a:cubicBezTo>
                  <a:pt x="953" y="455"/>
                  <a:pt x="953" y="455"/>
                  <a:pt x="953" y="455"/>
                </a:cubicBezTo>
                <a:cubicBezTo>
                  <a:pt x="951" y="446"/>
                  <a:pt x="949" y="436"/>
                  <a:pt x="946" y="427"/>
                </a:cubicBezTo>
                <a:close/>
                <a:moveTo>
                  <a:pt x="963" y="416"/>
                </a:moveTo>
                <a:cubicBezTo>
                  <a:pt x="970" y="422"/>
                  <a:pt x="978" y="428"/>
                  <a:pt x="986" y="434"/>
                </a:cubicBezTo>
                <a:cubicBezTo>
                  <a:pt x="989" y="444"/>
                  <a:pt x="992" y="454"/>
                  <a:pt x="995" y="464"/>
                </a:cubicBezTo>
                <a:cubicBezTo>
                  <a:pt x="987" y="457"/>
                  <a:pt x="978" y="451"/>
                  <a:pt x="970" y="444"/>
                </a:cubicBezTo>
                <a:cubicBezTo>
                  <a:pt x="968" y="435"/>
                  <a:pt x="965" y="425"/>
                  <a:pt x="963" y="416"/>
                </a:cubicBezTo>
                <a:close/>
                <a:moveTo>
                  <a:pt x="962" y="415"/>
                </a:moveTo>
                <a:cubicBezTo>
                  <a:pt x="960" y="405"/>
                  <a:pt x="958" y="396"/>
                  <a:pt x="955" y="386"/>
                </a:cubicBezTo>
                <a:cubicBezTo>
                  <a:pt x="958" y="388"/>
                  <a:pt x="961" y="390"/>
                  <a:pt x="964" y="392"/>
                </a:cubicBezTo>
                <a:cubicBezTo>
                  <a:pt x="968" y="395"/>
                  <a:pt x="973" y="399"/>
                  <a:pt x="977" y="402"/>
                </a:cubicBezTo>
                <a:cubicBezTo>
                  <a:pt x="980" y="412"/>
                  <a:pt x="983" y="423"/>
                  <a:pt x="986" y="433"/>
                </a:cubicBezTo>
                <a:cubicBezTo>
                  <a:pt x="978" y="427"/>
                  <a:pt x="970" y="421"/>
                  <a:pt x="962" y="415"/>
                </a:cubicBezTo>
                <a:close/>
                <a:moveTo>
                  <a:pt x="970" y="371"/>
                </a:moveTo>
                <a:cubicBezTo>
                  <a:pt x="970" y="371"/>
                  <a:pt x="971" y="371"/>
                  <a:pt x="971" y="372"/>
                </a:cubicBezTo>
                <a:cubicBezTo>
                  <a:pt x="977" y="376"/>
                  <a:pt x="983" y="381"/>
                  <a:pt x="989" y="385"/>
                </a:cubicBezTo>
                <a:cubicBezTo>
                  <a:pt x="992" y="396"/>
                  <a:pt x="995" y="407"/>
                  <a:pt x="999" y="418"/>
                </a:cubicBezTo>
                <a:cubicBezTo>
                  <a:pt x="992" y="412"/>
                  <a:pt x="985" y="407"/>
                  <a:pt x="978" y="402"/>
                </a:cubicBezTo>
                <a:cubicBezTo>
                  <a:pt x="975" y="391"/>
                  <a:pt x="972" y="381"/>
                  <a:pt x="970" y="371"/>
                </a:cubicBezTo>
                <a:close/>
                <a:moveTo>
                  <a:pt x="972" y="371"/>
                </a:moveTo>
                <a:cubicBezTo>
                  <a:pt x="971" y="371"/>
                  <a:pt x="970" y="371"/>
                  <a:pt x="970" y="370"/>
                </a:cubicBezTo>
                <a:cubicBezTo>
                  <a:pt x="968" y="361"/>
                  <a:pt x="965" y="351"/>
                  <a:pt x="963" y="342"/>
                </a:cubicBezTo>
                <a:cubicBezTo>
                  <a:pt x="969" y="346"/>
                  <a:pt x="974" y="349"/>
                  <a:pt x="979" y="353"/>
                </a:cubicBezTo>
                <a:cubicBezTo>
                  <a:pt x="980" y="353"/>
                  <a:pt x="981" y="354"/>
                  <a:pt x="981" y="354"/>
                </a:cubicBezTo>
                <a:cubicBezTo>
                  <a:pt x="984" y="364"/>
                  <a:pt x="986" y="374"/>
                  <a:pt x="989" y="384"/>
                </a:cubicBezTo>
                <a:cubicBezTo>
                  <a:pt x="983" y="380"/>
                  <a:pt x="977" y="376"/>
                  <a:pt x="972" y="371"/>
                </a:cubicBezTo>
                <a:close/>
                <a:moveTo>
                  <a:pt x="975" y="324"/>
                </a:moveTo>
                <a:cubicBezTo>
                  <a:pt x="979" y="327"/>
                  <a:pt x="983" y="330"/>
                  <a:pt x="987" y="333"/>
                </a:cubicBezTo>
                <a:cubicBezTo>
                  <a:pt x="990" y="335"/>
                  <a:pt x="993" y="337"/>
                  <a:pt x="996" y="339"/>
                </a:cubicBezTo>
                <a:cubicBezTo>
                  <a:pt x="998" y="349"/>
                  <a:pt x="1001" y="360"/>
                  <a:pt x="1004" y="371"/>
                </a:cubicBezTo>
                <a:cubicBezTo>
                  <a:pt x="997" y="365"/>
                  <a:pt x="989" y="359"/>
                  <a:pt x="982" y="354"/>
                </a:cubicBezTo>
                <a:cubicBezTo>
                  <a:pt x="979" y="344"/>
                  <a:pt x="977" y="334"/>
                  <a:pt x="975" y="324"/>
                </a:cubicBezTo>
                <a:close/>
                <a:moveTo>
                  <a:pt x="987" y="332"/>
                </a:moveTo>
                <a:cubicBezTo>
                  <a:pt x="983" y="329"/>
                  <a:pt x="979" y="326"/>
                  <a:pt x="975" y="324"/>
                </a:cubicBezTo>
                <a:cubicBezTo>
                  <a:pt x="973" y="315"/>
                  <a:pt x="971" y="306"/>
                  <a:pt x="969" y="297"/>
                </a:cubicBezTo>
                <a:cubicBezTo>
                  <a:pt x="971" y="298"/>
                  <a:pt x="971" y="298"/>
                  <a:pt x="971" y="298"/>
                </a:cubicBezTo>
                <a:cubicBezTo>
                  <a:pt x="977" y="301"/>
                  <a:pt x="983" y="304"/>
                  <a:pt x="988" y="308"/>
                </a:cubicBezTo>
                <a:cubicBezTo>
                  <a:pt x="991" y="318"/>
                  <a:pt x="993" y="328"/>
                  <a:pt x="996" y="338"/>
                </a:cubicBezTo>
                <a:cubicBezTo>
                  <a:pt x="993" y="336"/>
                  <a:pt x="990" y="334"/>
                  <a:pt x="987" y="332"/>
                </a:cubicBezTo>
                <a:close/>
                <a:moveTo>
                  <a:pt x="983" y="280"/>
                </a:moveTo>
                <a:cubicBezTo>
                  <a:pt x="989" y="284"/>
                  <a:pt x="995" y="287"/>
                  <a:pt x="1002" y="292"/>
                </a:cubicBezTo>
                <a:cubicBezTo>
                  <a:pt x="1004" y="302"/>
                  <a:pt x="1007" y="312"/>
                  <a:pt x="1009" y="323"/>
                </a:cubicBezTo>
                <a:cubicBezTo>
                  <a:pt x="1005" y="319"/>
                  <a:pt x="1000" y="316"/>
                  <a:pt x="995" y="312"/>
                </a:cubicBezTo>
                <a:cubicBezTo>
                  <a:pt x="993" y="311"/>
                  <a:pt x="991" y="309"/>
                  <a:pt x="989" y="308"/>
                </a:cubicBezTo>
                <a:cubicBezTo>
                  <a:pt x="987" y="299"/>
                  <a:pt x="985" y="289"/>
                  <a:pt x="983" y="280"/>
                </a:cubicBezTo>
                <a:close/>
                <a:moveTo>
                  <a:pt x="996" y="263"/>
                </a:moveTo>
                <a:cubicBezTo>
                  <a:pt x="1001" y="266"/>
                  <a:pt x="1006" y="269"/>
                  <a:pt x="1011" y="273"/>
                </a:cubicBezTo>
                <a:cubicBezTo>
                  <a:pt x="1012" y="274"/>
                  <a:pt x="1014" y="275"/>
                  <a:pt x="1016" y="276"/>
                </a:cubicBezTo>
                <a:cubicBezTo>
                  <a:pt x="1018" y="286"/>
                  <a:pt x="1021" y="297"/>
                  <a:pt x="1024" y="307"/>
                </a:cubicBezTo>
                <a:cubicBezTo>
                  <a:pt x="1017" y="302"/>
                  <a:pt x="1010" y="297"/>
                  <a:pt x="1003" y="292"/>
                </a:cubicBezTo>
                <a:cubicBezTo>
                  <a:pt x="1002" y="292"/>
                  <a:pt x="1002" y="292"/>
                  <a:pt x="1002" y="292"/>
                </a:cubicBezTo>
                <a:cubicBezTo>
                  <a:pt x="1000" y="282"/>
                  <a:pt x="998" y="272"/>
                  <a:pt x="996" y="263"/>
                </a:cubicBezTo>
                <a:close/>
                <a:moveTo>
                  <a:pt x="1011" y="272"/>
                </a:moveTo>
                <a:cubicBezTo>
                  <a:pt x="1006" y="269"/>
                  <a:pt x="1001" y="266"/>
                  <a:pt x="996" y="263"/>
                </a:cubicBezTo>
                <a:cubicBezTo>
                  <a:pt x="994" y="254"/>
                  <a:pt x="992" y="245"/>
                  <a:pt x="991" y="236"/>
                </a:cubicBezTo>
                <a:cubicBezTo>
                  <a:pt x="996" y="239"/>
                  <a:pt x="1002" y="242"/>
                  <a:pt x="1009" y="246"/>
                </a:cubicBezTo>
                <a:cubicBezTo>
                  <a:pt x="1011" y="256"/>
                  <a:pt x="1013" y="266"/>
                  <a:pt x="1015" y="275"/>
                </a:cubicBezTo>
                <a:cubicBezTo>
                  <a:pt x="1014" y="274"/>
                  <a:pt x="1012" y="273"/>
                  <a:pt x="1011" y="272"/>
                </a:cubicBezTo>
                <a:close/>
                <a:moveTo>
                  <a:pt x="1004" y="219"/>
                </a:moveTo>
                <a:cubicBezTo>
                  <a:pt x="1010" y="222"/>
                  <a:pt x="1016" y="225"/>
                  <a:pt x="1022" y="229"/>
                </a:cubicBezTo>
                <a:cubicBezTo>
                  <a:pt x="1024" y="239"/>
                  <a:pt x="1026" y="249"/>
                  <a:pt x="1029" y="260"/>
                </a:cubicBezTo>
                <a:cubicBezTo>
                  <a:pt x="1026" y="257"/>
                  <a:pt x="1022" y="255"/>
                  <a:pt x="1019" y="252"/>
                </a:cubicBezTo>
                <a:cubicBezTo>
                  <a:pt x="1016" y="250"/>
                  <a:pt x="1013" y="248"/>
                  <a:pt x="1009" y="246"/>
                </a:cubicBezTo>
                <a:cubicBezTo>
                  <a:pt x="1007" y="237"/>
                  <a:pt x="1005" y="228"/>
                  <a:pt x="1004" y="219"/>
                </a:cubicBezTo>
                <a:close/>
                <a:moveTo>
                  <a:pt x="1009" y="245"/>
                </a:moveTo>
                <a:cubicBezTo>
                  <a:pt x="1002" y="241"/>
                  <a:pt x="996" y="238"/>
                  <a:pt x="991" y="236"/>
                </a:cubicBezTo>
                <a:cubicBezTo>
                  <a:pt x="989" y="227"/>
                  <a:pt x="988" y="219"/>
                  <a:pt x="987" y="211"/>
                </a:cubicBezTo>
                <a:cubicBezTo>
                  <a:pt x="990" y="212"/>
                  <a:pt x="994" y="214"/>
                  <a:pt x="998" y="216"/>
                </a:cubicBezTo>
                <a:cubicBezTo>
                  <a:pt x="999" y="217"/>
                  <a:pt x="1001" y="218"/>
                  <a:pt x="1003" y="219"/>
                </a:cubicBezTo>
                <a:cubicBezTo>
                  <a:pt x="1005" y="227"/>
                  <a:pt x="1007" y="236"/>
                  <a:pt x="1009" y="245"/>
                </a:cubicBezTo>
                <a:close/>
                <a:moveTo>
                  <a:pt x="995" y="262"/>
                </a:moveTo>
                <a:cubicBezTo>
                  <a:pt x="991" y="260"/>
                  <a:pt x="987" y="257"/>
                  <a:pt x="982" y="255"/>
                </a:cubicBezTo>
                <a:cubicBezTo>
                  <a:pt x="981" y="254"/>
                  <a:pt x="979" y="254"/>
                  <a:pt x="978" y="253"/>
                </a:cubicBezTo>
                <a:cubicBezTo>
                  <a:pt x="976" y="244"/>
                  <a:pt x="975" y="236"/>
                  <a:pt x="974" y="228"/>
                </a:cubicBezTo>
                <a:cubicBezTo>
                  <a:pt x="979" y="230"/>
                  <a:pt x="984" y="233"/>
                  <a:pt x="990" y="236"/>
                </a:cubicBezTo>
                <a:cubicBezTo>
                  <a:pt x="990" y="236"/>
                  <a:pt x="990" y="236"/>
                  <a:pt x="990" y="236"/>
                </a:cubicBezTo>
                <a:cubicBezTo>
                  <a:pt x="992" y="245"/>
                  <a:pt x="993" y="253"/>
                  <a:pt x="995" y="262"/>
                </a:cubicBezTo>
                <a:close/>
                <a:moveTo>
                  <a:pt x="977" y="253"/>
                </a:moveTo>
                <a:cubicBezTo>
                  <a:pt x="971" y="250"/>
                  <a:pt x="966" y="247"/>
                  <a:pt x="960" y="244"/>
                </a:cubicBezTo>
                <a:cubicBezTo>
                  <a:pt x="959" y="236"/>
                  <a:pt x="958" y="227"/>
                  <a:pt x="957" y="219"/>
                </a:cubicBezTo>
                <a:cubicBezTo>
                  <a:pt x="962" y="222"/>
                  <a:pt x="968" y="225"/>
                  <a:pt x="973" y="227"/>
                </a:cubicBezTo>
                <a:cubicBezTo>
                  <a:pt x="974" y="236"/>
                  <a:pt x="976" y="244"/>
                  <a:pt x="977" y="253"/>
                </a:cubicBezTo>
                <a:close/>
                <a:moveTo>
                  <a:pt x="960" y="244"/>
                </a:moveTo>
                <a:cubicBezTo>
                  <a:pt x="955" y="241"/>
                  <a:pt x="950" y="239"/>
                  <a:pt x="946" y="237"/>
                </a:cubicBezTo>
                <a:cubicBezTo>
                  <a:pt x="945" y="228"/>
                  <a:pt x="944" y="220"/>
                  <a:pt x="943" y="212"/>
                </a:cubicBezTo>
                <a:cubicBezTo>
                  <a:pt x="948" y="215"/>
                  <a:pt x="952" y="217"/>
                  <a:pt x="957" y="219"/>
                </a:cubicBezTo>
                <a:cubicBezTo>
                  <a:pt x="957" y="227"/>
                  <a:pt x="959" y="235"/>
                  <a:pt x="960" y="244"/>
                </a:cubicBezTo>
                <a:close/>
                <a:moveTo>
                  <a:pt x="949" y="262"/>
                </a:moveTo>
                <a:cubicBezTo>
                  <a:pt x="943" y="259"/>
                  <a:pt x="937" y="256"/>
                  <a:pt x="932" y="253"/>
                </a:cubicBezTo>
                <a:cubicBezTo>
                  <a:pt x="931" y="245"/>
                  <a:pt x="930" y="237"/>
                  <a:pt x="929" y="229"/>
                </a:cubicBezTo>
                <a:cubicBezTo>
                  <a:pt x="935" y="231"/>
                  <a:pt x="940" y="234"/>
                  <a:pt x="945" y="237"/>
                </a:cubicBezTo>
                <a:cubicBezTo>
                  <a:pt x="946" y="245"/>
                  <a:pt x="947" y="254"/>
                  <a:pt x="949" y="262"/>
                </a:cubicBezTo>
                <a:close/>
                <a:moveTo>
                  <a:pt x="934" y="277"/>
                </a:moveTo>
                <a:cubicBezTo>
                  <a:pt x="929" y="275"/>
                  <a:pt x="924" y="272"/>
                  <a:pt x="918" y="269"/>
                </a:cubicBezTo>
                <a:cubicBezTo>
                  <a:pt x="917" y="261"/>
                  <a:pt x="916" y="253"/>
                  <a:pt x="916" y="245"/>
                </a:cubicBezTo>
                <a:cubicBezTo>
                  <a:pt x="921" y="248"/>
                  <a:pt x="926" y="251"/>
                  <a:pt x="931" y="253"/>
                </a:cubicBezTo>
                <a:cubicBezTo>
                  <a:pt x="932" y="261"/>
                  <a:pt x="933" y="269"/>
                  <a:pt x="934" y="277"/>
                </a:cubicBezTo>
                <a:close/>
                <a:moveTo>
                  <a:pt x="921" y="294"/>
                </a:moveTo>
                <a:cubicBezTo>
                  <a:pt x="915" y="291"/>
                  <a:pt x="910" y="288"/>
                  <a:pt x="905" y="285"/>
                </a:cubicBezTo>
                <a:cubicBezTo>
                  <a:pt x="904" y="277"/>
                  <a:pt x="903" y="268"/>
                  <a:pt x="902" y="260"/>
                </a:cubicBezTo>
                <a:cubicBezTo>
                  <a:pt x="907" y="263"/>
                  <a:pt x="912" y="266"/>
                  <a:pt x="918" y="269"/>
                </a:cubicBezTo>
                <a:cubicBezTo>
                  <a:pt x="919" y="277"/>
                  <a:pt x="920" y="285"/>
                  <a:pt x="921" y="294"/>
                </a:cubicBezTo>
                <a:close/>
                <a:moveTo>
                  <a:pt x="907" y="309"/>
                </a:moveTo>
                <a:cubicBezTo>
                  <a:pt x="902" y="306"/>
                  <a:pt x="896" y="303"/>
                  <a:pt x="891" y="300"/>
                </a:cubicBezTo>
                <a:cubicBezTo>
                  <a:pt x="890" y="292"/>
                  <a:pt x="889" y="284"/>
                  <a:pt x="889" y="276"/>
                </a:cubicBezTo>
                <a:cubicBezTo>
                  <a:pt x="894" y="279"/>
                  <a:pt x="899" y="282"/>
                  <a:pt x="904" y="285"/>
                </a:cubicBezTo>
                <a:cubicBezTo>
                  <a:pt x="905" y="293"/>
                  <a:pt x="906" y="301"/>
                  <a:pt x="907" y="309"/>
                </a:cubicBezTo>
                <a:close/>
                <a:moveTo>
                  <a:pt x="907" y="310"/>
                </a:moveTo>
                <a:cubicBezTo>
                  <a:pt x="908" y="318"/>
                  <a:pt x="909" y="326"/>
                  <a:pt x="911" y="334"/>
                </a:cubicBezTo>
                <a:cubicBezTo>
                  <a:pt x="905" y="331"/>
                  <a:pt x="899" y="328"/>
                  <a:pt x="894" y="325"/>
                </a:cubicBezTo>
                <a:cubicBezTo>
                  <a:pt x="893" y="317"/>
                  <a:pt x="892" y="308"/>
                  <a:pt x="891" y="301"/>
                </a:cubicBezTo>
                <a:cubicBezTo>
                  <a:pt x="896" y="304"/>
                  <a:pt x="902" y="307"/>
                  <a:pt x="907" y="310"/>
                </a:cubicBezTo>
                <a:close/>
                <a:moveTo>
                  <a:pt x="911" y="335"/>
                </a:moveTo>
                <a:cubicBezTo>
                  <a:pt x="912" y="343"/>
                  <a:pt x="913" y="352"/>
                  <a:pt x="915" y="360"/>
                </a:cubicBezTo>
                <a:cubicBezTo>
                  <a:pt x="909" y="357"/>
                  <a:pt x="903" y="353"/>
                  <a:pt x="897" y="350"/>
                </a:cubicBezTo>
                <a:cubicBezTo>
                  <a:pt x="896" y="342"/>
                  <a:pt x="895" y="333"/>
                  <a:pt x="894" y="325"/>
                </a:cubicBezTo>
                <a:cubicBezTo>
                  <a:pt x="900" y="328"/>
                  <a:pt x="905" y="332"/>
                  <a:pt x="911" y="335"/>
                </a:cubicBezTo>
                <a:close/>
                <a:moveTo>
                  <a:pt x="915" y="361"/>
                </a:moveTo>
                <a:cubicBezTo>
                  <a:pt x="916" y="369"/>
                  <a:pt x="918" y="378"/>
                  <a:pt x="920" y="387"/>
                </a:cubicBezTo>
                <a:cubicBezTo>
                  <a:pt x="914" y="383"/>
                  <a:pt x="907" y="379"/>
                  <a:pt x="901" y="376"/>
                </a:cubicBezTo>
                <a:cubicBezTo>
                  <a:pt x="900" y="367"/>
                  <a:pt x="899" y="359"/>
                  <a:pt x="898" y="351"/>
                </a:cubicBezTo>
                <a:cubicBezTo>
                  <a:pt x="903" y="354"/>
                  <a:pt x="909" y="357"/>
                  <a:pt x="915" y="361"/>
                </a:cubicBezTo>
                <a:close/>
                <a:moveTo>
                  <a:pt x="920" y="387"/>
                </a:moveTo>
                <a:cubicBezTo>
                  <a:pt x="921" y="395"/>
                  <a:pt x="923" y="404"/>
                  <a:pt x="925" y="412"/>
                </a:cubicBezTo>
                <a:cubicBezTo>
                  <a:pt x="924" y="411"/>
                  <a:pt x="923" y="410"/>
                  <a:pt x="922" y="410"/>
                </a:cubicBezTo>
                <a:cubicBezTo>
                  <a:pt x="916" y="407"/>
                  <a:pt x="911" y="403"/>
                  <a:pt x="906" y="400"/>
                </a:cubicBezTo>
                <a:cubicBezTo>
                  <a:pt x="904" y="392"/>
                  <a:pt x="903" y="384"/>
                  <a:pt x="902" y="376"/>
                </a:cubicBezTo>
                <a:cubicBezTo>
                  <a:pt x="908" y="380"/>
                  <a:pt x="914" y="384"/>
                  <a:pt x="920" y="387"/>
                </a:cubicBezTo>
                <a:close/>
                <a:moveTo>
                  <a:pt x="921" y="410"/>
                </a:moveTo>
                <a:cubicBezTo>
                  <a:pt x="922" y="411"/>
                  <a:pt x="924" y="412"/>
                  <a:pt x="925" y="412"/>
                </a:cubicBezTo>
                <a:cubicBezTo>
                  <a:pt x="926" y="421"/>
                  <a:pt x="928" y="429"/>
                  <a:pt x="930" y="437"/>
                </a:cubicBezTo>
                <a:cubicBezTo>
                  <a:pt x="930" y="437"/>
                  <a:pt x="930" y="437"/>
                  <a:pt x="930" y="437"/>
                </a:cubicBezTo>
                <a:cubicBezTo>
                  <a:pt x="925" y="434"/>
                  <a:pt x="920" y="431"/>
                  <a:pt x="915" y="428"/>
                </a:cubicBezTo>
                <a:cubicBezTo>
                  <a:pt x="911" y="425"/>
                  <a:pt x="911" y="425"/>
                  <a:pt x="911" y="425"/>
                </a:cubicBezTo>
                <a:cubicBezTo>
                  <a:pt x="909" y="417"/>
                  <a:pt x="907" y="409"/>
                  <a:pt x="906" y="401"/>
                </a:cubicBezTo>
                <a:cubicBezTo>
                  <a:pt x="911" y="404"/>
                  <a:pt x="916" y="407"/>
                  <a:pt x="921" y="410"/>
                </a:cubicBezTo>
                <a:close/>
                <a:moveTo>
                  <a:pt x="914" y="428"/>
                </a:moveTo>
                <a:cubicBezTo>
                  <a:pt x="920" y="431"/>
                  <a:pt x="925" y="435"/>
                  <a:pt x="930" y="438"/>
                </a:cubicBezTo>
                <a:cubicBezTo>
                  <a:pt x="932" y="447"/>
                  <a:pt x="935" y="456"/>
                  <a:pt x="937" y="465"/>
                </a:cubicBezTo>
                <a:cubicBezTo>
                  <a:pt x="930" y="460"/>
                  <a:pt x="923" y="455"/>
                  <a:pt x="916" y="450"/>
                </a:cubicBezTo>
                <a:cubicBezTo>
                  <a:pt x="914" y="442"/>
                  <a:pt x="912" y="434"/>
                  <a:pt x="911" y="426"/>
                </a:cubicBezTo>
                <a:lnTo>
                  <a:pt x="914" y="428"/>
                </a:lnTo>
                <a:close/>
                <a:moveTo>
                  <a:pt x="937" y="466"/>
                </a:moveTo>
                <a:cubicBezTo>
                  <a:pt x="939" y="475"/>
                  <a:pt x="942" y="484"/>
                  <a:pt x="944" y="493"/>
                </a:cubicBezTo>
                <a:cubicBezTo>
                  <a:pt x="940" y="490"/>
                  <a:pt x="936" y="487"/>
                  <a:pt x="932" y="484"/>
                </a:cubicBezTo>
                <a:cubicBezTo>
                  <a:pt x="929" y="481"/>
                  <a:pt x="925" y="479"/>
                  <a:pt x="922" y="477"/>
                </a:cubicBezTo>
                <a:cubicBezTo>
                  <a:pt x="920" y="468"/>
                  <a:pt x="918" y="459"/>
                  <a:pt x="916" y="451"/>
                </a:cubicBezTo>
                <a:cubicBezTo>
                  <a:pt x="924" y="456"/>
                  <a:pt x="931" y="461"/>
                  <a:pt x="937" y="466"/>
                </a:cubicBezTo>
                <a:close/>
                <a:moveTo>
                  <a:pt x="931" y="484"/>
                </a:moveTo>
                <a:cubicBezTo>
                  <a:pt x="936" y="487"/>
                  <a:pt x="940" y="491"/>
                  <a:pt x="944" y="494"/>
                </a:cubicBezTo>
                <a:cubicBezTo>
                  <a:pt x="946" y="503"/>
                  <a:pt x="949" y="512"/>
                  <a:pt x="951" y="520"/>
                </a:cubicBezTo>
                <a:cubicBezTo>
                  <a:pt x="944" y="514"/>
                  <a:pt x="936" y="508"/>
                  <a:pt x="928" y="502"/>
                </a:cubicBezTo>
                <a:cubicBezTo>
                  <a:pt x="926" y="494"/>
                  <a:pt x="924" y="485"/>
                  <a:pt x="922" y="477"/>
                </a:cubicBezTo>
                <a:cubicBezTo>
                  <a:pt x="925" y="480"/>
                  <a:pt x="928" y="482"/>
                  <a:pt x="931" y="484"/>
                </a:cubicBezTo>
                <a:close/>
                <a:moveTo>
                  <a:pt x="951" y="521"/>
                </a:moveTo>
                <a:cubicBezTo>
                  <a:pt x="954" y="531"/>
                  <a:pt x="957" y="541"/>
                  <a:pt x="960" y="551"/>
                </a:cubicBezTo>
                <a:cubicBezTo>
                  <a:pt x="952" y="545"/>
                  <a:pt x="944" y="538"/>
                  <a:pt x="935" y="531"/>
                </a:cubicBezTo>
                <a:cubicBezTo>
                  <a:pt x="933" y="522"/>
                  <a:pt x="930" y="512"/>
                  <a:pt x="928" y="503"/>
                </a:cubicBezTo>
                <a:cubicBezTo>
                  <a:pt x="936" y="509"/>
                  <a:pt x="944" y="515"/>
                  <a:pt x="951" y="521"/>
                </a:cubicBezTo>
                <a:close/>
                <a:moveTo>
                  <a:pt x="952" y="522"/>
                </a:moveTo>
                <a:cubicBezTo>
                  <a:pt x="961" y="529"/>
                  <a:pt x="970" y="536"/>
                  <a:pt x="978" y="543"/>
                </a:cubicBezTo>
                <a:cubicBezTo>
                  <a:pt x="982" y="554"/>
                  <a:pt x="985" y="564"/>
                  <a:pt x="989" y="575"/>
                </a:cubicBezTo>
                <a:cubicBezTo>
                  <a:pt x="979" y="567"/>
                  <a:pt x="970" y="559"/>
                  <a:pt x="961" y="552"/>
                </a:cubicBezTo>
                <a:cubicBezTo>
                  <a:pt x="958" y="542"/>
                  <a:pt x="955" y="532"/>
                  <a:pt x="952" y="522"/>
                </a:cubicBezTo>
                <a:close/>
                <a:moveTo>
                  <a:pt x="970" y="515"/>
                </a:moveTo>
                <a:cubicBezTo>
                  <a:pt x="979" y="522"/>
                  <a:pt x="989" y="530"/>
                  <a:pt x="998" y="538"/>
                </a:cubicBezTo>
                <a:cubicBezTo>
                  <a:pt x="1001" y="547"/>
                  <a:pt x="1004" y="557"/>
                  <a:pt x="1008" y="567"/>
                </a:cubicBezTo>
                <a:cubicBezTo>
                  <a:pt x="998" y="559"/>
                  <a:pt x="988" y="551"/>
                  <a:pt x="979" y="543"/>
                </a:cubicBezTo>
                <a:cubicBezTo>
                  <a:pt x="976" y="533"/>
                  <a:pt x="973" y="524"/>
                  <a:pt x="970" y="515"/>
                </a:cubicBezTo>
                <a:close/>
                <a:moveTo>
                  <a:pt x="997" y="537"/>
                </a:moveTo>
                <a:cubicBezTo>
                  <a:pt x="988" y="529"/>
                  <a:pt x="979" y="521"/>
                  <a:pt x="970" y="514"/>
                </a:cubicBezTo>
                <a:cubicBezTo>
                  <a:pt x="967" y="504"/>
                  <a:pt x="964" y="495"/>
                  <a:pt x="962" y="485"/>
                </a:cubicBezTo>
                <a:cubicBezTo>
                  <a:pt x="970" y="492"/>
                  <a:pt x="979" y="499"/>
                  <a:pt x="988" y="506"/>
                </a:cubicBezTo>
                <a:cubicBezTo>
                  <a:pt x="991" y="516"/>
                  <a:pt x="994" y="526"/>
                  <a:pt x="997" y="537"/>
                </a:cubicBezTo>
                <a:close/>
                <a:moveTo>
                  <a:pt x="961" y="484"/>
                </a:moveTo>
                <a:cubicBezTo>
                  <a:pt x="959" y="475"/>
                  <a:pt x="956" y="465"/>
                  <a:pt x="954" y="456"/>
                </a:cubicBezTo>
                <a:cubicBezTo>
                  <a:pt x="962" y="462"/>
                  <a:pt x="970" y="468"/>
                  <a:pt x="978" y="475"/>
                </a:cubicBezTo>
                <a:cubicBezTo>
                  <a:pt x="981" y="485"/>
                  <a:pt x="984" y="495"/>
                  <a:pt x="987" y="505"/>
                </a:cubicBezTo>
                <a:cubicBezTo>
                  <a:pt x="979" y="498"/>
                  <a:pt x="970" y="491"/>
                  <a:pt x="961" y="484"/>
                </a:cubicBezTo>
                <a:close/>
                <a:moveTo>
                  <a:pt x="970" y="445"/>
                </a:moveTo>
                <a:cubicBezTo>
                  <a:pt x="979" y="452"/>
                  <a:pt x="987" y="458"/>
                  <a:pt x="995" y="465"/>
                </a:cubicBezTo>
                <a:cubicBezTo>
                  <a:pt x="999" y="475"/>
                  <a:pt x="1002" y="486"/>
                  <a:pt x="1005" y="496"/>
                </a:cubicBezTo>
                <a:cubicBezTo>
                  <a:pt x="996" y="489"/>
                  <a:pt x="987" y="482"/>
                  <a:pt x="979" y="474"/>
                </a:cubicBezTo>
                <a:cubicBezTo>
                  <a:pt x="976" y="465"/>
                  <a:pt x="973" y="455"/>
                  <a:pt x="970" y="445"/>
                </a:cubicBezTo>
                <a:close/>
                <a:moveTo>
                  <a:pt x="987" y="435"/>
                </a:moveTo>
                <a:cubicBezTo>
                  <a:pt x="994" y="440"/>
                  <a:pt x="1002" y="446"/>
                  <a:pt x="1009" y="452"/>
                </a:cubicBezTo>
                <a:cubicBezTo>
                  <a:pt x="1013" y="463"/>
                  <a:pt x="1016" y="474"/>
                  <a:pt x="1020" y="484"/>
                </a:cubicBezTo>
                <a:cubicBezTo>
                  <a:pt x="1012" y="478"/>
                  <a:pt x="1004" y="471"/>
                  <a:pt x="996" y="465"/>
                </a:cubicBezTo>
                <a:cubicBezTo>
                  <a:pt x="993" y="455"/>
                  <a:pt x="990" y="445"/>
                  <a:pt x="987" y="435"/>
                </a:cubicBezTo>
                <a:close/>
                <a:moveTo>
                  <a:pt x="1009" y="452"/>
                </a:moveTo>
                <a:cubicBezTo>
                  <a:pt x="1002" y="446"/>
                  <a:pt x="994" y="440"/>
                  <a:pt x="987" y="434"/>
                </a:cubicBezTo>
                <a:cubicBezTo>
                  <a:pt x="984" y="423"/>
                  <a:pt x="981" y="413"/>
                  <a:pt x="978" y="403"/>
                </a:cubicBezTo>
                <a:cubicBezTo>
                  <a:pt x="985" y="408"/>
                  <a:pt x="992" y="413"/>
                  <a:pt x="999" y="418"/>
                </a:cubicBezTo>
                <a:cubicBezTo>
                  <a:pt x="1002" y="429"/>
                  <a:pt x="1005" y="440"/>
                  <a:pt x="1009" y="452"/>
                </a:cubicBezTo>
                <a:close/>
                <a:moveTo>
                  <a:pt x="990" y="386"/>
                </a:moveTo>
                <a:cubicBezTo>
                  <a:pt x="998" y="392"/>
                  <a:pt x="1006" y="398"/>
                  <a:pt x="1014" y="404"/>
                </a:cubicBezTo>
                <a:cubicBezTo>
                  <a:pt x="1018" y="416"/>
                  <a:pt x="1021" y="427"/>
                  <a:pt x="1025" y="439"/>
                </a:cubicBezTo>
                <a:cubicBezTo>
                  <a:pt x="1017" y="432"/>
                  <a:pt x="1008" y="425"/>
                  <a:pt x="999" y="418"/>
                </a:cubicBezTo>
                <a:cubicBezTo>
                  <a:pt x="996" y="407"/>
                  <a:pt x="993" y="396"/>
                  <a:pt x="990" y="386"/>
                </a:cubicBezTo>
                <a:close/>
                <a:moveTo>
                  <a:pt x="990" y="385"/>
                </a:moveTo>
                <a:cubicBezTo>
                  <a:pt x="987" y="375"/>
                  <a:pt x="984" y="365"/>
                  <a:pt x="982" y="355"/>
                </a:cubicBezTo>
                <a:cubicBezTo>
                  <a:pt x="989" y="360"/>
                  <a:pt x="997" y="366"/>
                  <a:pt x="1004" y="372"/>
                </a:cubicBezTo>
                <a:cubicBezTo>
                  <a:pt x="1007" y="382"/>
                  <a:pt x="1011" y="393"/>
                  <a:pt x="1014" y="404"/>
                </a:cubicBezTo>
                <a:cubicBezTo>
                  <a:pt x="1006" y="397"/>
                  <a:pt x="998" y="391"/>
                  <a:pt x="990" y="385"/>
                </a:cubicBezTo>
                <a:close/>
                <a:moveTo>
                  <a:pt x="996" y="340"/>
                </a:moveTo>
                <a:cubicBezTo>
                  <a:pt x="1004" y="345"/>
                  <a:pt x="1011" y="351"/>
                  <a:pt x="1019" y="356"/>
                </a:cubicBezTo>
                <a:cubicBezTo>
                  <a:pt x="1022" y="367"/>
                  <a:pt x="1026" y="379"/>
                  <a:pt x="1029" y="390"/>
                </a:cubicBezTo>
                <a:cubicBezTo>
                  <a:pt x="1021" y="384"/>
                  <a:pt x="1013" y="377"/>
                  <a:pt x="1005" y="371"/>
                </a:cubicBezTo>
                <a:cubicBezTo>
                  <a:pt x="1002" y="361"/>
                  <a:pt x="999" y="350"/>
                  <a:pt x="996" y="340"/>
                </a:cubicBezTo>
                <a:close/>
                <a:moveTo>
                  <a:pt x="996" y="339"/>
                </a:moveTo>
                <a:cubicBezTo>
                  <a:pt x="994" y="329"/>
                  <a:pt x="991" y="319"/>
                  <a:pt x="989" y="309"/>
                </a:cubicBezTo>
                <a:cubicBezTo>
                  <a:pt x="991" y="310"/>
                  <a:pt x="993" y="311"/>
                  <a:pt x="994" y="313"/>
                </a:cubicBezTo>
                <a:cubicBezTo>
                  <a:pt x="999" y="316"/>
                  <a:pt x="1005" y="320"/>
                  <a:pt x="1010" y="324"/>
                </a:cubicBezTo>
                <a:cubicBezTo>
                  <a:pt x="1012" y="334"/>
                  <a:pt x="1015" y="345"/>
                  <a:pt x="1019" y="356"/>
                </a:cubicBezTo>
                <a:cubicBezTo>
                  <a:pt x="1011" y="350"/>
                  <a:pt x="1004" y="344"/>
                  <a:pt x="996" y="339"/>
                </a:cubicBezTo>
                <a:close/>
                <a:moveTo>
                  <a:pt x="1016" y="277"/>
                </a:moveTo>
                <a:cubicBezTo>
                  <a:pt x="1023" y="282"/>
                  <a:pt x="1031" y="287"/>
                  <a:pt x="1038" y="292"/>
                </a:cubicBezTo>
                <a:cubicBezTo>
                  <a:pt x="1041" y="303"/>
                  <a:pt x="1044" y="314"/>
                  <a:pt x="1048" y="325"/>
                </a:cubicBezTo>
                <a:cubicBezTo>
                  <a:pt x="1048" y="325"/>
                  <a:pt x="1048" y="325"/>
                  <a:pt x="1048" y="325"/>
                </a:cubicBezTo>
                <a:cubicBezTo>
                  <a:pt x="1040" y="319"/>
                  <a:pt x="1032" y="313"/>
                  <a:pt x="1024" y="307"/>
                </a:cubicBezTo>
                <a:cubicBezTo>
                  <a:pt x="1021" y="297"/>
                  <a:pt x="1019" y="287"/>
                  <a:pt x="1016" y="277"/>
                </a:cubicBezTo>
                <a:close/>
                <a:moveTo>
                  <a:pt x="1016" y="276"/>
                </a:moveTo>
                <a:cubicBezTo>
                  <a:pt x="1014" y="266"/>
                  <a:pt x="1011" y="256"/>
                  <a:pt x="1009" y="246"/>
                </a:cubicBezTo>
                <a:cubicBezTo>
                  <a:pt x="1013" y="248"/>
                  <a:pt x="1016" y="251"/>
                  <a:pt x="1018" y="253"/>
                </a:cubicBezTo>
                <a:cubicBezTo>
                  <a:pt x="1022" y="255"/>
                  <a:pt x="1026" y="258"/>
                  <a:pt x="1029" y="260"/>
                </a:cubicBezTo>
                <a:cubicBezTo>
                  <a:pt x="1032" y="270"/>
                  <a:pt x="1035" y="281"/>
                  <a:pt x="1038" y="291"/>
                </a:cubicBezTo>
                <a:cubicBezTo>
                  <a:pt x="1030" y="286"/>
                  <a:pt x="1023" y="281"/>
                  <a:pt x="1016" y="276"/>
                </a:cubicBezTo>
                <a:close/>
                <a:moveTo>
                  <a:pt x="1022" y="230"/>
                </a:moveTo>
                <a:cubicBezTo>
                  <a:pt x="1024" y="230"/>
                  <a:pt x="1025" y="231"/>
                  <a:pt x="1026" y="232"/>
                </a:cubicBezTo>
                <a:cubicBezTo>
                  <a:pt x="1032" y="236"/>
                  <a:pt x="1039" y="241"/>
                  <a:pt x="1046" y="246"/>
                </a:cubicBezTo>
                <a:cubicBezTo>
                  <a:pt x="1048" y="256"/>
                  <a:pt x="1052" y="267"/>
                  <a:pt x="1055" y="278"/>
                </a:cubicBezTo>
                <a:cubicBezTo>
                  <a:pt x="1046" y="272"/>
                  <a:pt x="1038" y="266"/>
                  <a:pt x="1030" y="260"/>
                </a:cubicBezTo>
                <a:cubicBezTo>
                  <a:pt x="1027" y="250"/>
                  <a:pt x="1025" y="239"/>
                  <a:pt x="1022" y="230"/>
                </a:cubicBezTo>
                <a:close/>
                <a:moveTo>
                  <a:pt x="1026" y="231"/>
                </a:moveTo>
                <a:cubicBezTo>
                  <a:pt x="1025" y="231"/>
                  <a:pt x="1024" y="230"/>
                  <a:pt x="1022" y="229"/>
                </a:cubicBezTo>
                <a:cubicBezTo>
                  <a:pt x="1020" y="220"/>
                  <a:pt x="1019" y="210"/>
                  <a:pt x="1017" y="201"/>
                </a:cubicBezTo>
                <a:cubicBezTo>
                  <a:pt x="1022" y="204"/>
                  <a:pt x="1028" y="208"/>
                  <a:pt x="1034" y="212"/>
                </a:cubicBezTo>
                <a:cubicBezTo>
                  <a:pt x="1036" y="213"/>
                  <a:pt x="1037" y="213"/>
                  <a:pt x="1038" y="214"/>
                </a:cubicBezTo>
                <a:cubicBezTo>
                  <a:pt x="1040" y="224"/>
                  <a:pt x="1043" y="235"/>
                  <a:pt x="1045" y="245"/>
                </a:cubicBezTo>
                <a:cubicBezTo>
                  <a:pt x="1039" y="240"/>
                  <a:pt x="1033" y="236"/>
                  <a:pt x="1026" y="231"/>
                </a:cubicBezTo>
                <a:close/>
                <a:moveTo>
                  <a:pt x="1032" y="185"/>
                </a:moveTo>
                <a:cubicBezTo>
                  <a:pt x="1036" y="187"/>
                  <a:pt x="1039" y="189"/>
                  <a:pt x="1042" y="191"/>
                </a:cubicBezTo>
                <a:cubicBezTo>
                  <a:pt x="1046" y="194"/>
                  <a:pt x="1050" y="196"/>
                  <a:pt x="1053" y="199"/>
                </a:cubicBezTo>
                <a:cubicBezTo>
                  <a:pt x="1056" y="209"/>
                  <a:pt x="1058" y="219"/>
                  <a:pt x="1061" y="230"/>
                </a:cubicBezTo>
                <a:cubicBezTo>
                  <a:pt x="1054" y="225"/>
                  <a:pt x="1046" y="219"/>
                  <a:pt x="1038" y="214"/>
                </a:cubicBezTo>
                <a:cubicBezTo>
                  <a:pt x="1036" y="204"/>
                  <a:pt x="1034" y="195"/>
                  <a:pt x="1032" y="185"/>
                </a:cubicBezTo>
                <a:close/>
                <a:moveTo>
                  <a:pt x="1038" y="213"/>
                </a:moveTo>
                <a:cubicBezTo>
                  <a:pt x="1037" y="213"/>
                  <a:pt x="1036" y="212"/>
                  <a:pt x="1035" y="211"/>
                </a:cubicBezTo>
                <a:cubicBezTo>
                  <a:pt x="1028" y="207"/>
                  <a:pt x="1022" y="204"/>
                  <a:pt x="1017" y="201"/>
                </a:cubicBezTo>
                <a:cubicBezTo>
                  <a:pt x="1015" y="192"/>
                  <a:pt x="1014" y="184"/>
                  <a:pt x="1013" y="175"/>
                </a:cubicBezTo>
                <a:cubicBezTo>
                  <a:pt x="1014" y="176"/>
                  <a:pt x="1014" y="176"/>
                  <a:pt x="1014" y="176"/>
                </a:cubicBezTo>
                <a:cubicBezTo>
                  <a:pt x="1020" y="179"/>
                  <a:pt x="1026" y="182"/>
                  <a:pt x="1032" y="185"/>
                </a:cubicBezTo>
                <a:cubicBezTo>
                  <a:pt x="1034" y="194"/>
                  <a:pt x="1036" y="204"/>
                  <a:pt x="1038" y="213"/>
                </a:cubicBezTo>
                <a:close/>
                <a:moveTo>
                  <a:pt x="1022" y="229"/>
                </a:moveTo>
                <a:cubicBezTo>
                  <a:pt x="1016" y="225"/>
                  <a:pt x="1010" y="221"/>
                  <a:pt x="1004" y="218"/>
                </a:cubicBezTo>
                <a:cubicBezTo>
                  <a:pt x="1002" y="210"/>
                  <a:pt x="1001" y="201"/>
                  <a:pt x="1000" y="193"/>
                </a:cubicBezTo>
                <a:cubicBezTo>
                  <a:pt x="1002" y="194"/>
                  <a:pt x="1004" y="195"/>
                  <a:pt x="1006" y="196"/>
                </a:cubicBezTo>
                <a:cubicBezTo>
                  <a:pt x="1009" y="197"/>
                  <a:pt x="1013" y="199"/>
                  <a:pt x="1016" y="201"/>
                </a:cubicBezTo>
                <a:cubicBezTo>
                  <a:pt x="1018" y="210"/>
                  <a:pt x="1020" y="219"/>
                  <a:pt x="1022" y="229"/>
                </a:cubicBezTo>
                <a:close/>
                <a:moveTo>
                  <a:pt x="1003" y="218"/>
                </a:moveTo>
                <a:cubicBezTo>
                  <a:pt x="1001" y="217"/>
                  <a:pt x="1000" y="216"/>
                  <a:pt x="998" y="215"/>
                </a:cubicBezTo>
                <a:cubicBezTo>
                  <a:pt x="994" y="213"/>
                  <a:pt x="990" y="212"/>
                  <a:pt x="987" y="210"/>
                </a:cubicBezTo>
                <a:cubicBezTo>
                  <a:pt x="985" y="202"/>
                  <a:pt x="984" y="193"/>
                  <a:pt x="983" y="185"/>
                </a:cubicBezTo>
                <a:cubicBezTo>
                  <a:pt x="989" y="188"/>
                  <a:pt x="994" y="190"/>
                  <a:pt x="999" y="193"/>
                </a:cubicBezTo>
                <a:cubicBezTo>
                  <a:pt x="1000" y="201"/>
                  <a:pt x="1002" y="209"/>
                  <a:pt x="1003" y="218"/>
                </a:cubicBezTo>
                <a:close/>
                <a:moveTo>
                  <a:pt x="990" y="235"/>
                </a:moveTo>
                <a:cubicBezTo>
                  <a:pt x="990" y="235"/>
                  <a:pt x="990" y="235"/>
                  <a:pt x="990" y="235"/>
                </a:cubicBezTo>
                <a:cubicBezTo>
                  <a:pt x="985" y="233"/>
                  <a:pt x="979" y="230"/>
                  <a:pt x="974" y="227"/>
                </a:cubicBezTo>
                <a:cubicBezTo>
                  <a:pt x="972" y="219"/>
                  <a:pt x="971" y="211"/>
                  <a:pt x="971" y="203"/>
                </a:cubicBezTo>
                <a:cubicBezTo>
                  <a:pt x="976" y="205"/>
                  <a:pt x="981" y="208"/>
                  <a:pt x="986" y="210"/>
                </a:cubicBezTo>
                <a:cubicBezTo>
                  <a:pt x="987" y="218"/>
                  <a:pt x="989" y="227"/>
                  <a:pt x="990" y="235"/>
                </a:cubicBezTo>
                <a:close/>
                <a:moveTo>
                  <a:pt x="973" y="227"/>
                </a:moveTo>
                <a:cubicBezTo>
                  <a:pt x="968" y="224"/>
                  <a:pt x="962" y="222"/>
                  <a:pt x="957" y="219"/>
                </a:cubicBezTo>
                <a:cubicBezTo>
                  <a:pt x="956" y="211"/>
                  <a:pt x="955" y="203"/>
                  <a:pt x="955" y="195"/>
                </a:cubicBezTo>
                <a:cubicBezTo>
                  <a:pt x="960" y="197"/>
                  <a:pt x="965" y="200"/>
                  <a:pt x="970" y="202"/>
                </a:cubicBezTo>
                <a:cubicBezTo>
                  <a:pt x="971" y="210"/>
                  <a:pt x="972" y="219"/>
                  <a:pt x="973" y="227"/>
                </a:cubicBezTo>
                <a:close/>
                <a:moveTo>
                  <a:pt x="957" y="219"/>
                </a:moveTo>
                <a:cubicBezTo>
                  <a:pt x="952" y="216"/>
                  <a:pt x="948" y="214"/>
                  <a:pt x="943" y="212"/>
                </a:cubicBezTo>
                <a:cubicBezTo>
                  <a:pt x="943" y="204"/>
                  <a:pt x="942" y="196"/>
                  <a:pt x="942" y="188"/>
                </a:cubicBezTo>
                <a:cubicBezTo>
                  <a:pt x="946" y="190"/>
                  <a:pt x="950" y="193"/>
                  <a:pt x="954" y="195"/>
                </a:cubicBezTo>
                <a:cubicBezTo>
                  <a:pt x="955" y="202"/>
                  <a:pt x="956" y="211"/>
                  <a:pt x="957" y="219"/>
                </a:cubicBezTo>
                <a:close/>
                <a:moveTo>
                  <a:pt x="945" y="236"/>
                </a:moveTo>
                <a:cubicBezTo>
                  <a:pt x="940" y="234"/>
                  <a:pt x="935" y="231"/>
                  <a:pt x="929" y="228"/>
                </a:cubicBezTo>
                <a:cubicBezTo>
                  <a:pt x="929" y="220"/>
                  <a:pt x="928" y="212"/>
                  <a:pt x="928" y="204"/>
                </a:cubicBezTo>
                <a:cubicBezTo>
                  <a:pt x="933" y="207"/>
                  <a:pt x="938" y="210"/>
                  <a:pt x="943" y="212"/>
                </a:cubicBezTo>
                <a:cubicBezTo>
                  <a:pt x="943" y="212"/>
                  <a:pt x="943" y="212"/>
                  <a:pt x="943" y="212"/>
                </a:cubicBezTo>
                <a:cubicBezTo>
                  <a:pt x="944" y="220"/>
                  <a:pt x="944" y="228"/>
                  <a:pt x="945" y="236"/>
                </a:cubicBezTo>
                <a:close/>
                <a:moveTo>
                  <a:pt x="931" y="253"/>
                </a:moveTo>
                <a:cubicBezTo>
                  <a:pt x="926" y="250"/>
                  <a:pt x="921" y="247"/>
                  <a:pt x="916" y="244"/>
                </a:cubicBezTo>
                <a:cubicBezTo>
                  <a:pt x="916" y="244"/>
                  <a:pt x="916" y="244"/>
                  <a:pt x="916" y="244"/>
                </a:cubicBezTo>
                <a:cubicBezTo>
                  <a:pt x="915" y="236"/>
                  <a:pt x="914" y="228"/>
                  <a:pt x="914" y="220"/>
                </a:cubicBezTo>
                <a:cubicBezTo>
                  <a:pt x="919" y="223"/>
                  <a:pt x="924" y="226"/>
                  <a:pt x="929" y="228"/>
                </a:cubicBezTo>
                <a:cubicBezTo>
                  <a:pt x="930" y="236"/>
                  <a:pt x="930" y="245"/>
                  <a:pt x="931" y="253"/>
                </a:cubicBezTo>
                <a:close/>
                <a:moveTo>
                  <a:pt x="918" y="268"/>
                </a:moveTo>
                <a:cubicBezTo>
                  <a:pt x="912" y="265"/>
                  <a:pt x="907" y="263"/>
                  <a:pt x="902" y="260"/>
                </a:cubicBezTo>
                <a:cubicBezTo>
                  <a:pt x="902" y="252"/>
                  <a:pt x="901" y="244"/>
                  <a:pt x="900" y="237"/>
                </a:cubicBezTo>
                <a:cubicBezTo>
                  <a:pt x="905" y="239"/>
                  <a:pt x="910" y="242"/>
                  <a:pt x="915" y="245"/>
                </a:cubicBezTo>
                <a:cubicBezTo>
                  <a:pt x="916" y="252"/>
                  <a:pt x="917" y="260"/>
                  <a:pt x="918" y="268"/>
                </a:cubicBezTo>
                <a:close/>
                <a:moveTo>
                  <a:pt x="904" y="284"/>
                </a:moveTo>
                <a:cubicBezTo>
                  <a:pt x="899" y="281"/>
                  <a:pt x="894" y="278"/>
                  <a:pt x="888" y="276"/>
                </a:cubicBezTo>
                <a:cubicBezTo>
                  <a:pt x="888" y="268"/>
                  <a:pt x="887" y="260"/>
                  <a:pt x="887" y="252"/>
                </a:cubicBezTo>
                <a:cubicBezTo>
                  <a:pt x="892" y="254"/>
                  <a:pt x="897" y="257"/>
                  <a:pt x="902" y="260"/>
                </a:cubicBezTo>
                <a:cubicBezTo>
                  <a:pt x="902" y="268"/>
                  <a:pt x="903" y="276"/>
                  <a:pt x="904" y="284"/>
                </a:cubicBezTo>
                <a:close/>
                <a:moveTo>
                  <a:pt x="890" y="300"/>
                </a:moveTo>
                <a:cubicBezTo>
                  <a:pt x="885" y="297"/>
                  <a:pt x="880" y="294"/>
                  <a:pt x="875" y="291"/>
                </a:cubicBezTo>
                <a:cubicBezTo>
                  <a:pt x="874" y="283"/>
                  <a:pt x="874" y="275"/>
                  <a:pt x="873" y="267"/>
                </a:cubicBezTo>
                <a:cubicBezTo>
                  <a:pt x="878" y="270"/>
                  <a:pt x="883" y="273"/>
                  <a:pt x="888" y="276"/>
                </a:cubicBezTo>
                <a:cubicBezTo>
                  <a:pt x="889" y="284"/>
                  <a:pt x="890" y="292"/>
                  <a:pt x="890" y="300"/>
                </a:cubicBezTo>
                <a:close/>
                <a:moveTo>
                  <a:pt x="890" y="300"/>
                </a:moveTo>
                <a:cubicBezTo>
                  <a:pt x="891" y="308"/>
                  <a:pt x="892" y="316"/>
                  <a:pt x="893" y="324"/>
                </a:cubicBezTo>
                <a:cubicBezTo>
                  <a:pt x="888" y="321"/>
                  <a:pt x="883" y="318"/>
                  <a:pt x="878" y="315"/>
                </a:cubicBezTo>
                <a:cubicBezTo>
                  <a:pt x="877" y="307"/>
                  <a:pt x="876" y="299"/>
                  <a:pt x="875" y="291"/>
                </a:cubicBezTo>
                <a:cubicBezTo>
                  <a:pt x="880" y="294"/>
                  <a:pt x="885" y="297"/>
                  <a:pt x="890" y="300"/>
                </a:cubicBezTo>
                <a:close/>
                <a:moveTo>
                  <a:pt x="893" y="325"/>
                </a:moveTo>
                <a:cubicBezTo>
                  <a:pt x="894" y="333"/>
                  <a:pt x="896" y="341"/>
                  <a:pt x="897" y="350"/>
                </a:cubicBezTo>
                <a:cubicBezTo>
                  <a:pt x="891" y="346"/>
                  <a:pt x="886" y="343"/>
                  <a:pt x="880" y="340"/>
                </a:cubicBezTo>
                <a:cubicBezTo>
                  <a:pt x="879" y="332"/>
                  <a:pt x="878" y="324"/>
                  <a:pt x="878" y="316"/>
                </a:cubicBezTo>
                <a:cubicBezTo>
                  <a:pt x="883" y="319"/>
                  <a:pt x="888" y="322"/>
                  <a:pt x="893" y="325"/>
                </a:cubicBezTo>
                <a:close/>
                <a:moveTo>
                  <a:pt x="897" y="350"/>
                </a:moveTo>
                <a:cubicBezTo>
                  <a:pt x="898" y="359"/>
                  <a:pt x="900" y="367"/>
                  <a:pt x="901" y="375"/>
                </a:cubicBezTo>
                <a:cubicBezTo>
                  <a:pt x="895" y="372"/>
                  <a:pt x="890" y="369"/>
                  <a:pt x="884" y="365"/>
                </a:cubicBezTo>
                <a:cubicBezTo>
                  <a:pt x="883" y="357"/>
                  <a:pt x="882" y="349"/>
                  <a:pt x="881" y="341"/>
                </a:cubicBezTo>
                <a:cubicBezTo>
                  <a:pt x="886" y="344"/>
                  <a:pt x="891" y="347"/>
                  <a:pt x="897" y="350"/>
                </a:cubicBezTo>
                <a:close/>
                <a:moveTo>
                  <a:pt x="901" y="376"/>
                </a:moveTo>
                <a:cubicBezTo>
                  <a:pt x="902" y="384"/>
                  <a:pt x="904" y="392"/>
                  <a:pt x="905" y="400"/>
                </a:cubicBezTo>
                <a:cubicBezTo>
                  <a:pt x="899" y="396"/>
                  <a:pt x="893" y="393"/>
                  <a:pt x="887" y="389"/>
                </a:cubicBezTo>
                <a:cubicBezTo>
                  <a:pt x="886" y="381"/>
                  <a:pt x="885" y="373"/>
                  <a:pt x="884" y="366"/>
                </a:cubicBezTo>
                <a:cubicBezTo>
                  <a:pt x="890" y="369"/>
                  <a:pt x="895" y="373"/>
                  <a:pt x="901" y="376"/>
                </a:cubicBezTo>
                <a:close/>
                <a:moveTo>
                  <a:pt x="905" y="401"/>
                </a:moveTo>
                <a:cubicBezTo>
                  <a:pt x="907" y="408"/>
                  <a:pt x="908" y="417"/>
                  <a:pt x="910" y="425"/>
                </a:cubicBezTo>
                <a:cubicBezTo>
                  <a:pt x="891" y="413"/>
                  <a:pt x="891" y="413"/>
                  <a:pt x="891" y="413"/>
                </a:cubicBezTo>
                <a:cubicBezTo>
                  <a:pt x="890" y="405"/>
                  <a:pt x="889" y="397"/>
                  <a:pt x="888" y="390"/>
                </a:cubicBezTo>
                <a:cubicBezTo>
                  <a:pt x="893" y="393"/>
                  <a:pt x="899" y="397"/>
                  <a:pt x="905" y="401"/>
                </a:cubicBezTo>
                <a:close/>
                <a:moveTo>
                  <a:pt x="910" y="425"/>
                </a:moveTo>
                <a:cubicBezTo>
                  <a:pt x="910" y="425"/>
                  <a:pt x="910" y="425"/>
                  <a:pt x="910" y="425"/>
                </a:cubicBezTo>
                <a:cubicBezTo>
                  <a:pt x="912" y="433"/>
                  <a:pt x="913" y="441"/>
                  <a:pt x="915" y="449"/>
                </a:cubicBezTo>
                <a:cubicBezTo>
                  <a:pt x="915" y="449"/>
                  <a:pt x="915" y="449"/>
                  <a:pt x="915" y="449"/>
                </a:cubicBezTo>
                <a:cubicBezTo>
                  <a:pt x="913" y="448"/>
                  <a:pt x="911" y="447"/>
                  <a:pt x="908" y="445"/>
                </a:cubicBezTo>
                <a:cubicBezTo>
                  <a:pt x="904" y="443"/>
                  <a:pt x="900" y="440"/>
                  <a:pt x="896" y="437"/>
                </a:cubicBezTo>
                <a:cubicBezTo>
                  <a:pt x="894" y="429"/>
                  <a:pt x="893" y="421"/>
                  <a:pt x="892" y="414"/>
                </a:cubicBezTo>
                <a:lnTo>
                  <a:pt x="910" y="425"/>
                </a:lnTo>
                <a:close/>
                <a:moveTo>
                  <a:pt x="908" y="446"/>
                </a:moveTo>
                <a:cubicBezTo>
                  <a:pt x="911" y="447"/>
                  <a:pt x="913" y="449"/>
                  <a:pt x="915" y="450"/>
                </a:cubicBezTo>
                <a:cubicBezTo>
                  <a:pt x="917" y="459"/>
                  <a:pt x="919" y="467"/>
                  <a:pt x="921" y="476"/>
                </a:cubicBezTo>
                <a:cubicBezTo>
                  <a:pt x="915" y="472"/>
                  <a:pt x="909" y="467"/>
                  <a:pt x="902" y="463"/>
                </a:cubicBezTo>
                <a:cubicBezTo>
                  <a:pt x="901" y="462"/>
                  <a:pt x="901" y="462"/>
                  <a:pt x="901" y="462"/>
                </a:cubicBezTo>
                <a:cubicBezTo>
                  <a:pt x="899" y="454"/>
                  <a:pt x="898" y="446"/>
                  <a:pt x="896" y="438"/>
                </a:cubicBezTo>
                <a:cubicBezTo>
                  <a:pt x="900" y="440"/>
                  <a:pt x="904" y="443"/>
                  <a:pt x="908" y="446"/>
                </a:cubicBezTo>
                <a:close/>
                <a:moveTo>
                  <a:pt x="902" y="463"/>
                </a:moveTo>
                <a:cubicBezTo>
                  <a:pt x="908" y="468"/>
                  <a:pt x="915" y="472"/>
                  <a:pt x="921" y="477"/>
                </a:cubicBezTo>
                <a:cubicBezTo>
                  <a:pt x="923" y="485"/>
                  <a:pt x="925" y="493"/>
                  <a:pt x="927" y="502"/>
                </a:cubicBezTo>
                <a:cubicBezTo>
                  <a:pt x="927" y="501"/>
                  <a:pt x="927" y="501"/>
                  <a:pt x="927" y="501"/>
                </a:cubicBezTo>
                <a:cubicBezTo>
                  <a:pt x="920" y="495"/>
                  <a:pt x="912" y="490"/>
                  <a:pt x="906" y="485"/>
                </a:cubicBezTo>
                <a:cubicBezTo>
                  <a:pt x="904" y="478"/>
                  <a:pt x="902" y="470"/>
                  <a:pt x="901" y="463"/>
                </a:cubicBezTo>
                <a:lnTo>
                  <a:pt x="902" y="463"/>
                </a:lnTo>
                <a:close/>
                <a:moveTo>
                  <a:pt x="927" y="502"/>
                </a:moveTo>
                <a:cubicBezTo>
                  <a:pt x="927" y="502"/>
                  <a:pt x="927" y="502"/>
                  <a:pt x="927" y="502"/>
                </a:cubicBezTo>
                <a:cubicBezTo>
                  <a:pt x="930" y="512"/>
                  <a:pt x="932" y="521"/>
                  <a:pt x="935" y="531"/>
                </a:cubicBezTo>
                <a:cubicBezTo>
                  <a:pt x="930" y="527"/>
                  <a:pt x="925" y="523"/>
                  <a:pt x="921" y="520"/>
                </a:cubicBezTo>
                <a:cubicBezTo>
                  <a:pt x="918" y="518"/>
                  <a:pt x="915" y="516"/>
                  <a:pt x="912" y="513"/>
                </a:cubicBezTo>
                <a:cubicBezTo>
                  <a:pt x="910" y="504"/>
                  <a:pt x="908" y="495"/>
                  <a:pt x="906" y="486"/>
                </a:cubicBezTo>
                <a:cubicBezTo>
                  <a:pt x="912" y="491"/>
                  <a:pt x="920" y="496"/>
                  <a:pt x="927" y="502"/>
                </a:cubicBezTo>
                <a:close/>
                <a:moveTo>
                  <a:pt x="921" y="520"/>
                </a:moveTo>
                <a:cubicBezTo>
                  <a:pt x="925" y="524"/>
                  <a:pt x="930" y="528"/>
                  <a:pt x="935" y="532"/>
                </a:cubicBezTo>
                <a:cubicBezTo>
                  <a:pt x="938" y="542"/>
                  <a:pt x="940" y="552"/>
                  <a:pt x="943" y="562"/>
                </a:cubicBezTo>
                <a:cubicBezTo>
                  <a:pt x="935" y="555"/>
                  <a:pt x="927" y="549"/>
                  <a:pt x="919" y="542"/>
                </a:cubicBezTo>
                <a:cubicBezTo>
                  <a:pt x="917" y="533"/>
                  <a:pt x="914" y="523"/>
                  <a:pt x="912" y="514"/>
                </a:cubicBezTo>
                <a:cubicBezTo>
                  <a:pt x="915" y="516"/>
                  <a:pt x="918" y="518"/>
                  <a:pt x="921" y="520"/>
                </a:cubicBezTo>
                <a:close/>
                <a:moveTo>
                  <a:pt x="943" y="563"/>
                </a:moveTo>
                <a:cubicBezTo>
                  <a:pt x="946" y="572"/>
                  <a:pt x="949" y="583"/>
                  <a:pt x="952" y="593"/>
                </a:cubicBezTo>
                <a:cubicBezTo>
                  <a:pt x="944" y="586"/>
                  <a:pt x="935" y="579"/>
                  <a:pt x="927" y="572"/>
                </a:cubicBezTo>
                <a:cubicBezTo>
                  <a:pt x="924" y="562"/>
                  <a:pt x="922" y="553"/>
                  <a:pt x="919" y="543"/>
                </a:cubicBezTo>
                <a:cubicBezTo>
                  <a:pt x="927" y="550"/>
                  <a:pt x="935" y="556"/>
                  <a:pt x="943" y="563"/>
                </a:cubicBezTo>
                <a:close/>
                <a:moveTo>
                  <a:pt x="962" y="625"/>
                </a:moveTo>
                <a:cubicBezTo>
                  <a:pt x="965" y="635"/>
                  <a:pt x="968" y="644"/>
                  <a:pt x="971" y="654"/>
                </a:cubicBezTo>
                <a:cubicBezTo>
                  <a:pt x="973" y="658"/>
                  <a:pt x="973" y="658"/>
                  <a:pt x="973" y="658"/>
                </a:cubicBezTo>
                <a:cubicBezTo>
                  <a:pt x="963" y="650"/>
                  <a:pt x="954" y="642"/>
                  <a:pt x="944" y="634"/>
                </a:cubicBezTo>
                <a:cubicBezTo>
                  <a:pt x="941" y="623"/>
                  <a:pt x="938" y="613"/>
                  <a:pt x="935" y="602"/>
                </a:cubicBezTo>
                <a:cubicBezTo>
                  <a:pt x="944" y="610"/>
                  <a:pt x="953" y="617"/>
                  <a:pt x="962" y="625"/>
                </a:cubicBezTo>
                <a:close/>
                <a:moveTo>
                  <a:pt x="973" y="659"/>
                </a:moveTo>
                <a:cubicBezTo>
                  <a:pt x="977" y="671"/>
                  <a:pt x="980" y="681"/>
                  <a:pt x="984" y="691"/>
                </a:cubicBezTo>
                <a:cubicBezTo>
                  <a:pt x="974" y="683"/>
                  <a:pt x="964" y="674"/>
                  <a:pt x="954" y="665"/>
                </a:cubicBezTo>
                <a:cubicBezTo>
                  <a:pt x="951" y="655"/>
                  <a:pt x="947" y="645"/>
                  <a:pt x="944" y="635"/>
                </a:cubicBezTo>
                <a:cubicBezTo>
                  <a:pt x="954" y="643"/>
                  <a:pt x="964" y="651"/>
                  <a:pt x="973" y="659"/>
                </a:cubicBezTo>
                <a:close/>
                <a:moveTo>
                  <a:pt x="972" y="654"/>
                </a:moveTo>
                <a:cubicBezTo>
                  <a:pt x="969" y="644"/>
                  <a:pt x="966" y="635"/>
                  <a:pt x="963" y="626"/>
                </a:cubicBezTo>
                <a:cubicBezTo>
                  <a:pt x="973" y="634"/>
                  <a:pt x="983" y="643"/>
                  <a:pt x="993" y="652"/>
                </a:cubicBezTo>
                <a:cubicBezTo>
                  <a:pt x="997" y="665"/>
                  <a:pt x="1001" y="677"/>
                  <a:pt x="1005" y="687"/>
                </a:cubicBezTo>
                <a:cubicBezTo>
                  <a:pt x="995" y="678"/>
                  <a:pt x="984" y="668"/>
                  <a:pt x="973" y="659"/>
                </a:cubicBezTo>
                <a:lnTo>
                  <a:pt x="972" y="654"/>
                </a:lnTo>
                <a:close/>
                <a:moveTo>
                  <a:pt x="962" y="625"/>
                </a:moveTo>
                <a:cubicBezTo>
                  <a:pt x="959" y="615"/>
                  <a:pt x="956" y="604"/>
                  <a:pt x="953" y="594"/>
                </a:cubicBezTo>
                <a:cubicBezTo>
                  <a:pt x="962" y="602"/>
                  <a:pt x="972" y="610"/>
                  <a:pt x="981" y="618"/>
                </a:cubicBezTo>
                <a:cubicBezTo>
                  <a:pt x="983" y="624"/>
                  <a:pt x="985" y="630"/>
                  <a:pt x="987" y="636"/>
                </a:cubicBezTo>
                <a:cubicBezTo>
                  <a:pt x="989" y="641"/>
                  <a:pt x="991" y="646"/>
                  <a:pt x="992" y="651"/>
                </a:cubicBezTo>
                <a:cubicBezTo>
                  <a:pt x="982" y="642"/>
                  <a:pt x="972" y="633"/>
                  <a:pt x="962" y="625"/>
                </a:cubicBezTo>
                <a:close/>
                <a:moveTo>
                  <a:pt x="971" y="586"/>
                </a:moveTo>
                <a:cubicBezTo>
                  <a:pt x="981" y="594"/>
                  <a:pt x="991" y="603"/>
                  <a:pt x="1001" y="611"/>
                </a:cubicBezTo>
                <a:cubicBezTo>
                  <a:pt x="1002" y="614"/>
                  <a:pt x="1003" y="616"/>
                  <a:pt x="1004" y="619"/>
                </a:cubicBezTo>
                <a:cubicBezTo>
                  <a:pt x="1007" y="629"/>
                  <a:pt x="1010" y="637"/>
                  <a:pt x="1013" y="646"/>
                </a:cubicBezTo>
                <a:cubicBezTo>
                  <a:pt x="1003" y="636"/>
                  <a:pt x="992" y="627"/>
                  <a:pt x="982" y="618"/>
                </a:cubicBezTo>
                <a:cubicBezTo>
                  <a:pt x="978" y="607"/>
                  <a:pt x="975" y="596"/>
                  <a:pt x="971" y="586"/>
                </a:cubicBezTo>
                <a:close/>
                <a:moveTo>
                  <a:pt x="1001" y="610"/>
                </a:moveTo>
                <a:cubicBezTo>
                  <a:pt x="991" y="602"/>
                  <a:pt x="981" y="593"/>
                  <a:pt x="971" y="585"/>
                </a:cubicBezTo>
                <a:cubicBezTo>
                  <a:pt x="968" y="574"/>
                  <a:pt x="964" y="563"/>
                  <a:pt x="961" y="553"/>
                </a:cubicBezTo>
                <a:cubicBezTo>
                  <a:pt x="970" y="560"/>
                  <a:pt x="980" y="568"/>
                  <a:pt x="989" y="576"/>
                </a:cubicBezTo>
                <a:cubicBezTo>
                  <a:pt x="993" y="587"/>
                  <a:pt x="997" y="599"/>
                  <a:pt x="1001" y="610"/>
                </a:cubicBezTo>
                <a:close/>
                <a:moveTo>
                  <a:pt x="979" y="544"/>
                </a:moveTo>
                <a:cubicBezTo>
                  <a:pt x="989" y="552"/>
                  <a:pt x="999" y="560"/>
                  <a:pt x="1008" y="568"/>
                </a:cubicBezTo>
                <a:cubicBezTo>
                  <a:pt x="1012" y="579"/>
                  <a:pt x="1016" y="590"/>
                  <a:pt x="1020" y="601"/>
                </a:cubicBezTo>
                <a:cubicBezTo>
                  <a:pt x="1020" y="603"/>
                  <a:pt x="1020" y="603"/>
                  <a:pt x="1020" y="603"/>
                </a:cubicBezTo>
                <a:cubicBezTo>
                  <a:pt x="1010" y="594"/>
                  <a:pt x="1000" y="584"/>
                  <a:pt x="989" y="576"/>
                </a:cubicBezTo>
                <a:cubicBezTo>
                  <a:pt x="986" y="565"/>
                  <a:pt x="982" y="554"/>
                  <a:pt x="979" y="544"/>
                </a:cubicBezTo>
                <a:close/>
                <a:moveTo>
                  <a:pt x="998" y="538"/>
                </a:moveTo>
                <a:cubicBezTo>
                  <a:pt x="1009" y="547"/>
                  <a:pt x="1019" y="556"/>
                  <a:pt x="1029" y="564"/>
                </a:cubicBezTo>
                <a:cubicBezTo>
                  <a:pt x="1031" y="571"/>
                  <a:pt x="1033" y="577"/>
                  <a:pt x="1036" y="583"/>
                </a:cubicBezTo>
                <a:cubicBezTo>
                  <a:pt x="1037" y="588"/>
                  <a:pt x="1039" y="592"/>
                  <a:pt x="1041" y="596"/>
                </a:cubicBezTo>
                <a:cubicBezTo>
                  <a:pt x="1030" y="587"/>
                  <a:pt x="1019" y="577"/>
                  <a:pt x="1009" y="568"/>
                </a:cubicBezTo>
                <a:cubicBezTo>
                  <a:pt x="1005" y="558"/>
                  <a:pt x="1002" y="548"/>
                  <a:pt x="998" y="538"/>
                </a:cubicBezTo>
                <a:close/>
                <a:moveTo>
                  <a:pt x="998" y="537"/>
                </a:moveTo>
                <a:cubicBezTo>
                  <a:pt x="995" y="527"/>
                  <a:pt x="991" y="517"/>
                  <a:pt x="988" y="507"/>
                </a:cubicBezTo>
                <a:cubicBezTo>
                  <a:pt x="998" y="514"/>
                  <a:pt x="1007" y="522"/>
                  <a:pt x="1017" y="530"/>
                </a:cubicBezTo>
                <a:cubicBezTo>
                  <a:pt x="1021" y="541"/>
                  <a:pt x="1025" y="552"/>
                  <a:pt x="1029" y="563"/>
                </a:cubicBezTo>
                <a:cubicBezTo>
                  <a:pt x="1019" y="555"/>
                  <a:pt x="1008" y="546"/>
                  <a:pt x="998" y="537"/>
                </a:cubicBezTo>
                <a:close/>
                <a:moveTo>
                  <a:pt x="988" y="506"/>
                </a:moveTo>
                <a:cubicBezTo>
                  <a:pt x="985" y="496"/>
                  <a:pt x="982" y="485"/>
                  <a:pt x="979" y="475"/>
                </a:cubicBezTo>
                <a:cubicBezTo>
                  <a:pt x="988" y="482"/>
                  <a:pt x="997" y="490"/>
                  <a:pt x="1006" y="497"/>
                </a:cubicBezTo>
                <a:cubicBezTo>
                  <a:pt x="1009" y="508"/>
                  <a:pt x="1013" y="519"/>
                  <a:pt x="1017" y="530"/>
                </a:cubicBezTo>
                <a:cubicBezTo>
                  <a:pt x="1007" y="522"/>
                  <a:pt x="998" y="514"/>
                  <a:pt x="988" y="506"/>
                </a:cubicBezTo>
                <a:close/>
                <a:moveTo>
                  <a:pt x="996" y="466"/>
                </a:moveTo>
                <a:cubicBezTo>
                  <a:pt x="1004" y="472"/>
                  <a:pt x="1012" y="479"/>
                  <a:pt x="1020" y="485"/>
                </a:cubicBezTo>
                <a:cubicBezTo>
                  <a:pt x="1024" y="496"/>
                  <a:pt x="1028" y="507"/>
                  <a:pt x="1032" y="518"/>
                </a:cubicBezTo>
                <a:cubicBezTo>
                  <a:pt x="1023" y="511"/>
                  <a:pt x="1014" y="504"/>
                  <a:pt x="1006" y="497"/>
                </a:cubicBezTo>
                <a:cubicBezTo>
                  <a:pt x="1003" y="486"/>
                  <a:pt x="999" y="476"/>
                  <a:pt x="996" y="466"/>
                </a:cubicBezTo>
                <a:close/>
                <a:moveTo>
                  <a:pt x="1010" y="453"/>
                </a:moveTo>
                <a:cubicBezTo>
                  <a:pt x="1019" y="461"/>
                  <a:pt x="1029" y="469"/>
                  <a:pt x="1038" y="477"/>
                </a:cubicBezTo>
                <a:cubicBezTo>
                  <a:pt x="1042" y="488"/>
                  <a:pt x="1046" y="499"/>
                  <a:pt x="1051" y="511"/>
                </a:cubicBezTo>
                <a:cubicBezTo>
                  <a:pt x="1041" y="502"/>
                  <a:pt x="1031" y="493"/>
                  <a:pt x="1020" y="485"/>
                </a:cubicBezTo>
                <a:cubicBezTo>
                  <a:pt x="1017" y="474"/>
                  <a:pt x="1013" y="464"/>
                  <a:pt x="1010" y="453"/>
                </a:cubicBezTo>
                <a:close/>
                <a:moveTo>
                  <a:pt x="1010" y="452"/>
                </a:moveTo>
                <a:cubicBezTo>
                  <a:pt x="1006" y="441"/>
                  <a:pt x="1003" y="430"/>
                  <a:pt x="999" y="419"/>
                </a:cubicBezTo>
                <a:cubicBezTo>
                  <a:pt x="1008" y="426"/>
                  <a:pt x="1017" y="433"/>
                  <a:pt x="1026" y="440"/>
                </a:cubicBezTo>
                <a:cubicBezTo>
                  <a:pt x="1029" y="452"/>
                  <a:pt x="1034" y="464"/>
                  <a:pt x="1038" y="476"/>
                </a:cubicBezTo>
                <a:cubicBezTo>
                  <a:pt x="1029" y="468"/>
                  <a:pt x="1019" y="460"/>
                  <a:pt x="1010" y="452"/>
                </a:cubicBezTo>
                <a:close/>
                <a:moveTo>
                  <a:pt x="1015" y="405"/>
                </a:moveTo>
                <a:cubicBezTo>
                  <a:pt x="1024" y="412"/>
                  <a:pt x="1032" y="419"/>
                  <a:pt x="1041" y="426"/>
                </a:cubicBezTo>
                <a:cubicBezTo>
                  <a:pt x="1045" y="438"/>
                  <a:pt x="1050" y="451"/>
                  <a:pt x="1054" y="464"/>
                </a:cubicBezTo>
                <a:cubicBezTo>
                  <a:pt x="1045" y="456"/>
                  <a:pt x="1036" y="448"/>
                  <a:pt x="1026" y="440"/>
                </a:cubicBezTo>
                <a:cubicBezTo>
                  <a:pt x="1022" y="428"/>
                  <a:pt x="1018" y="416"/>
                  <a:pt x="1015" y="405"/>
                </a:cubicBezTo>
                <a:close/>
                <a:moveTo>
                  <a:pt x="1015" y="404"/>
                </a:moveTo>
                <a:cubicBezTo>
                  <a:pt x="1011" y="393"/>
                  <a:pt x="1008" y="382"/>
                  <a:pt x="1005" y="372"/>
                </a:cubicBezTo>
                <a:cubicBezTo>
                  <a:pt x="1013" y="378"/>
                  <a:pt x="1021" y="385"/>
                  <a:pt x="1029" y="391"/>
                </a:cubicBezTo>
                <a:cubicBezTo>
                  <a:pt x="1033" y="402"/>
                  <a:pt x="1037" y="414"/>
                  <a:pt x="1041" y="425"/>
                </a:cubicBezTo>
                <a:cubicBezTo>
                  <a:pt x="1032" y="418"/>
                  <a:pt x="1023" y="411"/>
                  <a:pt x="1015" y="404"/>
                </a:cubicBezTo>
                <a:close/>
                <a:moveTo>
                  <a:pt x="1019" y="357"/>
                </a:moveTo>
                <a:cubicBezTo>
                  <a:pt x="1028" y="363"/>
                  <a:pt x="1037" y="370"/>
                  <a:pt x="1045" y="377"/>
                </a:cubicBezTo>
                <a:cubicBezTo>
                  <a:pt x="1049" y="389"/>
                  <a:pt x="1053" y="401"/>
                  <a:pt x="1058" y="413"/>
                </a:cubicBezTo>
                <a:cubicBezTo>
                  <a:pt x="1058" y="413"/>
                  <a:pt x="1058" y="413"/>
                  <a:pt x="1058" y="413"/>
                </a:cubicBezTo>
                <a:cubicBezTo>
                  <a:pt x="1048" y="406"/>
                  <a:pt x="1039" y="398"/>
                  <a:pt x="1030" y="391"/>
                </a:cubicBezTo>
                <a:cubicBezTo>
                  <a:pt x="1026" y="379"/>
                  <a:pt x="1023" y="368"/>
                  <a:pt x="1019" y="357"/>
                </a:cubicBezTo>
                <a:close/>
                <a:moveTo>
                  <a:pt x="1019" y="356"/>
                </a:moveTo>
                <a:cubicBezTo>
                  <a:pt x="1016" y="345"/>
                  <a:pt x="1013" y="335"/>
                  <a:pt x="1010" y="324"/>
                </a:cubicBezTo>
                <a:cubicBezTo>
                  <a:pt x="1018" y="330"/>
                  <a:pt x="1026" y="336"/>
                  <a:pt x="1034" y="342"/>
                </a:cubicBezTo>
                <a:cubicBezTo>
                  <a:pt x="1037" y="353"/>
                  <a:pt x="1041" y="364"/>
                  <a:pt x="1045" y="376"/>
                </a:cubicBezTo>
                <a:cubicBezTo>
                  <a:pt x="1036" y="369"/>
                  <a:pt x="1028" y="363"/>
                  <a:pt x="1019" y="356"/>
                </a:cubicBezTo>
                <a:close/>
                <a:moveTo>
                  <a:pt x="1025" y="308"/>
                </a:moveTo>
                <a:cubicBezTo>
                  <a:pt x="1032" y="314"/>
                  <a:pt x="1040" y="320"/>
                  <a:pt x="1048" y="326"/>
                </a:cubicBezTo>
                <a:cubicBezTo>
                  <a:pt x="1052" y="337"/>
                  <a:pt x="1055" y="349"/>
                  <a:pt x="1060" y="361"/>
                </a:cubicBezTo>
                <a:cubicBezTo>
                  <a:pt x="1051" y="355"/>
                  <a:pt x="1043" y="348"/>
                  <a:pt x="1034" y="341"/>
                </a:cubicBezTo>
                <a:cubicBezTo>
                  <a:pt x="1031" y="330"/>
                  <a:pt x="1028" y="319"/>
                  <a:pt x="1025" y="308"/>
                </a:cubicBezTo>
                <a:close/>
                <a:moveTo>
                  <a:pt x="1038" y="293"/>
                </a:moveTo>
                <a:cubicBezTo>
                  <a:pt x="1048" y="299"/>
                  <a:pt x="1057" y="306"/>
                  <a:pt x="1066" y="314"/>
                </a:cubicBezTo>
                <a:cubicBezTo>
                  <a:pt x="1070" y="325"/>
                  <a:pt x="1074" y="338"/>
                  <a:pt x="1078" y="350"/>
                </a:cubicBezTo>
                <a:cubicBezTo>
                  <a:pt x="1068" y="341"/>
                  <a:pt x="1058" y="333"/>
                  <a:pt x="1048" y="326"/>
                </a:cubicBezTo>
                <a:cubicBezTo>
                  <a:pt x="1045" y="314"/>
                  <a:pt x="1041" y="303"/>
                  <a:pt x="1038" y="293"/>
                </a:cubicBezTo>
                <a:close/>
                <a:moveTo>
                  <a:pt x="1038" y="292"/>
                </a:moveTo>
                <a:cubicBezTo>
                  <a:pt x="1035" y="281"/>
                  <a:pt x="1032" y="271"/>
                  <a:pt x="1030" y="261"/>
                </a:cubicBezTo>
                <a:cubicBezTo>
                  <a:pt x="1038" y="267"/>
                  <a:pt x="1047" y="273"/>
                  <a:pt x="1055" y="279"/>
                </a:cubicBezTo>
                <a:cubicBezTo>
                  <a:pt x="1058" y="290"/>
                  <a:pt x="1062" y="301"/>
                  <a:pt x="1066" y="313"/>
                </a:cubicBezTo>
                <a:cubicBezTo>
                  <a:pt x="1057" y="306"/>
                  <a:pt x="1047" y="299"/>
                  <a:pt x="1038" y="292"/>
                </a:cubicBezTo>
                <a:close/>
                <a:moveTo>
                  <a:pt x="1046" y="246"/>
                </a:moveTo>
                <a:cubicBezTo>
                  <a:pt x="1055" y="252"/>
                  <a:pt x="1063" y="258"/>
                  <a:pt x="1071" y="265"/>
                </a:cubicBezTo>
                <a:cubicBezTo>
                  <a:pt x="1075" y="276"/>
                  <a:pt x="1079" y="288"/>
                  <a:pt x="1083" y="300"/>
                </a:cubicBezTo>
                <a:cubicBezTo>
                  <a:pt x="1083" y="300"/>
                  <a:pt x="1083" y="300"/>
                  <a:pt x="1083" y="300"/>
                </a:cubicBezTo>
                <a:cubicBezTo>
                  <a:pt x="1074" y="293"/>
                  <a:pt x="1065" y="286"/>
                  <a:pt x="1055" y="279"/>
                </a:cubicBezTo>
                <a:cubicBezTo>
                  <a:pt x="1055" y="279"/>
                  <a:pt x="1055" y="279"/>
                  <a:pt x="1055" y="279"/>
                </a:cubicBezTo>
                <a:cubicBezTo>
                  <a:pt x="1052" y="268"/>
                  <a:pt x="1049" y="257"/>
                  <a:pt x="1046" y="246"/>
                </a:cubicBezTo>
                <a:close/>
                <a:moveTo>
                  <a:pt x="1046" y="245"/>
                </a:moveTo>
                <a:cubicBezTo>
                  <a:pt x="1043" y="235"/>
                  <a:pt x="1041" y="225"/>
                  <a:pt x="1038" y="215"/>
                </a:cubicBezTo>
                <a:cubicBezTo>
                  <a:pt x="1046" y="220"/>
                  <a:pt x="1054" y="225"/>
                  <a:pt x="1061" y="231"/>
                </a:cubicBezTo>
                <a:cubicBezTo>
                  <a:pt x="1064" y="242"/>
                  <a:pt x="1068" y="253"/>
                  <a:pt x="1071" y="264"/>
                </a:cubicBezTo>
                <a:cubicBezTo>
                  <a:pt x="1063" y="258"/>
                  <a:pt x="1054" y="251"/>
                  <a:pt x="1046" y="245"/>
                </a:cubicBezTo>
                <a:close/>
                <a:moveTo>
                  <a:pt x="1054" y="199"/>
                </a:moveTo>
                <a:cubicBezTo>
                  <a:pt x="1062" y="205"/>
                  <a:pt x="1070" y="210"/>
                  <a:pt x="1078" y="216"/>
                </a:cubicBezTo>
                <a:cubicBezTo>
                  <a:pt x="1081" y="227"/>
                  <a:pt x="1084" y="239"/>
                  <a:pt x="1088" y="250"/>
                </a:cubicBezTo>
                <a:cubicBezTo>
                  <a:pt x="1079" y="244"/>
                  <a:pt x="1071" y="237"/>
                  <a:pt x="1062" y="231"/>
                </a:cubicBezTo>
                <a:cubicBezTo>
                  <a:pt x="1059" y="220"/>
                  <a:pt x="1056" y="209"/>
                  <a:pt x="1054" y="199"/>
                </a:cubicBezTo>
                <a:close/>
                <a:moveTo>
                  <a:pt x="1070" y="185"/>
                </a:moveTo>
                <a:cubicBezTo>
                  <a:pt x="1078" y="190"/>
                  <a:pt x="1086" y="197"/>
                  <a:pt x="1095" y="203"/>
                </a:cubicBezTo>
                <a:cubicBezTo>
                  <a:pt x="1098" y="214"/>
                  <a:pt x="1102" y="225"/>
                  <a:pt x="1105" y="237"/>
                </a:cubicBezTo>
                <a:cubicBezTo>
                  <a:pt x="1096" y="230"/>
                  <a:pt x="1087" y="223"/>
                  <a:pt x="1078" y="216"/>
                </a:cubicBezTo>
                <a:cubicBezTo>
                  <a:pt x="1075" y="205"/>
                  <a:pt x="1072" y="195"/>
                  <a:pt x="1070" y="185"/>
                </a:cubicBezTo>
                <a:close/>
                <a:moveTo>
                  <a:pt x="1078" y="215"/>
                </a:moveTo>
                <a:cubicBezTo>
                  <a:pt x="1070" y="210"/>
                  <a:pt x="1062" y="204"/>
                  <a:pt x="1054" y="198"/>
                </a:cubicBezTo>
                <a:cubicBezTo>
                  <a:pt x="1051" y="189"/>
                  <a:pt x="1049" y="179"/>
                  <a:pt x="1047" y="170"/>
                </a:cubicBezTo>
                <a:cubicBezTo>
                  <a:pt x="1048" y="170"/>
                  <a:pt x="1049" y="171"/>
                  <a:pt x="1050" y="171"/>
                </a:cubicBezTo>
                <a:cubicBezTo>
                  <a:pt x="1056" y="175"/>
                  <a:pt x="1063" y="180"/>
                  <a:pt x="1069" y="184"/>
                </a:cubicBezTo>
                <a:cubicBezTo>
                  <a:pt x="1072" y="194"/>
                  <a:pt x="1075" y="205"/>
                  <a:pt x="1078" y="215"/>
                </a:cubicBezTo>
                <a:close/>
                <a:moveTo>
                  <a:pt x="1053" y="198"/>
                </a:moveTo>
                <a:cubicBezTo>
                  <a:pt x="1050" y="195"/>
                  <a:pt x="1046" y="193"/>
                  <a:pt x="1042" y="191"/>
                </a:cubicBezTo>
                <a:cubicBezTo>
                  <a:pt x="1039" y="189"/>
                  <a:pt x="1036" y="187"/>
                  <a:pt x="1032" y="185"/>
                </a:cubicBezTo>
                <a:cubicBezTo>
                  <a:pt x="1031" y="176"/>
                  <a:pt x="1029" y="167"/>
                  <a:pt x="1028" y="159"/>
                </a:cubicBezTo>
                <a:cubicBezTo>
                  <a:pt x="1034" y="162"/>
                  <a:pt x="1041" y="165"/>
                  <a:pt x="1047" y="169"/>
                </a:cubicBezTo>
                <a:cubicBezTo>
                  <a:pt x="1049" y="179"/>
                  <a:pt x="1051" y="188"/>
                  <a:pt x="1053" y="198"/>
                </a:cubicBezTo>
                <a:close/>
                <a:moveTo>
                  <a:pt x="1032" y="184"/>
                </a:moveTo>
                <a:cubicBezTo>
                  <a:pt x="1026" y="181"/>
                  <a:pt x="1020" y="178"/>
                  <a:pt x="1014" y="175"/>
                </a:cubicBezTo>
                <a:cubicBezTo>
                  <a:pt x="1012" y="175"/>
                  <a:pt x="1012" y="175"/>
                  <a:pt x="1012" y="175"/>
                </a:cubicBezTo>
                <a:cubicBezTo>
                  <a:pt x="1011" y="166"/>
                  <a:pt x="1010" y="158"/>
                  <a:pt x="1009" y="150"/>
                </a:cubicBezTo>
                <a:cubicBezTo>
                  <a:pt x="1013" y="152"/>
                  <a:pt x="1017" y="154"/>
                  <a:pt x="1021" y="156"/>
                </a:cubicBezTo>
                <a:cubicBezTo>
                  <a:pt x="1023" y="156"/>
                  <a:pt x="1025" y="157"/>
                  <a:pt x="1027" y="158"/>
                </a:cubicBezTo>
                <a:cubicBezTo>
                  <a:pt x="1027" y="158"/>
                  <a:pt x="1027" y="158"/>
                  <a:pt x="1027" y="158"/>
                </a:cubicBezTo>
                <a:cubicBezTo>
                  <a:pt x="1029" y="167"/>
                  <a:pt x="1030" y="176"/>
                  <a:pt x="1032" y="184"/>
                </a:cubicBezTo>
                <a:close/>
                <a:moveTo>
                  <a:pt x="1016" y="201"/>
                </a:moveTo>
                <a:cubicBezTo>
                  <a:pt x="1016" y="201"/>
                  <a:pt x="1016" y="201"/>
                  <a:pt x="1016" y="201"/>
                </a:cubicBezTo>
                <a:cubicBezTo>
                  <a:pt x="1013" y="199"/>
                  <a:pt x="1009" y="197"/>
                  <a:pt x="1006" y="195"/>
                </a:cubicBezTo>
                <a:cubicBezTo>
                  <a:pt x="1004" y="194"/>
                  <a:pt x="1002" y="193"/>
                  <a:pt x="1000" y="192"/>
                </a:cubicBezTo>
                <a:cubicBezTo>
                  <a:pt x="998" y="184"/>
                  <a:pt x="997" y="176"/>
                  <a:pt x="996" y="168"/>
                </a:cubicBezTo>
                <a:cubicBezTo>
                  <a:pt x="1002" y="170"/>
                  <a:pt x="1007" y="173"/>
                  <a:pt x="1012" y="175"/>
                </a:cubicBezTo>
                <a:cubicBezTo>
                  <a:pt x="1013" y="183"/>
                  <a:pt x="1015" y="192"/>
                  <a:pt x="1016" y="201"/>
                </a:cubicBezTo>
                <a:close/>
                <a:moveTo>
                  <a:pt x="999" y="192"/>
                </a:moveTo>
                <a:cubicBezTo>
                  <a:pt x="994" y="189"/>
                  <a:pt x="989" y="187"/>
                  <a:pt x="983" y="185"/>
                </a:cubicBezTo>
                <a:cubicBezTo>
                  <a:pt x="982" y="177"/>
                  <a:pt x="982" y="169"/>
                  <a:pt x="981" y="161"/>
                </a:cubicBezTo>
                <a:cubicBezTo>
                  <a:pt x="986" y="163"/>
                  <a:pt x="991" y="165"/>
                  <a:pt x="996" y="168"/>
                </a:cubicBezTo>
                <a:cubicBezTo>
                  <a:pt x="997" y="176"/>
                  <a:pt x="998" y="184"/>
                  <a:pt x="999" y="192"/>
                </a:cubicBezTo>
                <a:close/>
                <a:moveTo>
                  <a:pt x="986" y="210"/>
                </a:moveTo>
                <a:cubicBezTo>
                  <a:pt x="981" y="207"/>
                  <a:pt x="976" y="205"/>
                  <a:pt x="970" y="202"/>
                </a:cubicBezTo>
                <a:cubicBezTo>
                  <a:pt x="970" y="194"/>
                  <a:pt x="969" y="186"/>
                  <a:pt x="968" y="178"/>
                </a:cubicBezTo>
                <a:cubicBezTo>
                  <a:pt x="973" y="180"/>
                  <a:pt x="978" y="183"/>
                  <a:pt x="983" y="185"/>
                </a:cubicBezTo>
                <a:cubicBezTo>
                  <a:pt x="984" y="193"/>
                  <a:pt x="985" y="201"/>
                  <a:pt x="986" y="210"/>
                </a:cubicBezTo>
                <a:close/>
                <a:moveTo>
                  <a:pt x="970" y="202"/>
                </a:moveTo>
                <a:cubicBezTo>
                  <a:pt x="965" y="199"/>
                  <a:pt x="960" y="197"/>
                  <a:pt x="955" y="194"/>
                </a:cubicBezTo>
                <a:cubicBezTo>
                  <a:pt x="954" y="186"/>
                  <a:pt x="954" y="178"/>
                  <a:pt x="953" y="171"/>
                </a:cubicBezTo>
                <a:cubicBezTo>
                  <a:pt x="958" y="173"/>
                  <a:pt x="963" y="175"/>
                  <a:pt x="968" y="178"/>
                </a:cubicBezTo>
                <a:cubicBezTo>
                  <a:pt x="968" y="186"/>
                  <a:pt x="969" y="194"/>
                  <a:pt x="970" y="202"/>
                </a:cubicBezTo>
                <a:close/>
                <a:moveTo>
                  <a:pt x="954" y="194"/>
                </a:moveTo>
                <a:cubicBezTo>
                  <a:pt x="950" y="192"/>
                  <a:pt x="946" y="190"/>
                  <a:pt x="942" y="188"/>
                </a:cubicBezTo>
                <a:cubicBezTo>
                  <a:pt x="941" y="180"/>
                  <a:pt x="941" y="172"/>
                  <a:pt x="941" y="164"/>
                </a:cubicBezTo>
                <a:cubicBezTo>
                  <a:pt x="945" y="166"/>
                  <a:pt x="949" y="168"/>
                  <a:pt x="953" y="170"/>
                </a:cubicBezTo>
                <a:cubicBezTo>
                  <a:pt x="953" y="178"/>
                  <a:pt x="954" y="186"/>
                  <a:pt x="954" y="194"/>
                </a:cubicBezTo>
                <a:close/>
                <a:moveTo>
                  <a:pt x="943" y="212"/>
                </a:moveTo>
                <a:cubicBezTo>
                  <a:pt x="938" y="209"/>
                  <a:pt x="933" y="206"/>
                  <a:pt x="928" y="204"/>
                </a:cubicBezTo>
                <a:cubicBezTo>
                  <a:pt x="927" y="196"/>
                  <a:pt x="927" y="188"/>
                  <a:pt x="927" y="181"/>
                </a:cubicBezTo>
                <a:cubicBezTo>
                  <a:pt x="931" y="183"/>
                  <a:pt x="936" y="186"/>
                  <a:pt x="941" y="188"/>
                </a:cubicBezTo>
                <a:cubicBezTo>
                  <a:pt x="942" y="196"/>
                  <a:pt x="942" y="204"/>
                  <a:pt x="943" y="212"/>
                </a:cubicBezTo>
                <a:close/>
                <a:moveTo>
                  <a:pt x="929" y="228"/>
                </a:moveTo>
                <a:cubicBezTo>
                  <a:pt x="924" y="225"/>
                  <a:pt x="919" y="222"/>
                  <a:pt x="914" y="220"/>
                </a:cubicBezTo>
                <a:cubicBezTo>
                  <a:pt x="913" y="212"/>
                  <a:pt x="913" y="204"/>
                  <a:pt x="913" y="196"/>
                </a:cubicBezTo>
                <a:cubicBezTo>
                  <a:pt x="918" y="199"/>
                  <a:pt x="922" y="201"/>
                  <a:pt x="927" y="204"/>
                </a:cubicBezTo>
                <a:cubicBezTo>
                  <a:pt x="928" y="212"/>
                  <a:pt x="928" y="220"/>
                  <a:pt x="929" y="228"/>
                </a:cubicBezTo>
                <a:close/>
                <a:moveTo>
                  <a:pt x="915" y="244"/>
                </a:moveTo>
                <a:cubicBezTo>
                  <a:pt x="910" y="241"/>
                  <a:pt x="905" y="239"/>
                  <a:pt x="900" y="236"/>
                </a:cubicBezTo>
                <a:cubicBezTo>
                  <a:pt x="900" y="228"/>
                  <a:pt x="899" y="220"/>
                  <a:pt x="899" y="212"/>
                </a:cubicBezTo>
                <a:cubicBezTo>
                  <a:pt x="904" y="215"/>
                  <a:pt x="909" y="217"/>
                  <a:pt x="913" y="220"/>
                </a:cubicBezTo>
                <a:cubicBezTo>
                  <a:pt x="914" y="228"/>
                  <a:pt x="915" y="236"/>
                  <a:pt x="915" y="244"/>
                </a:cubicBezTo>
                <a:close/>
                <a:moveTo>
                  <a:pt x="900" y="236"/>
                </a:moveTo>
                <a:cubicBezTo>
                  <a:pt x="895" y="233"/>
                  <a:pt x="890" y="230"/>
                  <a:pt x="885" y="228"/>
                </a:cubicBezTo>
                <a:cubicBezTo>
                  <a:pt x="885" y="220"/>
                  <a:pt x="885" y="212"/>
                  <a:pt x="884" y="204"/>
                </a:cubicBezTo>
                <a:cubicBezTo>
                  <a:pt x="889" y="207"/>
                  <a:pt x="894" y="209"/>
                  <a:pt x="899" y="212"/>
                </a:cubicBezTo>
                <a:cubicBezTo>
                  <a:pt x="899" y="220"/>
                  <a:pt x="899" y="228"/>
                  <a:pt x="900" y="236"/>
                </a:cubicBezTo>
                <a:close/>
                <a:moveTo>
                  <a:pt x="900" y="236"/>
                </a:moveTo>
                <a:cubicBezTo>
                  <a:pt x="900" y="244"/>
                  <a:pt x="901" y="252"/>
                  <a:pt x="902" y="259"/>
                </a:cubicBezTo>
                <a:cubicBezTo>
                  <a:pt x="897" y="257"/>
                  <a:pt x="892" y="254"/>
                  <a:pt x="887" y="251"/>
                </a:cubicBezTo>
                <a:cubicBezTo>
                  <a:pt x="886" y="243"/>
                  <a:pt x="886" y="236"/>
                  <a:pt x="885" y="228"/>
                </a:cubicBezTo>
                <a:cubicBezTo>
                  <a:pt x="890" y="231"/>
                  <a:pt x="895" y="234"/>
                  <a:pt x="900" y="236"/>
                </a:cubicBezTo>
                <a:close/>
                <a:moveTo>
                  <a:pt x="888" y="275"/>
                </a:moveTo>
                <a:cubicBezTo>
                  <a:pt x="883" y="272"/>
                  <a:pt x="878" y="270"/>
                  <a:pt x="873" y="267"/>
                </a:cubicBezTo>
                <a:cubicBezTo>
                  <a:pt x="873" y="259"/>
                  <a:pt x="872" y="251"/>
                  <a:pt x="872" y="243"/>
                </a:cubicBezTo>
                <a:cubicBezTo>
                  <a:pt x="877" y="246"/>
                  <a:pt x="881" y="249"/>
                  <a:pt x="886" y="251"/>
                </a:cubicBezTo>
                <a:cubicBezTo>
                  <a:pt x="887" y="259"/>
                  <a:pt x="887" y="267"/>
                  <a:pt x="888" y="275"/>
                </a:cubicBezTo>
                <a:close/>
                <a:moveTo>
                  <a:pt x="875" y="291"/>
                </a:moveTo>
                <a:cubicBezTo>
                  <a:pt x="869" y="287"/>
                  <a:pt x="863" y="284"/>
                  <a:pt x="857" y="281"/>
                </a:cubicBezTo>
                <a:cubicBezTo>
                  <a:pt x="857" y="273"/>
                  <a:pt x="856" y="265"/>
                  <a:pt x="856" y="257"/>
                </a:cubicBezTo>
                <a:cubicBezTo>
                  <a:pt x="861" y="261"/>
                  <a:pt x="867" y="264"/>
                  <a:pt x="873" y="267"/>
                </a:cubicBezTo>
                <a:cubicBezTo>
                  <a:pt x="873" y="275"/>
                  <a:pt x="874" y="283"/>
                  <a:pt x="875" y="291"/>
                </a:cubicBezTo>
                <a:close/>
                <a:moveTo>
                  <a:pt x="875" y="291"/>
                </a:moveTo>
                <a:cubicBezTo>
                  <a:pt x="875" y="299"/>
                  <a:pt x="876" y="307"/>
                  <a:pt x="877" y="315"/>
                </a:cubicBezTo>
                <a:cubicBezTo>
                  <a:pt x="871" y="311"/>
                  <a:pt x="865" y="308"/>
                  <a:pt x="859" y="304"/>
                </a:cubicBezTo>
                <a:cubicBezTo>
                  <a:pt x="859" y="297"/>
                  <a:pt x="858" y="289"/>
                  <a:pt x="857" y="281"/>
                </a:cubicBezTo>
                <a:cubicBezTo>
                  <a:pt x="863" y="285"/>
                  <a:pt x="869" y="288"/>
                  <a:pt x="875" y="291"/>
                </a:cubicBezTo>
                <a:close/>
                <a:moveTo>
                  <a:pt x="877" y="315"/>
                </a:moveTo>
                <a:cubicBezTo>
                  <a:pt x="878" y="323"/>
                  <a:pt x="879" y="332"/>
                  <a:pt x="880" y="340"/>
                </a:cubicBezTo>
                <a:cubicBezTo>
                  <a:pt x="874" y="336"/>
                  <a:pt x="868" y="332"/>
                  <a:pt x="862" y="329"/>
                </a:cubicBezTo>
                <a:cubicBezTo>
                  <a:pt x="861" y="321"/>
                  <a:pt x="860" y="313"/>
                  <a:pt x="859" y="305"/>
                </a:cubicBezTo>
                <a:cubicBezTo>
                  <a:pt x="865" y="309"/>
                  <a:pt x="871" y="312"/>
                  <a:pt x="877" y="315"/>
                </a:cubicBezTo>
                <a:close/>
                <a:moveTo>
                  <a:pt x="880" y="340"/>
                </a:moveTo>
                <a:cubicBezTo>
                  <a:pt x="881" y="348"/>
                  <a:pt x="882" y="357"/>
                  <a:pt x="883" y="365"/>
                </a:cubicBezTo>
                <a:cubicBezTo>
                  <a:pt x="877" y="361"/>
                  <a:pt x="871" y="357"/>
                  <a:pt x="865" y="354"/>
                </a:cubicBezTo>
                <a:cubicBezTo>
                  <a:pt x="864" y="346"/>
                  <a:pt x="863" y="337"/>
                  <a:pt x="862" y="330"/>
                </a:cubicBezTo>
                <a:cubicBezTo>
                  <a:pt x="868" y="333"/>
                  <a:pt x="874" y="337"/>
                  <a:pt x="880" y="340"/>
                </a:cubicBezTo>
                <a:close/>
                <a:moveTo>
                  <a:pt x="883" y="365"/>
                </a:moveTo>
                <a:cubicBezTo>
                  <a:pt x="884" y="373"/>
                  <a:pt x="886" y="381"/>
                  <a:pt x="887" y="389"/>
                </a:cubicBezTo>
                <a:cubicBezTo>
                  <a:pt x="880" y="385"/>
                  <a:pt x="874" y="381"/>
                  <a:pt x="868" y="377"/>
                </a:cubicBezTo>
                <a:cubicBezTo>
                  <a:pt x="867" y="369"/>
                  <a:pt x="866" y="362"/>
                  <a:pt x="865" y="354"/>
                </a:cubicBezTo>
                <a:cubicBezTo>
                  <a:pt x="871" y="358"/>
                  <a:pt x="877" y="362"/>
                  <a:pt x="883" y="365"/>
                </a:cubicBezTo>
                <a:close/>
                <a:moveTo>
                  <a:pt x="887" y="389"/>
                </a:moveTo>
                <a:cubicBezTo>
                  <a:pt x="888" y="397"/>
                  <a:pt x="890" y="405"/>
                  <a:pt x="891" y="413"/>
                </a:cubicBezTo>
                <a:cubicBezTo>
                  <a:pt x="871" y="400"/>
                  <a:pt x="871" y="400"/>
                  <a:pt x="871" y="400"/>
                </a:cubicBezTo>
                <a:cubicBezTo>
                  <a:pt x="870" y="393"/>
                  <a:pt x="869" y="385"/>
                  <a:pt x="868" y="378"/>
                </a:cubicBezTo>
                <a:cubicBezTo>
                  <a:pt x="874" y="381"/>
                  <a:pt x="881" y="385"/>
                  <a:pt x="887" y="389"/>
                </a:cubicBezTo>
                <a:close/>
                <a:moveTo>
                  <a:pt x="891" y="413"/>
                </a:moveTo>
                <a:cubicBezTo>
                  <a:pt x="892" y="421"/>
                  <a:pt x="894" y="429"/>
                  <a:pt x="895" y="437"/>
                </a:cubicBezTo>
                <a:cubicBezTo>
                  <a:pt x="888" y="432"/>
                  <a:pt x="882" y="428"/>
                  <a:pt x="875" y="424"/>
                </a:cubicBezTo>
                <a:cubicBezTo>
                  <a:pt x="874" y="416"/>
                  <a:pt x="872" y="409"/>
                  <a:pt x="871" y="401"/>
                </a:cubicBezTo>
                <a:lnTo>
                  <a:pt x="891" y="413"/>
                </a:lnTo>
                <a:close/>
                <a:moveTo>
                  <a:pt x="895" y="438"/>
                </a:moveTo>
                <a:cubicBezTo>
                  <a:pt x="897" y="445"/>
                  <a:pt x="899" y="454"/>
                  <a:pt x="900" y="462"/>
                </a:cubicBezTo>
                <a:cubicBezTo>
                  <a:pt x="893" y="457"/>
                  <a:pt x="886" y="452"/>
                  <a:pt x="879" y="448"/>
                </a:cubicBezTo>
                <a:cubicBezTo>
                  <a:pt x="878" y="440"/>
                  <a:pt x="876" y="432"/>
                  <a:pt x="875" y="425"/>
                </a:cubicBezTo>
                <a:cubicBezTo>
                  <a:pt x="882" y="429"/>
                  <a:pt x="889" y="433"/>
                  <a:pt x="895" y="438"/>
                </a:cubicBezTo>
                <a:close/>
                <a:moveTo>
                  <a:pt x="900" y="462"/>
                </a:moveTo>
                <a:cubicBezTo>
                  <a:pt x="902" y="470"/>
                  <a:pt x="903" y="477"/>
                  <a:pt x="905" y="485"/>
                </a:cubicBezTo>
                <a:cubicBezTo>
                  <a:pt x="903" y="483"/>
                  <a:pt x="900" y="482"/>
                  <a:pt x="898" y="480"/>
                </a:cubicBezTo>
                <a:cubicBezTo>
                  <a:pt x="893" y="477"/>
                  <a:pt x="888" y="474"/>
                  <a:pt x="883" y="470"/>
                </a:cubicBezTo>
                <a:cubicBezTo>
                  <a:pt x="882" y="463"/>
                  <a:pt x="881" y="456"/>
                  <a:pt x="879" y="449"/>
                </a:cubicBezTo>
                <a:cubicBezTo>
                  <a:pt x="886" y="453"/>
                  <a:pt x="893" y="458"/>
                  <a:pt x="900" y="462"/>
                </a:cubicBezTo>
                <a:close/>
                <a:moveTo>
                  <a:pt x="897" y="480"/>
                </a:moveTo>
                <a:cubicBezTo>
                  <a:pt x="900" y="482"/>
                  <a:pt x="903" y="484"/>
                  <a:pt x="905" y="486"/>
                </a:cubicBezTo>
                <a:cubicBezTo>
                  <a:pt x="907" y="495"/>
                  <a:pt x="909" y="504"/>
                  <a:pt x="911" y="513"/>
                </a:cubicBezTo>
                <a:cubicBezTo>
                  <a:pt x="905" y="508"/>
                  <a:pt x="898" y="503"/>
                  <a:pt x="891" y="498"/>
                </a:cubicBezTo>
                <a:cubicBezTo>
                  <a:pt x="889" y="497"/>
                  <a:pt x="889" y="497"/>
                  <a:pt x="889" y="497"/>
                </a:cubicBezTo>
                <a:cubicBezTo>
                  <a:pt x="887" y="488"/>
                  <a:pt x="885" y="480"/>
                  <a:pt x="883" y="471"/>
                </a:cubicBezTo>
                <a:cubicBezTo>
                  <a:pt x="888" y="474"/>
                  <a:pt x="893" y="477"/>
                  <a:pt x="897" y="480"/>
                </a:cubicBezTo>
                <a:close/>
                <a:moveTo>
                  <a:pt x="891" y="499"/>
                </a:moveTo>
                <a:cubicBezTo>
                  <a:pt x="898" y="504"/>
                  <a:pt x="905" y="509"/>
                  <a:pt x="912" y="514"/>
                </a:cubicBezTo>
                <a:cubicBezTo>
                  <a:pt x="914" y="523"/>
                  <a:pt x="916" y="533"/>
                  <a:pt x="918" y="542"/>
                </a:cubicBezTo>
                <a:cubicBezTo>
                  <a:pt x="917" y="541"/>
                  <a:pt x="915" y="540"/>
                  <a:pt x="914" y="538"/>
                </a:cubicBezTo>
                <a:cubicBezTo>
                  <a:pt x="912" y="537"/>
                  <a:pt x="910" y="535"/>
                  <a:pt x="907" y="533"/>
                </a:cubicBezTo>
                <a:cubicBezTo>
                  <a:pt x="903" y="530"/>
                  <a:pt x="899" y="527"/>
                  <a:pt x="894" y="523"/>
                </a:cubicBezTo>
                <a:cubicBezTo>
                  <a:pt x="892" y="515"/>
                  <a:pt x="891" y="506"/>
                  <a:pt x="889" y="498"/>
                </a:cubicBezTo>
                <a:lnTo>
                  <a:pt x="891" y="499"/>
                </a:lnTo>
                <a:close/>
                <a:moveTo>
                  <a:pt x="907" y="534"/>
                </a:moveTo>
                <a:cubicBezTo>
                  <a:pt x="909" y="535"/>
                  <a:pt x="911" y="537"/>
                  <a:pt x="914" y="539"/>
                </a:cubicBezTo>
                <a:cubicBezTo>
                  <a:pt x="915" y="540"/>
                  <a:pt x="917" y="541"/>
                  <a:pt x="919" y="543"/>
                </a:cubicBezTo>
                <a:cubicBezTo>
                  <a:pt x="921" y="552"/>
                  <a:pt x="924" y="562"/>
                  <a:pt x="926" y="571"/>
                </a:cubicBezTo>
                <a:cubicBezTo>
                  <a:pt x="920" y="567"/>
                  <a:pt x="914" y="562"/>
                  <a:pt x="908" y="557"/>
                </a:cubicBezTo>
                <a:cubicBezTo>
                  <a:pt x="905" y="555"/>
                  <a:pt x="903" y="553"/>
                  <a:pt x="901" y="551"/>
                </a:cubicBezTo>
                <a:cubicBezTo>
                  <a:pt x="899" y="542"/>
                  <a:pt x="896" y="533"/>
                  <a:pt x="895" y="524"/>
                </a:cubicBezTo>
                <a:cubicBezTo>
                  <a:pt x="899" y="527"/>
                  <a:pt x="903" y="530"/>
                  <a:pt x="907" y="534"/>
                </a:cubicBezTo>
                <a:close/>
                <a:moveTo>
                  <a:pt x="907" y="557"/>
                </a:moveTo>
                <a:cubicBezTo>
                  <a:pt x="914" y="562"/>
                  <a:pt x="920" y="567"/>
                  <a:pt x="926" y="572"/>
                </a:cubicBezTo>
                <a:cubicBezTo>
                  <a:pt x="929" y="582"/>
                  <a:pt x="931" y="591"/>
                  <a:pt x="934" y="601"/>
                </a:cubicBezTo>
                <a:cubicBezTo>
                  <a:pt x="925" y="594"/>
                  <a:pt x="916" y="586"/>
                  <a:pt x="908" y="579"/>
                </a:cubicBezTo>
                <a:cubicBezTo>
                  <a:pt x="905" y="570"/>
                  <a:pt x="903" y="561"/>
                  <a:pt x="901" y="552"/>
                </a:cubicBezTo>
                <a:cubicBezTo>
                  <a:pt x="903" y="554"/>
                  <a:pt x="905" y="555"/>
                  <a:pt x="907" y="557"/>
                </a:cubicBezTo>
                <a:close/>
                <a:moveTo>
                  <a:pt x="934" y="602"/>
                </a:moveTo>
                <a:cubicBezTo>
                  <a:pt x="937" y="612"/>
                  <a:pt x="940" y="623"/>
                  <a:pt x="944" y="633"/>
                </a:cubicBezTo>
                <a:cubicBezTo>
                  <a:pt x="934" y="625"/>
                  <a:pt x="925" y="618"/>
                  <a:pt x="916" y="610"/>
                </a:cubicBezTo>
                <a:cubicBezTo>
                  <a:pt x="913" y="600"/>
                  <a:pt x="910" y="590"/>
                  <a:pt x="908" y="580"/>
                </a:cubicBezTo>
                <a:cubicBezTo>
                  <a:pt x="917" y="587"/>
                  <a:pt x="926" y="595"/>
                  <a:pt x="934" y="602"/>
                </a:cubicBezTo>
                <a:close/>
                <a:moveTo>
                  <a:pt x="944" y="634"/>
                </a:moveTo>
                <a:cubicBezTo>
                  <a:pt x="947" y="644"/>
                  <a:pt x="950" y="654"/>
                  <a:pt x="953" y="664"/>
                </a:cubicBezTo>
                <a:cubicBezTo>
                  <a:pt x="943" y="656"/>
                  <a:pt x="933" y="647"/>
                  <a:pt x="924" y="639"/>
                </a:cubicBezTo>
                <a:cubicBezTo>
                  <a:pt x="921" y="630"/>
                  <a:pt x="918" y="620"/>
                  <a:pt x="916" y="611"/>
                </a:cubicBezTo>
                <a:cubicBezTo>
                  <a:pt x="925" y="618"/>
                  <a:pt x="935" y="626"/>
                  <a:pt x="944" y="634"/>
                </a:cubicBezTo>
                <a:close/>
                <a:moveTo>
                  <a:pt x="953" y="665"/>
                </a:moveTo>
                <a:cubicBezTo>
                  <a:pt x="954" y="667"/>
                  <a:pt x="954" y="669"/>
                  <a:pt x="955" y="671"/>
                </a:cubicBezTo>
                <a:cubicBezTo>
                  <a:pt x="958" y="680"/>
                  <a:pt x="961" y="689"/>
                  <a:pt x="963" y="697"/>
                </a:cubicBezTo>
                <a:cubicBezTo>
                  <a:pt x="953" y="688"/>
                  <a:pt x="943" y="679"/>
                  <a:pt x="932" y="670"/>
                </a:cubicBezTo>
                <a:cubicBezTo>
                  <a:pt x="930" y="660"/>
                  <a:pt x="927" y="650"/>
                  <a:pt x="924" y="640"/>
                </a:cubicBezTo>
                <a:cubicBezTo>
                  <a:pt x="934" y="648"/>
                  <a:pt x="944" y="657"/>
                  <a:pt x="953" y="665"/>
                </a:cubicBezTo>
                <a:close/>
                <a:moveTo>
                  <a:pt x="956" y="671"/>
                </a:moveTo>
                <a:cubicBezTo>
                  <a:pt x="955" y="669"/>
                  <a:pt x="954" y="667"/>
                  <a:pt x="954" y="666"/>
                </a:cubicBezTo>
                <a:cubicBezTo>
                  <a:pt x="964" y="674"/>
                  <a:pt x="974" y="683"/>
                  <a:pt x="984" y="692"/>
                </a:cubicBezTo>
                <a:cubicBezTo>
                  <a:pt x="988" y="705"/>
                  <a:pt x="992" y="716"/>
                  <a:pt x="996" y="727"/>
                </a:cubicBezTo>
                <a:cubicBezTo>
                  <a:pt x="985" y="717"/>
                  <a:pt x="975" y="707"/>
                  <a:pt x="964" y="698"/>
                </a:cubicBezTo>
                <a:cubicBezTo>
                  <a:pt x="961" y="689"/>
                  <a:pt x="958" y="680"/>
                  <a:pt x="956" y="671"/>
                </a:cubicBezTo>
                <a:close/>
                <a:moveTo>
                  <a:pt x="985" y="693"/>
                </a:moveTo>
                <a:cubicBezTo>
                  <a:pt x="996" y="703"/>
                  <a:pt x="1007" y="713"/>
                  <a:pt x="1018" y="724"/>
                </a:cubicBezTo>
                <a:cubicBezTo>
                  <a:pt x="1023" y="737"/>
                  <a:pt x="1027" y="749"/>
                  <a:pt x="1032" y="761"/>
                </a:cubicBezTo>
                <a:cubicBezTo>
                  <a:pt x="1020" y="750"/>
                  <a:pt x="1009" y="738"/>
                  <a:pt x="997" y="727"/>
                </a:cubicBezTo>
                <a:cubicBezTo>
                  <a:pt x="993" y="717"/>
                  <a:pt x="989" y="705"/>
                  <a:pt x="985" y="693"/>
                </a:cubicBezTo>
                <a:close/>
                <a:moveTo>
                  <a:pt x="984" y="692"/>
                </a:moveTo>
                <a:cubicBezTo>
                  <a:pt x="981" y="682"/>
                  <a:pt x="978" y="672"/>
                  <a:pt x="974" y="660"/>
                </a:cubicBezTo>
                <a:cubicBezTo>
                  <a:pt x="984" y="669"/>
                  <a:pt x="995" y="679"/>
                  <a:pt x="1005" y="688"/>
                </a:cubicBezTo>
                <a:cubicBezTo>
                  <a:pt x="1010" y="701"/>
                  <a:pt x="1014" y="712"/>
                  <a:pt x="1018" y="723"/>
                </a:cubicBezTo>
                <a:cubicBezTo>
                  <a:pt x="1007" y="712"/>
                  <a:pt x="996" y="702"/>
                  <a:pt x="984" y="692"/>
                </a:cubicBezTo>
                <a:close/>
                <a:moveTo>
                  <a:pt x="993" y="652"/>
                </a:moveTo>
                <a:cubicBezTo>
                  <a:pt x="1004" y="662"/>
                  <a:pt x="1016" y="672"/>
                  <a:pt x="1026" y="682"/>
                </a:cubicBezTo>
                <a:cubicBezTo>
                  <a:pt x="1031" y="696"/>
                  <a:pt x="1036" y="708"/>
                  <a:pt x="1041" y="721"/>
                </a:cubicBezTo>
                <a:cubicBezTo>
                  <a:pt x="1029" y="710"/>
                  <a:pt x="1017" y="699"/>
                  <a:pt x="1006" y="688"/>
                </a:cubicBezTo>
                <a:cubicBezTo>
                  <a:pt x="1002" y="677"/>
                  <a:pt x="998" y="666"/>
                  <a:pt x="993" y="652"/>
                </a:cubicBezTo>
                <a:close/>
                <a:moveTo>
                  <a:pt x="993" y="651"/>
                </a:moveTo>
                <a:cubicBezTo>
                  <a:pt x="991" y="646"/>
                  <a:pt x="990" y="641"/>
                  <a:pt x="988" y="636"/>
                </a:cubicBezTo>
                <a:cubicBezTo>
                  <a:pt x="986" y="630"/>
                  <a:pt x="984" y="625"/>
                  <a:pt x="982" y="619"/>
                </a:cubicBezTo>
                <a:cubicBezTo>
                  <a:pt x="992" y="628"/>
                  <a:pt x="1003" y="637"/>
                  <a:pt x="1013" y="647"/>
                </a:cubicBezTo>
                <a:cubicBezTo>
                  <a:pt x="1018" y="659"/>
                  <a:pt x="1022" y="671"/>
                  <a:pt x="1026" y="681"/>
                </a:cubicBezTo>
                <a:cubicBezTo>
                  <a:pt x="1015" y="671"/>
                  <a:pt x="1004" y="661"/>
                  <a:pt x="993" y="651"/>
                </a:cubicBezTo>
                <a:close/>
                <a:moveTo>
                  <a:pt x="1004" y="618"/>
                </a:moveTo>
                <a:cubicBezTo>
                  <a:pt x="1003" y="616"/>
                  <a:pt x="1002" y="614"/>
                  <a:pt x="1002" y="612"/>
                </a:cubicBezTo>
                <a:cubicBezTo>
                  <a:pt x="1012" y="621"/>
                  <a:pt x="1023" y="631"/>
                  <a:pt x="1034" y="641"/>
                </a:cubicBezTo>
                <a:cubicBezTo>
                  <a:pt x="1039" y="654"/>
                  <a:pt x="1043" y="666"/>
                  <a:pt x="1048" y="677"/>
                </a:cubicBezTo>
                <a:cubicBezTo>
                  <a:pt x="1036" y="667"/>
                  <a:pt x="1025" y="656"/>
                  <a:pt x="1014" y="646"/>
                </a:cubicBezTo>
                <a:cubicBezTo>
                  <a:pt x="1011" y="638"/>
                  <a:pt x="1008" y="629"/>
                  <a:pt x="1004" y="618"/>
                </a:cubicBezTo>
                <a:close/>
                <a:moveTo>
                  <a:pt x="1001" y="611"/>
                </a:moveTo>
                <a:cubicBezTo>
                  <a:pt x="997" y="599"/>
                  <a:pt x="993" y="588"/>
                  <a:pt x="990" y="577"/>
                </a:cubicBezTo>
                <a:cubicBezTo>
                  <a:pt x="1000" y="585"/>
                  <a:pt x="1010" y="594"/>
                  <a:pt x="1021" y="604"/>
                </a:cubicBezTo>
                <a:cubicBezTo>
                  <a:pt x="1025" y="617"/>
                  <a:pt x="1029" y="628"/>
                  <a:pt x="1034" y="640"/>
                </a:cubicBezTo>
                <a:cubicBezTo>
                  <a:pt x="1023" y="630"/>
                  <a:pt x="1012" y="620"/>
                  <a:pt x="1001" y="611"/>
                </a:cubicBezTo>
                <a:close/>
                <a:moveTo>
                  <a:pt x="1020" y="601"/>
                </a:moveTo>
                <a:cubicBezTo>
                  <a:pt x="1016" y="590"/>
                  <a:pt x="1013" y="579"/>
                  <a:pt x="1009" y="569"/>
                </a:cubicBezTo>
                <a:cubicBezTo>
                  <a:pt x="1020" y="578"/>
                  <a:pt x="1030" y="588"/>
                  <a:pt x="1041" y="597"/>
                </a:cubicBezTo>
                <a:cubicBezTo>
                  <a:pt x="1046" y="611"/>
                  <a:pt x="1050" y="622"/>
                  <a:pt x="1055" y="634"/>
                </a:cubicBezTo>
                <a:cubicBezTo>
                  <a:pt x="1044" y="624"/>
                  <a:pt x="1032" y="613"/>
                  <a:pt x="1021" y="603"/>
                </a:cubicBezTo>
                <a:lnTo>
                  <a:pt x="1020" y="601"/>
                </a:lnTo>
                <a:close/>
                <a:moveTo>
                  <a:pt x="1036" y="583"/>
                </a:moveTo>
                <a:cubicBezTo>
                  <a:pt x="1034" y="577"/>
                  <a:pt x="1032" y="571"/>
                  <a:pt x="1030" y="565"/>
                </a:cubicBezTo>
                <a:cubicBezTo>
                  <a:pt x="1040" y="574"/>
                  <a:pt x="1050" y="583"/>
                  <a:pt x="1059" y="592"/>
                </a:cubicBezTo>
                <a:cubicBezTo>
                  <a:pt x="1065" y="606"/>
                  <a:pt x="1069" y="616"/>
                  <a:pt x="1073" y="626"/>
                </a:cubicBezTo>
                <a:cubicBezTo>
                  <a:pt x="1063" y="616"/>
                  <a:pt x="1052" y="607"/>
                  <a:pt x="1041" y="597"/>
                </a:cubicBezTo>
                <a:cubicBezTo>
                  <a:pt x="1040" y="592"/>
                  <a:pt x="1038" y="588"/>
                  <a:pt x="1036" y="583"/>
                </a:cubicBezTo>
                <a:close/>
                <a:moveTo>
                  <a:pt x="1029" y="564"/>
                </a:moveTo>
                <a:cubicBezTo>
                  <a:pt x="1029" y="564"/>
                  <a:pt x="1029" y="564"/>
                  <a:pt x="1029" y="564"/>
                </a:cubicBezTo>
                <a:cubicBezTo>
                  <a:pt x="1025" y="553"/>
                  <a:pt x="1021" y="542"/>
                  <a:pt x="1018" y="531"/>
                </a:cubicBezTo>
                <a:cubicBezTo>
                  <a:pt x="1027" y="539"/>
                  <a:pt x="1036" y="547"/>
                  <a:pt x="1045" y="555"/>
                </a:cubicBezTo>
                <a:cubicBezTo>
                  <a:pt x="1047" y="559"/>
                  <a:pt x="1048" y="563"/>
                  <a:pt x="1050" y="567"/>
                </a:cubicBezTo>
                <a:cubicBezTo>
                  <a:pt x="1053" y="574"/>
                  <a:pt x="1053" y="574"/>
                  <a:pt x="1053" y="574"/>
                </a:cubicBezTo>
                <a:cubicBezTo>
                  <a:pt x="1055" y="580"/>
                  <a:pt x="1057" y="585"/>
                  <a:pt x="1059" y="591"/>
                </a:cubicBezTo>
                <a:cubicBezTo>
                  <a:pt x="1049" y="582"/>
                  <a:pt x="1039" y="573"/>
                  <a:pt x="1029" y="564"/>
                </a:cubicBezTo>
                <a:close/>
                <a:moveTo>
                  <a:pt x="1017" y="530"/>
                </a:moveTo>
                <a:cubicBezTo>
                  <a:pt x="1013" y="519"/>
                  <a:pt x="1010" y="508"/>
                  <a:pt x="1006" y="498"/>
                </a:cubicBezTo>
                <a:cubicBezTo>
                  <a:pt x="1015" y="505"/>
                  <a:pt x="1023" y="512"/>
                  <a:pt x="1032" y="519"/>
                </a:cubicBezTo>
                <a:cubicBezTo>
                  <a:pt x="1036" y="531"/>
                  <a:pt x="1040" y="542"/>
                  <a:pt x="1045" y="554"/>
                </a:cubicBezTo>
                <a:cubicBezTo>
                  <a:pt x="1036" y="546"/>
                  <a:pt x="1026" y="538"/>
                  <a:pt x="1017" y="530"/>
                </a:cubicBezTo>
                <a:close/>
                <a:moveTo>
                  <a:pt x="1021" y="486"/>
                </a:moveTo>
                <a:cubicBezTo>
                  <a:pt x="1031" y="494"/>
                  <a:pt x="1041" y="503"/>
                  <a:pt x="1051" y="512"/>
                </a:cubicBezTo>
                <a:cubicBezTo>
                  <a:pt x="1056" y="524"/>
                  <a:pt x="1060" y="536"/>
                  <a:pt x="1065" y="548"/>
                </a:cubicBezTo>
                <a:cubicBezTo>
                  <a:pt x="1054" y="538"/>
                  <a:pt x="1043" y="528"/>
                  <a:pt x="1032" y="519"/>
                </a:cubicBezTo>
                <a:cubicBezTo>
                  <a:pt x="1028" y="508"/>
                  <a:pt x="1024" y="497"/>
                  <a:pt x="1021" y="486"/>
                </a:cubicBezTo>
                <a:close/>
                <a:moveTo>
                  <a:pt x="1039" y="477"/>
                </a:moveTo>
                <a:cubicBezTo>
                  <a:pt x="1049" y="486"/>
                  <a:pt x="1060" y="495"/>
                  <a:pt x="1070" y="504"/>
                </a:cubicBezTo>
                <a:cubicBezTo>
                  <a:pt x="1074" y="514"/>
                  <a:pt x="1077" y="523"/>
                  <a:pt x="1081" y="532"/>
                </a:cubicBezTo>
                <a:cubicBezTo>
                  <a:pt x="1083" y="536"/>
                  <a:pt x="1084" y="539"/>
                  <a:pt x="1085" y="542"/>
                </a:cubicBezTo>
                <a:cubicBezTo>
                  <a:pt x="1074" y="532"/>
                  <a:pt x="1063" y="522"/>
                  <a:pt x="1052" y="512"/>
                </a:cubicBezTo>
                <a:cubicBezTo>
                  <a:pt x="1047" y="500"/>
                  <a:pt x="1043" y="489"/>
                  <a:pt x="1039" y="477"/>
                </a:cubicBezTo>
                <a:close/>
                <a:moveTo>
                  <a:pt x="1070" y="503"/>
                </a:moveTo>
                <a:cubicBezTo>
                  <a:pt x="1059" y="494"/>
                  <a:pt x="1049" y="485"/>
                  <a:pt x="1039" y="476"/>
                </a:cubicBezTo>
                <a:cubicBezTo>
                  <a:pt x="1034" y="464"/>
                  <a:pt x="1030" y="452"/>
                  <a:pt x="1026" y="441"/>
                </a:cubicBezTo>
                <a:cubicBezTo>
                  <a:pt x="1036" y="448"/>
                  <a:pt x="1045" y="456"/>
                  <a:pt x="1055" y="465"/>
                </a:cubicBezTo>
                <a:cubicBezTo>
                  <a:pt x="1060" y="477"/>
                  <a:pt x="1065" y="490"/>
                  <a:pt x="1070" y="503"/>
                </a:cubicBezTo>
                <a:close/>
                <a:moveTo>
                  <a:pt x="1042" y="427"/>
                </a:moveTo>
                <a:cubicBezTo>
                  <a:pt x="1052" y="435"/>
                  <a:pt x="1062" y="444"/>
                  <a:pt x="1072" y="453"/>
                </a:cubicBezTo>
                <a:cubicBezTo>
                  <a:pt x="1078" y="466"/>
                  <a:pt x="1083" y="480"/>
                  <a:pt x="1089" y="494"/>
                </a:cubicBezTo>
                <a:cubicBezTo>
                  <a:pt x="1078" y="484"/>
                  <a:pt x="1066" y="474"/>
                  <a:pt x="1055" y="464"/>
                </a:cubicBezTo>
                <a:cubicBezTo>
                  <a:pt x="1051" y="452"/>
                  <a:pt x="1046" y="439"/>
                  <a:pt x="1042" y="427"/>
                </a:cubicBezTo>
                <a:close/>
                <a:moveTo>
                  <a:pt x="1042" y="426"/>
                </a:moveTo>
                <a:cubicBezTo>
                  <a:pt x="1038" y="414"/>
                  <a:pt x="1034" y="403"/>
                  <a:pt x="1030" y="391"/>
                </a:cubicBezTo>
                <a:cubicBezTo>
                  <a:pt x="1039" y="399"/>
                  <a:pt x="1049" y="407"/>
                  <a:pt x="1058" y="414"/>
                </a:cubicBezTo>
                <a:cubicBezTo>
                  <a:pt x="1062" y="427"/>
                  <a:pt x="1067" y="439"/>
                  <a:pt x="1072" y="452"/>
                </a:cubicBezTo>
                <a:cubicBezTo>
                  <a:pt x="1062" y="443"/>
                  <a:pt x="1052" y="434"/>
                  <a:pt x="1042" y="426"/>
                </a:cubicBezTo>
                <a:close/>
                <a:moveTo>
                  <a:pt x="1046" y="378"/>
                </a:moveTo>
                <a:cubicBezTo>
                  <a:pt x="1055" y="385"/>
                  <a:pt x="1064" y="393"/>
                  <a:pt x="1074" y="401"/>
                </a:cubicBezTo>
                <a:cubicBezTo>
                  <a:pt x="1078" y="414"/>
                  <a:pt x="1084" y="427"/>
                  <a:pt x="1089" y="440"/>
                </a:cubicBezTo>
                <a:cubicBezTo>
                  <a:pt x="1079" y="431"/>
                  <a:pt x="1069" y="423"/>
                  <a:pt x="1058" y="414"/>
                </a:cubicBezTo>
                <a:cubicBezTo>
                  <a:pt x="1054" y="402"/>
                  <a:pt x="1050" y="389"/>
                  <a:pt x="1046" y="378"/>
                </a:cubicBezTo>
                <a:close/>
                <a:moveTo>
                  <a:pt x="1045" y="377"/>
                </a:moveTo>
                <a:cubicBezTo>
                  <a:pt x="1042" y="365"/>
                  <a:pt x="1038" y="353"/>
                  <a:pt x="1034" y="342"/>
                </a:cubicBezTo>
                <a:cubicBezTo>
                  <a:pt x="1043" y="349"/>
                  <a:pt x="1051" y="356"/>
                  <a:pt x="1060" y="362"/>
                </a:cubicBezTo>
                <a:cubicBezTo>
                  <a:pt x="1064" y="375"/>
                  <a:pt x="1069" y="387"/>
                  <a:pt x="1073" y="400"/>
                </a:cubicBezTo>
                <a:cubicBezTo>
                  <a:pt x="1064" y="392"/>
                  <a:pt x="1055" y="384"/>
                  <a:pt x="1045" y="377"/>
                </a:cubicBezTo>
                <a:close/>
                <a:moveTo>
                  <a:pt x="1049" y="326"/>
                </a:moveTo>
                <a:cubicBezTo>
                  <a:pt x="1059" y="334"/>
                  <a:pt x="1069" y="342"/>
                  <a:pt x="1079" y="351"/>
                </a:cubicBezTo>
                <a:cubicBezTo>
                  <a:pt x="1083" y="363"/>
                  <a:pt x="1088" y="377"/>
                  <a:pt x="1093" y="390"/>
                </a:cubicBezTo>
                <a:cubicBezTo>
                  <a:pt x="1082" y="380"/>
                  <a:pt x="1071" y="371"/>
                  <a:pt x="1060" y="362"/>
                </a:cubicBezTo>
                <a:cubicBezTo>
                  <a:pt x="1056" y="350"/>
                  <a:pt x="1052" y="338"/>
                  <a:pt x="1049" y="326"/>
                </a:cubicBezTo>
                <a:close/>
                <a:moveTo>
                  <a:pt x="1067" y="314"/>
                </a:moveTo>
                <a:cubicBezTo>
                  <a:pt x="1077" y="322"/>
                  <a:pt x="1087" y="331"/>
                  <a:pt x="1097" y="339"/>
                </a:cubicBezTo>
                <a:cubicBezTo>
                  <a:pt x="1102" y="352"/>
                  <a:pt x="1107" y="365"/>
                  <a:pt x="1113" y="379"/>
                </a:cubicBezTo>
                <a:cubicBezTo>
                  <a:pt x="1101" y="369"/>
                  <a:pt x="1090" y="360"/>
                  <a:pt x="1079" y="350"/>
                </a:cubicBezTo>
                <a:cubicBezTo>
                  <a:pt x="1075" y="338"/>
                  <a:pt x="1071" y="326"/>
                  <a:pt x="1067" y="314"/>
                </a:cubicBezTo>
                <a:close/>
                <a:moveTo>
                  <a:pt x="1066" y="313"/>
                </a:moveTo>
                <a:cubicBezTo>
                  <a:pt x="1063" y="302"/>
                  <a:pt x="1059" y="291"/>
                  <a:pt x="1056" y="280"/>
                </a:cubicBezTo>
                <a:cubicBezTo>
                  <a:pt x="1065" y="287"/>
                  <a:pt x="1074" y="294"/>
                  <a:pt x="1083" y="301"/>
                </a:cubicBezTo>
                <a:cubicBezTo>
                  <a:pt x="1087" y="313"/>
                  <a:pt x="1092" y="326"/>
                  <a:pt x="1097" y="338"/>
                </a:cubicBezTo>
                <a:cubicBezTo>
                  <a:pt x="1087" y="330"/>
                  <a:pt x="1076" y="321"/>
                  <a:pt x="1066" y="313"/>
                </a:cubicBezTo>
                <a:close/>
                <a:moveTo>
                  <a:pt x="1072" y="265"/>
                </a:moveTo>
                <a:cubicBezTo>
                  <a:pt x="1082" y="273"/>
                  <a:pt x="1092" y="281"/>
                  <a:pt x="1101" y="288"/>
                </a:cubicBezTo>
                <a:cubicBezTo>
                  <a:pt x="1106" y="301"/>
                  <a:pt x="1111" y="314"/>
                  <a:pt x="1116" y="328"/>
                </a:cubicBezTo>
                <a:cubicBezTo>
                  <a:pt x="1105" y="319"/>
                  <a:pt x="1094" y="310"/>
                  <a:pt x="1084" y="301"/>
                </a:cubicBezTo>
                <a:cubicBezTo>
                  <a:pt x="1080" y="289"/>
                  <a:pt x="1076" y="277"/>
                  <a:pt x="1072" y="265"/>
                </a:cubicBezTo>
                <a:close/>
                <a:moveTo>
                  <a:pt x="1101" y="288"/>
                </a:moveTo>
                <a:cubicBezTo>
                  <a:pt x="1091" y="280"/>
                  <a:pt x="1081" y="272"/>
                  <a:pt x="1072" y="265"/>
                </a:cubicBezTo>
                <a:cubicBezTo>
                  <a:pt x="1068" y="253"/>
                  <a:pt x="1065" y="242"/>
                  <a:pt x="1062" y="231"/>
                </a:cubicBezTo>
                <a:cubicBezTo>
                  <a:pt x="1071" y="238"/>
                  <a:pt x="1080" y="244"/>
                  <a:pt x="1088" y="251"/>
                </a:cubicBezTo>
                <a:cubicBezTo>
                  <a:pt x="1092" y="263"/>
                  <a:pt x="1096" y="275"/>
                  <a:pt x="1101" y="288"/>
                </a:cubicBezTo>
                <a:close/>
                <a:moveTo>
                  <a:pt x="1078" y="217"/>
                </a:moveTo>
                <a:cubicBezTo>
                  <a:pt x="1087" y="223"/>
                  <a:pt x="1097" y="231"/>
                  <a:pt x="1106" y="238"/>
                </a:cubicBezTo>
                <a:cubicBezTo>
                  <a:pt x="1110" y="250"/>
                  <a:pt x="1114" y="263"/>
                  <a:pt x="1119" y="275"/>
                </a:cubicBezTo>
                <a:cubicBezTo>
                  <a:pt x="1109" y="267"/>
                  <a:pt x="1099" y="259"/>
                  <a:pt x="1089" y="251"/>
                </a:cubicBezTo>
                <a:cubicBezTo>
                  <a:pt x="1085" y="239"/>
                  <a:pt x="1082" y="228"/>
                  <a:pt x="1078" y="217"/>
                </a:cubicBezTo>
                <a:close/>
                <a:moveTo>
                  <a:pt x="1095" y="203"/>
                </a:moveTo>
                <a:cubicBezTo>
                  <a:pt x="1105" y="210"/>
                  <a:pt x="1114" y="218"/>
                  <a:pt x="1123" y="225"/>
                </a:cubicBezTo>
                <a:cubicBezTo>
                  <a:pt x="1128" y="238"/>
                  <a:pt x="1133" y="251"/>
                  <a:pt x="1138" y="263"/>
                </a:cubicBezTo>
                <a:cubicBezTo>
                  <a:pt x="1127" y="254"/>
                  <a:pt x="1117" y="246"/>
                  <a:pt x="1106" y="237"/>
                </a:cubicBezTo>
                <a:cubicBezTo>
                  <a:pt x="1102" y="226"/>
                  <a:pt x="1099" y="214"/>
                  <a:pt x="1095" y="203"/>
                </a:cubicBezTo>
                <a:close/>
                <a:moveTo>
                  <a:pt x="1095" y="202"/>
                </a:moveTo>
                <a:cubicBezTo>
                  <a:pt x="1092" y="191"/>
                  <a:pt x="1089" y="180"/>
                  <a:pt x="1086" y="170"/>
                </a:cubicBezTo>
                <a:cubicBezTo>
                  <a:pt x="1094" y="176"/>
                  <a:pt x="1103" y="182"/>
                  <a:pt x="1111" y="188"/>
                </a:cubicBezTo>
                <a:cubicBezTo>
                  <a:pt x="1115" y="200"/>
                  <a:pt x="1119" y="212"/>
                  <a:pt x="1123" y="224"/>
                </a:cubicBezTo>
                <a:cubicBezTo>
                  <a:pt x="1114" y="217"/>
                  <a:pt x="1104" y="209"/>
                  <a:pt x="1095" y="202"/>
                </a:cubicBezTo>
                <a:close/>
                <a:moveTo>
                  <a:pt x="1102" y="156"/>
                </a:moveTo>
                <a:cubicBezTo>
                  <a:pt x="1111" y="162"/>
                  <a:pt x="1120" y="169"/>
                  <a:pt x="1129" y="176"/>
                </a:cubicBezTo>
                <a:cubicBezTo>
                  <a:pt x="1133" y="187"/>
                  <a:pt x="1137" y="200"/>
                  <a:pt x="1141" y="212"/>
                </a:cubicBezTo>
                <a:cubicBezTo>
                  <a:pt x="1131" y="204"/>
                  <a:pt x="1121" y="196"/>
                  <a:pt x="1111" y="188"/>
                </a:cubicBezTo>
                <a:cubicBezTo>
                  <a:pt x="1108" y="177"/>
                  <a:pt x="1105" y="166"/>
                  <a:pt x="1102" y="156"/>
                </a:cubicBezTo>
                <a:close/>
                <a:moveTo>
                  <a:pt x="1128" y="175"/>
                </a:moveTo>
                <a:cubicBezTo>
                  <a:pt x="1120" y="168"/>
                  <a:pt x="1111" y="161"/>
                  <a:pt x="1102" y="155"/>
                </a:cubicBezTo>
                <a:cubicBezTo>
                  <a:pt x="1099" y="144"/>
                  <a:pt x="1096" y="134"/>
                  <a:pt x="1094" y="124"/>
                </a:cubicBezTo>
                <a:cubicBezTo>
                  <a:pt x="1102" y="129"/>
                  <a:pt x="1110" y="135"/>
                  <a:pt x="1118" y="141"/>
                </a:cubicBezTo>
                <a:cubicBezTo>
                  <a:pt x="1121" y="152"/>
                  <a:pt x="1125" y="163"/>
                  <a:pt x="1128" y="175"/>
                </a:cubicBezTo>
                <a:close/>
                <a:moveTo>
                  <a:pt x="1101" y="154"/>
                </a:moveTo>
                <a:cubicBezTo>
                  <a:pt x="1094" y="149"/>
                  <a:pt x="1086" y="143"/>
                  <a:pt x="1078" y="138"/>
                </a:cubicBezTo>
                <a:cubicBezTo>
                  <a:pt x="1076" y="129"/>
                  <a:pt x="1074" y="119"/>
                  <a:pt x="1073" y="109"/>
                </a:cubicBezTo>
                <a:cubicBezTo>
                  <a:pt x="1073" y="110"/>
                  <a:pt x="1073" y="110"/>
                  <a:pt x="1073" y="110"/>
                </a:cubicBezTo>
                <a:cubicBezTo>
                  <a:pt x="1080" y="114"/>
                  <a:pt x="1087" y="118"/>
                  <a:pt x="1093" y="123"/>
                </a:cubicBezTo>
                <a:cubicBezTo>
                  <a:pt x="1096" y="133"/>
                  <a:pt x="1098" y="144"/>
                  <a:pt x="1101" y="154"/>
                </a:cubicBezTo>
                <a:close/>
                <a:moveTo>
                  <a:pt x="1085" y="168"/>
                </a:moveTo>
                <a:cubicBezTo>
                  <a:pt x="1078" y="163"/>
                  <a:pt x="1070" y="158"/>
                  <a:pt x="1063" y="153"/>
                </a:cubicBezTo>
                <a:cubicBezTo>
                  <a:pt x="1061" y="144"/>
                  <a:pt x="1059" y="135"/>
                  <a:pt x="1058" y="126"/>
                </a:cubicBezTo>
                <a:cubicBezTo>
                  <a:pt x="1060" y="127"/>
                  <a:pt x="1063" y="129"/>
                  <a:pt x="1065" y="130"/>
                </a:cubicBezTo>
                <a:cubicBezTo>
                  <a:pt x="1069" y="133"/>
                  <a:pt x="1074" y="136"/>
                  <a:pt x="1078" y="139"/>
                </a:cubicBezTo>
                <a:cubicBezTo>
                  <a:pt x="1080" y="148"/>
                  <a:pt x="1082" y="158"/>
                  <a:pt x="1085" y="168"/>
                </a:cubicBezTo>
                <a:close/>
                <a:moveTo>
                  <a:pt x="1069" y="184"/>
                </a:moveTo>
                <a:cubicBezTo>
                  <a:pt x="1063" y="179"/>
                  <a:pt x="1056" y="175"/>
                  <a:pt x="1050" y="171"/>
                </a:cubicBezTo>
                <a:cubicBezTo>
                  <a:pt x="1049" y="170"/>
                  <a:pt x="1048" y="169"/>
                  <a:pt x="1047" y="169"/>
                </a:cubicBezTo>
                <a:cubicBezTo>
                  <a:pt x="1045" y="160"/>
                  <a:pt x="1044" y="150"/>
                  <a:pt x="1042" y="142"/>
                </a:cubicBezTo>
                <a:cubicBezTo>
                  <a:pt x="1048" y="144"/>
                  <a:pt x="1053" y="147"/>
                  <a:pt x="1057" y="150"/>
                </a:cubicBezTo>
                <a:cubicBezTo>
                  <a:pt x="1059" y="151"/>
                  <a:pt x="1061" y="152"/>
                  <a:pt x="1062" y="153"/>
                </a:cubicBezTo>
                <a:cubicBezTo>
                  <a:pt x="1064" y="163"/>
                  <a:pt x="1067" y="173"/>
                  <a:pt x="1069" y="184"/>
                </a:cubicBezTo>
                <a:close/>
                <a:moveTo>
                  <a:pt x="1047" y="168"/>
                </a:moveTo>
                <a:cubicBezTo>
                  <a:pt x="1041" y="165"/>
                  <a:pt x="1034" y="161"/>
                  <a:pt x="1028" y="158"/>
                </a:cubicBezTo>
                <a:cubicBezTo>
                  <a:pt x="1028" y="158"/>
                  <a:pt x="1028" y="158"/>
                  <a:pt x="1028" y="158"/>
                </a:cubicBezTo>
                <a:cubicBezTo>
                  <a:pt x="1026" y="150"/>
                  <a:pt x="1025" y="141"/>
                  <a:pt x="1024" y="133"/>
                </a:cubicBezTo>
                <a:cubicBezTo>
                  <a:pt x="1026" y="134"/>
                  <a:pt x="1028" y="135"/>
                  <a:pt x="1030" y="136"/>
                </a:cubicBezTo>
                <a:cubicBezTo>
                  <a:pt x="1034" y="137"/>
                  <a:pt x="1038" y="139"/>
                  <a:pt x="1042" y="141"/>
                </a:cubicBezTo>
                <a:cubicBezTo>
                  <a:pt x="1043" y="150"/>
                  <a:pt x="1045" y="159"/>
                  <a:pt x="1047" y="168"/>
                </a:cubicBezTo>
                <a:close/>
                <a:moveTo>
                  <a:pt x="1027" y="158"/>
                </a:moveTo>
                <a:cubicBezTo>
                  <a:pt x="1025" y="157"/>
                  <a:pt x="1023" y="156"/>
                  <a:pt x="1022" y="155"/>
                </a:cubicBezTo>
                <a:cubicBezTo>
                  <a:pt x="1017" y="153"/>
                  <a:pt x="1013" y="152"/>
                  <a:pt x="1009" y="150"/>
                </a:cubicBezTo>
                <a:cubicBezTo>
                  <a:pt x="1008" y="142"/>
                  <a:pt x="1008" y="134"/>
                  <a:pt x="1007" y="126"/>
                </a:cubicBezTo>
                <a:cubicBezTo>
                  <a:pt x="1013" y="128"/>
                  <a:pt x="1018" y="131"/>
                  <a:pt x="1024" y="133"/>
                </a:cubicBezTo>
                <a:cubicBezTo>
                  <a:pt x="1025" y="141"/>
                  <a:pt x="1026" y="149"/>
                  <a:pt x="1027" y="158"/>
                </a:cubicBezTo>
                <a:close/>
                <a:moveTo>
                  <a:pt x="1012" y="174"/>
                </a:moveTo>
                <a:cubicBezTo>
                  <a:pt x="1007" y="172"/>
                  <a:pt x="1001" y="170"/>
                  <a:pt x="996" y="167"/>
                </a:cubicBezTo>
                <a:cubicBezTo>
                  <a:pt x="995" y="159"/>
                  <a:pt x="995" y="151"/>
                  <a:pt x="994" y="144"/>
                </a:cubicBezTo>
                <a:cubicBezTo>
                  <a:pt x="999" y="146"/>
                  <a:pt x="1004" y="148"/>
                  <a:pt x="1009" y="150"/>
                </a:cubicBezTo>
                <a:cubicBezTo>
                  <a:pt x="1010" y="158"/>
                  <a:pt x="1011" y="166"/>
                  <a:pt x="1012" y="174"/>
                </a:cubicBezTo>
                <a:close/>
                <a:moveTo>
                  <a:pt x="996" y="167"/>
                </a:moveTo>
                <a:cubicBezTo>
                  <a:pt x="991" y="165"/>
                  <a:pt x="986" y="163"/>
                  <a:pt x="981" y="160"/>
                </a:cubicBezTo>
                <a:cubicBezTo>
                  <a:pt x="980" y="152"/>
                  <a:pt x="980" y="145"/>
                  <a:pt x="980" y="137"/>
                </a:cubicBezTo>
                <a:cubicBezTo>
                  <a:pt x="984" y="139"/>
                  <a:pt x="989" y="141"/>
                  <a:pt x="994" y="143"/>
                </a:cubicBezTo>
                <a:cubicBezTo>
                  <a:pt x="994" y="151"/>
                  <a:pt x="995" y="159"/>
                  <a:pt x="996" y="167"/>
                </a:cubicBezTo>
                <a:close/>
                <a:moveTo>
                  <a:pt x="983" y="184"/>
                </a:moveTo>
                <a:cubicBezTo>
                  <a:pt x="978" y="182"/>
                  <a:pt x="973" y="180"/>
                  <a:pt x="968" y="177"/>
                </a:cubicBezTo>
                <a:cubicBezTo>
                  <a:pt x="968" y="169"/>
                  <a:pt x="967" y="162"/>
                  <a:pt x="967" y="154"/>
                </a:cubicBezTo>
                <a:cubicBezTo>
                  <a:pt x="971" y="156"/>
                  <a:pt x="976" y="158"/>
                  <a:pt x="981" y="161"/>
                </a:cubicBezTo>
                <a:cubicBezTo>
                  <a:pt x="981" y="168"/>
                  <a:pt x="982" y="176"/>
                  <a:pt x="983" y="184"/>
                </a:cubicBezTo>
                <a:close/>
                <a:moveTo>
                  <a:pt x="968" y="177"/>
                </a:moveTo>
                <a:cubicBezTo>
                  <a:pt x="963" y="175"/>
                  <a:pt x="958" y="172"/>
                  <a:pt x="953" y="170"/>
                </a:cubicBezTo>
                <a:cubicBezTo>
                  <a:pt x="953" y="162"/>
                  <a:pt x="953" y="155"/>
                  <a:pt x="952" y="147"/>
                </a:cubicBezTo>
                <a:cubicBezTo>
                  <a:pt x="957" y="149"/>
                  <a:pt x="962" y="152"/>
                  <a:pt x="966" y="154"/>
                </a:cubicBezTo>
                <a:cubicBezTo>
                  <a:pt x="967" y="161"/>
                  <a:pt x="967" y="169"/>
                  <a:pt x="968" y="177"/>
                </a:cubicBezTo>
                <a:close/>
                <a:moveTo>
                  <a:pt x="927" y="203"/>
                </a:moveTo>
                <a:cubicBezTo>
                  <a:pt x="927" y="203"/>
                  <a:pt x="927" y="203"/>
                  <a:pt x="927" y="203"/>
                </a:cubicBezTo>
                <a:cubicBezTo>
                  <a:pt x="922" y="201"/>
                  <a:pt x="918" y="198"/>
                  <a:pt x="913" y="196"/>
                </a:cubicBezTo>
                <a:cubicBezTo>
                  <a:pt x="913" y="188"/>
                  <a:pt x="912" y="181"/>
                  <a:pt x="912" y="173"/>
                </a:cubicBezTo>
                <a:cubicBezTo>
                  <a:pt x="917" y="175"/>
                  <a:pt x="921" y="178"/>
                  <a:pt x="926" y="180"/>
                </a:cubicBezTo>
                <a:cubicBezTo>
                  <a:pt x="926" y="188"/>
                  <a:pt x="927" y="196"/>
                  <a:pt x="927" y="203"/>
                </a:cubicBezTo>
                <a:close/>
                <a:moveTo>
                  <a:pt x="926" y="156"/>
                </a:moveTo>
                <a:cubicBezTo>
                  <a:pt x="921" y="154"/>
                  <a:pt x="917" y="152"/>
                  <a:pt x="913" y="149"/>
                </a:cubicBezTo>
                <a:cubicBezTo>
                  <a:pt x="913" y="142"/>
                  <a:pt x="913" y="135"/>
                  <a:pt x="913" y="127"/>
                </a:cubicBezTo>
                <a:cubicBezTo>
                  <a:pt x="918" y="130"/>
                  <a:pt x="922" y="132"/>
                  <a:pt x="926" y="134"/>
                </a:cubicBezTo>
                <a:cubicBezTo>
                  <a:pt x="926" y="141"/>
                  <a:pt x="926" y="149"/>
                  <a:pt x="926" y="156"/>
                </a:cubicBezTo>
                <a:close/>
                <a:moveTo>
                  <a:pt x="926" y="157"/>
                </a:moveTo>
                <a:cubicBezTo>
                  <a:pt x="926" y="164"/>
                  <a:pt x="926" y="172"/>
                  <a:pt x="926" y="180"/>
                </a:cubicBezTo>
                <a:cubicBezTo>
                  <a:pt x="921" y="177"/>
                  <a:pt x="917" y="175"/>
                  <a:pt x="912" y="173"/>
                </a:cubicBezTo>
                <a:cubicBezTo>
                  <a:pt x="912" y="165"/>
                  <a:pt x="912" y="157"/>
                  <a:pt x="913" y="150"/>
                </a:cubicBezTo>
                <a:cubicBezTo>
                  <a:pt x="917" y="152"/>
                  <a:pt x="921" y="154"/>
                  <a:pt x="926" y="157"/>
                </a:cubicBezTo>
                <a:close/>
                <a:moveTo>
                  <a:pt x="913" y="219"/>
                </a:moveTo>
                <a:cubicBezTo>
                  <a:pt x="909" y="217"/>
                  <a:pt x="904" y="214"/>
                  <a:pt x="899" y="212"/>
                </a:cubicBezTo>
                <a:cubicBezTo>
                  <a:pt x="899" y="204"/>
                  <a:pt x="899" y="196"/>
                  <a:pt x="899" y="189"/>
                </a:cubicBezTo>
                <a:cubicBezTo>
                  <a:pt x="903" y="191"/>
                  <a:pt x="908" y="194"/>
                  <a:pt x="912" y="196"/>
                </a:cubicBezTo>
                <a:cubicBezTo>
                  <a:pt x="913" y="204"/>
                  <a:pt x="913" y="212"/>
                  <a:pt x="913" y="219"/>
                </a:cubicBezTo>
                <a:close/>
                <a:moveTo>
                  <a:pt x="898" y="188"/>
                </a:moveTo>
                <a:cubicBezTo>
                  <a:pt x="898" y="181"/>
                  <a:pt x="898" y="173"/>
                  <a:pt x="898" y="166"/>
                </a:cubicBezTo>
                <a:cubicBezTo>
                  <a:pt x="903" y="168"/>
                  <a:pt x="907" y="170"/>
                  <a:pt x="912" y="173"/>
                </a:cubicBezTo>
                <a:cubicBezTo>
                  <a:pt x="912" y="180"/>
                  <a:pt x="912" y="188"/>
                  <a:pt x="912" y="196"/>
                </a:cubicBezTo>
                <a:cubicBezTo>
                  <a:pt x="908" y="193"/>
                  <a:pt x="903" y="191"/>
                  <a:pt x="898" y="188"/>
                </a:cubicBezTo>
                <a:close/>
                <a:moveTo>
                  <a:pt x="912" y="172"/>
                </a:moveTo>
                <a:cubicBezTo>
                  <a:pt x="907" y="170"/>
                  <a:pt x="903" y="167"/>
                  <a:pt x="898" y="165"/>
                </a:cubicBezTo>
                <a:cubicBezTo>
                  <a:pt x="899" y="158"/>
                  <a:pt x="899" y="150"/>
                  <a:pt x="899" y="143"/>
                </a:cubicBezTo>
                <a:cubicBezTo>
                  <a:pt x="903" y="145"/>
                  <a:pt x="908" y="147"/>
                  <a:pt x="912" y="150"/>
                </a:cubicBezTo>
                <a:cubicBezTo>
                  <a:pt x="912" y="157"/>
                  <a:pt x="912" y="165"/>
                  <a:pt x="912" y="172"/>
                </a:cubicBezTo>
                <a:close/>
                <a:moveTo>
                  <a:pt x="898" y="165"/>
                </a:moveTo>
                <a:cubicBezTo>
                  <a:pt x="893" y="162"/>
                  <a:pt x="889" y="160"/>
                  <a:pt x="884" y="158"/>
                </a:cubicBezTo>
                <a:cubicBezTo>
                  <a:pt x="885" y="150"/>
                  <a:pt x="885" y="143"/>
                  <a:pt x="885" y="135"/>
                </a:cubicBezTo>
                <a:cubicBezTo>
                  <a:pt x="890" y="138"/>
                  <a:pt x="894" y="140"/>
                  <a:pt x="899" y="142"/>
                </a:cubicBezTo>
                <a:cubicBezTo>
                  <a:pt x="898" y="150"/>
                  <a:pt x="898" y="157"/>
                  <a:pt x="898" y="165"/>
                </a:cubicBezTo>
                <a:close/>
                <a:moveTo>
                  <a:pt x="898" y="165"/>
                </a:moveTo>
                <a:cubicBezTo>
                  <a:pt x="898" y="173"/>
                  <a:pt x="898" y="180"/>
                  <a:pt x="898" y="188"/>
                </a:cubicBezTo>
                <a:cubicBezTo>
                  <a:pt x="893" y="185"/>
                  <a:pt x="889" y="183"/>
                  <a:pt x="884" y="180"/>
                </a:cubicBezTo>
                <a:cubicBezTo>
                  <a:pt x="884" y="173"/>
                  <a:pt x="884" y="165"/>
                  <a:pt x="884" y="158"/>
                </a:cubicBezTo>
                <a:cubicBezTo>
                  <a:pt x="889" y="161"/>
                  <a:pt x="893" y="163"/>
                  <a:pt x="898" y="165"/>
                </a:cubicBezTo>
                <a:close/>
                <a:moveTo>
                  <a:pt x="898" y="188"/>
                </a:moveTo>
                <a:cubicBezTo>
                  <a:pt x="898" y="196"/>
                  <a:pt x="898" y="204"/>
                  <a:pt x="899" y="211"/>
                </a:cubicBezTo>
                <a:cubicBezTo>
                  <a:pt x="894" y="209"/>
                  <a:pt x="889" y="206"/>
                  <a:pt x="884" y="204"/>
                </a:cubicBezTo>
                <a:cubicBezTo>
                  <a:pt x="884" y="196"/>
                  <a:pt x="884" y="188"/>
                  <a:pt x="884" y="181"/>
                </a:cubicBezTo>
                <a:cubicBezTo>
                  <a:pt x="889" y="183"/>
                  <a:pt x="893" y="186"/>
                  <a:pt x="898" y="188"/>
                </a:cubicBezTo>
                <a:close/>
                <a:moveTo>
                  <a:pt x="885" y="227"/>
                </a:moveTo>
                <a:cubicBezTo>
                  <a:pt x="880" y="225"/>
                  <a:pt x="875" y="222"/>
                  <a:pt x="871" y="220"/>
                </a:cubicBezTo>
                <a:cubicBezTo>
                  <a:pt x="871" y="212"/>
                  <a:pt x="871" y="204"/>
                  <a:pt x="871" y="196"/>
                </a:cubicBezTo>
                <a:cubicBezTo>
                  <a:pt x="875" y="199"/>
                  <a:pt x="879" y="201"/>
                  <a:pt x="884" y="204"/>
                </a:cubicBezTo>
                <a:cubicBezTo>
                  <a:pt x="884" y="212"/>
                  <a:pt x="884" y="219"/>
                  <a:pt x="885" y="227"/>
                </a:cubicBezTo>
                <a:close/>
                <a:moveTo>
                  <a:pt x="885" y="228"/>
                </a:moveTo>
                <a:cubicBezTo>
                  <a:pt x="885" y="235"/>
                  <a:pt x="886" y="243"/>
                  <a:pt x="886" y="251"/>
                </a:cubicBezTo>
                <a:cubicBezTo>
                  <a:pt x="881" y="248"/>
                  <a:pt x="877" y="245"/>
                  <a:pt x="872" y="243"/>
                </a:cubicBezTo>
                <a:cubicBezTo>
                  <a:pt x="871" y="235"/>
                  <a:pt x="871" y="228"/>
                  <a:pt x="871" y="220"/>
                </a:cubicBezTo>
                <a:cubicBezTo>
                  <a:pt x="875" y="223"/>
                  <a:pt x="880" y="225"/>
                  <a:pt x="885" y="228"/>
                </a:cubicBezTo>
                <a:close/>
                <a:moveTo>
                  <a:pt x="873" y="267"/>
                </a:moveTo>
                <a:cubicBezTo>
                  <a:pt x="867" y="263"/>
                  <a:pt x="861" y="260"/>
                  <a:pt x="856" y="257"/>
                </a:cubicBezTo>
                <a:cubicBezTo>
                  <a:pt x="855" y="249"/>
                  <a:pt x="855" y="241"/>
                  <a:pt x="855" y="234"/>
                </a:cubicBezTo>
                <a:cubicBezTo>
                  <a:pt x="860" y="237"/>
                  <a:pt x="866" y="240"/>
                  <a:pt x="871" y="243"/>
                </a:cubicBezTo>
                <a:cubicBezTo>
                  <a:pt x="872" y="251"/>
                  <a:pt x="872" y="259"/>
                  <a:pt x="873" y="267"/>
                </a:cubicBezTo>
                <a:close/>
                <a:moveTo>
                  <a:pt x="857" y="280"/>
                </a:moveTo>
                <a:cubicBezTo>
                  <a:pt x="852" y="277"/>
                  <a:pt x="847" y="275"/>
                  <a:pt x="843" y="272"/>
                </a:cubicBezTo>
                <a:cubicBezTo>
                  <a:pt x="842" y="264"/>
                  <a:pt x="842" y="256"/>
                  <a:pt x="841" y="249"/>
                </a:cubicBezTo>
                <a:cubicBezTo>
                  <a:pt x="846" y="252"/>
                  <a:pt x="851" y="254"/>
                  <a:pt x="855" y="257"/>
                </a:cubicBezTo>
                <a:cubicBezTo>
                  <a:pt x="856" y="265"/>
                  <a:pt x="856" y="273"/>
                  <a:pt x="857" y="280"/>
                </a:cubicBezTo>
                <a:close/>
                <a:moveTo>
                  <a:pt x="857" y="281"/>
                </a:moveTo>
                <a:cubicBezTo>
                  <a:pt x="858" y="289"/>
                  <a:pt x="858" y="296"/>
                  <a:pt x="859" y="304"/>
                </a:cubicBezTo>
                <a:cubicBezTo>
                  <a:pt x="854" y="301"/>
                  <a:pt x="849" y="298"/>
                  <a:pt x="844" y="295"/>
                </a:cubicBezTo>
                <a:cubicBezTo>
                  <a:pt x="844" y="288"/>
                  <a:pt x="843" y="280"/>
                  <a:pt x="843" y="272"/>
                </a:cubicBezTo>
                <a:cubicBezTo>
                  <a:pt x="847" y="275"/>
                  <a:pt x="852" y="278"/>
                  <a:pt x="857" y="281"/>
                </a:cubicBezTo>
                <a:close/>
                <a:moveTo>
                  <a:pt x="859" y="305"/>
                </a:moveTo>
                <a:cubicBezTo>
                  <a:pt x="860" y="313"/>
                  <a:pt x="860" y="321"/>
                  <a:pt x="861" y="329"/>
                </a:cubicBezTo>
                <a:cubicBezTo>
                  <a:pt x="856" y="326"/>
                  <a:pt x="851" y="323"/>
                  <a:pt x="846" y="320"/>
                </a:cubicBezTo>
                <a:cubicBezTo>
                  <a:pt x="846" y="312"/>
                  <a:pt x="845" y="304"/>
                  <a:pt x="844" y="296"/>
                </a:cubicBezTo>
                <a:cubicBezTo>
                  <a:pt x="849" y="299"/>
                  <a:pt x="854" y="302"/>
                  <a:pt x="859" y="305"/>
                </a:cubicBezTo>
                <a:close/>
                <a:moveTo>
                  <a:pt x="861" y="329"/>
                </a:moveTo>
                <a:cubicBezTo>
                  <a:pt x="862" y="337"/>
                  <a:pt x="863" y="345"/>
                  <a:pt x="864" y="353"/>
                </a:cubicBezTo>
                <a:cubicBezTo>
                  <a:pt x="859" y="350"/>
                  <a:pt x="854" y="347"/>
                  <a:pt x="849" y="344"/>
                </a:cubicBezTo>
                <a:cubicBezTo>
                  <a:pt x="848" y="336"/>
                  <a:pt x="847" y="328"/>
                  <a:pt x="846" y="320"/>
                </a:cubicBezTo>
                <a:cubicBezTo>
                  <a:pt x="851" y="323"/>
                  <a:pt x="856" y="326"/>
                  <a:pt x="861" y="329"/>
                </a:cubicBezTo>
                <a:close/>
                <a:moveTo>
                  <a:pt x="864" y="354"/>
                </a:moveTo>
                <a:cubicBezTo>
                  <a:pt x="865" y="361"/>
                  <a:pt x="866" y="369"/>
                  <a:pt x="867" y="377"/>
                </a:cubicBezTo>
                <a:cubicBezTo>
                  <a:pt x="862" y="373"/>
                  <a:pt x="857" y="370"/>
                  <a:pt x="851" y="367"/>
                </a:cubicBezTo>
                <a:cubicBezTo>
                  <a:pt x="850" y="359"/>
                  <a:pt x="850" y="352"/>
                  <a:pt x="849" y="344"/>
                </a:cubicBezTo>
                <a:cubicBezTo>
                  <a:pt x="854" y="348"/>
                  <a:pt x="859" y="351"/>
                  <a:pt x="864" y="354"/>
                </a:cubicBezTo>
                <a:close/>
                <a:moveTo>
                  <a:pt x="867" y="377"/>
                </a:moveTo>
                <a:cubicBezTo>
                  <a:pt x="868" y="385"/>
                  <a:pt x="869" y="392"/>
                  <a:pt x="871" y="400"/>
                </a:cubicBezTo>
                <a:cubicBezTo>
                  <a:pt x="865" y="397"/>
                  <a:pt x="860" y="393"/>
                  <a:pt x="854" y="390"/>
                </a:cubicBezTo>
                <a:cubicBezTo>
                  <a:pt x="853" y="382"/>
                  <a:pt x="852" y="375"/>
                  <a:pt x="851" y="367"/>
                </a:cubicBezTo>
                <a:cubicBezTo>
                  <a:pt x="857" y="371"/>
                  <a:pt x="862" y="374"/>
                  <a:pt x="867" y="377"/>
                </a:cubicBezTo>
                <a:close/>
                <a:moveTo>
                  <a:pt x="871" y="401"/>
                </a:moveTo>
                <a:cubicBezTo>
                  <a:pt x="872" y="408"/>
                  <a:pt x="873" y="416"/>
                  <a:pt x="874" y="424"/>
                </a:cubicBezTo>
                <a:cubicBezTo>
                  <a:pt x="869" y="420"/>
                  <a:pt x="863" y="416"/>
                  <a:pt x="857" y="413"/>
                </a:cubicBezTo>
                <a:cubicBezTo>
                  <a:pt x="856" y="405"/>
                  <a:pt x="855" y="398"/>
                  <a:pt x="854" y="390"/>
                </a:cubicBezTo>
                <a:cubicBezTo>
                  <a:pt x="860" y="394"/>
                  <a:pt x="865" y="397"/>
                  <a:pt x="871" y="401"/>
                </a:cubicBezTo>
                <a:close/>
                <a:moveTo>
                  <a:pt x="874" y="424"/>
                </a:moveTo>
                <a:cubicBezTo>
                  <a:pt x="876" y="432"/>
                  <a:pt x="877" y="440"/>
                  <a:pt x="879" y="448"/>
                </a:cubicBezTo>
                <a:cubicBezTo>
                  <a:pt x="873" y="444"/>
                  <a:pt x="867" y="440"/>
                  <a:pt x="861" y="436"/>
                </a:cubicBezTo>
                <a:cubicBezTo>
                  <a:pt x="860" y="429"/>
                  <a:pt x="859" y="421"/>
                  <a:pt x="858" y="413"/>
                </a:cubicBezTo>
                <a:cubicBezTo>
                  <a:pt x="863" y="417"/>
                  <a:pt x="869" y="421"/>
                  <a:pt x="874" y="424"/>
                </a:cubicBezTo>
                <a:close/>
                <a:moveTo>
                  <a:pt x="879" y="448"/>
                </a:moveTo>
                <a:cubicBezTo>
                  <a:pt x="880" y="455"/>
                  <a:pt x="881" y="463"/>
                  <a:pt x="883" y="470"/>
                </a:cubicBezTo>
                <a:cubicBezTo>
                  <a:pt x="877" y="466"/>
                  <a:pt x="871" y="462"/>
                  <a:pt x="865" y="458"/>
                </a:cubicBezTo>
                <a:cubicBezTo>
                  <a:pt x="864" y="451"/>
                  <a:pt x="862" y="444"/>
                  <a:pt x="861" y="437"/>
                </a:cubicBezTo>
                <a:cubicBezTo>
                  <a:pt x="867" y="441"/>
                  <a:pt x="873" y="444"/>
                  <a:pt x="879" y="448"/>
                </a:cubicBezTo>
                <a:close/>
                <a:moveTo>
                  <a:pt x="883" y="471"/>
                </a:moveTo>
                <a:cubicBezTo>
                  <a:pt x="885" y="479"/>
                  <a:pt x="886" y="488"/>
                  <a:pt x="888" y="496"/>
                </a:cubicBezTo>
                <a:cubicBezTo>
                  <a:pt x="882" y="492"/>
                  <a:pt x="876" y="488"/>
                  <a:pt x="869" y="484"/>
                </a:cubicBezTo>
                <a:cubicBezTo>
                  <a:pt x="868" y="476"/>
                  <a:pt x="866" y="467"/>
                  <a:pt x="865" y="459"/>
                </a:cubicBezTo>
                <a:cubicBezTo>
                  <a:pt x="871" y="463"/>
                  <a:pt x="877" y="467"/>
                  <a:pt x="883" y="471"/>
                </a:cubicBezTo>
                <a:close/>
                <a:moveTo>
                  <a:pt x="888" y="497"/>
                </a:moveTo>
                <a:cubicBezTo>
                  <a:pt x="888" y="497"/>
                  <a:pt x="888" y="497"/>
                  <a:pt x="888" y="497"/>
                </a:cubicBezTo>
                <a:cubicBezTo>
                  <a:pt x="890" y="506"/>
                  <a:pt x="892" y="514"/>
                  <a:pt x="894" y="523"/>
                </a:cubicBezTo>
                <a:cubicBezTo>
                  <a:pt x="894" y="523"/>
                  <a:pt x="894" y="523"/>
                  <a:pt x="894" y="523"/>
                </a:cubicBezTo>
                <a:cubicBezTo>
                  <a:pt x="890" y="521"/>
                  <a:pt x="888" y="519"/>
                  <a:pt x="885" y="517"/>
                </a:cubicBezTo>
                <a:cubicBezTo>
                  <a:pt x="881" y="514"/>
                  <a:pt x="878" y="512"/>
                  <a:pt x="874" y="510"/>
                </a:cubicBezTo>
                <a:cubicBezTo>
                  <a:pt x="873" y="501"/>
                  <a:pt x="871" y="493"/>
                  <a:pt x="870" y="485"/>
                </a:cubicBezTo>
                <a:cubicBezTo>
                  <a:pt x="876" y="489"/>
                  <a:pt x="882" y="493"/>
                  <a:pt x="888" y="497"/>
                </a:cubicBezTo>
                <a:close/>
                <a:moveTo>
                  <a:pt x="884" y="517"/>
                </a:moveTo>
                <a:cubicBezTo>
                  <a:pt x="887" y="519"/>
                  <a:pt x="890" y="521"/>
                  <a:pt x="894" y="524"/>
                </a:cubicBezTo>
                <a:cubicBezTo>
                  <a:pt x="896" y="533"/>
                  <a:pt x="898" y="542"/>
                  <a:pt x="900" y="551"/>
                </a:cubicBezTo>
                <a:cubicBezTo>
                  <a:pt x="893" y="545"/>
                  <a:pt x="887" y="541"/>
                  <a:pt x="880" y="536"/>
                </a:cubicBezTo>
                <a:cubicBezTo>
                  <a:pt x="878" y="527"/>
                  <a:pt x="876" y="519"/>
                  <a:pt x="875" y="510"/>
                </a:cubicBezTo>
                <a:cubicBezTo>
                  <a:pt x="878" y="513"/>
                  <a:pt x="881" y="515"/>
                  <a:pt x="884" y="517"/>
                </a:cubicBezTo>
                <a:close/>
                <a:moveTo>
                  <a:pt x="900" y="551"/>
                </a:moveTo>
                <a:cubicBezTo>
                  <a:pt x="902" y="560"/>
                  <a:pt x="905" y="570"/>
                  <a:pt x="907" y="579"/>
                </a:cubicBezTo>
                <a:cubicBezTo>
                  <a:pt x="905" y="577"/>
                  <a:pt x="903" y="576"/>
                  <a:pt x="902" y="575"/>
                </a:cubicBezTo>
                <a:cubicBezTo>
                  <a:pt x="901" y="574"/>
                  <a:pt x="901" y="574"/>
                  <a:pt x="901" y="574"/>
                </a:cubicBezTo>
                <a:cubicBezTo>
                  <a:pt x="896" y="570"/>
                  <a:pt x="891" y="566"/>
                  <a:pt x="886" y="562"/>
                </a:cubicBezTo>
                <a:cubicBezTo>
                  <a:pt x="884" y="554"/>
                  <a:pt x="882" y="545"/>
                  <a:pt x="880" y="537"/>
                </a:cubicBezTo>
                <a:cubicBezTo>
                  <a:pt x="887" y="541"/>
                  <a:pt x="894" y="546"/>
                  <a:pt x="900" y="551"/>
                </a:cubicBezTo>
                <a:close/>
                <a:moveTo>
                  <a:pt x="901" y="575"/>
                </a:moveTo>
                <a:cubicBezTo>
                  <a:pt x="901" y="575"/>
                  <a:pt x="901" y="575"/>
                  <a:pt x="901" y="575"/>
                </a:cubicBezTo>
                <a:cubicBezTo>
                  <a:pt x="903" y="576"/>
                  <a:pt x="905" y="578"/>
                  <a:pt x="907" y="580"/>
                </a:cubicBezTo>
                <a:cubicBezTo>
                  <a:pt x="910" y="589"/>
                  <a:pt x="912" y="599"/>
                  <a:pt x="915" y="609"/>
                </a:cubicBezTo>
                <a:cubicBezTo>
                  <a:pt x="908" y="604"/>
                  <a:pt x="901" y="598"/>
                  <a:pt x="895" y="593"/>
                </a:cubicBezTo>
                <a:cubicBezTo>
                  <a:pt x="894" y="592"/>
                  <a:pt x="893" y="592"/>
                  <a:pt x="892" y="591"/>
                </a:cubicBezTo>
                <a:cubicBezTo>
                  <a:pt x="890" y="582"/>
                  <a:pt x="888" y="572"/>
                  <a:pt x="886" y="563"/>
                </a:cubicBezTo>
                <a:cubicBezTo>
                  <a:pt x="891" y="567"/>
                  <a:pt x="896" y="571"/>
                  <a:pt x="901" y="575"/>
                </a:cubicBezTo>
                <a:close/>
                <a:moveTo>
                  <a:pt x="894" y="593"/>
                </a:moveTo>
                <a:cubicBezTo>
                  <a:pt x="901" y="599"/>
                  <a:pt x="908" y="605"/>
                  <a:pt x="915" y="610"/>
                </a:cubicBezTo>
                <a:cubicBezTo>
                  <a:pt x="918" y="620"/>
                  <a:pt x="920" y="629"/>
                  <a:pt x="923" y="639"/>
                </a:cubicBezTo>
                <a:cubicBezTo>
                  <a:pt x="915" y="632"/>
                  <a:pt x="907" y="625"/>
                  <a:pt x="899" y="619"/>
                </a:cubicBezTo>
                <a:cubicBezTo>
                  <a:pt x="899" y="619"/>
                  <a:pt x="899" y="619"/>
                  <a:pt x="899" y="619"/>
                </a:cubicBezTo>
                <a:cubicBezTo>
                  <a:pt x="897" y="610"/>
                  <a:pt x="895" y="601"/>
                  <a:pt x="893" y="592"/>
                </a:cubicBezTo>
                <a:cubicBezTo>
                  <a:pt x="893" y="592"/>
                  <a:pt x="894" y="593"/>
                  <a:pt x="894" y="593"/>
                </a:cubicBezTo>
                <a:close/>
                <a:moveTo>
                  <a:pt x="923" y="639"/>
                </a:moveTo>
                <a:cubicBezTo>
                  <a:pt x="926" y="649"/>
                  <a:pt x="929" y="659"/>
                  <a:pt x="932" y="670"/>
                </a:cubicBezTo>
                <a:cubicBezTo>
                  <a:pt x="924" y="662"/>
                  <a:pt x="915" y="655"/>
                  <a:pt x="907" y="648"/>
                </a:cubicBezTo>
                <a:cubicBezTo>
                  <a:pt x="904" y="639"/>
                  <a:pt x="902" y="629"/>
                  <a:pt x="899" y="620"/>
                </a:cubicBezTo>
                <a:cubicBezTo>
                  <a:pt x="907" y="626"/>
                  <a:pt x="915" y="633"/>
                  <a:pt x="923" y="639"/>
                </a:cubicBezTo>
                <a:close/>
                <a:moveTo>
                  <a:pt x="932" y="670"/>
                </a:moveTo>
                <a:cubicBezTo>
                  <a:pt x="934" y="675"/>
                  <a:pt x="935" y="681"/>
                  <a:pt x="937" y="686"/>
                </a:cubicBezTo>
                <a:cubicBezTo>
                  <a:pt x="938" y="691"/>
                  <a:pt x="940" y="697"/>
                  <a:pt x="942" y="702"/>
                </a:cubicBezTo>
                <a:cubicBezTo>
                  <a:pt x="933" y="695"/>
                  <a:pt x="924" y="687"/>
                  <a:pt x="916" y="679"/>
                </a:cubicBezTo>
                <a:cubicBezTo>
                  <a:pt x="913" y="669"/>
                  <a:pt x="910" y="659"/>
                  <a:pt x="907" y="649"/>
                </a:cubicBezTo>
                <a:cubicBezTo>
                  <a:pt x="915" y="656"/>
                  <a:pt x="924" y="663"/>
                  <a:pt x="932" y="670"/>
                </a:cubicBezTo>
                <a:close/>
                <a:moveTo>
                  <a:pt x="937" y="685"/>
                </a:moveTo>
                <a:cubicBezTo>
                  <a:pt x="936" y="681"/>
                  <a:pt x="934" y="676"/>
                  <a:pt x="933" y="671"/>
                </a:cubicBezTo>
                <a:cubicBezTo>
                  <a:pt x="943" y="680"/>
                  <a:pt x="954" y="689"/>
                  <a:pt x="964" y="698"/>
                </a:cubicBezTo>
                <a:cubicBezTo>
                  <a:pt x="967" y="710"/>
                  <a:pt x="971" y="721"/>
                  <a:pt x="975" y="732"/>
                </a:cubicBezTo>
                <a:cubicBezTo>
                  <a:pt x="964" y="722"/>
                  <a:pt x="953" y="712"/>
                  <a:pt x="943" y="703"/>
                </a:cubicBezTo>
                <a:cubicBezTo>
                  <a:pt x="941" y="697"/>
                  <a:pt x="939" y="691"/>
                  <a:pt x="937" y="685"/>
                </a:cubicBezTo>
                <a:close/>
                <a:moveTo>
                  <a:pt x="965" y="699"/>
                </a:moveTo>
                <a:cubicBezTo>
                  <a:pt x="975" y="708"/>
                  <a:pt x="986" y="718"/>
                  <a:pt x="996" y="728"/>
                </a:cubicBezTo>
                <a:cubicBezTo>
                  <a:pt x="996" y="728"/>
                  <a:pt x="996" y="728"/>
                  <a:pt x="996" y="728"/>
                </a:cubicBezTo>
                <a:cubicBezTo>
                  <a:pt x="1001" y="740"/>
                  <a:pt x="1005" y="752"/>
                  <a:pt x="1009" y="764"/>
                </a:cubicBezTo>
                <a:cubicBezTo>
                  <a:pt x="998" y="753"/>
                  <a:pt x="987" y="743"/>
                  <a:pt x="976" y="732"/>
                </a:cubicBezTo>
                <a:cubicBezTo>
                  <a:pt x="972" y="722"/>
                  <a:pt x="968" y="710"/>
                  <a:pt x="965" y="699"/>
                </a:cubicBezTo>
                <a:close/>
                <a:moveTo>
                  <a:pt x="997" y="728"/>
                </a:moveTo>
                <a:cubicBezTo>
                  <a:pt x="1009" y="739"/>
                  <a:pt x="1021" y="751"/>
                  <a:pt x="1033" y="762"/>
                </a:cubicBezTo>
                <a:cubicBezTo>
                  <a:pt x="1038" y="776"/>
                  <a:pt x="1043" y="789"/>
                  <a:pt x="1049" y="802"/>
                </a:cubicBezTo>
                <a:cubicBezTo>
                  <a:pt x="1036" y="789"/>
                  <a:pt x="1023" y="777"/>
                  <a:pt x="1010" y="764"/>
                </a:cubicBezTo>
                <a:cubicBezTo>
                  <a:pt x="1006" y="753"/>
                  <a:pt x="1002" y="741"/>
                  <a:pt x="997" y="728"/>
                </a:cubicBezTo>
                <a:close/>
                <a:moveTo>
                  <a:pt x="1019" y="724"/>
                </a:moveTo>
                <a:cubicBezTo>
                  <a:pt x="1032" y="736"/>
                  <a:pt x="1044" y="749"/>
                  <a:pt x="1057" y="761"/>
                </a:cubicBezTo>
                <a:cubicBezTo>
                  <a:pt x="1063" y="775"/>
                  <a:pt x="1069" y="790"/>
                  <a:pt x="1075" y="803"/>
                </a:cubicBezTo>
                <a:cubicBezTo>
                  <a:pt x="1061" y="789"/>
                  <a:pt x="1047" y="775"/>
                  <a:pt x="1033" y="762"/>
                </a:cubicBezTo>
                <a:cubicBezTo>
                  <a:pt x="1028" y="750"/>
                  <a:pt x="1024" y="738"/>
                  <a:pt x="1019" y="724"/>
                </a:cubicBezTo>
                <a:close/>
                <a:moveTo>
                  <a:pt x="1018" y="723"/>
                </a:moveTo>
                <a:cubicBezTo>
                  <a:pt x="1014" y="713"/>
                  <a:pt x="1010" y="701"/>
                  <a:pt x="1006" y="689"/>
                </a:cubicBezTo>
                <a:cubicBezTo>
                  <a:pt x="1018" y="700"/>
                  <a:pt x="1030" y="711"/>
                  <a:pt x="1041" y="722"/>
                </a:cubicBezTo>
                <a:cubicBezTo>
                  <a:pt x="1046" y="735"/>
                  <a:pt x="1051" y="747"/>
                  <a:pt x="1056" y="760"/>
                </a:cubicBezTo>
                <a:cubicBezTo>
                  <a:pt x="1044" y="747"/>
                  <a:pt x="1031" y="735"/>
                  <a:pt x="1018" y="723"/>
                </a:cubicBezTo>
                <a:close/>
                <a:moveTo>
                  <a:pt x="1027" y="683"/>
                </a:moveTo>
                <a:cubicBezTo>
                  <a:pt x="1039" y="694"/>
                  <a:pt x="1051" y="706"/>
                  <a:pt x="1063" y="717"/>
                </a:cubicBezTo>
                <a:cubicBezTo>
                  <a:pt x="1069" y="732"/>
                  <a:pt x="1075" y="746"/>
                  <a:pt x="1081" y="760"/>
                </a:cubicBezTo>
                <a:cubicBezTo>
                  <a:pt x="1068" y="747"/>
                  <a:pt x="1055" y="734"/>
                  <a:pt x="1042" y="721"/>
                </a:cubicBezTo>
                <a:cubicBezTo>
                  <a:pt x="1037" y="709"/>
                  <a:pt x="1032" y="697"/>
                  <a:pt x="1027" y="683"/>
                </a:cubicBezTo>
                <a:close/>
                <a:moveTo>
                  <a:pt x="1027" y="682"/>
                </a:moveTo>
                <a:cubicBezTo>
                  <a:pt x="1023" y="671"/>
                  <a:pt x="1019" y="660"/>
                  <a:pt x="1014" y="647"/>
                </a:cubicBezTo>
                <a:cubicBezTo>
                  <a:pt x="1026" y="657"/>
                  <a:pt x="1037" y="668"/>
                  <a:pt x="1048" y="678"/>
                </a:cubicBezTo>
                <a:cubicBezTo>
                  <a:pt x="1053" y="692"/>
                  <a:pt x="1058" y="704"/>
                  <a:pt x="1063" y="716"/>
                </a:cubicBezTo>
                <a:cubicBezTo>
                  <a:pt x="1051" y="705"/>
                  <a:pt x="1039" y="693"/>
                  <a:pt x="1027" y="682"/>
                </a:cubicBezTo>
                <a:close/>
                <a:moveTo>
                  <a:pt x="1035" y="641"/>
                </a:moveTo>
                <a:cubicBezTo>
                  <a:pt x="1047" y="652"/>
                  <a:pt x="1059" y="664"/>
                  <a:pt x="1071" y="675"/>
                </a:cubicBezTo>
                <a:cubicBezTo>
                  <a:pt x="1077" y="689"/>
                  <a:pt x="1082" y="703"/>
                  <a:pt x="1088" y="716"/>
                </a:cubicBezTo>
                <a:cubicBezTo>
                  <a:pt x="1075" y="703"/>
                  <a:pt x="1062" y="690"/>
                  <a:pt x="1048" y="678"/>
                </a:cubicBezTo>
                <a:cubicBezTo>
                  <a:pt x="1044" y="666"/>
                  <a:pt x="1039" y="654"/>
                  <a:pt x="1035" y="641"/>
                </a:cubicBezTo>
                <a:close/>
                <a:moveTo>
                  <a:pt x="1034" y="640"/>
                </a:moveTo>
                <a:cubicBezTo>
                  <a:pt x="1034" y="640"/>
                  <a:pt x="1034" y="640"/>
                  <a:pt x="1034" y="640"/>
                </a:cubicBezTo>
                <a:cubicBezTo>
                  <a:pt x="1030" y="629"/>
                  <a:pt x="1026" y="617"/>
                  <a:pt x="1021" y="604"/>
                </a:cubicBezTo>
                <a:cubicBezTo>
                  <a:pt x="1033" y="614"/>
                  <a:pt x="1044" y="625"/>
                  <a:pt x="1055" y="635"/>
                </a:cubicBezTo>
                <a:cubicBezTo>
                  <a:pt x="1060" y="649"/>
                  <a:pt x="1065" y="662"/>
                  <a:pt x="1070" y="674"/>
                </a:cubicBezTo>
                <a:cubicBezTo>
                  <a:pt x="1059" y="663"/>
                  <a:pt x="1046" y="651"/>
                  <a:pt x="1034" y="640"/>
                </a:cubicBezTo>
                <a:close/>
                <a:moveTo>
                  <a:pt x="1042" y="598"/>
                </a:moveTo>
                <a:cubicBezTo>
                  <a:pt x="1052" y="608"/>
                  <a:pt x="1063" y="618"/>
                  <a:pt x="1073" y="627"/>
                </a:cubicBezTo>
                <a:cubicBezTo>
                  <a:pt x="1079" y="642"/>
                  <a:pt x="1085" y="655"/>
                  <a:pt x="1090" y="667"/>
                </a:cubicBezTo>
                <a:cubicBezTo>
                  <a:pt x="1078" y="656"/>
                  <a:pt x="1067" y="645"/>
                  <a:pt x="1055" y="635"/>
                </a:cubicBezTo>
                <a:cubicBezTo>
                  <a:pt x="1051" y="623"/>
                  <a:pt x="1047" y="611"/>
                  <a:pt x="1042" y="598"/>
                </a:cubicBezTo>
                <a:close/>
                <a:moveTo>
                  <a:pt x="1060" y="593"/>
                </a:moveTo>
                <a:cubicBezTo>
                  <a:pt x="1073" y="604"/>
                  <a:pt x="1085" y="616"/>
                  <a:pt x="1097" y="627"/>
                </a:cubicBezTo>
                <a:cubicBezTo>
                  <a:pt x="1103" y="641"/>
                  <a:pt x="1108" y="653"/>
                  <a:pt x="1113" y="665"/>
                </a:cubicBezTo>
                <a:cubicBezTo>
                  <a:pt x="1100" y="652"/>
                  <a:pt x="1087" y="640"/>
                  <a:pt x="1074" y="627"/>
                </a:cubicBezTo>
                <a:cubicBezTo>
                  <a:pt x="1070" y="617"/>
                  <a:pt x="1066" y="606"/>
                  <a:pt x="1060" y="593"/>
                </a:cubicBezTo>
                <a:close/>
                <a:moveTo>
                  <a:pt x="1060" y="592"/>
                </a:moveTo>
                <a:cubicBezTo>
                  <a:pt x="1058" y="586"/>
                  <a:pt x="1055" y="580"/>
                  <a:pt x="1053" y="574"/>
                </a:cubicBezTo>
                <a:cubicBezTo>
                  <a:pt x="1050" y="567"/>
                  <a:pt x="1050" y="567"/>
                  <a:pt x="1050" y="567"/>
                </a:cubicBezTo>
                <a:cubicBezTo>
                  <a:pt x="1049" y="563"/>
                  <a:pt x="1047" y="560"/>
                  <a:pt x="1046" y="556"/>
                </a:cubicBezTo>
                <a:cubicBezTo>
                  <a:pt x="1058" y="566"/>
                  <a:pt x="1069" y="577"/>
                  <a:pt x="1081" y="588"/>
                </a:cubicBezTo>
                <a:cubicBezTo>
                  <a:pt x="1087" y="602"/>
                  <a:pt x="1092" y="614"/>
                  <a:pt x="1097" y="626"/>
                </a:cubicBezTo>
                <a:cubicBezTo>
                  <a:pt x="1084" y="615"/>
                  <a:pt x="1072" y="603"/>
                  <a:pt x="1060" y="592"/>
                </a:cubicBezTo>
                <a:close/>
                <a:moveTo>
                  <a:pt x="1046" y="555"/>
                </a:moveTo>
                <a:cubicBezTo>
                  <a:pt x="1041" y="543"/>
                  <a:pt x="1037" y="531"/>
                  <a:pt x="1033" y="520"/>
                </a:cubicBezTo>
                <a:cubicBezTo>
                  <a:pt x="1044" y="529"/>
                  <a:pt x="1055" y="539"/>
                  <a:pt x="1065" y="549"/>
                </a:cubicBezTo>
                <a:cubicBezTo>
                  <a:pt x="1066" y="550"/>
                  <a:pt x="1066" y="550"/>
                  <a:pt x="1066" y="550"/>
                </a:cubicBezTo>
                <a:cubicBezTo>
                  <a:pt x="1070" y="561"/>
                  <a:pt x="1075" y="574"/>
                  <a:pt x="1080" y="587"/>
                </a:cubicBezTo>
                <a:cubicBezTo>
                  <a:pt x="1069" y="576"/>
                  <a:pt x="1057" y="565"/>
                  <a:pt x="1046" y="555"/>
                </a:cubicBezTo>
                <a:close/>
                <a:moveTo>
                  <a:pt x="1066" y="549"/>
                </a:moveTo>
                <a:cubicBezTo>
                  <a:pt x="1061" y="537"/>
                  <a:pt x="1056" y="524"/>
                  <a:pt x="1052" y="513"/>
                </a:cubicBezTo>
                <a:cubicBezTo>
                  <a:pt x="1063" y="523"/>
                  <a:pt x="1074" y="533"/>
                  <a:pt x="1086" y="543"/>
                </a:cubicBezTo>
                <a:cubicBezTo>
                  <a:pt x="1086" y="543"/>
                  <a:pt x="1086" y="543"/>
                  <a:pt x="1086" y="543"/>
                </a:cubicBezTo>
                <a:cubicBezTo>
                  <a:pt x="1092" y="558"/>
                  <a:pt x="1097" y="571"/>
                  <a:pt x="1102" y="582"/>
                </a:cubicBezTo>
                <a:cubicBezTo>
                  <a:pt x="1090" y="571"/>
                  <a:pt x="1078" y="560"/>
                  <a:pt x="1066" y="549"/>
                </a:cubicBezTo>
                <a:close/>
                <a:moveTo>
                  <a:pt x="1082" y="532"/>
                </a:moveTo>
                <a:cubicBezTo>
                  <a:pt x="1078" y="523"/>
                  <a:pt x="1074" y="514"/>
                  <a:pt x="1071" y="505"/>
                </a:cubicBezTo>
                <a:cubicBezTo>
                  <a:pt x="1083" y="516"/>
                  <a:pt x="1095" y="528"/>
                  <a:pt x="1108" y="539"/>
                </a:cubicBezTo>
                <a:cubicBezTo>
                  <a:pt x="1112" y="550"/>
                  <a:pt x="1119" y="565"/>
                  <a:pt x="1125" y="580"/>
                </a:cubicBezTo>
                <a:cubicBezTo>
                  <a:pt x="1112" y="567"/>
                  <a:pt x="1099" y="555"/>
                  <a:pt x="1086" y="543"/>
                </a:cubicBezTo>
                <a:cubicBezTo>
                  <a:pt x="1085" y="539"/>
                  <a:pt x="1083" y="536"/>
                  <a:pt x="1082" y="532"/>
                </a:cubicBezTo>
                <a:close/>
                <a:moveTo>
                  <a:pt x="1070" y="504"/>
                </a:moveTo>
                <a:cubicBezTo>
                  <a:pt x="1065" y="491"/>
                  <a:pt x="1060" y="478"/>
                  <a:pt x="1056" y="465"/>
                </a:cubicBezTo>
                <a:cubicBezTo>
                  <a:pt x="1067" y="475"/>
                  <a:pt x="1078" y="485"/>
                  <a:pt x="1089" y="495"/>
                </a:cubicBezTo>
                <a:cubicBezTo>
                  <a:pt x="1092" y="502"/>
                  <a:pt x="1095" y="508"/>
                  <a:pt x="1097" y="515"/>
                </a:cubicBezTo>
                <a:cubicBezTo>
                  <a:pt x="1101" y="522"/>
                  <a:pt x="1101" y="522"/>
                  <a:pt x="1101" y="522"/>
                </a:cubicBezTo>
                <a:cubicBezTo>
                  <a:pt x="1103" y="527"/>
                  <a:pt x="1105" y="533"/>
                  <a:pt x="1107" y="538"/>
                </a:cubicBezTo>
                <a:cubicBezTo>
                  <a:pt x="1095" y="527"/>
                  <a:pt x="1083" y="515"/>
                  <a:pt x="1070" y="504"/>
                </a:cubicBezTo>
                <a:close/>
                <a:moveTo>
                  <a:pt x="1073" y="453"/>
                </a:moveTo>
                <a:cubicBezTo>
                  <a:pt x="1084" y="463"/>
                  <a:pt x="1096" y="473"/>
                  <a:pt x="1107" y="484"/>
                </a:cubicBezTo>
                <a:cubicBezTo>
                  <a:pt x="1109" y="488"/>
                  <a:pt x="1111" y="493"/>
                  <a:pt x="1113" y="498"/>
                </a:cubicBezTo>
                <a:cubicBezTo>
                  <a:pt x="1115" y="503"/>
                  <a:pt x="1117" y="507"/>
                  <a:pt x="1119" y="512"/>
                </a:cubicBezTo>
                <a:cubicBezTo>
                  <a:pt x="1121" y="518"/>
                  <a:pt x="1124" y="524"/>
                  <a:pt x="1126" y="529"/>
                </a:cubicBezTo>
                <a:cubicBezTo>
                  <a:pt x="1114" y="518"/>
                  <a:pt x="1102" y="506"/>
                  <a:pt x="1090" y="495"/>
                </a:cubicBezTo>
                <a:cubicBezTo>
                  <a:pt x="1084" y="481"/>
                  <a:pt x="1078" y="467"/>
                  <a:pt x="1073" y="453"/>
                </a:cubicBezTo>
                <a:close/>
                <a:moveTo>
                  <a:pt x="1073" y="452"/>
                </a:moveTo>
                <a:cubicBezTo>
                  <a:pt x="1073" y="452"/>
                  <a:pt x="1073" y="452"/>
                  <a:pt x="1073" y="452"/>
                </a:cubicBezTo>
                <a:cubicBezTo>
                  <a:pt x="1068" y="440"/>
                  <a:pt x="1063" y="427"/>
                  <a:pt x="1059" y="415"/>
                </a:cubicBezTo>
                <a:cubicBezTo>
                  <a:pt x="1069" y="424"/>
                  <a:pt x="1079" y="432"/>
                  <a:pt x="1089" y="441"/>
                </a:cubicBezTo>
                <a:cubicBezTo>
                  <a:pt x="1095" y="455"/>
                  <a:pt x="1100" y="469"/>
                  <a:pt x="1106" y="483"/>
                </a:cubicBezTo>
                <a:cubicBezTo>
                  <a:pt x="1095" y="472"/>
                  <a:pt x="1084" y="462"/>
                  <a:pt x="1073" y="452"/>
                </a:cubicBezTo>
                <a:close/>
                <a:moveTo>
                  <a:pt x="1074" y="400"/>
                </a:moveTo>
                <a:cubicBezTo>
                  <a:pt x="1069" y="388"/>
                  <a:pt x="1065" y="375"/>
                  <a:pt x="1061" y="363"/>
                </a:cubicBezTo>
                <a:cubicBezTo>
                  <a:pt x="1072" y="372"/>
                  <a:pt x="1083" y="381"/>
                  <a:pt x="1094" y="391"/>
                </a:cubicBezTo>
                <a:cubicBezTo>
                  <a:pt x="1099" y="404"/>
                  <a:pt x="1105" y="418"/>
                  <a:pt x="1111" y="432"/>
                </a:cubicBezTo>
                <a:cubicBezTo>
                  <a:pt x="1099" y="421"/>
                  <a:pt x="1086" y="411"/>
                  <a:pt x="1074" y="400"/>
                </a:cubicBezTo>
                <a:close/>
                <a:moveTo>
                  <a:pt x="1079" y="351"/>
                </a:moveTo>
                <a:cubicBezTo>
                  <a:pt x="1091" y="360"/>
                  <a:pt x="1102" y="370"/>
                  <a:pt x="1113" y="380"/>
                </a:cubicBezTo>
                <a:cubicBezTo>
                  <a:pt x="1119" y="394"/>
                  <a:pt x="1125" y="409"/>
                  <a:pt x="1131" y="424"/>
                </a:cubicBezTo>
                <a:cubicBezTo>
                  <a:pt x="1119" y="412"/>
                  <a:pt x="1107" y="401"/>
                  <a:pt x="1094" y="391"/>
                </a:cubicBezTo>
                <a:cubicBezTo>
                  <a:pt x="1089" y="377"/>
                  <a:pt x="1084" y="364"/>
                  <a:pt x="1079" y="351"/>
                </a:cubicBezTo>
                <a:close/>
                <a:moveTo>
                  <a:pt x="1098" y="340"/>
                </a:moveTo>
                <a:cubicBezTo>
                  <a:pt x="1110" y="350"/>
                  <a:pt x="1122" y="360"/>
                  <a:pt x="1134" y="371"/>
                </a:cubicBezTo>
                <a:cubicBezTo>
                  <a:pt x="1140" y="386"/>
                  <a:pt x="1147" y="401"/>
                  <a:pt x="1154" y="417"/>
                </a:cubicBezTo>
                <a:cubicBezTo>
                  <a:pt x="1141" y="404"/>
                  <a:pt x="1127" y="392"/>
                  <a:pt x="1113" y="380"/>
                </a:cubicBezTo>
                <a:cubicBezTo>
                  <a:pt x="1108" y="366"/>
                  <a:pt x="1103" y="353"/>
                  <a:pt x="1098" y="340"/>
                </a:cubicBezTo>
                <a:close/>
                <a:moveTo>
                  <a:pt x="1097" y="339"/>
                </a:moveTo>
                <a:cubicBezTo>
                  <a:pt x="1093" y="326"/>
                  <a:pt x="1088" y="314"/>
                  <a:pt x="1084" y="302"/>
                </a:cubicBezTo>
                <a:cubicBezTo>
                  <a:pt x="1095" y="310"/>
                  <a:pt x="1106" y="320"/>
                  <a:pt x="1116" y="329"/>
                </a:cubicBezTo>
                <a:cubicBezTo>
                  <a:pt x="1122" y="342"/>
                  <a:pt x="1127" y="356"/>
                  <a:pt x="1133" y="370"/>
                </a:cubicBezTo>
                <a:cubicBezTo>
                  <a:pt x="1121" y="359"/>
                  <a:pt x="1109" y="349"/>
                  <a:pt x="1097" y="339"/>
                </a:cubicBezTo>
                <a:close/>
                <a:moveTo>
                  <a:pt x="1117" y="328"/>
                </a:moveTo>
                <a:cubicBezTo>
                  <a:pt x="1112" y="315"/>
                  <a:pt x="1107" y="302"/>
                  <a:pt x="1102" y="289"/>
                </a:cubicBezTo>
                <a:cubicBezTo>
                  <a:pt x="1113" y="298"/>
                  <a:pt x="1125" y="308"/>
                  <a:pt x="1136" y="318"/>
                </a:cubicBezTo>
                <a:cubicBezTo>
                  <a:pt x="1142" y="332"/>
                  <a:pt x="1148" y="347"/>
                  <a:pt x="1155" y="362"/>
                </a:cubicBezTo>
                <a:cubicBezTo>
                  <a:pt x="1142" y="351"/>
                  <a:pt x="1129" y="339"/>
                  <a:pt x="1117" y="328"/>
                </a:cubicBezTo>
                <a:close/>
                <a:moveTo>
                  <a:pt x="1102" y="288"/>
                </a:moveTo>
                <a:cubicBezTo>
                  <a:pt x="1097" y="276"/>
                  <a:pt x="1093" y="264"/>
                  <a:pt x="1089" y="252"/>
                </a:cubicBezTo>
                <a:cubicBezTo>
                  <a:pt x="1099" y="260"/>
                  <a:pt x="1109" y="268"/>
                  <a:pt x="1119" y="276"/>
                </a:cubicBezTo>
                <a:cubicBezTo>
                  <a:pt x="1124" y="289"/>
                  <a:pt x="1130" y="303"/>
                  <a:pt x="1135" y="317"/>
                </a:cubicBezTo>
                <a:cubicBezTo>
                  <a:pt x="1124" y="307"/>
                  <a:pt x="1113" y="297"/>
                  <a:pt x="1102" y="288"/>
                </a:cubicBezTo>
                <a:close/>
                <a:moveTo>
                  <a:pt x="1106" y="238"/>
                </a:moveTo>
                <a:cubicBezTo>
                  <a:pt x="1117" y="247"/>
                  <a:pt x="1127" y="255"/>
                  <a:pt x="1138" y="264"/>
                </a:cubicBezTo>
                <a:cubicBezTo>
                  <a:pt x="1143" y="278"/>
                  <a:pt x="1149" y="292"/>
                  <a:pt x="1155" y="307"/>
                </a:cubicBezTo>
                <a:cubicBezTo>
                  <a:pt x="1144" y="296"/>
                  <a:pt x="1132" y="286"/>
                  <a:pt x="1120" y="276"/>
                </a:cubicBezTo>
                <a:cubicBezTo>
                  <a:pt x="1115" y="263"/>
                  <a:pt x="1111" y="251"/>
                  <a:pt x="1106" y="238"/>
                </a:cubicBezTo>
                <a:close/>
                <a:moveTo>
                  <a:pt x="1124" y="226"/>
                </a:moveTo>
                <a:cubicBezTo>
                  <a:pt x="1135" y="235"/>
                  <a:pt x="1147" y="245"/>
                  <a:pt x="1158" y="255"/>
                </a:cubicBezTo>
                <a:cubicBezTo>
                  <a:pt x="1164" y="269"/>
                  <a:pt x="1170" y="284"/>
                  <a:pt x="1177" y="299"/>
                </a:cubicBezTo>
                <a:cubicBezTo>
                  <a:pt x="1164" y="287"/>
                  <a:pt x="1151" y="275"/>
                  <a:pt x="1138" y="264"/>
                </a:cubicBezTo>
                <a:cubicBezTo>
                  <a:pt x="1133" y="251"/>
                  <a:pt x="1129" y="238"/>
                  <a:pt x="1124" y="226"/>
                </a:cubicBezTo>
                <a:close/>
                <a:moveTo>
                  <a:pt x="1124" y="225"/>
                </a:moveTo>
                <a:cubicBezTo>
                  <a:pt x="1119" y="213"/>
                  <a:pt x="1115" y="201"/>
                  <a:pt x="1112" y="189"/>
                </a:cubicBezTo>
                <a:cubicBezTo>
                  <a:pt x="1122" y="196"/>
                  <a:pt x="1132" y="204"/>
                  <a:pt x="1142" y="213"/>
                </a:cubicBezTo>
                <a:cubicBezTo>
                  <a:pt x="1147" y="226"/>
                  <a:pt x="1152" y="240"/>
                  <a:pt x="1158" y="254"/>
                </a:cubicBezTo>
                <a:cubicBezTo>
                  <a:pt x="1146" y="244"/>
                  <a:pt x="1135" y="234"/>
                  <a:pt x="1124" y="225"/>
                </a:cubicBezTo>
                <a:close/>
                <a:moveTo>
                  <a:pt x="1129" y="176"/>
                </a:moveTo>
                <a:cubicBezTo>
                  <a:pt x="1140" y="184"/>
                  <a:pt x="1150" y="193"/>
                  <a:pt x="1160" y="202"/>
                </a:cubicBezTo>
                <a:cubicBezTo>
                  <a:pt x="1165" y="215"/>
                  <a:pt x="1171" y="229"/>
                  <a:pt x="1177" y="243"/>
                </a:cubicBezTo>
                <a:cubicBezTo>
                  <a:pt x="1165" y="232"/>
                  <a:pt x="1154" y="222"/>
                  <a:pt x="1142" y="212"/>
                </a:cubicBezTo>
                <a:cubicBezTo>
                  <a:pt x="1138" y="200"/>
                  <a:pt x="1133" y="188"/>
                  <a:pt x="1129" y="176"/>
                </a:cubicBezTo>
                <a:close/>
                <a:moveTo>
                  <a:pt x="1129" y="175"/>
                </a:moveTo>
                <a:cubicBezTo>
                  <a:pt x="1125" y="164"/>
                  <a:pt x="1122" y="152"/>
                  <a:pt x="1119" y="141"/>
                </a:cubicBezTo>
                <a:cubicBezTo>
                  <a:pt x="1128" y="148"/>
                  <a:pt x="1137" y="155"/>
                  <a:pt x="1146" y="162"/>
                </a:cubicBezTo>
                <a:cubicBezTo>
                  <a:pt x="1150" y="175"/>
                  <a:pt x="1155" y="188"/>
                  <a:pt x="1160" y="201"/>
                </a:cubicBezTo>
                <a:cubicBezTo>
                  <a:pt x="1150" y="192"/>
                  <a:pt x="1139" y="183"/>
                  <a:pt x="1129" y="175"/>
                </a:cubicBezTo>
                <a:close/>
                <a:moveTo>
                  <a:pt x="1146" y="161"/>
                </a:moveTo>
                <a:cubicBezTo>
                  <a:pt x="1137" y="154"/>
                  <a:pt x="1127" y="147"/>
                  <a:pt x="1118" y="140"/>
                </a:cubicBezTo>
                <a:cubicBezTo>
                  <a:pt x="1115" y="129"/>
                  <a:pt x="1112" y="118"/>
                  <a:pt x="1110" y="107"/>
                </a:cubicBezTo>
                <a:cubicBezTo>
                  <a:pt x="1118" y="113"/>
                  <a:pt x="1126" y="119"/>
                  <a:pt x="1134" y="125"/>
                </a:cubicBezTo>
                <a:cubicBezTo>
                  <a:pt x="1138" y="137"/>
                  <a:pt x="1141" y="149"/>
                  <a:pt x="1146" y="161"/>
                </a:cubicBezTo>
                <a:close/>
                <a:moveTo>
                  <a:pt x="1118" y="140"/>
                </a:moveTo>
                <a:cubicBezTo>
                  <a:pt x="1110" y="134"/>
                  <a:pt x="1102" y="128"/>
                  <a:pt x="1094" y="123"/>
                </a:cubicBezTo>
                <a:cubicBezTo>
                  <a:pt x="1092" y="112"/>
                  <a:pt x="1089" y="102"/>
                  <a:pt x="1088" y="92"/>
                </a:cubicBezTo>
                <a:cubicBezTo>
                  <a:pt x="1095" y="97"/>
                  <a:pt x="1102" y="101"/>
                  <a:pt x="1109" y="106"/>
                </a:cubicBezTo>
                <a:cubicBezTo>
                  <a:pt x="1112" y="117"/>
                  <a:pt x="1115" y="128"/>
                  <a:pt x="1118" y="140"/>
                </a:cubicBezTo>
                <a:close/>
                <a:moveTo>
                  <a:pt x="1093" y="122"/>
                </a:moveTo>
                <a:cubicBezTo>
                  <a:pt x="1087" y="118"/>
                  <a:pt x="1080" y="113"/>
                  <a:pt x="1073" y="109"/>
                </a:cubicBezTo>
                <a:cubicBezTo>
                  <a:pt x="1073" y="109"/>
                  <a:pt x="1073" y="109"/>
                  <a:pt x="1073" y="109"/>
                </a:cubicBezTo>
                <a:cubicBezTo>
                  <a:pt x="1073" y="109"/>
                  <a:pt x="1073" y="109"/>
                  <a:pt x="1073" y="109"/>
                </a:cubicBezTo>
                <a:cubicBezTo>
                  <a:pt x="1071" y="99"/>
                  <a:pt x="1070" y="89"/>
                  <a:pt x="1068" y="80"/>
                </a:cubicBezTo>
                <a:cubicBezTo>
                  <a:pt x="1072" y="82"/>
                  <a:pt x="1076" y="84"/>
                  <a:pt x="1079" y="86"/>
                </a:cubicBezTo>
                <a:cubicBezTo>
                  <a:pt x="1082" y="88"/>
                  <a:pt x="1084" y="90"/>
                  <a:pt x="1087" y="92"/>
                </a:cubicBezTo>
                <a:cubicBezTo>
                  <a:pt x="1089" y="102"/>
                  <a:pt x="1091" y="112"/>
                  <a:pt x="1093" y="122"/>
                </a:cubicBezTo>
                <a:close/>
                <a:moveTo>
                  <a:pt x="1078" y="138"/>
                </a:moveTo>
                <a:cubicBezTo>
                  <a:pt x="1074" y="135"/>
                  <a:pt x="1070" y="132"/>
                  <a:pt x="1065" y="130"/>
                </a:cubicBezTo>
                <a:cubicBezTo>
                  <a:pt x="1063" y="128"/>
                  <a:pt x="1060" y="127"/>
                  <a:pt x="1058" y="125"/>
                </a:cubicBezTo>
                <a:cubicBezTo>
                  <a:pt x="1056" y="116"/>
                  <a:pt x="1055" y="108"/>
                  <a:pt x="1054" y="99"/>
                </a:cubicBezTo>
                <a:cubicBezTo>
                  <a:pt x="1060" y="102"/>
                  <a:pt x="1066" y="105"/>
                  <a:pt x="1072" y="109"/>
                </a:cubicBezTo>
                <a:cubicBezTo>
                  <a:pt x="1074" y="118"/>
                  <a:pt x="1076" y="128"/>
                  <a:pt x="1078" y="138"/>
                </a:cubicBezTo>
                <a:close/>
                <a:moveTo>
                  <a:pt x="1062" y="153"/>
                </a:moveTo>
                <a:cubicBezTo>
                  <a:pt x="1061" y="152"/>
                  <a:pt x="1059" y="151"/>
                  <a:pt x="1058" y="150"/>
                </a:cubicBezTo>
                <a:cubicBezTo>
                  <a:pt x="1053" y="147"/>
                  <a:pt x="1048" y="144"/>
                  <a:pt x="1042" y="141"/>
                </a:cubicBezTo>
                <a:cubicBezTo>
                  <a:pt x="1042" y="141"/>
                  <a:pt x="1042" y="141"/>
                  <a:pt x="1042" y="141"/>
                </a:cubicBezTo>
                <a:cubicBezTo>
                  <a:pt x="1041" y="133"/>
                  <a:pt x="1040" y="124"/>
                  <a:pt x="1039" y="116"/>
                </a:cubicBezTo>
                <a:cubicBezTo>
                  <a:pt x="1044" y="119"/>
                  <a:pt x="1051" y="122"/>
                  <a:pt x="1057" y="125"/>
                </a:cubicBezTo>
                <a:cubicBezTo>
                  <a:pt x="1059" y="134"/>
                  <a:pt x="1060" y="143"/>
                  <a:pt x="1062" y="153"/>
                </a:cubicBezTo>
                <a:close/>
                <a:moveTo>
                  <a:pt x="1042" y="141"/>
                </a:moveTo>
                <a:cubicBezTo>
                  <a:pt x="1038" y="139"/>
                  <a:pt x="1034" y="137"/>
                  <a:pt x="1030" y="135"/>
                </a:cubicBezTo>
                <a:cubicBezTo>
                  <a:pt x="1028" y="134"/>
                  <a:pt x="1026" y="134"/>
                  <a:pt x="1024" y="133"/>
                </a:cubicBezTo>
                <a:cubicBezTo>
                  <a:pt x="1023" y="125"/>
                  <a:pt x="1023" y="117"/>
                  <a:pt x="1022" y="109"/>
                </a:cubicBezTo>
                <a:cubicBezTo>
                  <a:pt x="1027" y="111"/>
                  <a:pt x="1032" y="114"/>
                  <a:pt x="1038" y="116"/>
                </a:cubicBezTo>
                <a:cubicBezTo>
                  <a:pt x="1038" y="116"/>
                  <a:pt x="1038" y="116"/>
                  <a:pt x="1038" y="116"/>
                </a:cubicBezTo>
                <a:cubicBezTo>
                  <a:pt x="1039" y="124"/>
                  <a:pt x="1041" y="132"/>
                  <a:pt x="1042" y="141"/>
                </a:cubicBezTo>
                <a:close/>
                <a:moveTo>
                  <a:pt x="1009" y="150"/>
                </a:moveTo>
                <a:cubicBezTo>
                  <a:pt x="1004" y="147"/>
                  <a:pt x="999" y="145"/>
                  <a:pt x="994" y="143"/>
                </a:cubicBezTo>
                <a:cubicBezTo>
                  <a:pt x="994" y="135"/>
                  <a:pt x="993" y="127"/>
                  <a:pt x="993" y="120"/>
                </a:cubicBezTo>
                <a:cubicBezTo>
                  <a:pt x="997" y="122"/>
                  <a:pt x="1002" y="124"/>
                  <a:pt x="1007" y="126"/>
                </a:cubicBezTo>
                <a:cubicBezTo>
                  <a:pt x="1007" y="134"/>
                  <a:pt x="1008" y="142"/>
                  <a:pt x="1009" y="150"/>
                </a:cubicBezTo>
                <a:close/>
                <a:moveTo>
                  <a:pt x="981" y="160"/>
                </a:moveTo>
                <a:cubicBezTo>
                  <a:pt x="976" y="158"/>
                  <a:pt x="971" y="156"/>
                  <a:pt x="967" y="153"/>
                </a:cubicBezTo>
                <a:cubicBezTo>
                  <a:pt x="966" y="146"/>
                  <a:pt x="966" y="138"/>
                  <a:pt x="966" y="131"/>
                </a:cubicBezTo>
                <a:cubicBezTo>
                  <a:pt x="970" y="133"/>
                  <a:pt x="975" y="135"/>
                  <a:pt x="979" y="137"/>
                </a:cubicBezTo>
                <a:cubicBezTo>
                  <a:pt x="980" y="144"/>
                  <a:pt x="980" y="152"/>
                  <a:pt x="981" y="160"/>
                </a:cubicBezTo>
                <a:close/>
                <a:moveTo>
                  <a:pt x="966" y="153"/>
                </a:moveTo>
                <a:cubicBezTo>
                  <a:pt x="962" y="151"/>
                  <a:pt x="957" y="149"/>
                  <a:pt x="952" y="147"/>
                </a:cubicBezTo>
                <a:cubicBezTo>
                  <a:pt x="952" y="139"/>
                  <a:pt x="952" y="132"/>
                  <a:pt x="953" y="124"/>
                </a:cubicBezTo>
                <a:cubicBezTo>
                  <a:pt x="957" y="126"/>
                  <a:pt x="961" y="128"/>
                  <a:pt x="966" y="131"/>
                </a:cubicBezTo>
                <a:cubicBezTo>
                  <a:pt x="966" y="138"/>
                  <a:pt x="966" y="146"/>
                  <a:pt x="966" y="153"/>
                </a:cubicBezTo>
                <a:close/>
                <a:moveTo>
                  <a:pt x="966" y="130"/>
                </a:moveTo>
                <a:cubicBezTo>
                  <a:pt x="961" y="128"/>
                  <a:pt x="957" y="126"/>
                  <a:pt x="953" y="124"/>
                </a:cubicBezTo>
                <a:cubicBezTo>
                  <a:pt x="953" y="116"/>
                  <a:pt x="953" y="109"/>
                  <a:pt x="953" y="101"/>
                </a:cubicBezTo>
                <a:cubicBezTo>
                  <a:pt x="958" y="103"/>
                  <a:pt x="962" y="105"/>
                  <a:pt x="966" y="107"/>
                </a:cubicBezTo>
                <a:cubicBezTo>
                  <a:pt x="966" y="115"/>
                  <a:pt x="966" y="122"/>
                  <a:pt x="966" y="130"/>
                </a:cubicBezTo>
                <a:close/>
                <a:moveTo>
                  <a:pt x="952" y="123"/>
                </a:moveTo>
                <a:cubicBezTo>
                  <a:pt x="948" y="122"/>
                  <a:pt x="945" y="120"/>
                  <a:pt x="941" y="118"/>
                </a:cubicBezTo>
                <a:cubicBezTo>
                  <a:pt x="942" y="111"/>
                  <a:pt x="942" y="103"/>
                  <a:pt x="943" y="96"/>
                </a:cubicBezTo>
                <a:cubicBezTo>
                  <a:pt x="946" y="98"/>
                  <a:pt x="950" y="100"/>
                  <a:pt x="953" y="101"/>
                </a:cubicBezTo>
                <a:cubicBezTo>
                  <a:pt x="953" y="109"/>
                  <a:pt x="952" y="116"/>
                  <a:pt x="952" y="123"/>
                </a:cubicBezTo>
                <a:close/>
                <a:moveTo>
                  <a:pt x="941" y="118"/>
                </a:moveTo>
                <a:cubicBezTo>
                  <a:pt x="937" y="116"/>
                  <a:pt x="932" y="114"/>
                  <a:pt x="928" y="111"/>
                </a:cubicBezTo>
                <a:cubicBezTo>
                  <a:pt x="928" y="104"/>
                  <a:pt x="929" y="97"/>
                  <a:pt x="930" y="90"/>
                </a:cubicBezTo>
                <a:cubicBezTo>
                  <a:pt x="934" y="92"/>
                  <a:pt x="938" y="94"/>
                  <a:pt x="942" y="96"/>
                </a:cubicBezTo>
                <a:cubicBezTo>
                  <a:pt x="942" y="103"/>
                  <a:pt x="941" y="111"/>
                  <a:pt x="941" y="118"/>
                </a:cubicBezTo>
                <a:close/>
                <a:moveTo>
                  <a:pt x="941" y="119"/>
                </a:moveTo>
                <a:cubicBezTo>
                  <a:pt x="941" y="119"/>
                  <a:pt x="941" y="119"/>
                  <a:pt x="941" y="119"/>
                </a:cubicBezTo>
                <a:cubicBezTo>
                  <a:pt x="941" y="126"/>
                  <a:pt x="940" y="133"/>
                  <a:pt x="940" y="141"/>
                </a:cubicBezTo>
                <a:cubicBezTo>
                  <a:pt x="936" y="138"/>
                  <a:pt x="931" y="136"/>
                  <a:pt x="927" y="134"/>
                </a:cubicBezTo>
                <a:cubicBezTo>
                  <a:pt x="927" y="126"/>
                  <a:pt x="927" y="119"/>
                  <a:pt x="928" y="112"/>
                </a:cubicBezTo>
                <a:cubicBezTo>
                  <a:pt x="932" y="114"/>
                  <a:pt x="936" y="116"/>
                  <a:pt x="941" y="119"/>
                </a:cubicBezTo>
                <a:close/>
                <a:moveTo>
                  <a:pt x="926" y="133"/>
                </a:moveTo>
                <a:cubicBezTo>
                  <a:pt x="922" y="131"/>
                  <a:pt x="918" y="129"/>
                  <a:pt x="913" y="127"/>
                </a:cubicBezTo>
                <a:cubicBezTo>
                  <a:pt x="914" y="120"/>
                  <a:pt x="914" y="113"/>
                  <a:pt x="915" y="105"/>
                </a:cubicBezTo>
                <a:cubicBezTo>
                  <a:pt x="919" y="108"/>
                  <a:pt x="923" y="110"/>
                  <a:pt x="927" y="112"/>
                </a:cubicBezTo>
                <a:cubicBezTo>
                  <a:pt x="927" y="119"/>
                  <a:pt x="926" y="126"/>
                  <a:pt x="926" y="133"/>
                </a:cubicBezTo>
                <a:close/>
                <a:moveTo>
                  <a:pt x="913" y="127"/>
                </a:moveTo>
                <a:cubicBezTo>
                  <a:pt x="909" y="124"/>
                  <a:pt x="904" y="122"/>
                  <a:pt x="900" y="120"/>
                </a:cubicBezTo>
                <a:cubicBezTo>
                  <a:pt x="901" y="113"/>
                  <a:pt x="901" y="106"/>
                  <a:pt x="902" y="99"/>
                </a:cubicBezTo>
                <a:cubicBezTo>
                  <a:pt x="906" y="101"/>
                  <a:pt x="910" y="103"/>
                  <a:pt x="914" y="105"/>
                </a:cubicBezTo>
                <a:cubicBezTo>
                  <a:pt x="914" y="112"/>
                  <a:pt x="913" y="119"/>
                  <a:pt x="913" y="127"/>
                </a:cubicBezTo>
                <a:close/>
                <a:moveTo>
                  <a:pt x="913" y="127"/>
                </a:moveTo>
                <a:cubicBezTo>
                  <a:pt x="913" y="134"/>
                  <a:pt x="912" y="142"/>
                  <a:pt x="912" y="149"/>
                </a:cubicBezTo>
                <a:cubicBezTo>
                  <a:pt x="908" y="147"/>
                  <a:pt x="903" y="144"/>
                  <a:pt x="899" y="142"/>
                </a:cubicBezTo>
                <a:cubicBezTo>
                  <a:pt x="899" y="135"/>
                  <a:pt x="900" y="128"/>
                  <a:pt x="900" y="120"/>
                </a:cubicBezTo>
                <a:cubicBezTo>
                  <a:pt x="904" y="123"/>
                  <a:pt x="909" y="125"/>
                  <a:pt x="913" y="127"/>
                </a:cubicBezTo>
                <a:close/>
                <a:moveTo>
                  <a:pt x="899" y="142"/>
                </a:moveTo>
                <a:cubicBezTo>
                  <a:pt x="894" y="140"/>
                  <a:pt x="890" y="137"/>
                  <a:pt x="885" y="135"/>
                </a:cubicBezTo>
                <a:cubicBezTo>
                  <a:pt x="886" y="128"/>
                  <a:pt x="886" y="120"/>
                  <a:pt x="887" y="113"/>
                </a:cubicBezTo>
                <a:cubicBezTo>
                  <a:pt x="891" y="116"/>
                  <a:pt x="895" y="118"/>
                  <a:pt x="900" y="120"/>
                </a:cubicBezTo>
                <a:cubicBezTo>
                  <a:pt x="899" y="127"/>
                  <a:pt x="899" y="135"/>
                  <a:pt x="899" y="142"/>
                </a:cubicBezTo>
                <a:close/>
                <a:moveTo>
                  <a:pt x="885" y="135"/>
                </a:moveTo>
                <a:cubicBezTo>
                  <a:pt x="881" y="132"/>
                  <a:pt x="877" y="130"/>
                  <a:pt x="872" y="128"/>
                </a:cubicBezTo>
                <a:cubicBezTo>
                  <a:pt x="872" y="127"/>
                  <a:pt x="872" y="127"/>
                  <a:pt x="872" y="127"/>
                </a:cubicBezTo>
                <a:cubicBezTo>
                  <a:pt x="873" y="120"/>
                  <a:pt x="873" y="113"/>
                  <a:pt x="874" y="106"/>
                </a:cubicBezTo>
                <a:cubicBezTo>
                  <a:pt x="878" y="108"/>
                  <a:pt x="882" y="111"/>
                  <a:pt x="886" y="113"/>
                </a:cubicBezTo>
                <a:cubicBezTo>
                  <a:pt x="886" y="120"/>
                  <a:pt x="885" y="127"/>
                  <a:pt x="885" y="135"/>
                </a:cubicBezTo>
                <a:close/>
                <a:moveTo>
                  <a:pt x="885" y="135"/>
                </a:moveTo>
                <a:cubicBezTo>
                  <a:pt x="885" y="142"/>
                  <a:pt x="884" y="150"/>
                  <a:pt x="884" y="157"/>
                </a:cubicBezTo>
                <a:cubicBezTo>
                  <a:pt x="880" y="155"/>
                  <a:pt x="875" y="153"/>
                  <a:pt x="871" y="150"/>
                </a:cubicBezTo>
                <a:cubicBezTo>
                  <a:pt x="871" y="150"/>
                  <a:pt x="871" y="150"/>
                  <a:pt x="871" y="150"/>
                </a:cubicBezTo>
                <a:cubicBezTo>
                  <a:pt x="872" y="143"/>
                  <a:pt x="872" y="135"/>
                  <a:pt x="872" y="128"/>
                </a:cubicBezTo>
                <a:cubicBezTo>
                  <a:pt x="877" y="130"/>
                  <a:pt x="881" y="133"/>
                  <a:pt x="885" y="135"/>
                </a:cubicBezTo>
                <a:close/>
                <a:moveTo>
                  <a:pt x="884" y="158"/>
                </a:moveTo>
                <a:cubicBezTo>
                  <a:pt x="884" y="165"/>
                  <a:pt x="884" y="173"/>
                  <a:pt x="884" y="180"/>
                </a:cubicBezTo>
                <a:cubicBezTo>
                  <a:pt x="879" y="178"/>
                  <a:pt x="875" y="175"/>
                  <a:pt x="871" y="173"/>
                </a:cubicBezTo>
                <a:cubicBezTo>
                  <a:pt x="871" y="165"/>
                  <a:pt x="871" y="158"/>
                  <a:pt x="871" y="151"/>
                </a:cubicBezTo>
                <a:cubicBezTo>
                  <a:pt x="875" y="153"/>
                  <a:pt x="880" y="155"/>
                  <a:pt x="884" y="158"/>
                </a:cubicBezTo>
                <a:close/>
                <a:moveTo>
                  <a:pt x="884" y="181"/>
                </a:moveTo>
                <a:cubicBezTo>
                  <a:pt x="884" y="188"/>
                  <a:pt x="884" y="196"/>
                  <a:pt x="884" y="203"/>
                </a:cubicBezTo>
                <a:cubicBezTo>
                  <a:pt x="879" y="201"/>
                  <a:pt x="875" y="198"/>
                  <a:pt x="871" y="196"/>
                </a:cubicBezTo>
                <a:cubicBezTo>
                  <a:pt x="870" y="188"/>
                  <a:pt x="871" y="181"/>
                  <a:pt x="871" y="173"/>
                </a:cubicBezTo>
                <a:cubicBezTo>
                  <a:pt x="875" y="176"/>
                  <a:pt x="879" y="178"/>
                  <a:pt x="884" y="181"/>
                </a:cubicBezTo>
                <a:close/>
                <a:moveTo>
                  <a:pt x="871" y="242"/>
                </a:moveTo>
                <a:cubicBezTo>
                  <a:pt x="866" y="239"/>
                  <a:pt x="860" y="236"/>
                  <a:pt x="855" y="233"/>
                </a:cubicBezTo>
                <a:cubicBezTo>
                  <a:pt x="854" y="225"/>
                  <a:pt x="854" y="218"/>
                  <a:pt x="854" y="210"/>
                </a:cubicBezTo>
                <a:cubicBezTo>
                  <a:pt x="859" y="214"/>
                  <a:pt x="865" y="217"/>
                  <a:pt x="870" y="220"/>
                </a:cubicBezTo>
                <a:cubicBezTo>
                  <a:pt x="871" y="227"/>
                  <a:pt x="871" y="235"/>
                  <a:pt x="871" y="242"/>
                </a:cubicBezTo>
                <a:close/>
                <a:moveTo>
                  <a:pt x="855" y="257"/>
                </a:moveTo>
                <a:cubicBezTo>
                  <a:pt x="851" y="254"/>
                  <a:pt x="846" y="251"/>
                  <a:pt x="841" y="248"/>
                </a:cubicBezTo>
                <a:cubicBezTo>
                  <a:pt x="841" y="241"/>
                  <a:pt x="841" y="233"/>
                  <a:pt x="840" y="225"/>
                </a:cubicBezTo>
                <a:cubicBezTo>
                  <a:pt x="845" y="228"/>
                  <a:pt x="850" y="231"/>
                  <a:pt x="854" y="233"/>
                </a:cubicBezTo>
                <a:cubicBezTo>
                  <a:pt x="855" y="241"/>
                  <a:pt x="855" y="249"/>
                  <a:pt x="855" y="257"/>
                </a:cubicBezTo>
                <a:close/>
                <a:moveTo>
                  <a:pt x="841" y="249"/>
                </a:moveTo>
                <a:cubicBezTo>
                  <a:pt x="841" y="256"/>
                  <a:pt x="842" y="264"/>
                  <a:pt x="842" y="272"/>
                </a:cubicBezTo>
                <a:cubicBezTo>
                  <a:pt x="837" y="269"/>
                  <a:pt x="833" y="266"/>
                  <a:pt x="828" y="263"/>
                </a:cubicBezTo>
                <a:cubicBezTo>
                  <a:pt x="828" y="256"/>
                  <a:pt x="827" y="248"/>
                  <a:pt x="827" y="240"/>
                </a:cubicBezTo>
                <a:cubicBezTo>
                  <a:pt x="831" y="243"/>
                  <a:pt x="836" y="246"/>
                  <a:pt x="841" y="249"/>
                </a:cubicBezTo>
                <a:close/>
                <a:moveTo>
                  <a:pt x="842" y="272"/>
                </a:moveTo>
                <a:cubicBezTo>
                  <a:pt x="843" y="280"/>
                  <a:pt x="843" y="287"/>
                  <a:pt x="844" y="295"/>
                </a:cubicBezTo>
                <a:cubicBezTo>
                  <a:pt x="839" y="292"/>
                  <a:pt x="834" y="289"/>
                  <a:pt x="829" y="287"/>
                </a:cubicBezTo>
                <a:cubicBezTo>
                  <a:pt x="829" y="279"/>
                  <a:pt x="828" y="271"/>
                  <a:pt x="828" y="264"/>
                </a:cubicBezTo>
                <a:cubicBezTo>
                  <a:pt x="833" y="267"/>
                  <a:pt x="837" y="269"/>
                  <a:pt x="842" y="272"/>
                </a:cubicBezTo>
                <a:close/>
                <a:moveTo>
                  <a:pt x="844" y="296"/>
                </a:moveTo>
                <a:cubicBezTo>
                  <a:pt x="844" y="304"/>
                  <a:pt x="845" y="311"/>
                  <a:pt x="846" y="319"/>
                </a:cubicBezTo>
                <a:cubicBezTo>
                  <a:pt x="841" y="316"/>
                  <a:pt x="836" y="313"/>
                  <a:pt x="831" y="311"/>
                </a:cubicBezTo>
                <a:cubicBezTo>
                  <a:pt x="831" y="303"/>
                  <a:pt x="830" y="295"/>
                  <a:pt x="830" y="287"/>
                </a:cubicBezTo>
                <a:cubicBezTo>
                  <a:pt x="834" y="290"/>
                  <a:pt x="839" y="293"/>
                  <a:pt x="844" y="296"/>
                </a:cubicBezTo>
                <a:close/>
                <a:moveTo>
                  <a:pt x="846" y="320"/>
                </a:moveTo>
                <a:cubicBezTo>
                  <a:pt x="847" y="328"/>
                  <a:pt x="847" y="336"/>
                  <a:pt x="848" y="344"/>
                </a:cubicBezTo>
                <a:cubicBezTo>
                  <a:pt x="843" y="341"/>
                  <a:pt x="838" y="338"/>
                  <a:pt x="833" y="335"/>
                </a:cubicBezTo>
                <a:cubicBezTo>
                  <a:pt x="833" y="327"/>
                  <a:pt x="832" y="319"/>
                  <a:pt x="831" y="311"/>
                </a:cubicBezTo>
                <a:cubicBezTo>
                  <a:pt x="836" y="314"/>
                  <a:pt x="841" y="317"/>
                  <a:pt x="846" y="320"/>
                </a:cubicBezTo>
                <a:close/>
                <a:moveTo>
                  <a:pt x="848" y="344"/>
                </a:moveTo>
                <a:cubicBezTo>
                  <a:pt x="849" y="352"/>
                  <a:pt x="850" y="359"/>
                  <a:pt x="851" y="366"/>
                </a:cubicBezTo>
                <a:cubicBezTo>
                  <a:pt x="846" y="363"/>
                  <a:pt x="841" y="360"/>
                  <a:pt x="836" y="357"/>
                </a:cubicBezTo>
                <a:cubicBezTo>
                  <a:pt x="835" y="350"/>
                  <a:pt x="834" y="342"/>
                  <a:pt x="833" y="335"/>
                </a:cubicBezTo>
                <a:cubicBezTo>
                  <a:pt x="838" y="338"/>
                  <a:pt x="843" y="341"/>
                  <a:pt x="848" y="344"/>
                </a:cubicBezTo>
                <a:close/>
                <a:moveTo>
                  <a:pt x="851" y="367"/>
                </a:moveTo>
                <a:cubicBezTo>
                  <a:pt x="852" y="375"/>
                  <a:pt x="853" y="382"/>
                  <a:pt x="854" y="390"/>
                </a:cubicBezTo>
                <a:cubicBezTo>
                  <a:pt x="848" y="386"/>
                  <a:pt x="843" y="383"/>
                  <a:pt x="838" y="380"/>
                </a:cubicBezTo>
                <a:cubicBezTo>
                  <a:pt x="837" y="372"/>
                  <a:pt x="836" y="365"/>
                  <a:pt x="836" y="358"/>
                </a:cubicBezTo>
                <a:cubicBezTo>
                  <a:pt x="841" y="361"/>
                  <a:pt x="846" y="364"/>
                  <a:pt x="851" y="367"/>
                </a:cubicBezTo>
                <a:close/>
                <a:moveTo>
                  <a:pt x="854" y="390"/>
                </a:moveTo>
                <a:cubicBezTo>
                  <a:pt x="855" y="398"/>
                  <a:pt x="856" y="405"/>
                  <a:pt x="857" y="412"/>
                </a:cubicBezTo>
                <a:cubicBezTo>
                  <a:pt x="841" y="402"/>
                  <a:pt x="841" y="402"/>
                  <a:pt x="841" y="402"/>
                </a:cubicBezTo>
                <a:cubicBezTo>
                  <a:pt x="840" y="395"/>
                  <a:pt x="839" y="388"/>
                  <a:pt x="838" y="380"/>
                </a:cubicBezTo>
                <a:cubicBezTo>
                  <a:pt x="843" y="384"/>
                  <a:pt x="849" y="387"/>
                  <a:pt x="854" y="390"/>
                </a:cubicBezTo>
                <a:close/>
                <a:moveTo>
                  <a:pt x="857" y="413"/>
                </a:moveTo>
                <a:cubicBezTo>
                  <a:pt x="858" y="421"/>
                  <a:pt x="859" y="428"/>
                  <a:pt x="861" y="436"/>
                </a:cubicBezTo>
                <a:cubicBezTo>
                  <a:pt x="855" y="432"/>
                  <a:pt x="850" y="429"/>
                  <a:pt x="844" y="425"/>
                </a:cubicBezTo>
                <a:cubicBezTo>
                  <a:pt x="843" y="418"/>
                  <a:pt x="842" y="410"/>
                  <a:pt x="841" y="403"/>
                </a:cubicBezTo>
                <a:lnTo>
                  <a:pt x="857" y="413"/>
                </a:lnTo>
                <a:close/>
                <a:moveTo>
                  <a:pt x="861" y="437"/>
                </a:moveTo>
                <a:cubicBezTo>
                  <a:pt x="862" y="444"/>
                  <a:pt x="863" y="451"/>
                  <a:pt x="864" y="458"/>
                </a:cubicBezTo>
                <a:cubicBezTo>
                  <a:pt x="859" y="454"/>
                  <a:pt x="853" y="450"/>
                  <a:pt x="847" y="447"/>
                </a:cubicBezTo>
                <a:cubicBezTo>
                  <a:pt x="846" y="440"/>
                  <a:pt x="845" y="433"/>
                  <a:pt x="844" y="426"/>
                </a:cubicBezTo>
                <a:cubicBezTo>
                  <a:pt x="850" y="429"/>
                  <a:pt x="855" y="433"/>
                  <a:pt x="861" y="437"/>
                </a:cubicBezTo>
                <a:close/>
                <a:moveTo>
                  <a:pt x="864" y="458"/>
                </a:moveTo>
                <a:cubicBezTo>
                  <a:pt x="866" y="467"/>
                  <a:pt x="867" y="475"/>
                  <a:pt x="869" y="483"/>
                </a:cubicBezTo>
                <a:cubicBezTo>
                  <a:pt x="863" y="480"/>
                  <a:pt x="857" y="476"/>
                  <a:pt x="851" y="472"/>
                </a:cubicBezTo>
                <a:cubicBezTo>
                  <a:pt x="850" y="464"/>
                  <a:pt x="849" y="455"/>
                  <a:pt x="847" y="447"/>
                </a:cubicBezTo>
                <a:cubicBezTo>
                  <a:pt x="853" y="451"/>
                  <a:pt x="859" y="455"/>
                  <a:pt x="864" y="458"/>
                </a:cubicBezTo>
                <a:close/>
                <a:moveTo>
                  <a:pt x="869" y="484"/>
                </a:moveTo>
                <a:cubicBezTo>
                  <a:pt x="870" y="492"/>
                  <a:pt x="872" y="501"/>
                  <a:pt x="874" y="509"/>
                </a:cubicBezTo>
                <a:cubicBezTo>
                  <a:pt x="868" y="505"/>
                  <a:pt x="862" y="501"/>
                  <a:pt x="855" y="497"/>
                </a:cubicBezTo>
                <a:cubicBezTo>
                  <a:pt x="854" y="489"/>
                  <a:pt x="853" y="480"/>
                  <a:pt x="851" y="472"/>
                </a:cubicBezTo>
                <a:cubicBezTo>
                  <a:pt x="857" y="476"/>
                  <a:pt x="863" y="480"/>
                  <a:pt x="869" y="484"/>
                </a:cubicBezTo>
                <a:close/>
                <a:moveTo>
                  <a:pt x="874" y="510"/>
                </a:moveTo>
                <a:cubicBezTo>
                  <a:pt x="876" y="518"/>
                  <a:pt x="877" y="527"/>
                  <a:pt x="879" y="536"/>
                </a:cubicBezTo>
                <a:cubicBezTo>
                  <a:pt x="878" y="534"/>
                  <a:pt x="878" y="534"/>
                  <a:pt x="878" y="534"/>
                </a:cubicBezTo>
                <a:cubicBezTo>
                  <a:pt x="872" y="530"/>
                  <a:pt x="866" y="526"/>
                  <a:pt x="860" y="522"/>
                </a:cubicBezTo>
                <a:cubicBezTo>
                  <a:pt x="859" y="514"/>
                  <a:pt x="857" y="506"/>
                  <a:pt x="856" y="497"/>
                </a:cubicBezTo>
                <a:cubicBezTo>
                  <a:pt x="862" y="502"/>
                  <a:pt x="868" y="506"/>
                  <a:pt x="874" y="510"/>
                </a:cubicBezTo>
                <a:close/>
                <a:moveTo>
                  <a:pt x="877" y="535"/>
                </a:moveTo>
                <a:cubicBezTo>
                  <a:pt x="879" y="536"/>
                  <a:pt x="879" y="536"/>
                  <a:pt x="879" y="536"/>
                </a:cubicBezTo>
                <a:cubicBezTo>
                  <a:pt x="881" y="545"/>
                  <a:pt x="883" y="553"/>
                  <a:pt x="885" y="562"/>
                </a:cubicBezTo>
                <a:cubicBezTo>
                  <a:pt x="880" y="558"/>
                  <a:pt x="876" y="555"/>
                  <a:pt x="872" y="552"/>
                </a:cubicBezTo>
                <a:cubicBezTo>
                  <a:pt x="869" y="551"/>
                  <a:pt x="867" y="549"/>
                  <a:pt x="865" y="548"/>
                </a:cubicBezTo>
                <a:cubicBezTo>
                  <a:pt x="863" y="539"/>
                  <a:pt x="862" y="531"/>
                  <a:pt x="860" y="523"/>
                </a:cubicBezTo>
                <a:cubicBezTo>
                  <a:pt x="866" y="527"/>
                  <a:pt x="872" y="531"/>
                  <a:pt x="877" y="535"/>
                </a:cubicBezTo>
                <a:close/>
                <a:moveTo>
                  <a:pt x="871" y="553"/>
                </a:moveTo>
                <a:cubicBezTo>
                  <a:pt x="875" y="555"/>
                  <a:pt x="880" y="559"/>
                  <a:pt x="885" y="563"/>
                </a:cubicBezTo>
                <a:cubicBezTo>
                  <a:pt x="887" y="572"/>
                  <a:pt x="889" y="581"/>
                  <a:pt x="892" y="590"/>
                </a:cubicBezTo>
                <a:cubicBezTo>
                  <a:pt x="885" y="585"/>
                  <a:pt x="878" y="579"/>
                  <a:pt x="871" y="574"/>
                </a:cubicBezTo>
                <a:cubicBezTo>
                  <a:pt x="869" y="566"/>
                  <a:pt x="867" y="557"/>
                  <a:pt x="865" y="548"/>
                </a:cubicBezTo>
                <a:cubicBezTo>
                  <a:pt x="867" y="550"/>
                  <a:pt x="869" y="551"/>
                  <a:pt x="871" y="553"/>
                </a:cubicBezTo>
                <a:close/>
                <a:moveTo>
                  <a:pt x="892" y="591"/>
                </a:moveTo>
                <a:cubicBezTo>
                  <a:pt x="894" y="600"/>
                  <a:pt x="896" y="609"/>
                  <a:pt x="899" y="618"/>
                </a:cubicBezTo>
                <a:cubicBezTo>
                  <a:pt x="894" y="615"/>
                  <a:pt x="890" y="612"/>
                  <a:pt x="886" y="608"/>
                </a:cubicBezTo>
                <a:cubicBezTo>
                  <a:pt x="876" y="601"/>
                  <a:pt x="876" y="601"/>
                  <a:pt x="876" y="601"/>
                </a:cubicBezTo>
                <a:cubicBezTo>
                  <a:pt x="874" y="592"/>
                  <a:pt x="873" y="584"/>
                  <a:pt x="871" y="575"/>
                </a:cubicBezTo>
                <a:cubicBezTo>
                  <a:pt x="878" y="580"/>
                  <a:pt x="885" y="586"/>
                  <a:pt x="892" y="591"/>
                </a:cubicBezTo>
                <a:close/>
                <a:moveTo>
                  <a:pt x="886" y="609"/>
                </a:moveTo>
                <a:cubicBezTo>
                  <a:pt x="890" y="612"/>
                  <a:pt x="895" y="616"/>
                  <a:pt x="899" y="619"/>
                </a:cubicBezTo>
                <a:cubicBezTo>
                  <a:pt x="901" y="629"/>
                  <a:pt x="904" y="638"/>
                  <a:pt x="906" y="648"/>
                </a:cubicBezTo>
                <a:cubicBezTo>
                  <a:pt x="899" y="641"/>
                  <a:pt x="891" y="635"/>
                  <a:pt x="883" y="629"/>
                </a:cubicBezTo>
                <a:cubicBezTo>
                  <a:pt x="881" y="620"/>
                  <a:pt x="879" y="611"/>
                  <a:pt x="877" y="602"/>
                </a:cubicBezTo>
                <a:lnTo>
                  <a:pt x="886" y="609"/>
                </a:lnTo>
                <a:close/>
                <a:moveTo>
                  <a:pt x="907" y="649"/>
                </a:moveTo>
                <a:cubicBezTo>
                  <a:pt x="909" y="659"/>
                  <a:pt x="912" y="669"/>
                  <a:pt x="915" y="679"/>
                </a:cubicBezTo>
                <a:cubicBezTo>
                  <a:pt x="907" y="672"/>
                  <a:pt x="898" y="665"/>
                  <a:pt x="890" y="658"/>
                </a:cubicBezTo>
                <a:cubicBezTo>
                  <a:pt x="888" y="649"/>
                  <a:pt x="885" y="639"/>
                  <a:pt x="883" y="629"/>
                </a:cubicBezTo>
                <a:cubicBezTo>
                  <a:pt x="891" y="636"/>
                  <a:pt x="899" y="642"/>
                  <a:pt x="907" y="649"/>
                </a:cubicBezTo>
                <a:close/>
                <a:moveTo>
                  <a:pt x="915" y="680"/>
                </a:moveTo>
                <a:cubicBezTo>
                  <a:pt x="917" y="688"/>
                  <a:pt x="920" y="695"/>
                  <a:pt x="922" y="703"/>
                </a:cubicBezTo>
                <a:cubicBezTo>
                  <a:pt x="923" y="705"/>
                  <a:pt x="923" y="708"/>
                  <a:pt x="924" y="710"/>
                </a:cubicBezTo>
                <a:cubicBezTo>
                  <a:pt x="915" y="702"/>
                  <a:pt x="907" y="695"/>
                  <a:pt x="898" y="688"/>
                </a:cubicBezTo>
                <a:cubicBezTo>
                  <a:pt x="895" y="678"/>
                  <a:pt x="893" y="668"/>
                  <a:pt x="890" y="659"/>
                </a:cubicBezTo>
                <a:cubicBezTo>
                  <a:pt x="899" y="666"/>
                  <a:pt x="907" y="673"/>
                  <a:pt x="915" y="680"/>
                </a:cubicBezTo>
                <a:close/>
                <a:moveTo>
                  <a:pt x="922" y="703"/>
                </a:moveTo>
                <a:cubicBezTo>
                  <a:pt x="920" y="696"/>
                  <a:pt x="918" y="688"/>
                  <a:pt x="916" y="680"/>
                </a:cubicBezTo>
                <a:cubicBezTo>
                  <a:pt x="925" y="688"/>
                  <a:pt x="933" y="695"/>
                  <a:pt x="942" y="703"/>
                </a:cubicBezTo>
                <a:cubicBezTo>
                  <a:pt x="946" y="715"/>
                  <a:pt x="949" y="725"/>
                  <a:pt x="953" y="735"/>
                </a:cubicBezTo>
                <a:cubicBezTo>
                  <a:pt x="943" y="727"/>
                  <a:pt x="934" y="719"/>
                  <a:pt x="925" y="711"/>
                </a:cubicBezTo>
                <a:cubicBezTo>
                  <a:pt x="924" y="708"/>
                  <a:pt x="923" y="706"/>
                  <a:pt x="922" y="703"/>
                </a:cubicBezTo>
                <a:close/>
                <a:moveTo>
                  <a:pt x="943" y="704"/>
                </a:moveTo>
                <a:cubicBezTo>
                  <a:pt x="954" y="713"/>
                  <a:pt x="965" y="723"/>
                  <a:pt x="975" y="733"/>
                </a:cubicBezTo>
                <a:cubicBezTo>
                  <a:pt x="979" y="744"/>
                  <a:pt x="983" y="756"/>
                  <a:pt x="987" y="767"/>
                </a:cubicBezTo>
                <a:cubicBezTo>
                  <a:pt x="976" y="756"/>
                  <a:pt x="965" y="746"/>
                  <a:pt x="953" y="736"/>
                </a:cubicBezTo>
                <a:cubicBezTo>
                  <a:pt x="953" y="736"/>
                  <a:pt x="953" y="736"/>
                  <a:pt x="953" y="736"/>
                </a:cubicBezTo>
                <a:cubicBezTo>
                  <a:pt x="950" y="726"/>
                  <a:pt x="947" y="715"/>
                  <a:pt x="943" y="704"/>
                </a:cubicBezTo>
                <a:close/>
                <a:moveTo>
                  <a:pt x="976" y="733"/>
                </a:moveTo>
                <a:cubicBezTo>
                  <a:pt x="987" y="744"/>
                  <a:pt x="999" y="754"/>
                  <a:pt x="1010" y="765"/>
                </a:cubicBezTo>
                <a:cubicBezTo>
                  <a:pt x="1015" y="777"/>
                  <a:pt x="1019" y="790"/>
                  <a:pt x="1024" y="802"/>
                </a:cubicBezTo>
                <a:cubicBezTo>
                  <a:pt x="1012" y="790"/>
                  <a:pt x="1000" y="779"/>
                  <a:pt x="988" y="767"/>
                </a:cubicBezTo>
                <a:cubicBezTo>
                  <a:pt x="984" y="756"/>
                  <a:pt x="980" y="745"/>
                  <a:pt x="976" y="733"/>
                </a:cubicBezTo>
                <a:close/>
                <a:moveTo>
                  <a:pt x="1011" y="765"/>
                </a:moveTo>
                <a:cubicBezTo>
                  <a:pt x="1024" y="778"/>
                  <a:pt x="1037" y="790"/>
                  <a:pt x="1049" y="803"/>
                </a:cubicBezTo>
                <a:cubicBezTo>
                  <a:pt x="1055" y="815"/>
                  <a:pt x="1060" y="827"/>
                  <a:pt x="1065" y="838"/>
                </a:cubicBezTo>
                <a:cubicBezTo>
                  <a:pt x="1066" y="841"/>
                  <a:pt x="1068" y="843"/>
                  <a:pt x="1069" y="846"/>
                </a:cubicBezTo>
                <a:cubicBezTo>
                  <a:pt x="1055" y="832"/>
                  <a:pt x="1040" y="817"/>
                  <a:pt x="1025" y="803"/>
                </a:cubicBezTo>
                <a:cubicBezTo>
                  <a:pt x="1020" y="791"/>
                  <a:pt x="1015" y="778"/>
                  <a:pt x="1011" y="765"/>
                </a:cubicBezTo>
                <a:close/>
                <a:moveTo>
                  <a:pt x="1066" y="838"/>
                </a:moveTo>
                <a:cubicBezTo>
                  <a:pt x="1060" y="827"/>
                  <a:pt x="1055" y="815"/>
                  <a:pt x="1050" y="804"/>
                </a:cubicBezTo>
                <a:cubicBezTo>
                  <a:pt x="1067" y="820"/>
                  <a:pt x="1083" y="836"/>
                  <a:pt x="1098" y="853"/>
                </a:cubicBezTo>
                <a:cubicBezTo>
                  <a:pt x="1107" y="870"/>
                  <a:pt x="1115" y="887"/>
                  <a:pt x="1123" y="903"/>
                </a:cubicBezTo>
                <a:cubicBezTo>
                  <a:pt x="1106" y="885"/>
                  <a:pt x="1088" y="866"/>
                  <a:pt x="1070" y="847"/>
                </a:cubicBezTo>
                <a:cubicBezTo>
                  <a:pt x="1068" y="844"/>
                  <a:pt x="1067" y="841"/>
                  <a:pt x="1066" y="838"/>
                </a:cubicBezTo>
                <a:close/>
                <a:moveTo>
                  <a:pt x="1050" y="803"/>
                </a:moveTo>
                <a:cubicBezTo>
                  <a:pt x="1044" y="790"/>
                  <a:pt x="1039" y="777"/>
                  <a:pt x="1033" y="763"/>
                </a:cubicBezTo>
                <a:cubicBezTo>
                  <a:pt x="1048" y="776"/>
                  <a:pt x="1062" y="790"/>
                  <a:pt x="1076" y="804"/>
                </a:cubicBezTo>
                <a:cubicBezTo>
                  <a:pt x="1078" y="810"/>
                  <a:pt x="1080" y="815"/>
                  <a:pt x="1083" y="820"/>
                </a:cubicBezTo>
                <a:cubicBezTo>
                  <a:pt x="1088" y="831"/>
                  <a:pt x="1093" y="841"/>
                  <a:pt x="1098" y="851"/>
                </a:cubicBezTo>
                <a:cubicBezTo>
                  <a:pt x="1082" y="835"/>
                  <a:pt x="1066" y="819"/>
                  <a:pt x="1050" y="803"/>
                </a:cubicBezTo>
                <a:close/>
                <a:moveTo>
                  <a:pt x="1057" y="760"/>
                </a:moveTo>
                <a:cubicBezTo>
                  <a:pt x="1052" y="748"/>
                  <a:pt x="1047" y="736"/>
                  <a:pt x="1042" y="722"/>
                </a:cubicBezTo>
                <a:cubicBezTo>
                  <a:pt x="1055" y="735"/>
                  <a:pt x="1069" y="748"/>
                  <a:pt x="1082" y="761"/>
                </a:cubicBezTo>
                <a:cubicBezTo>
                  <a:pt x="1088" y="775"/>
                  <a:pt x="1094" y="789"/>
                  <a:pt x="1100" y="802"/>
                </a:cubicBezTo>
                <a:cubicBezTo>
                  <a:pt x="1101" y="803"/>
                  <a:pt x="1102" y="805"/>
                  <a:pt x="1103" y="806"/>
                </a:cubicBezTo>
                <a:cubicBezTo>
                  <a:pt x="1088" y="791"/>
                  <a:pt x="1073" y="776"/>
                  <a:pt x="1057" y="760"/>
                </a:cubicBezTo>
                <a:close/>
                <a:moveTo>
                  <a:pt x="1064" y="718"/>
                </a:moveTo>
                <a:cubicBezTo>
                  <a:pt x="1079" y="733"/>
                  <a:pt x="1094" y="748"/>
                  <a:pt x="1109" y="763"/>
                </a:cubicBezTo>
                <a:cubicBezTo>
                  <a:pt x="1112" y="770"/>
                  <a:pt x="1116" y="777"/>
                  <a:pt x="1119" y="783"/>
                </a:cubicBezTo>
                <a:cubicBezTo>
                  <a:pt x="1124" y="794"/>
                  <a:pt x="1130" y="805"/>
                  <a:pt x="1135" y="816"/>
                </a:cubicBezTo>
                <a:cubicBezTo>
                  <a:pt x="1118" y="797"/>
                  <a:pt x="1100" y="779"/>
                  <a:pt x="1082" y="761"/>
                </a:cubicBezTo>
                <a:cubicBezTo>
                  <a:pt x="1076" y="747"/>
                  <a:pt x="1070" y="733"/>
                  <a:pt x="1064" y="718"/>
                </a:cubicBezTo>
                <a:close/>
                <a:moveTo>
                  <a:pt x="1108" y="762"/>
                </a:moveTo>
                <a:cubicBezTo>
                  <a:pt x="1094" y="747"/>
                  <a:pt x="1079" y="732"/>
                  <a:pt x="1064" y="717"/>
                </a:cubicBezTo>
                <a:cubicBezTo>
                  <a:pt x="1059" y="705"/>
                  <a:pt x="1054" y="692"/>
                  <a:pt x="1049" y="679"/>
                </a:cubicBezTo>
                <a:cubicBezTo>
                  <a:pt x="1062" y="692"/>
                  <a:pt x="1075" y="704"/>
                  <a:pt x="1088" y="717"/>
                </a:cubicBezTo>
                <a:cubicBezTo>
                  <a:pt x="1088" y="717"/>
                  <a:pt x="1088" y="717"/>
                  <a:pt x="1088" y="717"/>
                </a:cubicBezTo>
                <a:cubicBezTo>
                  <a:pt x="1095" y="733"/>
                  <a:pt x="1102" y="748"/>
                  <a:pt x="1108" y="762"/>
                </a:cubicBezTo>
                <a:close/>
                <a:moveTo>
                  <a:pt x="1071" y="675"/>
                </a:moveTo>
                <a:cubicBezTo>
                  <a:pt x="1066" y="662"/>
                  <a:pt x="1061" y="650"/>
                  <a:pt x="1056" y="636"/>
                </a:cubicBezTo>
                <a:cubicBezTo>
                  <a:pt x="1067" y="646"/>
                  <a:pt x="1079" y="657"/>
                  <a:pt x="1090" y="668"/>
                </a:cubicBezTo>
                <a:cubicBezTo>
                  <a:pt x="1097" y="684"/>
                  <a:pt x="1103" y="699"/>
                  <a:pt x="1109" y="712"/>
                </a:cubicBezTo>
                <a:cubicBezTo>
                  <a:pt x="1097" y="700"/>
                  <a:pt x="1084" y="687"/>
                  <a:pt x="1071" y="675"/>
                </a:cubicBezTo>
                <a:close/>
                <a:moveTo>
                  <a:pt x="1074" y="628"/>
                </a:moveTo>
                <a:cubicBezTo>
                  <a:pt x="1087" y="641"/>
                  <a:pt x="1101" y="654"/>
                  <a:pt x="1114" y="666"/>
                </a:cubicBezTo>
                <a:cubicBezTo>
                  <a:pt x="1121" y="683"/>
                  <a:pt x="1128" y="698"/>
                  <a:pt x="1134" y="712"/>
                </a:cubicBezTo>
                <a:cubicBezTo>
                  <a:pt x="1120" y="697"/>
                  <a:pt x="1105" y="682"/>
                  <a:pt x="1091" y="668"/>
                </a:cubicBezTo>
                <a:cubicBezTo>
                  <a:pt x="1085" y="656"/>
                  <a:pt x="1080" y="643"/>
                  <a:pt x="1074" y="628"/>
                </a:cubicBezTo>
                <a:close/>
                <a:moveTo>
                  <a:pt x="1098" y="628"/>
                </a:moveTo>
                <a:cubicBezTo>
                  <a:pt x="1112" y="642"/>
                  <a:pt x="1127" y="656"/>
                  <a:pt x="1141" y="671"/>
                </a:cubicBezTo>
                <a:cubicBezTo>
                  <a:pt x="1148" y="687"/>
                  <a:pt x="1155" y="702"/>
                  <a:pt x="1163" y="716"/>
                </a:cubicBezTo>
                <a:cubicBezTo>
                  <a:pt x="1147" y="699"/>
                  <a:pt x="1130" y="682"/>
                  <a:pt x="1114" y="666"/>
                </a:cubicBezTo>
                <a:cubicBezTo>
                  <a:pt x="1109" y="654"/>
                  <a:pt x="1104" y="642"/>
                  <a:pt x="1098" y="628"/>
                </a:cubicBezTo>
                <a:close/>
                <a:moveTo>
                  <a:pt x="1097" y="627"/>
                </a:moveTo>
                <a:cubicBezTo>
                  <a:pt x="1093" y="615"/>
                  <a:pt x="1087" y="603"/>
                  <a:pt x="1082" y="589"/>
                </a:cubicBezTo>
                <a:cubicBezTo>
                  <a:pt x="1095" y="601"/>
                  <a:pt x="1108" y="613"/>
                  <a:pt x="1120" y="626"/>
                </a:cubicBezTo>
                <a:cubicBezTo>
                  <a:pt x="1127" y="642"/>
                  <a:pt x="1133" y="656"/>
                  <a:pt x="1140" y="670"/>
                </a:cubicBezTo>
                <a:cubicBezTo>
                  <a:pt x="1126" y="655"/>
                  <a:pt x="1112" y="641"/>
                  <a:pt x="1097" y="627"/>
                </a:cubicBezTo>
                <a:close/>
                <a:moveTo>
                  <a:pt x="1081" y="588"/>
                </a:moveTo>
                <a:cubicBezTo>
                  <a:pt x="1076" y="574"/>
                  <a:pt x="1071" y="561"/>
                  <a:pt x="1066" y="550"/>
                </a:cubicBezTo>
                <a:cubicBezTo>
                  <a:pt x="1066" y="550"/>
                  <a:pt x="1066" y="550"/>
                  <a:pt x="1066" y="550"/>
                </a:cubicBezTo>
                <a:cubicBezTo>
                  <a:pt x="1078" y="561"/>
                  <a:pt x="1090" y="572"/>
                  <a:pt x="1102" y="583"/>
                </a:cubicBezTo>
                <a:cubicBezTo>
                  <a:pt x="1108" y="598"/>
                  <a:pt x="1114" y="612"/>
                  <a:pt x="1120" y="625"/>
                </a:cubicBezTo>
                <a:cubicBezTo>
                  <a:pt x="1107" y="612"/>
                  <a:pt x="1094" y="600"/>
                  <a:pt x="1081" y="588"/>
                </a:cubicBezTo>
                <a:close/>
                <a:moveTo>
                  <a:pt x="1086" y="544"/>
                </a:moveTo>
                <a:cubicBezTo>
                  <a:pt x="1100" y="556"/>
                  <a:pt x="1113" y="569"/>
                  <a:pt x="1125" y="581"/>
                </a:cubicBezTo>
                <a:cubicBezTo>
                  <a:pt x="1132" y="597"/>
                  <a:pt x="1139" y="611"/>
                  <a:pt x="1145" y="625"/>
                </a:cubicBezTo>
                <a:cubicBezTo>
                  <a:pt x="1131" y="610"/>
                  <a:pt x="1117" y="596"/>
                  <a:pt x="1103" y="583"/>
                </a:cubicBezTo>
                <a:cubicBezTo>
                  <a:pt x="1098" y="572"/>
                  <a:pt x="1093" y="559"/>
                  <a:pt x="1086" y="544"/>
                </a:cubicBezTo>
                <a:close/>
                <a:moveTo>
                  <a:pt x="1109" y="540"/>
                </a:moveTo>
                <a:cubicBezTo>
                  <a:pt x="1122" y="553"/>
                  <a:pt x="1135" y="566"/>
                  <a:pt x="1149" y="579"/>
                </a:cubicBezTo>
                <a:cubicBezTo>
                  <a:pt x="1156" y="597"/>
                  <a:pt x="1164" y="612"/>
                  <a:pt x="1170" y="626"/>
                </a:cubicBezTo>
                <a:cubicBezTo>
                  <a:pt x="1156" y="611"/>
                  <a:pt x="1141" y="596"/>
                  <a:pt x="1126" y="581"/>
                </a:cubicBezTo>
                <a:cubicBezTo>
                  <a:pt x="1120" y="566"/>
                  <a:pt x="1113" y="551"/>
                  <a:pt x="1109" y="540"/>
                </a:cubicBezTo>
                <a:close/>
                <a:moveTo>
                  <a:pt x="1148" y="578"/>
                </a:moveTo>
                <a:cubicBezTo>
                  <a:pt x="1135" y="565"/>
                  <a:pt x="1121" y="552"/>
                  <a:pt x="1108" y="539"/>
                </a:cubicBezTo>
                <a:cubicBezTo>
                  <a:pt x="1108" y="539"/>
                  <a:pt x="1108" y="539"/>
                  <a:pt x="1108" y="539"/>
                </a:cubicBezTo>
                <a:cubicBezTo>
                  <a:pt x="1106" y="533"/>
                  <a:pt x="1103" y="528"/>
                  <a:pt x="1101" y="522"/>
                </a:cubicBezTo>
                <a:cubicBezTo>
                  <a:pt x="1098" y="515"/>
                  <a:pt x="1098" y="515"/>
                  <a:pt x="1098" y="515"/>
                </a:cubicBezTo>
                <a:cubicBezTo>
                  <a:pt x="1095" y="508"/>
                  <a:pt x="1093" y="502"/>
                  <a:pt x="1090" y="496"/>
                </a:cubicBezTo>
                <a:cubicBezTo>
                  <a:pt x="1102" y="507"/>
                  <a:pt x="1115" y="519"/>
                  <a:pt x="1127" y="530"/>
                </a:cubicBezTo>
                <a:cubicBezTo>
                  <a:pt x="1133" y="545"/>
                  <a:pt x="1140" y="561"/>
                  <a:pt x="1148" y="578"/>
                </a:cubicBezTo>
                <a:close/>
                <a:moveTo>
                  <a:pt x="1119" y="512"/>
                </a:moveTo>
                <a:cubicBezTo>
                  <a:pt x="1117" y="507"/>
                  <a:pt x="1115" y="502"/>
                  <a:pt x="1113" y="498"/>
                </a:cubicBezTo>
                <a:cubicBezTo>
                  <a:pt x="1111" y="493"/>
                  <a:pt x="1109" y="489"/>
                  <a:pt x="1108" y="484"/>
                </a:cubicBezTo>
                <a:cubicBezTo>
                  <a:pt x="1122" y="498"/>
                  <a:pt x="1137" y="512"/>
                  <a:pt x="1152" y="527"/>
                </a:cubicBezTo>
                <a:cubicBezTo>
                  <a:pt x="1160" y="546"/>
                  <a:pt x="1168" y="562"/>
                  <a:pt x="1175" y="578"/>
                </a:cubicBezTo>
                <a:cubicBezTo>
                  <a:pt x="1159" y="561"/>
                  <a:pt x="1143" y="545"/>
                  <a:pt x="1127" y="530"/>
                </a:cubicBezTo>
                <a:cubicBezTo>
                  <a:pt x="1125" y="524"/>
                  <a:pt x="1122" y="518"/>
                  <a:pt x="1119" y="512"/>
                </a:cubicBezTo>
                <a:close/>
                <a:moveTo>
                  <a:pt x="1107" y="483"/>
                </a:moveTo>
                <a:cubicBezTo>
                  <a:pt x="1101" y="469"/>
                  <a:pt x="1096" y="456"/>
                  <a:pt x="1090" y="442"/>
                </a:cubicBezTo>
                <a:cubicBezTo>
                  <a:pt x="1104" y="454"/>
                  <a:pt x="1117" y="467"/>
                  <a:pt x="1131" y="480"/>
                </a:cubicBezTo>
                <a:cubicBezTo>
                  <a:pt x="1138" y="495"/>
                  <a:pt x="1144" y="510"/>
                  <a:pt x="1151" y="525"/>
                </a:cubicBezTo>
                <a:cubicBezTo>
                  <a:pt x="1137" y="511"/>
                  <a:pt x="1122" y="497"/>
                  <a:pt x="1107" y="483"/>
                </a:cubicBezTo>
                <a:close/>
                <a:moveTo>
                  <a:pt x="1131" y="478"/>
                </a:moveTo>
                <a:cubicBezTo>
                  <a:pt x="1124" y="463"/>
                  <a:pt x="1118" y="449"/>
                  <a:pt x="1112" y="434"/>
                </a:cubicBezTo>
                <a:cubicBezTo>
                  <a:pt x="1126" y="447"/>
                  <a:pt x="1140" y="460"/>
                  <a:pt x="1154" y="473"/>
                </a:cubicBezTo>
                <a:cubicBezTo>
                  <a:pt x="1157" y="480"/>
                  <a:pt x="1160" y="487"/>
                  <a:pt x="1163" y="494"/>
                </a:cubicBezTo>
                <a:cubicBezTo>
                  <a:pt x="1168" y="504"/>
                  <a:pt x="1172" y="514"/>
                  <a:pt x="1177" y="524"/>
                </a:cubicBezTo>
                <a:cubicBezTo>
                  <a:pt x="1162" y="509"/>
                  <a:pt x="1147" y="494"/>
                  <a:pt x="1131" y="479"/>
                </a:cubicBezTo>
                <a:lnTo>
                  <a:pt x="1131" y="478"/>
                </a:lnTo>
                <a:close/>
                <a:moveTo>
                  <a:pt x="1111" y="433"/>
                </a:moveTo>
                <a:cubicBezTo>
                  <a:pt x="1106" y="419"/>
                  <a:pt x="1100" y="405"/>
                  <a:pt x="1095" y="392"/>
                </a:cubicBezTo>
                <a:cubicBezTo>
                  <a:pt x="1107" y="402"/>
                  <a:pt x="1119" y="413"/>
                  <a:pt x="1132" y="425"/>
                </a:cubicBezTo>
                <a:cubicBezTo>
                  <a:pt x="1137" y="436"/>
                  <a:pt x="1142" y="448"/>
                  <a:pt x="1147" y="460"/>
                </a:cubicBezTo>
                <a:cubicBezTo>
                  <a:pt x="1149" y="464"/>
                  <a:pt x="1151" y="468"/>
                  <a:pt x="1153" y="472"/>
                </a:cubicBezTo>
                <a:cubicBezTo>
                  <a:pt x="1139" y="459"/>
                  <a:pt x="1125" y="446"/>
                  <a:pt x="1111" y="433"/>
                </a:cubicBezTo>
                <a:close/>
                <a:moveTo>
                  <a:pt x="1132" y="425"/>
                </a:moveTo>
                <a:cubicBezTo>
                  <a:pt x="1126" y="410"/>
                  <a:pt x="1120" y="395"/>
                  <a:pt x="1114" y="381"/>
                </a:cubicBezTo>
                <a:cubicBezTo>
                  <a:pt x="1127" y="393"/>
                  <a:pt x="1141" y="405"/>
                  <a:pt x="1155" y="418"/>
                </a:cubicBezTo>
                <a:cubicBezTo>
                  <a:pt x="1155" y="418"/>
                  <a:pt x="1155" y="418"/>
                  <a:pt x="1155" y="418"/>
                </a:cubicBezTo>
                <a:cubicBezTo>
                  <a:pt x="1158" y="426"/>
                  <a:pt x="1162" y="433"/>
                  <a:pt x="1165" y="441"/>
                </a:cubicBezTo>
                <a:cubicBezTo>
                  <a:pt x="1169" y="449"/>
                  <a:pt x="1173" y="458"/>
                  <a:pt x="1178" y="469"/>
                </a:cubicBezTo>
                <a:cubicBezTo>
                  <a:pt x="1163" y="453"/>
                  <a:pt x="1147" y="439"/>
                  <a:pt x="1132" y="425"/>
                </a:cubicBezTo>
                <a:close/>
                <a:moveTo>
                  <a:pt x="1134" y="371"/>
                </a:moveTo>
                <a:cubicBezTo>
                  <a:pt x="1128" y="357"/>
                  <a:pt x="1123" y="343"/>
                  <a:pt x="1117" y="329"/>
                </a:cubicBezTo>
                <a:cubicBezTo>
                  <a:pt x="1130" y="340"/>
                  <a:pt x="1143" y="352"/>
                  <a:pt x="1155" y="364"/>
                </a:cubicBezTo>
                <a:cubicBezTo>
                  <a:pt x="1162" y="379"/>
                  <a:pt x="1169" y="395"/>
                  <a:pt x="1177" y="411"/>
                </a:cubicBezTo>
                <a:cubicBezTo>
                  <a:pt x="1163" y="397"/>
                  <a:pt x="1149" y="384"/>
                  <a:pt x="1134" y="371"/>
                </a:cubicBezTo>
                <a:close/>
                <a:moveTo>
                  <a:pt x="1137" y="319"/>
                </a:moveTo>
                <a:cubicBezTo>
                  <a:pt x="1150" y="331"/>
                  <a:pt x="1164" y="343"/>
                  <a:pt x="1177" y="356"/>
                </a:cubicBezTo>
                <a:cubicBezTo>
                  <a:pt x="1184" y="371"/>
                  <a:pt x="1192" y="387"/>
                  <a:pt x="1200" y="403"/>
                </a:cubicBezTo>
                <a:cubicBezTo>
                  <a:pt x="1201" y="405"/>
                  <a:pt x="1201" y="407"/>
                  <a:pt x="1202" y="409"/>
                </a:cubicBezTo>
                <a:cubicBezTo>
                  <a:pt x="1187" y="393"/>
                  <a:pt x="1171" y="378"/>
                  <a:pt x="1156" y="363"/>
                </a:cubicBezTo>
                <a:cubicBezTo>
                  <a:pt x="1149" y="348"/>
                  <a:pt x="1143" y="333"/>
                  <a:pt x="1137" y="319"/>
                </a:cubicBezTo>
                <a:close/>
                <a:moveTo>
                  <a:pt x="1136" y="318"/>
                </a:moveTo>
                <a:cubicBezTo>
                  <a:pt x="1131" y="304"/>
                  <a:pt x="1125" y="290"/>
                  <a:pt x="1120" y="277"/>
                </a:cubicBezTo>
                <a:cubicBezTo>
                  <a:pt x="1132" y="287"/>
                  <a:pt x="1144" y="297"/>
                  <a:pt x="1156" y="308"/>
                </a:cubicBezTo>
                <a:cubicBezTo>
                  <a:pt x="1162" y="323"/>
                  <a:pt x="1169" y="339"/>
                  <a:pt x="1177" y="355"/>
                </a:cubicBezTo>
                <a:cubicBezTo>
                  <a:pt x="1163" y="342"/>
                  <a:pt x="1150" y="329"/>
                  <a:pt x="1136" y="318"/>
                </a:cubicBezTo>
                <a:close/>
                <a:moveTo>
                  <a:pt x="1159" y="255"/>
                </a:moveTo>
                <a:cubicBezTo>
                  <a:pt x="1172" y="267"/>
                  <a:pt x="1186" y="280"/>
                  <a:pt x="1199" y="292"/>
                </a:cubicBezTo>
                <a:cubicBezTo>
                  <a:pt x="1199" y="292"/>
                  <a:pt x="1199" y="292"/>
                  <a:pt x="1199" y="292"/>
                </a:cubicBezTo>
                <a:cubicBezTo>
                  <a:pt x="1207" y="309"/>
                  <a:pt x="1215" y="327"/>
                  <a:pt x="1224" y="345"/>
                </a:cubicBezTo>
                <a:cubicBezTo>
                  <a:pt x="1209" y="329"/>
                  <a:pt x="1193" y="314"/>
                  <a:pt x="1178" y="299"/>
                </a:cubicBezTo>
                <a:cubicBezTo>
                  <a:pt x="1171" y="284"/>
                  <a:pt x="1165" y="270"/>
                  <a:pt x="1159" y="255"/>
                </a:cubicBezTo>
                <a:close/>
                <a:moveTo>
                  <a:pt x="1158" y="254"/>
                </a:moveTo>
                <a:cubicBezTo>
                  <a:pt x="1153" y="240"/>
                  <a:pt x="1147" y="227"/>
                  <a:pt x="1142" y="213"/>
                </a:cubicBezTo>
                <a:cubicBezTo>
                  <a:pt x="1154" y="223"/>
                  <a:pt x="1166" y="233"/>
                  <a:pt x="1177" y="244"/>
                </a:cubicBezTo>
                <a:cubicBezTo>
                  <a:pt x="1184" y="259"/>
                  <a:pt x="1191" y="275"/>
                  <a:pt x="1199" y="291"/>
                </a:cubicBezTo>
                <a:cubicBezTo>
                  <a:pt x="1185" y="278"/>
                  <a:pt x="1172" y="266"/>
                  <a:pt x="1158" y="254"/>
                </a:cubicBezTo>
                <a:close/>
                <a:moveTo>
                  <a:pt x="1161" y="202"/>
                </a:moveTo>
                <a:cubicBezTo>
                  <a:pt x="1173" y="213"/>
                  <a:pt x="1186" y="224"/>
                  <a:pt x="1199" y="236"/>
                </a:cubicBezTo>
                <a:cubicBezTo>
                  <a:pt x="1206" y="251"/>
                  <a:pt x="1213" y="268"/>
                  <a:pt x="1221" y="285"/>
                </a:cubicBezTo>
                <a:cubicBezTo>
                  <a:pt x="1207" y="270"/>
                  <a:pt x="1192" y="256"/>
                  <a:pt x="1178" y="243"/>
                </a:cubicBezTo>
                <a:cubicBezTo>
                  <a:pt x="1172" y="229"/>
                  <a:pt x="1166" y="216"/>
                  <a:pt x="1161" y="202"/>
                </a:cubicBezTo>
                <a:close/>
                <a:moveTo>
                  <a:pt x="1161" y="201"/>
                </a:moveTo>
                <a:cubicBezTo>
                  <a:pt x="1156" y="188"/>
                  <a:pt x="1151" y="175"/>
                  <a:pt x="1147" y="163"/>
                </a:cubicBezTo>
                <a:cubicBezTo>
                  <a:pt x="1157" y="172"/>
                  <a:pt x="1168" y="181"/>
                  <a:pt x="1179" y="190"/>
                </a:cubicBezTo>
                <a:cubicBezTo>
                  <a:pt x="1185" y="205"/>
                  <a:pt x="1191" y="220"/>
                  <a:pt x="1198" y="235"/>
                </a:cubicBezTo>
                <a:cubicBezTo>
                  <a:pt x="1186" y="223"/>
                  <a:pt x="1173" y="212"/>
                  <a:pt x="1161" y="201"/>
                </a:cubicBezTo>
                <a:close/>
                <a:moveTo>
                  <a:pt x="1164" y="148"/>
                </a:moveTo>
                <a:cubicBezTo>
                  <a:pt x="1175" y="158"/>
                  <a:pt x="1187" y="168"/>
                  <a:pt x="1198" y="178"/>
                </a:cubicBezTo>
                <a:cubicBezTo>
                  <a:pt x="1205" y="194"/>
                  <a:pt x="1212" y="210"/>
                  <a:pt x="1220" y="227"/>
                </a:cubicBezTo>
                <a:cubicBezTo>
                  <a:pt x="1206" y="214"/>
                  <a:pt x="1193" y="202"/>
                  <a:pt x="1180" y="190"/>
                </a:cubicBezTo>
                <a:cubicBezTo>
                  <a:pt x="1174" y="176"/>
                  <a:pt x="1168" y="162"/>
                  <a:pt x="1164" y="148"/>
                </a:cubicBezTo>
                <a:close/>
                <a:moveTo>
                  <a:pt x="1180" y="133"/>
                </a:moveTo>
                <a:cubicBezTo>
                  <a:pt x="1170" y="125"/>
                  <a:pt x="1160" y="116"/>
                  <a:pt x="1150" y="109"/>
                </a:cubicBezTo>
                <a:cubicBezTo>
                  <a:pt x="1147" y="97"/>
                  <a:pt x="1144" y="85"/>
                  <a:pt x="1141" y="74"/>
                </a:cubicBezTo>
                <a:cubicBezTo>
                  <a:pt x="1149" y="80"/>
                  <a:pt x="1158" y="87"/>
                  <a:pt x="1167" y="94"/>
                </a:cubicBezTo>
                <a:cubicBezTo>
                  <a:pt x="1171" y="107"/>
                  <a:pt x="1175" y="120"/>
                  <a:pt x="1180" y="133"/>
                </a:cubicBezTo>
                <a:close/>
                <a:moveTo>
                  <a:pt x="1150" y="109"/>
                </a:moveTo>
                <a:cubicBezTo>
                  <a:pt x="1154" y="121"/>
                  <a:pt x="1158" y="134"/>
                  <a:pt x="1163" y="147"/>
                </a:cubicBezTo>
                <a:cubicBezTo>
                  <a:pt x="1153" y="139"/>
                  <a:pt x="1144" y="131"/>
                  <a:pt x="1134" y="124"/>
                </a:cubicBezTo>
                <a:cubicBezTo>
                  <a:pt x="1134" y="124"/>
                  <a:pt x="1134" y="124"/>
                  <a:pt x="1134" y="124"/>
                </a:cubicBezTo>
                <a:cubicBezTo>
                  <a:pt x="1131" y="113"/>
                  <a:pt x="1128" y="101"/>
                  <a:pt x="1125" y="90"/>
                </a:cubicBezTo>
                <a:cubicBezTo>
                  <a:pt x="1133" y="96"/>
                  <a:pt x="1142" y="102"/>
                  <a:pt x="1150" y="109"/>
                </a:cubicBezTo>
                <a:close/>
                <a:moveTo>
                  <a:pt x="1134" y="124"/>
                </a:moveTo>
                <a:cubicBezTo>
                  <a:pt x="1126" y="118"/>
                  <a:pt x="1118" y="112"/>
                  <a:pt x="1110" y="106"/>
                </a:cubicBezTo>
                <a:cubicBezTo>
                  <a:pt x="1107" y="95"/>
                  <a:pt x="1105" y="85"/>
                  <a:pt x="1103" y="75"/>
                </a:cubicBezTo>
                <a:cubicBezTo>
                  <a:pt x="1110" y="79"/>
                  <a:pt x="1117" y="84"/>
                  <a:pt x="1125" y="90"/>
                </a:cubicBezTo>
                <a:cubicBezTo>
                  <a:pt x="1127" y="101"/>
                  <a:pt x="1130" y="112"/>
                  <a:pt x="1134" y="124"/>
                </a:cubicBezTo>
                <a:close/>
                <a:moveTo>
                  <a:pt x="1109" y="106"/>
                </a:moveTo>
                <a:cubicBezTo>
                  <a:pt x="1109" y="106"/>
                  <a:pt x="1109" y="106"/>
                  <a:pt x="1109" y="106"/>
                </a:cubicBezTo>
                <a:cubicBezTo>
                  <a:pt x="1102" y="101"/>
                  <a:pt x="1095" y="96"/>
                  <a:pt x="1088" y="91"/>
                </a:cubicBezTo>
                <a:cubicBezTo>
                  <a:pt x="1086" y="81"/>
                  <a:pt x="1084" y="71"/>
                  <a:pt x="1083" y="62"/>
                </a:cubicBezTo>
                <a:cubicBezTo>
                  <a:pt x="1084" y="62"/>
                  <a:pt x="1084" y="62"/>
                  <a:pt x="1084" y="63"/>
                </a:cubicBezTo>
                <a:cubicBezTo>
                  <a:pt x="1090" y="66"/>
                  <a:pt x="1096" y="70"/>
                  <a:pt x="1102" y="74"/>
                </a:cubicBezTo>
                <a:cubicBezTo>
                  <a:pt x="1104" y="84"/>
                  <a:pt x="1106" y="95"/>
                  <a:pt x="1109" y="106"/>
                </a:cubicBezTo>
                <a:close/>
                <a:moveTo>
                  <a:pt x="1087" y="91"/>
                </a:moveTo>
                <a:cubicBezTo>
                  <a:pt x="1084" y="89"/>
                  <a:pt x="1082" y="88"/>
                  <a:pt x="1079" y="86"/>
                </a:cubicBezTo>
                <a:cubicBezTo>
                  <a:pt x="1076" y="84"/>
                  <a:pt x="1072" y="81"/>
                  <a:pt x="1068" y="79"/>
                </a:cubicBezTo>
                <a:cubicBezTo>
                  <a:pt x="1067" y="71"/>
                  <a:pt x="1067" y="62"/>
                  <a:pt x="1066" y="53"/>
                </a:cubicBezTo>
                <a:cubicBezTo>
                  <a:pt x="1073" y="56"/>
                  <a:pt x="1078" y="58"/>
                  <a:pt x="1083" y="61"/>
                </a:cubicBezTo>
                <a:cubicBezTo>
                  <a:pt x="1084" y="71"/>
                  <a:pt x="1085" y="81"/>
                  <a:pt x="1087" y="91"/>
                </a:cubicBezTo>
                <a:close/>
                <a:moveTo>
                  <a:pt x="1072" y="108"/>
                </a:moveTo>
                <a:cubicBezTo>
                  <a:pt x="1066" y="104"/>
                  <a:pt x="1060" y="101"/>
                  <a:pt x="1054" y="98"/>
                </a:cubicBezTo>
                <a:cubicBezTo>
                  <a:pt x="1053" y="90"/>
                  <a:pt x="1052" y="81"/>
                  <a:pt x="1051" y="73"/>
                </a:cubicBezTo>
                <a:cubicBezTo>
                  <a:pt x="1051" y="73"/>
                  <a:pt x="1051" y="73"/>
                  <a:pt x="1051" y="73"/>
                </a:cubicBezTo>
                <a:cubicBezTo>
                  <a:pt x="1057" y="74"/>
                  <a:pt x="1062" y="77"/>
                  <a:pt x="1068" y="80"/>
                </a:cubicBezTo>
                <a:cubicBezTo>
                  <a:pt x="1069" y="89"/>
                  <a:pt x="1070" y="99"/>
                  <a:pt x="1072" y="108"/>
                </a:cubicBezTo>
                <a:close/>
                <a:moveTo>
                  <a:pt x="1057" y="125"/>
                </a:moveTo>
                <a:cubicBezTo>
                  <a:pt x="1051" y="121"/>
                  <a:pt x="1044" y="118"/>
                  <a:pt x="1039" y="116"/>
                </a:cubicBezTo>
                <a:cubicBezTo>
                  <a:pt x="1038" y="108"/>
                  <a:pt x="1037" y="100"/>
                  <a:pt x="1037" y="92"/>
                </a:cubicBezTo>
                <a:cubicBezTo>
                  <a:pt x="1040" y="93"/>
                  <a:pt x="1042" y="95"/>
                  <a:pt x="1045" y="96"/>
                </a:cubicBezTo>
                <a:cubicBezTo>
                  <a:pt x="1048" y="97"/>
                  <a:pt x="1051" y="98"/>
                  <a:pt x="1053" y="99"/>
                </a:cubicBezTo>
                <a:cubicBezTo>
                  <a:pt x="1054" y="107"/>
                  <a:pt x="1056" y="116"/>
                  <a:pt x="1057" y="125"/>
                </a:cubicBezTo>
                <a:close/>
                <a:moveTo>
                  <a:pt x="1038" y="116"/>
                </a:moveTo>
                <a:cubicBezTo>
                  <a:pt x="1038" y="115"/>
                  <a:pt x="1038" y="115"/>
                  <a:pt x="1038" y="115"/>
                </a:cubicBezTo>
                <a:cubicBezTo>
                  <a:pt x="1032" y="113"/>
                  <a:pt x="1027" y="111"/>
                  <a:pt x="1022" y="109"/>
                </a:cubicBezTo>
                <a:cubicBezTo>
                  <a:pt x="1022" y="101"/>
                  <a:pt x="1021" y="93"/>
                  <a:pt x="1021" y="86"/>
                </a:cubicBezTo>
                <a:cubicBezTo>
                  <a:pt x="1026" y="88"/>
                  <a:pt x="1031" y="90"/>
                  <a:pt x="1036" y="92"/>
                </a:cubicBezTo>
                <a:cubicBezTo>
                  <a:pt x="1037" y="100"/>
                  <a:pt x="1038" y="108"/>
                  <a:pt x="1038" y="116"/>
                </a:cubicBezTo>
                <a:close/>
                <a:moveTo>
                  <a:pt x="1022" y="109"/>
                </a:moveTo>
                <a:cubicBezTo>
                  <a:pt x="1016" y="106"/>
                  <a:pt x="1011" y="104"/>
                  <a:pt x="1006" y="102"/>
                </a:cubicBezTo>
                <a:cubicBezTo>
                  <a:pt x="1006" y="94"/>
                  <a:pt x="1006" y="87"/>
                  <a:pt x="1006" y="80"/>
                </a:cubicBezTo>
                <a:cubicBezTo>
                  <a:pt x="1011" y="82"/>
                  <a:pt x="1015" y="84"/>
                  <a:pt x="1020" y="86"/>
                </a:cubicBezTo>
                <a:cubicBezTo>
                  <a:pt x="1021" y="93"/>
                  <a:pt x="1021" y="101"/>
                  <a:pt x="1022" y="109"/>
                </a:cubicBezTo>
                <a:close/>
                <a:moveTo>
                  <a:pt x="1007" y="125"/>
                </a:moveTo>
                <a:cubicBezTo>
                  <a:pt x="1002" y="123"/>
                  <a:pt x="997" y="121"/>
                  <a:pt x="993" y="119"/>
                </a:cubicBezTo>
                <a:cubicBezTo>
                  <a:pt x="993" y="112"/>
                  <a:pt x="992" y="104"/>
                  <a:pt x="993" y="97"/>
                </a:cubicBezTo>
                <a:cubicBezTo>
                  <a:pt x="997" y="99"/>
                  <a:pt x="1001" y="100"/>
                  <a:pt x="1005" y="102"/>
                </a:cubicBezTo>
                <a:cubicBezTo>
                  <a:pt x="1006" y="110"/>
                  <a:pt x="1006" y="117"/>
                  <a:pt x="1007" y="125"/>
                </a:cubicBezTo>
                <a:close/>
                <a:moveTo>
                  <a:pt x="992" y="96"/>
                </a:moveTo>
                <a:cubicBezTo>
                  <a:pt x="988" y="94"/>
                  <a:pt x="984" y="92"/>
                  <a:pt x="980" y="90"/>
                </a:cubicBezTo>
                <a:cubicBezTo>
                  <a:pt x="980" y="83"/>
                  <a:pt x="980" y="76"/>
                  <a:pt x="981" y="69"/>
                </a:cubicBezTo>
                <a:cubicBezTo>
                  <a:pt x="985" y="71"/>
                  <a:pt x="989" y="72"/>
                  <a:pt x="993" y="74"/>
                </a:cubicBezTo>
                <a:cubicBezTo>
                  <a:pt x="992" y="81"/>
                  <a:pt x="992" y="89"/>
                  <a:pt x="992" y="96"/>
                </a:cubicBezTo>
                <a:close/>
                <a:moveTo>
                  <a:pt x="979" y="90"/>
                </a:moveTo>
                <a:cubicBezTo>
                  <a:pt x="975" y="88"/>
                  <a:pt x="971" y="87"/>
                  <a:pt x="968" y="85"/>
                </a:cubicBezTo>
                <a:cubicBezTo>
                  <a:pt x="968" y="78"/>
                  <a:pt x="969" y="71"/>
                  <a:pt x="970" y="64"/>
                </a:cubicBezTo>
                <a:cubicBezTo>
                  <a:pt x="973" y="65"/>
                  <a:pt x="977" y="67"/>
                  <a:pt x="981" y="69"/>
                </a:cubicBezTo>
                <a:cubicBezTo>
                  <a:pt x="980" y="76"/>
                  <a:pt x="980" y="83"/>
                  <a:pt x="979" y="90"/>
                </a:cubicBezTo>
                <a:close/>
                <a:moveTo>
                  <a:pt x="967" y="85"/>
                </a:moveTo>
                <a:cubicBezTo>
                  <a:pt x="963" y="83"/>
                  <a:pt x="959" y="81"/>
                  <a:pt x="955" y="79"/>
                </a:cubicBezTo>
                <a:cubicBezTo>
                  <a:pt x="956" y="72"/>
                  <a:pt x="957" y="65"/>
                  <a:pt x="958" y="58"/>
                </a:cubicBezTo>
                <a:cubicBezTo>
                  <a:pt x="962" y="60"/>
                  <a:pt x="965" y="62"/>
                  <a:pt x="969" y="63"/>
                </a:cubicBezTo>
                <a:cubicBezTo>
                  <a:pt x="968" y="70"/>
                  <a:pt x="968" y="77"/>
                  <a:pt x="967" y="85"/>
                </a:cubicBezTo>
                <a:close/>
                <a:moveTo>
                  <a:pt x="967" y="85"/>
                </a:moveTo>
                <a:cubicBezTo>
                  <a:pt x="967" y="85"/>
                  <a:pt x="967" y="85"/>
                  <a:pt x="967" y="85"/>
                </a:cubicBezTo>
                <a:cubicBezTo>
                  <a:pt x="966" y="92"/>
                  <a:pt x="966" y="100"/>
                  <a:pt x="966" y="107"/>
                </a:cubicBezTo>
                <a:cubicBezTo>
                  <a:pt x="962" y="105"/>
                  <a:pt x="958" y="103"/>
                  <a:pt x="953" y="101"/>
                </a:cubicBezTo>
                <a:cubicBezTo>
                  <a:pt x="954" y="94"/>
                  <a:pt x="955" y="87"/>
                  <a:pt x="955" y="80"/>
                </a:cubicBezTo>
                <a:cubicBezTo>
                  <a:pt x="959" y="81"/>
                  <a:pt x="963" y="83"/>
                  <a:pt x="967" y="85"/>
                </a:cubicBezTo>
                <a:close/>
                <a:moveTo>
                  <a:pt x="953" y="101"/>
                </a:moveTo>
                <a:cubicBezTo>
                  <a:pt x="950" y="99"/>
                  <a:pt x="946" y="97"/>
                  <a:pt x="943" y="96"/>
                </a:cubicBezTo>
                <a:cubicBezTo>
                  <a:pt x="943" y="89"/>
                  <a:pt x="944" y="82"/>
                  <a:pt x="945" y="75"/>
                </a:cubicBezTo>
                <a:cubicBezTo>
                  <a:pt x="948" y="76"/>
                  <a:pt x="951" y="78"/>
                  <a:pt x="955" y="79"/>
                </a:cubicBezTo>
                <a:cubicBezTo>
                  <a:pt x="954" y="86"/>
                  <a:pt x="953" y="93"/>
                  <a:pt x="953" y="101"/>
                </a:cubicBezTo>
                <a:close/>
                <a:moveTo>
                  <a:pt x="942" y="96"/>
                </a:moveTo>
                <a:cubicBezTo>
                  <a:pt x="938" y="93"/>
                  <a:pt x="934" y="91"/>
                  <a:pt x="930" y="89"/>
                </a:cubicBezTo>
                <a:cubicBezTo>
                  <a:pt x="930" y="82"/>
                  <a:pt x="931" y="75"/>
                  <a:pt x="932" y="68"/>
                </a:cubicBezTo>
                <a:cubicBezTo>
                  <a:pt x="936" y="70"/>
                  <a:pt x="940" y="72"/>
                  <a:pt x="945" y="74"/>
                </a:cubicBezTo>
                <a:cubicBezTo>
                  <a:pt x="944" y="81"/>
                  <a:pt x="943" y="88"/>
                  <a:pt x="942" y="96"/>
                </a:cubicBezTo>
                <a:close/>
                <a:moveTo>
                  <a:pt x="929" y="89"/>
                </a:moveTo>
                <a:cubicBezTo>
                  <a:pt x="925" y="87"/>
                  <a:pt x="921" y="85"/>
                  <a:pt x="917" y="83"/>
                </a:cubicBezTo>
                <a:cubicBezTo>
                  <a:pt x="917" y="81"/>
                  <a:pt x="918" y="80"/>
                  <a:pt x="918" y="79"/>
                </a:cubicBezTo>
                <a:cubicBezTo>
                  <a:pt x="919" y="73"/>
                  <a:pt x="919" y="68"/>
                  <a:pt x="920" y="62"/>
                </a:cubicBezTo>
                <a:cubicBezTo>
                  <a:pt x="924" y="64"/>
                  <a:pt x="928" y="66"/>
                  <a:pt x="932" y="68"/>
                </a:cubicBezTo>
                <a:cubicBezTo>
                  <a:pt x="931" y="75"/>
                  <a:pt x="930" y="82"/>
                  <a:pt x="929" y="89"/>
                </a:cubicBezTo>
                <a:close/>
                <a:moveTo>
                  <a:pt x="929" y="90"/>
                </a:moveTo>
                <a:cubicBezTo>
                  <a:pt x="928" y="97"/>
                  <a:pt x="928" y="104"/>
                  <a:pt x="927" y="111"/>
                </a:cubicBezTo>
                <a:cubicBezTo>
                  <a:pt x="923" y="109"/>
                  <a:pt x="919" y="107"/>
                  <a:pt x="915" y="105"/>
                </a:cubicBezTo>
                <a:cubicBezTo>
                  <a:pt x="916" y="98"/>
                  <a:pt x="916" y="90"/>
                  <a:pt x="917" y="83"/>
                </a:cubicBezTo>
                <a:cubicBezTo>
                  <a:pt x="921" y="85"/>
                  <a:pt x="925" y="88"/>
                  <a:pt x="929" y="90"/>
                </a:cubicBezTo>
                <a:close/>
                <a:moveTo>
                  <a:pt x="915" y="105"/>
                </a:moveTo>
                <a:cubicBezTo>
                  <a:pt x="910" y="103"/>
                  <a:pt x="906" y="100"/>
                  <a:pt x="902" y="98"/>
                </a:cubicBezTo>
                <a:cubicBezTo>
                  <a:pt x="902" y="97"/>
                  <a:pt x="902" y="96"/>
                  <a:pt x="902" y="95"/>
                </a:cubicBezTo>
                <a:cubicBezTo>
                  <a:pt x="903" y="89"/>
                  <a:pt x="904" y="83"/>
                  <a:pt x="904" y="77"/>
                </a:cubicBezTo>
                <a:cubicBezTo>
                  <a:pt x="909" y="79"/>
                  <a:pt x="913" y="81"/>
                  <a:pt x="917" y="83"/>
                </a:cubicBezTo>
                <a:cubicBezTo>
                  <a:pt x="916" y="90"/>
                  <a:pt x="915" y="97"/>
                  <a:pt x="915" y="105"/>
                </a:cubicBezTo>
                <a:close/>
                <a:moveTo>
                  <a:pt x="902" y="95"/>
                </a:moveTo>
                <a:cubicBezTo>
                  <a:pt x="902" y="96"/>
                  <a:pt x="902" y="97"/>
                  <a:pt x="902" y="98"/>
                </a:cubicBezTo>
                <a:cubicBezTo>
                  <a:pt x="897" y="96"/>
                  <a:pt x="893" y="93"/>
                  <a:pt x="889" y="91"/>
                </a:cubicBezTo>
                <a:cubicBezTo>
                  <a:pt x="890" y="84"/>
                  <a:pt x="890" y="77"/>
                  <a:pt x="891" y="69"/>
                </a:cubicBezTo>
                <a:cubicBezTo>
                  <a:pt x="895" y="72"/>
                  <a:pt x="900" y="74"/>
                  <a:pt x="904" y="76"/>
                </a:cubicBezTo>
                <a:cubicBezTo>
                  <a:pt x="903" y="83"/>
                  <a:pt x="903" y="89"/>
                  <a:pt x="902" y="95"/>
                </a:cubicBezTo>
                <a:close/>
                <a:moveTo>
                  <a:pt x="902" y="98"/>
                </a:moveTo>
                <a:cubicBezTo>
                  <a:pt x="901" y="105"/>
                  <a:pt x="900" y="113"/>
                  <a:pt x="900" y="120"/>
                </a:cubicBezTo>
                <a:cubicBezTo>
                  <a:pt x="895" y="117"/>
                  <a:pt x="891" y="115"/>
                  <a:pt x="887" y="113"/>
                </a:cubicBezTo>
                <a:cubicBezTo>
                  <a:pt x="887" y="111"/>
                  <a:pt x="887" y="111"/>
                  <a:pt x="887" y="111"/>
                </a:cubicBezTo>
                <a:cubicBezTo>
                  <a:pt x="888" y="104"/>
                  <a:pt x="888" y="98"/>
                  <a:pt x="889" y="92"/>
                </a:cubicBezTo>
                <a:cubicBezTo>
                  <a:pt x="893" y="94"/>
                  <a:pt x="897" y="96"/>
                  <a:pt x="902" y="98"/>
                </a:cubicBezTo>
                <a:close/>
                <a:moveTo>
                  <a:pt x="887" y="111"/>
                </a:moveTo>
                <a:cubicBezTo>
                  <a:pt x="886" y="112"/>
                  <a:pt x="886" y="112"/>
                  <a:pt x="886" y="112"/>
                </a:cubicBezTo>
                <a:cubicBezTo>
                  <a:pt x="882" y="110"/>
                  <a:pt x="878" y="108"/>
                  <a:pt x="874" y="105"/>
                </a:cubicBezTo>
                <a:cubicBezTo>
                  <a:pt x="874" y="98"/>
                  <a:pt x="875" y="91"/>
                  <a:pt x="875" y="84"/>
                </a:cubicBezTo>
                <a:cubicBezTo>
                  <a:pt x="879" y="86"/>
                  <a:pt x="884" y="89"/>
                  <a:pt x="888" y="91"/>
                </a:cubicBezTo>
                <a:cubicBezTo>
                  <a:pt x="888" y="98"/>
                  <a:pt x="887" y="104"/>
                  <a:pt x="887" y="111"/>
                </a:cubicBezTo>
                <a:close/>
                <a:moveTo>
                  <a:pt x="873" y="105"/>
                </a:moveTo>
                <a:cubicBezTo>
                  <a:pt x="868" y="102"/>
                  <a:pt x="862" y="99"/>
                  <a:pt x="857" y="96"/>
                </a:cubicBezTo>
                <a:cubicBezTo>
                  <a:pt x="857" y="88"/>
                  <a:pt x="857" y="81"/>
                  <a:pt x="857" y="74"/>
                </a:cubicBezTo>
                <a:cubicBezTo>
                  <a:pt x="863" y="77"/>
                  <a:pt x="869" y="81"/>
                  <a:pt x="875" y="84"/>
                </a:cubicBezTo>
                <a:cubicBezTo>
                  <a:pt x="874" y="91"/>
                  <a:pt x="874" y="98"/>
                  <a:pt x="873" y="105"/>
                </a:cubicBezTo>
                <a:close/>
                <a:moveTo>
                  <a:pt x="873" y="106"/>
                </a:moveTo>
                <a:cubicBezTo>
                  <a:pt x="873" y="113"/>
                  <a:pt x="872" y="120"/>
                  <a:pt x="872" y="127"/>
                </a:cubicBezTo>
                <a:cubicBezTo>
                  <a:pt x="872" y="127"/>
                  <a:pt x="872" y="127"/>
                  <a:pt x="872" y="127"/>
                </a:cubicBezTo>
                <a:cubicBezTo>
                  <a:pt x="866" y="124"/>
                  <a:pt x="861" y="121"/>
                  <a:pt x="856" y="118"/>
                </a:cubicBezTo>
                <a:cubicBezTo>
                  <a:pt x="856" y="111"/>
                  <a:pt x="856" y="103"/>
                  <a:pt x="857" y="96"/>
                </a:cubicBezTo>
                <a:cubicBezTo>
                  <a:pt x="862" y="99"/>
                  <a:pt x="868" y="103"/>
                  <a:pt x="873" y="106"/>
                </a:cubicBezTo>
                <a:close/>
                <a:moveTo>
                  <a:pt x="872" y="128"/>
                </a:moveTo>
                <a:cubicBezTo>
                  <a:pt x="871" y="135"/>
                  <a:pt x="871" y="143"/>
                  <a:pt x="871" y="150"/>
                </a:cubicBezTo>
                <a:cubicBezTo>
                  <a:pt x="865" y="147"/>
                  <a:pt x="860" y="144"/>
                  <a:pt x="855" y="141"/>
                </a:cubicBezTo>
                <a:cubicBezTo>
                  <a:pt x="855" y="140"/>
                  <a:pt x="855" y="140"/>
                  <a:pt x="855" y="140"/>
                </a:cubicBezTo>
                <a:cubicBezTo>
                  <a:pt x="855" y="133"/>
                  <a:pt x="855" y="126"/>
                  <a:pt x="856" y="119"/>
                </a:cubicBezTo>
                <a:cubicBezTo>
                  <a:pt x="861" y="122"/>
                  <a:pt x="866" y="125"/>
                  <a:pt x="872" y="128"/>
                </a:cubicBezTo>
                <a:close/>
                <a:moveTo>
                  <a:pt x="871" y="150"/>
                </a:moveTo>
                <a:cubicBezTo>
                  <a:pt x="870" y="158"/>
                  <a:pt x="870" y="165"/>
                  <a:pt x="870" y="173"/>
                </a:cubicBezTo>
                <a:cubicBezTo>
                  <a:pt x="865" y="169"/>
                  <a:pt x="859" y="166"/>
                  <a:pt x="854" y="163"/>
                </a:cubicBezTo>
                <a:cubicBezTo>
                  <a:pt x="854" y="156"/>
                  <a:pt x="854" y="149"/>
                  <a:pt x="855" y="141"/>
                </a:cubicBezTo>
                <a:cubicBezTo>
                  <a:pt x="860" y="144"/>
                  <a:pt x="865" y="147"/>
                  <a:pt x="871" y="150"/>
                </a:cubicBezTo>
                <a:close/>
                <a:moveTo>
                  <a:pt x="870" y="173"/>
                </a:moveTo>
                <a:cubicBezTo>
                  <a:pt x="870" y="180"/>
                  <a:pt x="870" y="188"/>
                  <a:pt x="870" y="196"/>
                </a:cubicBezTo>
                <a:cubicBezTo>
                  <a:pt x="865" y="192"/>
                  <a:pt x="859" y="189"/>
                  <a:pt x="854" y="186"/>
                </a:cubicBezTo>
                <a:cubicBezTo>
                  <a:pt x="854" y="179"/>
                  <a:pt x="854" y="171"/>
                  <a:pt x="854" y="164"/>
                </a:cubicBezTo>
                <a:cubicBezTo>
                  <a:pt x="859" y="167"/>
                  <a:pt x="865" y="170"/>
                  <a:pt x="870" y="173"/>
                </a:cubicBezTo>
                <a:close/>
                <a:moveTo>
                  <a:pt x="870" y="196"/>
                </a:moveTo>
                <a:cubicBezTo>
                  <a:pt x="870" y="204"/>
                  <a:pt x="870" y="211"/>
                  <a:pt x="870" y="219"/>
                </a:cubicBezTo>
                <a:cubicBezTo>
                  <a:pt x="865" y="216"/>
                  <a:pt x="859" y="213"/>
                  <a:pt x="854" y="210"/>
                </a:cubicBezTo>
                <a:cubicBezTo>
                  <a:pt x="854" y="202"/>
                  <a:pt x="854" y="194"/>
                  <a:pt x="854" y="187"/>
                </a:cubicBezTo>
                <a:cubicBezTo>
                  <a:pt x="859" y="190"/>
                  <a:pt x="865" y="193"/>
                  <a:pt x="870" y="196"/>
                </a:cubicBezTo>
                <a:close/>
                <a:moveTo>
                  <a:pt x="854" y="233"/>
                </a:moveTo>
                <a:cubicBezTo>
                  <a:pt x="854" y="233"/>
                  <a:pt x="854" y="233"/>
                  <a:pt x="854" y="233"/>
                </a:cubicBezTo>
                <a:cubicBezTo>
                  <a:pt x="850" y="230"/>
                  <a:pt x="845" y="227"/>
                  <a:pt x="840" y="225"/>
                </a:cubicBezTo>
                <a:cubicBezTo>
                  <a:pt x="840" y="217"/>
                  <a:pt x="840" y="210"/>
                  <a:pt x="840" y="202"/>
                </a:cubicBezTo>
                <a:cubicBezTo>
                  <a:pt x="844" y="205"/>
                  <a:pt x="849" y="207"/>
                  <a:pt x="854" y="210"/>
                </a:cubicBezTo>
                <a:cubicBezTo>
                  <a:pt x="854" y="218"/>
                  <a:pt x="854" y="225"/>
                  <a:pt x="854" y="233"/>
                </a:cubicBezTo>
                <a:close/>
                <a:moveTo>
                  <a:pt x="840" y="202"/>
                </a:moveTo>
                <a:cubicBezTo>
                  <a:pt x="840" y="194"/>
                  <a:pt x="840" y="186"/>
                  <a:pt x="840" y="179"/>
                </a:cubicBezTo>
                <a:cubicBezTo>
                  <a:pt x="844" y="181"/>
                  <a:pt x="849" y="184"/>
                  <a:pt x="853" y="187"/>
                </a:cubicBezTo>
                <a:cubicBezTo>
                  <a:pt x="853" y="194"/>
                  <a:pt x="853" y="202"/>
                  <a:pt x="854" y="210"/>
                </a:cubicBezTo>
                <a:cubicBezTo>
                  <a:pt x="849" y="207"/>
                  <a:pt x="844" y="204"/>
                  <a:pt x="840" y="202"/>
                </a:cubicBezTo>
                <a:close/>
                <a:moveTo>
                  <a:pt x="853" y="186"/>
                </a:moveTo>
                <a:cubicBezTo>
                  <a:pt x="849" y="183"/>
                  <a:pt x="844" y="181"/>
                  <a:pt x="840" y="178"/>
                </a:cubicBezTo>
                <a:cubicBezTo>
                  <a:pt x="840" y="171"/>
                  <a:pt x="840" y="163"/>
                  <a:pt x="840" y="156"/>
                </a:cubicBezTo>
                <a:cubicBezTo>
                  <a:pt x="840" y="156"/>
                  <a:pt x="840" y="156"/>
                  <a:pt x="840" y="156"/>
                </a:cubicBezTo>
                <a:cubicBezTo>
                  <a:pt x="845" y="158"/>
                  <a:pt x="849" y="161"/>
                  <a:pt x="854" y="164"/>
                </a:cubicBezTo>
                <a:cubicBezTo>
                  <a:pt x="853" y="171"/>
                  <a:pt x="853" y="179"/>
                  <a:pt x="853" y="186"/>
                </a:cubicBezTo>
                <a:close/>
                <a:moveTo>
                  <a:pt x="840" y="155"/>
                </a:moveTo>
                <a:cubicBezTo>
                  <a:pt x="835" y="152"/>
                  <a:pt x="830" y="149"/>
                  <a:pt x="826" y="147"/>
                </a:cubicBezTo>
                <a:cubicBezTo>
                  <a:pt x="826" y="147"/>
                  <a:pt x="826" y="147"/>
                  <a:pt x="826" y="147"/>
                </a:cubicBezTo>
                <a:cubicBezTo>
                  <a:pt x="826" y="139"/>
                  <a:pt x="826" y="132"/>
                  <a:pt x="826" y="124"/>
                </a:cubicBezTo>
                <a:cubicBezTo>
                  <a:pt x="830" y="127"/>
                  <a:pt x="835" y="130"/>
                  <a:pt x="840" y="133"/>
                </a:cubicBezTo>
                <a:cubicBezTo>
                  <a:pt x="840" y="140"/>
                  <a:pt x="840" y="148"/>
                  <a:pt x="840" y="155"/>
                </a:cubicBezTo>
                <a:close/>
                <a:moveTo>
                  <a:pt x="840" y="156"/>
                </a:moveTo>
                <a:cubicBezTo>
                  <a:pt x="840" y="156"/>
                  <a:pt x="840" y="156"/>
                  <a:pt x="840" y="156"/>
                </a:cubicBezTo>
                <a:cubicBezTo>
                  <a:pt x="839" y="163"/>
                  <a:pt x="839" y="171"/>
                  <a:pt x="839" y="178"/>
                </a:cubicBezTo>
                <a:cubicBezTo>
                  <a:pt x="835" y="175"/>
                  <a:pt x="830" y="172"/>
                  <a:pt x="826" y="170"/>
                </a:cubicBezTo>
                <a:cubicBezTo>
                  <a:pt x="826" y="162"/>
                  <a:pt x="826" y="155"/>
                  <a:pt x="826" y="147"/>
                </a:cubicBezTo>
                <a:cubicBezTo>
                  <a:pt x="830" y="150"/>
                  <a:pt x="835" y="153"/>
                  <a:pt x="840" y="156"/>
                </a:cubicBezTo>
                <a:close/>
                <a:moveTo>
                  <a:pt x="839" y="178"/>
                </a:moveTo>
                <a:cubicBezTo>
                  <a:pt x="839" y="186"/>
                  <a:pt x="839" y="194"/>
                  <a:pt x="839" y="201"/>
                </a:cubicBezTo>
                <a:cubicBezTo>
                  <a:pt x="835" y="199"/>
                  <a:pt x="830" y="196"/>
                  <a:pt x="826" y="193"/>
                </a:cubicBezTo>
                <a:cubicBezTo>
                  <a:pt x="826" y="187"/>
                  <a:pt x="826" y="180"/>
                  <a:pt x="826" y="173"/>
                </a:cubicBezTo>
                <a:cubicBezTo>
                  <a:pt x="826" y="170"/>
                  <a:pt x="826" y="170"/>
                  <a:pt x="826" y="170"/>
                </a:cubicBezTo>
                <a:cubicBezTo>
                  <a:pt x="830" y="173"/>
                  <a:pt x="835" y="176"/>
                  <a:pt x="839" y="178"/>
                </a:cubicBezTo>
                <a:close/>
                <a:moveTo>
                  <a:pt x="826" y="216"/>
                </a:moveTo>
                <a:cubicBezTo>
                  <a:pt x="826" y="224"/>
                  <a:pt x="826" y="232"/>
                  <a:pt x="826" y="239"/>
                </a:cubicBezTo>
                <a:cubicBezTo>
                  <a:pt x="822" y="237"/>
                  <a:pt x="817" y="234"/>
                  <a:pt x="812" y="231"/>
                </a:cubicBezTo>
                <a:cubicBezTo>
                  <a:pt x="812" y="223"/>
                  <a:pt x="812" y="216"/>
                  <a:pt x="811" y="208"/>
                </a:cubicBezTo>
                <a:cubicBezTo>
                  <a:pt x="816" y="211"/>
                  <a:pt x="821" y="214"/>
                  <a:pt x="826" y="216"/>
                </a:cubicBezTo>
                <a:close/>
                <a:moveTo>
                  <a:pt x="826" y="240"/>
                </a:moveTo>
                <a:cubicBezTo>
                  <a:pt x="827" y="248"/>
                  <a:pt x="827" y="255"/>
                  <a:pt x="828" y="263"/>
                </a:cubicBezTo>
                <a:cubicBezTo>
                  <a:pt x="823" y="260"/>
                  <a:pt x="818" y="257"/>
                  <a:pt x="813" y="254"/>
                </a:cubicBezTo>
                <a:cubicBezTo>
                  <a:pt x="813" y="247"/>
                  <a:pt x="813" y="239"/>
                  <a:pt x="812" y="232"/>
                </a:cubicBezTo>
                <a:cubicBezTo>
                  <a:pt x="817" y="234"/>
                  <a:pt x="822" y="237"/>
                  <a:pt x="826" y="240"/>
                </a:cubicBezTo>
                <a:close/>
                <a:moveTo>
                  <a:pt x="828" y="263"/>
                </a:moveTo>
                <a:cubicBezTo>
                  <a:pt x="828" y="271"/>
                  <a:pt x="828" y="279"/>
                  <a:pt x="829" y="286"/>
                </a:cubicBezTo>
                <a:cubicBezTo>
                  <a:pt x="824" y="283"/>
                  <a:pt x="819" y="281"/>
                  <a:pt x="815" y="278"/>
                </a:cubicBezTo>
                <a:cubicBezTo>
                  <a:pt x="814" y="270"/>
                  <a:pt x="814" y="263"/>
                  <a:pt x="813" y="255"/>
                </a:cubicBezTo>
                <a:cubicBezTo>
                  <a:pt x="818" y="258"/>
                  <a:pt x="823" y="261"/>
                  <a:pt x="828" y="263"/>
                </a:cubicBezTo>
                <a:close/>
                <a:moveTo>
                  <a:pt x="829" y="287"/>
                </a:moveTo>
                <a:cubicBezTo>
                  <a:pt x="830" y="295"/>
                  <a:pt x="830" y="302"/>
                  <a:pt x="831" y="310"/>
                </a:cubicBezTo>
                <a:cubicBezTo>
                  <a:pt x="826" y="307"/>
                  <a:pt x="821" y="304"/>
                  <a:pt x="816" y="302"/>
                </a:cubicBezTo>
                <a:cubicBezTo>
                  <a:pt x="816" y="294"/>
                  <a:pt x="815" y="286"/>
                  <a:pt x="815" y="278"/>
                </a:cubicBezTo>
                <a:cubicBezTo>
                  <a:pt x="819" y="281"/>
                  <a:pt x="824" y="284"/>
                  <a:pt x="829" y="287"/>
                </a:cubicBezTo>
                <a:close/>
                <a:moveTo>
                  <a:pt x="831" y="311"/>
                </a:moveTo>
                <a:cubicBezTo>
                  <a:pt x="831" y="319"/>
                  <a:pt x="832" y="326"/>
                  <a:pt x="833" y="334"/>
                </a:cubicBezTo>
                <a:cubicBezTo>
                  <a:pt x="828" y="331"/>
                  <a:pt x="823" y="328"/>
                  <a:pt x="818" y="325"/>
                </a:cubicBezTo>
                <a:cubicBezTo>
                  <a:pt x="818" y="318"/>
                  <a:pt x="817" y="310"/>
                  <a:pt x="816" y="302"/>
                </a:cubicBezTo>
                <a:cubicBezTo>
                  <a:pt x="821" y="305"/>
                  <a:pt x="826" y="308"/>
                  <a:pt x="831" y="311"/>
                </a:cubicBezTo>
                <a:close/>
                <a:moveTo>
                  <a:pt x="833" y="335"/>
                </a:moveTo>
                <a:cubicBezTo>
                  <a:pt x="834" y="342"/>
                  <a:pt x="834" y="349"/>
                  <a:pt x="835" y="357"/>
                </a:cubicBezTo>
                <a:cubicBezTo>
                  <a:pt x="830" y="354"/>
                  <a:pt x="825" y="351"/>
                  <a:pt x="820" y="348"/>
                </a:cubicBezTo>
                <a:cubicBezTo>
                  <a:pt x="820" y="340"/>
                  <a:pt x="819" y="333"/>
                  <a:pt x="818" y="326"/>
                </a:cubicBezTo>
                <a:cubicBezTo>
                  <a:pt x="823" y="329"/>
                  <a:pt x="828" y="332"/>
                  <a:pt x="833" y="335"/>
                </a:cubicBezTo>
                <a:close/>
                <a:moveTo>
                  <a:pt x="835" y="357"/>
                </a:moveTo>
                <a:cubicBezTo>
                  <a:pt x="836" y="365"/>
                  <a:pt x="837" y="372"/>
                  <a:pt x="838" y="379"/>
                </a:cubicBezTo>
                <a:cubicBezTo>
                  <a:pt x="833" y="376"/>
                  <a:pt x="828" y="373"/>
                  <a:pt x="823" y="370"/>
                </a:cubicBezTo>
                <a:cubicBezTo>
                  <a:pt x="822" y="363"/>
                  <a:pt x="821" y="355"/>
                  <a:pt x="820" y="348"/>
                </a:cubicBezTo>
                <a:cubicBezTo>
                  <a:pt x="825" y="351"/>
                  <a:pt x="830" y="354"/>
                  <a:pt x="835" y="357"/>
                </a:cubicBezTo>
                <a:close/>
                <a:moveTo>
                  <a:pt x="838" y="380"/>
                </a:moveTo>
                <a:cubicBezTo>
                  <a:pt x="839" y="387"/>
                  <a:pt x="839" y="395"/>
                  <a:pt x="840" y="402"/>
                </a:cubicBezTo>
                <a:cubicBezTo>
                  <a:pt x="825" y="392"/>
                  <a:pt x="825" y="392"/>
                  <a:pt x="825" y="392"/>
                </a:cubicBezTo>
                <a:cubicBezTo>
                  <a:pt x="824" y="385"/>
                  <a:pt x="823" y="378"/>
                  <a:pt x="823" y="371"/>
                </a:cubicBezTo>
                <a:cubicBezTo>
                  <a:pt x="828" y="374"/>
                  <a:pt x="833" y="377"/>
                  <a:pt x="838" y="380"/>
                </a:cubicBezTo>
                <a:close/>
                <a:moveTo>
                  <a:pt x="840" y="403"/>
                </a:moveTo>
                <a:cubicBezTo>
                  <a:pt x="841" y="410"/>
                  <a:pt x="842" y="417"/>
                  <a:pt x="844" y="425"/>
                </a:cubicBezTo>
                <a:cubicBezTo>
                  <a:pt x="838" y="421"/>
                  <a:pt x="833" y="418"/>
                  <a:pt x="828" y="415"/>
                </a:cubicBezTo>
                <a:cubicBezTo>
                  <a:pt x="827" y="407"/>
                  <a:pt x="826" y="400"/>
                  <a:pt x="825" y="393"/>
                </a:cubicBezTo>
                <a:lnTo>
                  <a:pt x="840" y="403"/>
                </a:lnTo>
                <a:close/>
                <a:moveTo>
                  <a:pt x="844" y="426"/>
                </a:moveTo>
                <a:cubicBezTo>
                  <a:pt x="845" y="432"/>
                  <a:pt x="846" y="439"/>
                  <a:pt x="847" y="446"/>
                </a:cubicBezTo>
                <a:cubicBezTo>
                  <a:pt x="841" y="443"/>
                  <a:pt x="836" y="439"/>
                  <a:pt x="830" y="436"/>
                </a:cubicBezTo>
                <a:cubicBezTo>
                  <a:pt x="830" y="429"/>
                  <a:pt x="829" y="422"/>
                  <a:pt x="828" y="415"/>
                </a:cubicBezTo>
                <a:cubicBezTo>
                  <a:pt x="833" y="419"/>
                  <a:pt x="838" y="422"/>
                  <a:pt x="844" y="426"/>
                </a:cubicBezTo>
                <a:close/>
                <a:moveTo>
                  <a:pt x="847" y="447"/>
                </a:moveTo>
                <a:cubicBezTo>
                  <a:pt x="848" y="455"/>
                  <a:pt x="849" y="463"/>
                  <a:pt x="851" y="471"/>
                </a:cubicBezTo>
                <a:cubicBezTo>
                  <a:pt x="845" y="468"/>
                  <a:pt x="839" y="464"/>
                  <a:pt x="834" y="460"/>
                </a:cubicBezTo>
                <a:cubicBezTo>
                  <a:pt x="833" y="452"/>
                  <a:pt x="832" y="444"/>
                  <a:pt x="831" y="436"/>
                </a:cubicBezTo>
                <a:cubicBezTo>
                  <a:pt x="836" y="440"/>
                  <a:pt x="841" y="443"/>
                  <a:pt x="847" y="447"/>
                </a:cubicBezTo>
                <a:close/>
                <a:moveTo>
                  <a:pt x="851" y="472"/>
                </a:moveTo>
                <a:cubicBezTo>
                  <a:pt x="852" y="480"/>
                  <a:pt x="853" y="488"/>
                  <a:pt x="855" y="496"/>
                </a:cubicBezTo>
                <a:cubicBezTo>
                  <a:pt x="849" y="492"/>
                  <a:pt x="843" y="489"/>
                  <a:pt x="838" y="485"/>
                </a:cubicBezTo>
                <a:cubicBezTo>
                  <a:pt x="836" y="477"/>
                  <a:pt x="835" y="469"/>
                  <a:pt x="834" y="461"/>
                </a:cubicBezTo>
                <a:cubicBezTo>
                  <a:pt x="840" y="464"/>
                  <a:pt x="845" y="468"/>
                  <a:pt x="851" y="472"/>
                </a:cubicBezTo>
                <a:close/>
                <a:moveTo>
                  <a:pt x="855" y="497"/>
                </a:moveTo>
                <a:cubicBezTo>
                  <a:pt x="856" y="505"/>
                  <a:pt x="858" y="514"/>
                  <a:pt x="860" y="522"/>
                </a:cubicBezTo>
                <a:cubicBezTo>
                  <a:pt x="854" y="518"/>
                  <a:pt x="848" y="513"/>
                  <a:pt x="842" y="509"/>
                </a:cubicBezTo>
                <a:cubicBezTo>
                  <a:pt x="840" y="501"/>
                  <a:pt x="839" y="493"/>
                  <a:pt x="838" y="485"/>
                </a:cubicBezTo>
                <a:cubicBezTo>
                  <a:pt x="843" y="489"/>
                  <a:pt x="849" y="493"/>
                  <a:pt x="855" y="497"/>
                </a:cubicBezTo>
                <a:close/>
                <a:moveTo>
                  <a:pt x="860" y="522"/>
                </a:moveTo>
                <a:cubicBezTo>
                  <a:pt x="861" y="531"/>
                  <a:pt x="863" y="539"/>
                  <a:pt x="864" y="547"/>
                </a:cubicBezTo>
                <a:cubicBezTo>
                  <a:pt x="858" y="543"/>
                  <a:pt x="852" y="538"/>
                  <a:pt x="846" y="534"/>
                </a:cubicBezTo>
                <a:cubicBezTo>
                  <a:pt x="844" y="526"/>
                  <a:pt x="843" y="518"/>
                  <a:pt x="842" y="510"/>
                </a:cubicBezTo>
                <a:cubicBezTo>
                  <a:pt x="848" y="514"/>
                  <a:pt x="854" y="518"/>
                  <a:pt x="860" y="522"/>
                </a:cubicBezTo>
                <a:close/>
                <a:moveTo>
                  <a:pt x="865" y="548"/>
                </a:moveTo>
                <a:cubicBezTo>
                  <a:pt x="866" y="556"/>
                  <a:pt x="868" y="565"/>
                  <a:pt x="870" y="574"/>
                </a:cubicBezTo>
                <a:cubicBezTo>
                  <a:pt x="868" y="573"/>
                  <a:pt x="867" y="572"/>
                  <a:pt x="865" y="571"/>
                </a:cubicBezTo>
                <a:cubicBezTo>
                  <a:pt x="861" y="567"/>
                  <a:pt x="856" y="563"/>
                  <a:pt x="851" y="560"/>
                </a:cubicBezTo>
                <a:cubicBezTo>
                  <a:pt x="849" y="551"/>
                  <a:pt x="847" y="543"/>
                  <a:pt x="846" y="534"/>
                </a:cubicBezTo>
                <a:cubicBezTo>
                  <a:pt x="852" y="539"/>
                  <a:pt x="858" y="543"/>
                  <a:pt x="865" y="548"/>
                </a:cubicBezTo>
                <a:close/>
                <a:moveTo>
                  <a:pt x="865" y="571"/>
                </a:moveTo>
                <a:cubicBezTo>
                  <a:pt x="867" y="572"/>
                  <a:pt x="868" y="573"/>
                  <a:pt x="870" y="575"/>
                </a:cubicBezTo>
                <a:cubicBezTo>
                  <a:pt x="872" y="583"/>
                  <a:pt x="874" y="592"/>
                  <a:pt x="876" y="600"/>
                </a:cubicBezTo>
                <a:cubicBezTo>
                  <a:pt x="856" y="585"/>
                  <a:pt x="856" y="585"/>
                  <a:pt x="856" y="585"/>
                </a:cubicBezTo>
                <a:cubicBezTo>
                  <a:pt x="855" y="585"/>
                  <a:pt x="855" y="585"/>
                  <a:pt x="855" y="585"/>
                </a:cubicBezTo>
                <a:cubicBezTo>
                  <a:pt x="854" y="577"/>
                  <a:pt x="852" y="569"/>
                  <a:pt x="851" y="561"/>
                </a:cubicBezTo>
                <a:cubicBezTo>
                  <a:pt x="855" y="564"/>
                  <a:pt x="860" y="568"/>
                  <a:pt x="865" y="571"/>
                </a:cubicBezTo>
                <a:close/>
                <a:moveTo>
                  <a:pt x="876" y="601"/>
                </a:moveTo>
                <a:cubicBezTo>
                  <a:pt x="878" y="610"/>
                  <a:pt x="880" y="619"/>
                  <a:pt x="882" y="628"/>
                </a:cubicBezTo>
                <a:cubicBezTo>
                  <a:pt x="881" y="627"/>
                  <a:pt x="881" y="627"/>
                  <a:pt x="881" y="627"/>
                </a:cubicBezTo>
                <a:cubicBezTo>
                  <a:pt x="861" y="611"/>
                  <a:pt x="861" y="611"/>
                  <a:pt x="861" y="611"/>
                </a:cubicBezTo>
                <a:cubicBezTo>
                  <a:pt x="859" y="603"/>
                  <a:pt x="857" y="594"/>
                  <a:pt x="856" y="585"/>
                </a:cubicBezTo>
                <a:lnTo>
                  <a:pt x="876" y="601"/>
                </a:lnTo>
                <a:close/>
                <a:moveTo>
                  <a:pt x="881" y="627"/>
                </a:moveTo>
                <a:cubicBezTo>
                  <a:pt x="882" y="629"/>
                  <a:pt x="882" y="629"/>
                  <a:pt x="882" y="629"/>
                </a:cubicBezTo>
                <a:cubicBezTo>
                  <a:pt x="885" y="638"/>
                  <a:pt x="887" y="648"/>
                  <a:pt x="890" y="658"/>
                </a:cubicBezTo>
                <a:cubicBezTo>
                  <a:pt x="885" y="653"/>
                  <a:pt x="880" y="649"/>
                  <a:pt x="875" y="645"/>
                </a:cubicBezTo>
                <a:cubicBezTo>
                  <a:pt x="872" y="643"/>
                  <a:pt x="870" y="642"/>
                  <a:pt x="867" y="639"/>
                </a:cubicBezTo>
                <a:cubicBezTo>
                  <a:pt x="865" y="630"/>
                  <a:pt x="863" y="621"/>
                  <a:pt x="861" y="612"/>
                </a:cubicBezTo>
                <a:lnTo>
                  <a:pt x="881" y="627"/>
                </a:lnTo>
                <a:close/>
                <a:moveTo>
                  <a:pt x="874" y="646"/>
                </a:moveTo>
                <a:cubicBezTo>
                  <a:pt x="879" y="650"/>
                  <a:pt x="885" y="654"/>
                  <a:pt x="890" y="658"/>
                </a:cubicBezTo>
                <a:cubicBezTo>
                  <a:pt x="892" y="668"/>
                  <a:pt x="895" y="678"/>
                  <a:pt x="897" y="687"/>
                </a:cubicBezTo>
                <a:cubicBezTo>
                  <a:pt x="889" y="680"/>
                  <a:pt x="881" y="674"/>
                  <a:pt x="873" y="667"/>
                </a:cubicBezTo>
                <a:cubicBezTo>
                  <a:pt x="871" y="658"/>
                  <a:pt x="869" y="649"/>
                  <a:pt x="867" y="640"/>
                </a:cubicBezTo>
                <a:cubicBezTo>
                  <a:pt x="870" y="642"/>
                  <a:pt x="872" y="644"/>
                  <a:pt x="874" y="646"/>
                </a:cubicBezTo>
                <a:close/>
                <a:moveTo>
                  <a:pt x="897" y="688"/>
                </a:moveTo>
                <a:cubicBezTo>
                  <a:pt x="897" y="688"/>
                  <a:pt x="897" y="688"/>
                  <a:pt x="897" y="688"/>
                </a:cubicBezTo>
                <a:cubicBezTo>
                  <a:pt x="900" y="698"/>
                  <a:pt x="903" y="708"/>
                  <a:pt x="906" y="718"/>
                </a:cubicBezTo>
                <a:cubicBezTo>
                  <a:pt x="897" y="710"/>
                  <a:pt x="889" y="703"/>
                  <a:pt x="881" y="696"/>
                </a:cubicBezTo>
                <a:cubicBezTo>
                  <a:pt x="878" y="687"/>
                  <a:pt x="876" y="677"/>
                  <a:pt x="874" y="668"/>
                </a:cubicBezTo>
                <a:cubicBezTo>
                  <a:pt x="882" y="675"/>
                  <a:pt x="890" y="681"/>
                  <a:pt x="897" y="688"/>
                </a:cubicBezTo>
                <a:close/>
                <a:moveTo>
                  <a:pt x="898" y="688"/>
                </a:moveTo>
                <a:cubicBezTo>
                  <a:pt x="907" y="696"/>
                  <a:pt x="916" y="703"/>
                  <a:pt x="924" y="711"/>
                </a:cubicBezTo>
                <a:cubicBezTo>
                  <a:pt x="927" y="722"/>
                  <a:pt x="930" y="732"/>
                  <a:pt x="933" y="742"/>
                </a:cubicBezTo>
                <a:cubicBezTo>
                  <a:pt x="925" y="734"/>
                  <a:pt x="915" y="726"/>
                  <a:pt x="906" y="718"/>
                </a:cubicBezTo>
                <a:cubicBezTo>
                  <a:pt x="904" y="708"/>
                  <a:pt x="901" y="698"/>
                  <a:pt x="898" y="688"/>
                </a:cubicBezTo>
                <a:close/>
                <a:moveTo>
                  <a:pt x="925" y="711"/>
                </a:moveTo>
                <a:cubicBezTo>
                  <a:pt x="934" y="720"/>
                  <a:pt x="944" y="728"/>
                  <a:pt x="953" y="736"/>
                </a:cubicBezTo>
                <a:cubicBezTo>
                  <a:pt x="957" y="748"/>
                  <a:pt x="960" y="759"/>
                  <a:pt x="964" y="770"/>
                </a:cubicBezTo>
                <a:cubicBezTo>
                  <a:pt x="954" y="761"/>
                  <a:pt x="944" y="752"/>
                  <a:pt x="934" y="743"/>
                </a:cubicBezTo>
                <a:cubicBezTo>
                  <a:pt x="931" y="733"/>
                  <a:pt x="928" y="722"/>
                  <a:pt x="925" y="711"/>
                </a:cubicBezTo>
                <a:close/>
                <a:moveTo>
                  <a:pt x="954" y="737"/>
                </a:moveTo>
                <a:cubicBezTo>
                  <a:pt x="965" y="747"/>
                  <a:pt x="976" y="757"/>
                  <a:pt x="987" y="768"/>
                </a:cubicBezTo>
                <a:cubicBezTo>
                  <a:pt x="992" y="780"/>
                  <a:pt x="996" y="792"/>
                  <a:pt x="1001" y="804"/>
                </a:cubicBezTo>
                <a:cubicBezTo>
                  <a:pt x="989" y="793"/>
                  <a:pt x="977" y="781"/>
                  <a:pt x="965" y="770"/>
                </a:cubicBezTo>
                <a:cubicBezTo>
                  <a:pt x="961" y="760"/>
                  <a:pt x="957" y="749"/>
                  <a:pt x="954" y="737"/>
                </a:cubicBezTo>
                <a:close/>
                <a:moveTo>
                  <a:pt x="988" y="768"/>
                </a:moveTo>
                <a:cubicBezTo>
                  <a:pt x="1000" y="780"/>
                  <a:pt x="1013" y="791"/>
                  <a:pt x="1025" y="803"/>
                </a:cubicBezTo>
                <a:cubicBezTo>
                  <a:pt x="1030" y="817"/>
                  <a:pt x="1036" y="831"/>
                  <a:pt x="1042" y="844"/>
                </a:cubicBezTo>
                <a:cubicBezTo>
                  <a:pt x="1042" y="844"/>
                  <a:pt x="1042" y="844"/>
                  <a:pt x="1042" y="844"/>
                </a:cubicBezTo>
                <a:cubicBezTo>
                  <a:pt x="1029" y="831"/>
                  <a:pt x="1015" y="818"/>
                  <a:pt x="1002" y="805"/>
                </a:cubicBezTo>
                <a:cubicBezTo>
                  <a:pt x="997" y="793"/>
                  <a:pt x="993" y="781"/>
                  <a:pt x="988" y="768"/>
                </a:cubicBezTo>
                <a:close/>
                <a:moveTo>
                  <a:pt x="1025" y="804"/>
                </a:moveTo>
                <a:cubicBezTo>
                  <a:pt x="1040" y="818"/>
                  <a:pt x="1055" y="833"/>
                  <a:pt x="1069" y="847"/>
                </a:cubicBezTo>
                <a:cubicBezTo>
                  <a:pt x="1077" y="863"/>
                  <a:pt x="1084" y="879"/>
                  <a:pt x="1092" y="895"/>
                </a:cubicBezTo>
                <a:cubicBezTo>
                  <a:pt x="1076" y="878"/>
                  <a:pt x="1059" y="861"/>
                  <a:pt x="1043" y="845"/>
                </a:cubicBezTo>
                <a:cubicBezTo>
                  <a:pt x="1037" y="832"/>
                  <a:pt x="1031" y="818"/>
                  <a:pt x="1025" y="804"/>
                </a:cubicBezTo>
                <a:close/>
                <a:moveTo>
                  <a:pt x="1071" y="848"/>
                </a:moveTo>
                <a:cubicBezTo>
                  <a:pt x="1089" y="867"/>
                  <a:pt x="1107" y="886"/>
                  <a:pt x="1124" y="905"/>
                </a:cubicBezTo>
                <a:cubicBezTo>
                  <a:pt x="1134" y="924"/>
                  <a:pt x="1144" y="944"/>
                  <a:pt x="1154" y="963"/>
                </a:cubicBezTo>
                <a:cubicBezTo>
                  <a:pt x="1134" y="940"/>
                  <a:pt x="1114" y="918"/>
                  <a:pt x="1093" y="896"/>
                </a:cubicBezTo>
                <a:cubicBezTo>
                  <a:pt x="1085" y="880"/>
                  <a:pt x="1078" y="864"/>
                  <a:pt x="1071" y="848"/>
                </a:cubicBezTo>
                <a:close/>
                <a:moveTo>
                  <a:pt x="1100" y="854"/>
                </a:moveTo>
                <a:cubicBezTo>
                  <a:pt x="1120" y="876"/>
                  <a:pt x="1140" y="898"/>
                  <a:pt x="1160" y="920"/>
                </a:cubicBezTo>
                <a:cubicBezTo>
                  <a:pt x="1171" y="941"/>
                  <a:pt x="1182" y="962"/>
                  <a:pt x="1194" y="983"/>
                </a:cubicBezTo>
                <a:cubicBezTo>
                  <a:pt x="1172" y="957"/>
                  <a:pt x="1148" y="931"/>
                  <a:pt x="1125" y="905"/>
                </a:cubicBezTo>
                <a:cubicBezTo>
                  <a:pt x="1116" y="888"/>
                  <a:pt x="1108" y="871"/>
                  <a:pt x="1100" y="854"/>
                </a:cubicBezTo>
                <a:close/>
                <a:moveTo>
                  <a:pt x="1099" y="852"/>
                </a:moveTo>
                <a:cubicBezTo>
                  <a:pt x="1094" y="842"/>
                  <a:pt x="1088" y="831"/>
                  <a:pt x="1083" y="820"/>
                </a:cubicBezTo>
                <a:cubicBezTo>
                  <a:pt x="1081" y="815"/>
                  <a:pt x="1079" y="810"/>
                  <a:pt x="1077" y="805"/>
                </a:cubicBezTo>
                <a:cubicBezTo>
                  <a:pt x="1095" y="824"/>
                  <a:pt x="1113" y="843"/>
                  <a:pt x="1130" y="861"/>
                </a:cubicBezTo>
                <a:cubicBezTo>
                  <a:pt x="1139" y="880"/>
                  <a:pt x="1149" y="899"/>
                  <a:pt x="1159" y="918"/>
                </a:cubicBezTo>
                <a:cubicBezTo>
                  <a:pt x="1140" y="896"/>
                  <a:pt x="1119" y="874"/>
                  <a:pt x="1099" y="852"/>
                </a:cubicBezTo>
                <a:close/>
                <a:moveTo>
                  <a:pt x="1105" y="809"/>
                </a:moveTo>
                <a:cubicBezTo>
                  <a:pt x="1125" y="830"/>
                  <a:pt x="1146" y="852"/>
                  <a:pt x="1165" y="875"/>
                </a:cubicBezTo>
                <a:cubicBezTo>
                  <a:pt x="1176" y="896"/>
                  <a:pt x="1188" y="918"/>
                  <a:pt x="1199" y="939"/>
                </a:cubicBezTo>
                <a:cubicBezTo>
                  <a:pt x="1177" y="913"/>
                  <a:pt x="1154" y="887"/>
                  <a:pt x="1130" y="861"/>
                </a:cubicBezTo>
                <a:cubicBezTo>
                  <a:pt x="1122" y="844"/>
                  <a:pt x="1113" y="826"/>
                  <a:pt x="1105" y="809"/>
                </a:cubicBezTo>
                <a:close/>
                <a:moveTo>
                  <a:pt x="1104" y="808"/>
                </a:moveTo>
                <a:cubicBezTo>
                  <a:pt x="1103" y="806"/>
                  <a:pt x="1102" y="804"/>
                  <a:pt x="1101" y="802"/>
                </a:cubicBezTo>
                <a:cubicBezTo>
                  <a:pt x="1095" y="789"/>
                  <a:pt x="1089" y="776"/>
                  <a:pt x="1083" y="762"/>
                </a:cubicBezTo>
                <a:cubicBezTo>
                  <a:pt x="1101" y="780"/>
                  <a:pt x="1119" y="799"/>
                  <a:pt x="1136" y="817"/>
                </a:cubicBezTo>
                <a:cubicBezTo>
                  <a:pt x="1145" y="836"/>
                  <a:pt x="1155" y="854"/>
                  <a:pt x="1164" y="873"/>
                </a:cubicBezTo>
                <a:cubicBezTo>
                  <a:pt x="1145" y="851"/>
                  <a:pt x="1124" y="829"/>
                  <a:pt x="1104" y="808"/>
                </a:cubicBezTo>
                <a:close/>
                <a:moveTo>
                  <a:pt x="1119" y="783"/>
                </a:moveTo>
                <a:cubicBezTo>
                  <a:pt x="1116" y="777"/>
                  <a:pt x="1113" y="771"/>
                  <a:pt x="1110" y="764"/>
                </a:cubicBezTo>
                <a:cubicBezTo>
                  <a:pt x="1128" y="783"/>
                  <a:pt x="1146" y="802"/>
                  <a:pt x="1163" y="821"/>
                </a:cubicBezTo>
                <a:cubicBezTo>
                  <a:pt x="1175" y="843"/>
                  <a:pt x="1187" y="865"/>
                  <a:pt x="1201" y="889"/>
                </a:cubicBezTo>
                <a:cubicBezTo>
                  <a:pt x="1180" y="865"/>
                  <a:pt x="1158" y="841"/>
                  <a:pt x="1136" y="817"/>
                </a:cubicBezTo>
                <a:cubicBezTo>
                  <a:pt x="1131" y="806"/>
                  <a:pt x="1125" y="794"/>
                  <a:pt x="1119" y="783"/>
                </a:cubicBezTo>
                <a:close/>
                <a:moveTo>
                  <a:pt x="1109" y="763"/>
                </a:moveTo>
                <a:cubicBezTo>
                  <a:pt x="1103" y="749"/>
                  <a:pt x="1096" y="734"/>
                  <a:pt x="1089" y="718"/>
                </a:cubicBezTo>
                <a:cubicBezTo>
                  <a:pt x="1104" y="733"/>
                  <a:pt x="1119" y="748"/>
                  <a:pt x="1134" y="764"/>
                </a:cubicBezTo>
                <a:cubicBezTo>
                  <a:pt x="1134" y="765"/>
                  <a:pt x="1135" y="765"/>
                  <a:pt x="1135" y="766"/>
                </a:cubicBezTo>
                <a:cubicBezTo>
                  <a:pt x="1144" y="783"/>
                  <a:pt x="1153" y="801"/>
                  <a:pt x="1162" y="819"/>
                </a:cubicBezTo>
                <a:cubicBezTo>
                  <a:pt x="1145" y="800"/>
                  <a:pt x="1127" y="781"/>
                  <a:pt x="1109" y="763"/>
                </a:cubicBezTo>
                <a:close/>
                <a:moveTo>
                  <a:pt x="1111" y="715"/>
                </a:moveTo>
                <a:cubicBezTo>
                  <a:pt x="1129" y="733"/>
                  <a:pt x="1146" y="751"/>
                  <a:pt x="1164" y="770"/>
                </a:cubicBezTo>
                <a:cubicBezTo>
                  <a:pt x="1175" y="791"/>
                  <a:pt x="1186" y="812"/>
                  <a:pt x="1199" y="834"/>
                </a:cubicBezTo>
                <a:cubicBezTo>
                  <a:pt x="1178" y="810"/>
                  <a:pt x="1156" y="787"/>
                  <a:pt x="1134" y="763"/>
                </a:cubicBezTo>
                <a:cubicBezTo>
                  <a:pt x="1126" y="748"/>
                  <a:pt x="1119" y="732"/>
                  <a:pt x="1111" y="715"/>
                </a:cubicBezTo>
                <a:close/>
                <a:moveTo>
                  <a:pt x="1110" y="713"/>
                </a:moveTo>
                <a:cubicBezTo>
                  <a:pt x="1104" y="700"/>
                  <a:pt x="1098" y="685"/>
                  <a:pt x="1091" y="669"/>
                </a:cubicBezTo>
                <a:cubicBezTo>
                  <a:pt x="1106" y="684"/>
                  <a:pt x="1121" y="699"/>
                  <a:pt x="1135" y="714"/>
                </a:cubicBezTo>
                <a:cubicBezTo>
                  <a:pt x="1141" y="725"/>
                  <a:pt x="1146" y="737"/>
                  <a:pt x="1152" y="748"/>
                </a:cubicBezTo>
                <a:cubicBezTo>
                  <a:pt x="1156" y="755"/>
                  <a:pt x="1159" y="762"/>
                  <a:pt x="1163" y="768"/>
                </a:cubicBezTo>
                <a:cubicBezTo>
                  <a:pt x="1146" y="750"/>
                  <a:pt x="1128" y="731"/>
                  <a:pt x="1110" y="713"/>
                </a:cubicBezTo>
                <a:close/>
                <a:moveTo>
                  <a:pt x="1115" y="667"/>
                </a:moveTo>
                <a:cubicBezTo>
                  <a:pt x="1131" y="684"/>
                  <a:pt x="1147" y="701"/>
                  <a:pt x="1163" y="718"/>
                </a:cubicBezTo>
                <a:cubicBezTo>
                  <a:pt x="1165" y="722"/>
                  <a:pt x="1168" y="726"/>
                  <a:pt x="1170" y="730"/>
                </a:cubicBezTo>
                <a:cubicBezTo>
                  <a:pt x="1178" y="746"/>
                  <a:pt x="1187" y="762"/>
                  <a:pt x="1196" y="779"/>
                </a:cubicBezTo>
                <a:cubicBezTo>
                  <a:pt x="1177" y="757"/>
                  <a:pt x="1156" y="735"/>
                  <a:pt x="1136" y="713"/>
                </a:cubicBezTo>
                <a:cubicBezTo>
                  <a:pt x="1129" y="699"/>
                  <a:pt x="1122" y="684"/>
                  <a:pt x="1115" y="667"/>
                </a:cubicBezTo>
                <a:close/>
                <a:moveTo>
                  <a:pt x="1142" y="672"/>
                </a:moveTo>
                <a:cubicBezTo>
                  <a:pt x="1161" y="692"/>
                  <a:pt x="1181" y="714"/>
                  <a:pt x="1200" y="735"/>
                </a:cubicBezTo>
                <a:cubicBezTo>
                  <a:pt x="1211" y="756"/>
                  <a:pt x="1223" y="777"/>
                  <a:pt x="1237" y="800"/>
                </a:cubicBezTo>
                <a:cubicBezTo>
                  <a:pt x="1213" y="772"/>
                  <a:pt x="1189" y="744"/>
                  <a:pt x="1164" y="718"/>
                </a:cubicBezTo>
                <a:cubicBezTo>
                  <a:pt x="1156" y="703"/>
                  <a:pt x="1149" y="688"/>
                  <a:pt x="1142" y="672"/>
                </a:cubicBezTo>
                <a:close/>
                <a:moveTo>
                  <a:pt x="1141" y="671"/>
                </a:moveTo>
                <a:cubicBezTo>
                  <a:pt x="1134" y="657"/>
                  <a:pt x="1128" y="642"/>
                  <a:pt x="1121" y="627"/>
                </a:cubicBezTo>
                <a:cubicBezTo>
                  <a:pt x="1137" y="643"/>
                  <a:pt x="1153" y="659"/>
                  <a:pt x="1169" y="676"/>
                </a:cubicBezTo>
                <a:cubicBezTo>
                  <a:pt x="1175" y="688"/>
                  <a:pt x="1181" y="700"/>
                  <a:pt x="1187" y="712"/>
                </a:cubicBezTo>
                <a:cubicBezTo>
                  <a:pt x="1191" y="719"/>
                  <a:pt x="1195" y="726"/>
                  <a:pt x="1199" y="733"/>
                </a:cubicBezTo>
                <a:cubicBezTo>
                  <a:pt x="1180" y="712"/>
                  <a:pt x="1161" y="691"/>
                  <a:pt x="1141" y="671"/>
                </a:cubicBezTo>
                <a:close/>
                <a:moveTo>
                  <a:pt x="1121" y="626"/>
                </a:moveTo>
                <a:cubicBezTo>
                  <a:pt x="1115" y="613"/>
                  <a:pt x="1109" y="599"/>
                  <a:pt x="1103" y="584"/>
                </a:cubicBezTo>
                <a:cubicBezTo>
                  <a:pt x="1117" y="598"/>
                  <a:pt x="1131" y="612"/>
                  <a:pt x="1145" y="626"/>
                </a:cubicBezTo>
                <a:cubicBezTo>
                  <a:pt x="1153" y="643"/>
                  <a:pt x="1161" y="659"/>
                  <a:pt x="1168" y="674"/>
                </a:cubicBezTo>
                <a:cubicBezTo>
                  <a:pt x="1153" y="658"/>
                  <a:pt x="1137" y="642"/>
                  <a:pt x="1121" y="626"/>
                </a:cubicBezTo>
                <a:close/>
                <a:moveTo>
                  <a:pt x="1126" y="582"/>
                </a:moveTo>
                <a:cubicBezTo>
                  <a:pt x="1141" y="597"/>
                  <a:pt x="1156" y="612"/>
                  <a:pt x="1171" y="628"/>
                </a:cubicBezTo>
                <a:cubicBezTo>
                  <a:pt x="1171" y="628"/>
                  <a:pt x="1171" y="628"/>
                  <a:pt x="1171" y="628"/>
                </a:cubicBezTo>
                <a:cubicBezTo>
                  <a:pt x="1181" y="648"/>
                  <a:pt x="1190" y="666"/>
                  <a:pt x="1199" y="683"/>
                </a:cubicBezTo>
                <a:cubicBezTo>
                  <a:pt x="1182" y="663"/>
                  <a:pt x="1164" y="644"/>
                  <a:pt x="1146" y="626"/>
                </a:cubicBezTo>
                <a:cubicBezTo>
                  <a:pt x="1140" y="612"/>
                  <a:pt x="1133" y="598"/>
                  <a:pt x="1126" y="582"/>
                </a:cubicBezTo>
                <a:close/>
                <a:moveTo>
                  <a:pt x="1150" y="580"/>
                </a:moveTo>
                <a:cubicBezTo>
                  <a:pt x="1168" y="599"/>
                  <a:pt x="1186" y="619"/>
                  <a:pt x="1204" y="638"/>
                </a:cubicBezTo>
                <a:cubicBezTo>
                  <a:pt x="1211" y="651"/>
                  <a:pt x="1217" y="663"/>
                  <a:pt x="1224" y="674"/>
                </a:cubicBezTo>
                <a:cubicBezTo>
                  <a:pt x="1229" y="684"/>
                  <a:pt x="1235" y="694"/>
                  <a:pt x="1241" y="704"/>
                </a:cubicBezTo>
                <a:cubicBezTo>
                  <a:pt x="1218" y="678"/>
                  <a:pt x="1195" y="652"/>
                  <a:pt x="1172" y="628"/>
                </a:cubicBezTo>
                <a:cubicBezTo>
                  <a:pt x="1165" y="613"/>
                  <a:pt x="1157" y="598"/>
                  <a:pt x="1150" y="580"/>
                </a:cubicBezTo>
                <a:close/>
                <a:moveTo>
                  <a:pt x="1149" y="579"/>
                </a:moveTo>
                <a:cubicBezTo>
                  <a:pt x="1141" y="562"/>
                  <a:pt x="1134" y="546"/>
                  <a:pt x="1128" y="531"/>
                </a:cubicBezTo>
                <a:cubicBezTo>
                  <a:pt x="1144" y="547"/>
                  <a:pt x="1160" y="563"/>
                  <a:pt x="1175" y="579"/>
                </a:cubicBezTo>
                <a:cubicBezTo>
                  <a:pt x="1185" y="600"/>
                  <a:pt x="1194" y="619"/>
                  <a:pt x="1203" y="637"/>
                </a:cubicBezTo>
                <a:cubicBezTo>
                  <a:pt x="1186" y="617"/>
                  <a:pt x="1167" y="598"/>
                  <a:pt x="1149" y="579"/>
                </a:cubicBezTo>
                <a:close/>
                <a:moveTo>
                  <a:pt x="1152" y="528"/>
                </a:moveTo>
                <a:cubicBezTo>
                  <a:pt x="1170" y="545"/>
                  <a:pt x="1187" y="563"/>
                  <a:pt x="1204" y="581"/>
                </a:cubicBezTo>
                <a:cubicBezTo>
                  <a:pt x="1216" y="606"/>
                  <a:pt x="1227" y="628"/>
                  <a:pt x="1239" y="648"/>
                </a:cubicBezTo>
                <a:cubicBezTo>
                  <a:pt x="1218" y="624"/>
                  <a:pt x="1197" y="601"/>
                  <a:pt x="1176" y="579"/>
                </a:cubicBezTo>
                <a:cubicBezTo>
                  <a:pt x="1169" y="563"/>
                  <a:pt x="1161" y="547"/>
                  <a:pt x="1152" y="528"/>
                </a:cubicBezTo>
                <a:close/>
                <a:moveTo>
                  <a:pt x="1152" y="526"/>
                </a:moveTo>
                <a:cubicBezTo>
                  <a:pt x="1145" y="511"/>
                  <a:pt x="1139" y="496"/>
                  <a:pt x="1132" y="480"/>
                </a:cubicBezTo>
                <a:cubicBezTo>
                  <a:pt x="1147" y="495"/>
                  <a:pt x="1163" y="510"/>
                  <a:pt x="1178" y="526"/>
                </a:cubicBezTo>
                <a:cubicBezTo>
                  <a:pt x="1178" y="526"/>
                  <a:pt x="1178" y="526"/>
                  <a:pt x="1178" y="526"/>
                </a:cubicBezTo>
                <a:cubicBezTo>
                  <a:pt x="1188" y="547"/>
                  <a:pt x="1195" y="564"/>
                  <a:pt x="1203" y="579"/>
                </a:cubicBezTo>
                <a:cubicBezTo>
                  <a:pt x="1186" y="561"/>
                  <a:pt x="1169" y="543"/>
                  <a:pt x="1152" y="526"/>
                </a:cubicBezTo>
                <a:close/>
                <a:moveTo>
                  <a:pt x="1164" y="494"/>
                </a:moveTo>
                <a:cubicBezTo>
                  <a:pt x="1161" y="487"/>
                  <a:pt x="1158" y="481"/>
                  <a:pt x="1155" y="474"/>
                </a:cubicBezTo>
                <a:cubicBezTo>
                  <a:pt x="1171" y="491"/>
                  <a:pt x="1188" y="508"/>
                  <a:pt x="1205" y="525"/>
                </a:cubicBezTo>
                <a:cubicBezTo>
                  <a:pt x="1216" y="548"/>
                  <a:pt x="1226" y="569"/>
                  <a:pt x="1236" y="587"/>
                </a:cubicBezTo>
                <a:cubicBezTo>
                  <a:pt x="1217" y="566"/>
                  <a:pt x="1197" y="545"/>
                  <a:pt x="1178" y="525"/>
                </a:cubicBezTo>
                <a:cubicBezTo>
                  <a:pt x="1173" y="515"/>
                  <a:pt x="1168" y="504"/>
                  <a:pt x="1164" y="494"/>
                </a:cubicBezTo>
                <a:close/>
                <a:moveTo>
                  <a:pt x="1154" y="473"/>
                </a:moveTo>
                <a:cubicBezTo>
                  <a:pt x="1152" y="469"/>
                  <a:pt x="1150" y="464"/>
                  <a:pt x="1148" y="460"/>
                </a:cubicBezTo>
                <a:cubicBezTo>
                  <a:pt x="1143" y="448"/>
                  <a:pt x="1137" y="437"/>
                  <a:pt x="1133" y="426"/>
                </a:cubicBezTo>
                <a:cubicBezTo>
                  <a:pt x="1148" y="440"/>
                  <a:pt x="1163" y="455"/>
                  <a:pt x="1178" y="470"/>
                </a:cubicBezTo>
                <a:cubicBezTo>
                  <a:pt x="1188" y="491"/>
                  <a:pt x="1196" y="508"/>
                  <a:pt x="1204" y="524"/>
                </a:cubicBezTo>
                <a:cubicBezTo>
                  <a:pt x="1187" y="506"/>
                  <a:pt x="1171" y="489"/>
                  <a:pt x="1154" y="473"/>
                </a:cubicBezTo>
                <a:close/>
                <a:moveTo>
                  <a:pt x="1166" y="441"/>
                </a:moveTo>
                <a:cubicBezTo>
                  <a:pt x="1162" y="434"/>
                  <a:pt x="1159" y="426"/>
                  <a:pt x="1156" y="419"/>
                </a:cubicBezTo>
                <a:cubicBezTo>
                  <a:pt x="1172" y="434"/>
                  <a:pt x="1188" y="450"/>
                  <a:pt x="1204" y="467"/>
                </a:cubicBezTo>
                <a:cubicBezTo>
                  <a:pt x="1214" y="489"/>
                  <a:pt x="1224" y="508"/>
                  <a:pt x="1233" y="526"/>
                </a:cubicBezTo>
                <a:cubicBezTo>
                  <a:pt x="1215" y="507"/>
                  <a:pt x="1197" y="488"/>
                  <a:pt x="1179" y="470"/>
                </a:cubicBezTo>
                <a:cubicBezTo>
                  <a:pt x="1174" y="459"/>
                  <a:pt x="1169" y="449"/>
                  <a:pt x="1166" y="441"/>
                </a:cubicBezTo>
                <a:close/>
                <a:moveTo>
                  <a:pt x="1183" y="422"/>
                </a:moveTo>
                <a:cubicBezTo>
                  <a:pt x="1181" y="419"/>
                  <a:pt x="1180" y="416"/>
                  <a:pt x="1179" y="414"/>
                </a:cubicBezTo>
                <a:cubicBezTo>
                  <a:pt x="1196" y="431"/>
                  <a:pt x="1214" y="449"/>
                  <a:pt x="1232" y="468"/>
                </a:cubicBezTo>
                <a:cubicBezTo>
                  <a:pt x="1245" y="494"/>
                  <a:pt x="1255" y="515"/>
                  <a:pt x="1265" y="534"/>
                </a:cubicBezTo>
                <a:cubicBezTo>
                  <a:pt x="1245" y="510"/>
                  <a:pt x="1224" y="488"/>
                  <a:pt x="1204" y="467"/>
                </a:cubicBezTo>
                <a:cubicBezTo>
                  <a:pt x="1198" y="454"/>
                  <a:pt x="1191" y="440"/>
                  <a:pt x="1183" y="422"/>
                </a:cubicBezTo>
                <a:close/>
                <a:moveTo>
                  <a:pt x="1178" y="412"/>
                </a:moveTo>
                <a:cubicBezTo>
                  <a:pt x="1170" y="396"/>
                  <a:pt x="1163" y="380"/>
                  <a:pt x="1156" y="364"/>
                </a:cubicBezTo>
                <a:cubicBezTo>
                  <a:pt x="1172" y="379"/>
                  <a:pt x="1188" y="394"/>
                  <a:pt x="1203" y="410"/>
                </a:cubicBezTo>
                <a:cubicBezTo>
                  <a:pt x="1206" y="416"/>
                  <a:pt x="1209" y="421"/>
                  <a:pt x="1211" y="427"/>
                </a:cubicBezTo>
                <a:cubicBezTo>
                  <a:pt x="1218" y="440"/>
                  <a:pt x="1224" y="453"/>
                  <a:pt x="1231" y="466"/>
                </a:cubicBezTo>
                <a:cubicBezTo>
                  <a:pt x="1213" y="448"/>
                  <a:pt x="1196" y="429"/>
                  <a:pt x="1178" y="412"/>
                </a:cubicBezTo>
                <a:close/>
                <a:moveTo>
                  <a:pt x="1200" y="403"/>
                </a:moveTo>
                <a:cubicBezTo>
                  <a:pt x="1192" y="387"/>
                  <a:pt x="1185" y="372"/>
                  <a:pt x="1178" y="357"/>
                </a:cubicBezTo>
                <a:cubicBezTo>
                  <a:pt x="1195" y="373"/>
                  <a:pt x="1212" y="390"/>
                  <a:pt x="1229" y="408"/>
                </a:cubicBezTo>
                <a:cubicBezTo>
                  <a:pt x="1239" y="427"/>
                  <a:pt x="1249" y="448"/>
                  <a:pt x="1261" y="471"/>
                </a:cubicBezTo>
                <a:cubicBezTo>
                  <a:pt x="1261" y="471"/>
                  <a:pt x="1261" y="471"/>
                  <a:pt x="1261" y="471"/>
                </a:cubicBezTo>
                <a:cubicBezTo>
                  <a:pt x="1242" y="450"/>
                  <a:pt x="1223" y="429"/>
                  <a:pt x="1203" y="410"/>
                </a:cubicBezTo>
                <a:cubicBezTo>
                  <a:pt x="1202" y="407"/>
                  <a:pt x="1201" y="405"/>
                  <a:pt x="1200" y="403"/>
                </a:cubicBezTo>
                <a:close/>
                <a:moveTo>
                  <a:pt x="1178" y="356"/>
                </a:moveTo>
                <a:cubicBezTo>
                  <a:pt x="1170" y="340"/>
                  <a:pt x="1163" y="324"/>
                  <a:pt x="1157" y="309"/>
                </a:cubicBezTo>
                <a:cubicBezTo>
                  <a:pt x="1171" y="322"/>
                  <a:pt x="1186" y="336"/>
                  <a:pt x="1201" y="351"/>
                </a:cubicBezTo>
                <a:cubicBezTo>
                  <a:pt x="1206" y="362"/>
                  <a:pt x="1212" y="373"/>
                  <a:pt x="1217" y="384"/>
                </a:cubicBezTo>
                <a:cubicBezTo>
                  <a:pt x="1221" y="392"/>
                  <a:pt x="1225" y="399"/>
                  <a:pt x="1229" y="407"/>
                </a:cubicBezTo>
                <a:cubicBezTo>
                  <a:pt x="1212" y="389"/>
                  <a:pt x="1195" y="372"/>
                  <a:pt x="1178" y="356"/>
                </a:cubicBezTo>
                <a:close/>
                <a:moveTo>
                  <a:pt x="1178" y="301"/>
                </a:moveTo>
                <a:cubicBezTo>
                  <a:pt x="1194" y="315"/>
                  <a:pt x="1209" y="330"/>
                  <a:pt x="1225" y="346"/>
                </a:cubicBezTo>
                <a:cubicBezTo>
                  <a:pt x="1228" y="352"/>
                  <a:pt x="1231" y="359"/>
                  <a:pt x="1234" y="365"/>
                </a:cubicBezTo>
                <a:cubicBezTo>
                  <a:pt x="1238" y="371"/>
                  <a:pt x="1241" y="377"/>
                  <a:pt x="1244" y="383"/>
                </a:cubicBezTo>
                <a:cubicBezTo>
                  <a:pt x="1248" y="392"/>
                  <a:pt x="1252" y="400"/>
                  <a:pt x="1257" y="408"/>
                </a:cubicBezTo>
                <a:cubicBezTo>
                  <a:pt x="1238" y="388"/>
                  <a:pt x="1220" y="369"/>
                  <a:pt x="1202" y="351"/>
                </a:cubicBezTo>
                <a:cubicBezTo>
                  <a:pt x="1193" y="333"/>
                  <a:pt x="1186" y="317"/>
                  <a:pt x="1178" y="301"/>
                </a:cubicBezTo>
                <a:close/>
                <a:moveTo>
                  <a:pt x="1200" y="293"/>
                </a:moveTo>
                <a:cubicBezTo>
                  <a:pt x="1217" y="310"/>
                  <a:pt x="1235" y="328"/>
                  <a:pt x="1252" y="346"/>
                </a:cubicBezTo>
                <a:cubicBezTo>
                  <a:pt x="1258" y="356"/>
                  <a:pt x="1258" y="356"/>
                  <a:pt x="1258" y="356"/>
                </a:cubicBezTo>
                <a:cubicBezTo>
                  <a:pt x="1267" y="375"/>
                  <a:pt x="1277" y="393"/>
                  <a:pt x="1287" y="412"/>
                </a:cubicBezTo>
                <a:cubicBezTo>
                  <a:pt x="1267" y="389"/>
                  <a:pt x="1246" y="367"/>
                  <a:pt x="1225" y="346"/>
                </a:cubicBezTo>
                <a:cubicBezTo>
                  <a:pt x="1216" y="328"/>
                  <a:pt x="1208" y="310"/>
                  <a:pt x="1200" y="293"/>
                </a:cubicBezTo>
                <a:close/>
                <a:moveTo>
                  <a:pt x="1251" y="344"/>
                </a:moveTo>
                <a:cubicBezTo>
                  <a:pt x="1251" y="344"/>
                  <a:pt x="1251" y="344"/>
                  <a:pt x="1251" y="344"/>
                </a:cubicBezTo>
                <a:cubicBezTo>
                  <a:pt x="1251" y="344"/>
                  <a:pt x="1251" y="344"/>
                  <a:pt x="1251" y="344"/>
                </a:cubicBezTo>
                <a:close/>
                <a:moveTo>
                  <a:pt x="1200" y="292"/>
                </a:moveTo>
                <a:cubicBezTo>
                  <a:pt x="1192" y="276"/>
                  <a:pt x="1185" y="260"/>
                  <a:pt x="1178" y="245"/>
                </a:cubicBezTo>
                <a:cubicBezTo>
                  <a:pt x="1193" y="258"/>
                  <a:pt x="1207" y="271"/>
                  <a:pt x="1222" y="286"/>
                </a:cubicBezTo>
                <a:cubicBezTo>
                  <a:pt x="1231" y="304"/>
                  <a:pt x="1241" y="324"/>
                  <a:pt x="1251" y="344"/>
                </a:cubicBezTo>
                <a:cubicBezTo>
                  <a:pt x="1234" y="326"/>
                  <a:pt x="1217" y="309"/>
                  <a:pt x="1200" y="292"/>
                </a:cubicBezTo>
                <a:close/>
                <a:moveTo>
                  <a:pt x="1200" y="237"/>
                </a:moveTo>
                <a:cubicBezTo>
                  <a:pt x="1215" y="252"/>
                  <a:pt x="1232" y="267"/>
                  <a:pt x="1248" y="284"/>
                </a:cubicBezTo>
                <a:cubicBezTo>
                  <a:pt x="1255" y="298"/>
                  <a:pt x="1262" y="312"/>
                  <a:pt x="1270" y="326"/>
                </a:cubicBezTo>
                <a:cubicBezTo>
                  <a:pt x="1273" y="332"/>
                  <a:pt x="1276" y="338"/>
                  <a:pt x="1279" y="344"/>
                </a:cubicBezTo>
                <a:cubicBezTo>
                  <a:pt x="1280" y="346"/>
                  <a:pt x="1280" y="346"/>
                  <a:pt x="1280" y="346"/>
                </a:cubicBezTo>
                <a:cubicBezTo>
                  <a:pt x="1261" y="325"/>
                  <a:pt x="1241" y="304"/>
                  <a:pt x="1222" y="286"/>
                </a:cubicBezTo>
                <a:cubicBezTo>
                  <a:pt x="1214" y="269"/>
                  <a:pt x="1207" y="252"/>
                  <a:pt x="1200" y="237"/>
                </a:cubicBezTo>
                <a:close/>
                <a:moveTo>
                  <a:pt x="1199" y="236"/>
                </a:moveTo>
                <a:cubicBezTo>
                  <a:pt x="1192" y="220"/>
                  <a:pt x="1186" y="205"/>
                  <a:pt x="1180" y="191"/>
                </a:cubicBezTo>
                <a:cubicBezTo>
                  <a:pt x="1193" y="203"/>
                  <a:pt x="1207" y="215"/>
                  <a:pt x="1220" y="228"/>
                </a:cubicBezTo>
                <a:cubicBezTo>
                  <a:pt x="1228" y="246"/>
                  <a:pt x="1237" y="264"/>
                  <a:pt x="1247" y="282"/>
                </a:cubicBezTo>
                <a:cubicBezTo>
                  <a:pt x="1231" y="266"/>
                  <a:pt x="1215" y="250"/>
                  <a:pt x="1199" y="236"/>
                </a:cubicBezTo>
                <a:close/>
                <a:moveTo>
                  <a:pt x="1199" y="179"/>
                </a:moveTo>
                <a:cubicBezTo>
                  <a:pt x="1213" y="192"/>
                  <a:pt x="1228" y="206"/>
                  <a:pt x="1243" y="221"/>
                </a:cubicBezTo>
                <a:cubicBezTo>
                  <a:pt x="1252" y="240"/>
                  <a:pt x="1263" y="261"/>
                  <a:pt x="1274" y="282"/>
                </a:cubicBezTo>
                <a:cubicBezTo>
                  <a:pt x="1256" y="263"/>
                  <a:pt x="1238" y="245"/>
                  <a:pt x="1221" y="228"/>
                </a:cubicBezTo>
                <a:cubicBezTo>
                  <a:pt x="1213" y="211"/>
                  <a:pt x="1206" y="195"/>
                  <a:pt x="1199" y="179"/>
                </a:cubicBezTo>
                <a:close/>
                <a:moveTo>
                  <a:pt x="1219" y="169"/>
                </a:moveTo>
                <a:cubicBezTo>
                  <a:pt x="1234" y="183"/>
                  <a:pt x="1250" y="199"/>
                  <a:pt x="1266" y="216"/>
                </a:cubicBezTo>
                <a:cubicBezTo>
                  <a:pt x="1277" y="237"/>
                  <a:pt x="1289" y="258"/>
                  <a:pt x="1301" y="282"/>
                </a:cubicBezTo>
                <a:cubicBezTo>
                  <a:pt x="1282" y="260"/>
                  <a:pt x="1262" y="239"/>
                  <a:pt x="1243" y="221"/>
                </a:cubicBezTo>
                <a:cubicBezTo>
                  <a:pt x="1235" y="203"/>
                  <a:pt x="1226" y="185"/>
                  <a:pt x="1219" y="169"/>
                </a:cubicBezTo>
                <a:close/>
                <a:moveTo>
                  <a:pt x="1219" y="168"/>
                </a:moveTo>
                <a:cubicBezTo>
                  <a:pt x="1212" y="152"/>
                  <a:pt x="1205" y="137"/>
                  <a:pt x="1200" y="122"/>
                </a:cubicBezTo>
                <a:cubicBezTo>
                  <a:pt x="1212" y="134"/>
                  <a:pt x="1226" y="146"/>
                  <a:pt x="1239" y="159"/>
                </a:cubicBezTo>
                <a:cubicBezTo>
                  <a:pt x="1247" y="177"/>
                  <a:pt x="1256" y="195"/>
                  <a:pt x="1266" y="214"/>
                </a:cubicBezTo>
                <a:cubicBezTo>
                  <a:pt x="1250" y="198"/>
                  <a:pt x="1234" y="182"/>
                  <a:pt x="1219" y="168"/>
                </a:cubicBezTo>
                <a:close/>
                <a:moveTo>
                  <a:pt x="1218" y="111"/>
                </a:moveTo>
                <a:cubicBezTo>
                  <a:pt x="1232" y="124"/>
                  <a:pt x="1247" y="138"/>
                  <a:pt x="1261" y="153"/>
                </a:cubicBezTo>
                <a:cubicBezTo>
                  <a:pt x="1271" y="172"/>
                  <a:pt x="1281" y="193"/>
                  <a:pt x="1292" y="214"/>
                </a:cubicBezTo>
                <a:cubicBezTo>
                  <a:pt x="1292" y="214"/>
                  <a:pt x="1292" y="214"/>
                  <a:pt x="1292" y="214"/>
                </a:cubicBezTo>
                <a:cubicBezTo>
                  <a:pt x="1274" y="194"/>
                  <a:pt x="1256" y="176"/>
                  <a:pt x="1239" y="159"/>
                </a:cubicBezTo>
                <a:cubicBezTo>
                  <a:pt x="1232" y="142"/>
                  <a:pt x="1225" y="126"/>
                  <a:pt x="1218" y="111"/>
                </a:cubicBezTo>
                <a:close/>
                <a:moveTo>
                  <a:pt x="1217" y="109"/>
                </a:moveTo>
                <a:cubicBezTo>
                  <a:pt x="1206" y="99"/>
                  <a:pt x="1195" y="89"/>
                  <a:pt x="1184" y="80"/>
                </a:cubicBezTo>
                <a:cubicBezTo>
                  <a:pt x="1180" y="67"/>
                  <a:pt x="1176" y="54"/>
                  <a:pt x="1173" y="42"/>
                </a:cubicBezTo>
                <a:cubicBezTo>
                  <a:pt x="1182" y="50"/>
                  <a:pt x="1191" y="58"/>
                  <a:pt x="1201" y="66"/>
                </a:cubicBezTo>
                <a:cubicBezTo>
                  <a:pt x="1206" y="80"/>
                  <a:pt x="1211" y="95"/>
                  <a:pt x="1217" y="109"/>
                </a:cubicBezTo>
                <a:close/>
                <a:moveTo>
                  <a:pt x="1198" y="121"/>
                </a:moveTo>
                <a:cubicBezTo>
                  <a:pt x="1188" y="111"/>
                  <a:pt x="1177" y="103"/>
                  <a:pt x="1167" y="94"/>
                </a:cubicBezTo>
                <a:cubicBezTo>
                  <a:pt x="1163" y="82"/>
                  <a:pt x="1160" y="70"/>
                  <a:pt x="1157" y="58"/>
                </a:cubicBezTo>
                <a:cubicBezTo>
                  <a:pt x="1166" y="65"/>
                  <a:pt x="1175" y="72"/>
                  <a:pt x="1184" y="80"/>
                </a:cubicBezTo>
                <a:cubicBezTo>
                  <a:pt x="1188" y="93"/>
                  <a:pt x="1193" y="107"/>
                  <a:pt x="1198" y="121"/>
                </a:cubicBezTo>
                <a:close/>
                <a:moveTo>
                  <a:pt x="1167" y="94"/>
                </a:moveTo>
                <a:cubicBezTo>
                  <a:pt x="1158" y="86"/>
                  <a:pt x="1149" y="80"/>
                  <a:pt x="1141" y="73"/>
                </a:cubicBezTo>
                <a:cubicBezTo>
                  <a:pt x="1138" y="62"/>
                  <a:pt x="1135" y="51"/>
                  <a:pt x="1133" y="41"/>
                </a:cubicBezTo>
                <a:cubicBezTo>
                  <a:pt x="1141" y="46"/>
                  <a:pt x="1148" y="52"/>
                  <a:pt x="1156" y="58"/>
                </a:cubicBezTo>
                <a:cubicBezTo>
                  <a:pt x="1159" y="69"/>
                  <a:pt x="1163" y="81"/>
                  <a:pt x="1167" y="94"/>
                </a:cubicBezTo>
                <a:close/>
                <a:moveTo>
                  <a:pt x="1140" y="74"/>
                </a:moveTo>
                <a:cubicBezTo>
                  <a:pt x="1143" y="85"/>
                  <a:pt x="1146" y="96"/>
                  <a:pt x="1150" y="108"/>
                </a:cubicBezTo>
                <a:cubicBezTo>
                  <a:pt x="1141" y="102"/>
                  <a:pt x="1133" y="95"/>
                  <a:pt x="1125" y="89"/>
                </a:cubicBezTo>
                <a:cubicBezTo>
                  <a:pt x="1122" y="79"/>
                  <a:pt x="1120" y="68"/>
                  <a:pt x="1118" y="58"/>
                </a:cubicBezTo>
                <a:cubicBezTo>
                  <a:pt x="1125" y="63"/>
                  <a:pt x="1133" y="68"/>
                  <a:pt x="1140" y="74"/>
                </a:cubicBezTo>
                <a:close/>
                <a:moveTo>
                  <a:pt x="1124" y="89"/>
                </a:moveTo>
                <a:cubicBezTo>
                  <a:pt x="1117" y="84"/>
                  <a:pt x="1110" y="79"/>
                  <a:pt x="1103" y="74"/>
                </a:cubicBezTo>
                <a:cubicBezTo>
                  <a:pt x="1101" y="64"/>
                  <a:pt x="1100" y="54"/>
                  <a:pt x="1098" y="45"/>
                </a:cubicBezTo>
                <a:cubicBezTo>
                  <a:pt x="1105" y="49"/>
                  <a:pt x="1111" y="53"/>
                  <a:pt x="1118" y="57"/>
                </a:cubicBezTo>
                <a:cubicBezTo>
                  <a:pt x="1120" y="68"/>
                  <a:pt x="1122" y="78"/>
                  <a:pt x="1124" y="89"/>
                </a:cubicBezTo>
                <a:close/>
                <a:moveTo>
                  <a:pt x="1102" y="74"/>
                </a:moveTo>
                <a:cubicBezTo>
                  <a:pt x="1096" y="70"/>
                  <a:pt x="1090" y="66"/>
                  <a:pt x="1085" y="62"/>
                </a:cubicBezTo>
                <a:cubicBezTo>
                  <a:pt x="1084" y="62"/>
                  <a:pt x="1084" y="62"/>
                  <a:pt x="1083" y="61"/>
                </a:cubicBezTo>
                <a:cubicBezTo>
                  <a:pt x="1082" y="52"/>
                  <a:pt x="1081" y="43"/>
                  <a:pt x="1081" y="34"/>
                </a:cubicBezTo>
                <a:cubicBezTo>
                  <a:pt x="1083" y="36"/>
                  <a:pt x="1086" y="37"/>
                  <a:pt x="1089" y="39"/>
                </a:cubicBezTo>
                <a:cubicBezTo>
                  <a:pt x="1092" y="41"/>
                  <a:pt x="1095" y="42"/>
                  <a:pt x="1098" y="44"/>
                </a:cubicBezTo>
                <a:cubicBezTo>
                  <a:pt x="1099" y="54"/>
                  <a:pt x="1100" y="64"/>
                  <a:pt x="1102" y="74"/>
                </a:cubicBezTo>
                <a:close/>
                <a:moveTo>
                  <a:pt x="1083" y="61"/>
                </a:moveTo>
                <a:cubicBezTo>
                  <a:pt x="1078" y="58"/>
                  <a:pt x="1072" y="55"/>
                  <a:pt x="1066" y="53"/>
                </a:cubicBezTo>
                <a:cubicBezTo>
                  <a:pt x="1065" y="44"/>
                  <a:pt x="1065" y="35"/>
                  <a:pt x="1065" y="27"/>
                </a:cubicBezTo>
                <a:cubicBezTo>
                  <a:pt x="1070" y="29"/>
                  <a:pt x="1075" y="31"/>
                  <a:pt x="1080" y="34"/>
                </a:cubicBezTo>
                <a:cubicBezTo>
                  <a:pt x="1081" y="43"/>
                  <a:pt x="1082" y="52"/>
                  <a:pt x="1083" y="61"/>
                </a:cubicBezTo>
                <a:close/>
                <a:moveTo>
                  <a:pt x="1068" y="79"/>
                </a:moveTo>
                <a:cubicBezTo>
                  <a:pt x="1062" y="76"/>
                  <a:pt x="1057" y="74"/>
                  <a:pt x="1052" y="72"/>
                </a:cubicBezTo>
                <a:cubicBezTo>
                  <a:pt x="1051" y="72"/>
                  <a:pt x="1051" y="72"/>
                  <a:pt x="1051" y="72"/>
                </a:cubicBezTo>
                <a:cubicBezTo>
                  <a:pt x="1051" y="64"/>
                  <a:pt x="1050" y="55"/>
                  <a:pt x="1050" y="47"/>
                </a:cubicBezTo>
                <a:cubicBezTo>
                  <a:pt x="1052" y="48"/>
                  <a:pt x="1055" y="49"/>
                  <a:pt x="1057" y="50"/>
                </a:cubicBezTo>
                <a:cubicBezTo>
                  <a:pt x="1059" y="50"/>
                  <a:pt x="1062" y="52"/>
                  <a:pt x="1065" y="53"/>
                </a:cubicBezTo>
                <a:cubicBezTo>
                  <a:pt x="1066" y="61"/>
                  <a:pt x="1067" y="70"/>
                  <a:pt x="1068" y="79"/>
                </a:cubicBezTo>
                <a:close/>
                <a:moveTo>
                  <a:pt x="1053" y="98"/>
                </a:moveTo>
                <a:cubicBezTo>
                  <a:pt x="1051" y="97"/>
                  <a:pt x="1048" y="96"/>
                  <a:pt x="1045" y="95"/>
                </a:cubicBezTo>
                <a:cubicBezTo>
                  <a:pt x="1042" y="94"/>
                  <a:pt x="1040" y="93"/>
                  <a:pt x="1037" y="92"/>
                </a:cubicBezTo>
                <a:cubicBezTo>
                  <a:pt x="1036" y="83"/>
                  <a:pt x="1036" y="75"/>
                  <a:pt x="1035" y="67"/>
                </a:cubicBezTo>
                <a:cubicBezTo>
                  <a:pt x="1041" y="68"/>
                  <a:pt x="1046" y="70"/>
                  <a:pt x="1051" y="72"/>
                </a:cubicBezTo>
                <a:cubicBezTo>
                  <a:pt x="1051" y="81"/>
                  <a:pt x="1052" y="90"/>
                  <a:pt x="1053" y="98"/>
                </a:cubicBezTo>
                <a:close/>
                <a:moveTo>
                  <a:pt x="1036" y="92"/>
                </a:moveTo>
                <a:cubicBezTo>
                  <a:pt x="1031" y="90"/>
                  <a:pt x="1026" y="87"/>
                  <a:pt x="1021" y="85"/>
                </a:cubicBezTo>
                <a:cubicBezTo>
                  <a:pt x="1021" y="77"/>
                  <a:pt x="1021" y="69"/>
                  <a:pt x="1021" y="61"/>
                </a:cubicBezTo>
                <a:cubicBezTo>
                  <a:pt x="1025" y="63"/>
                  <a:pt x="1030" y="64"/>
                  <a:pt x="1035" y="66"/>
                </a:cubicBezTo>
                <a:cubicBezTo>
                  <a:pt x="1035" y="75"/>
                  <a:pt x="1036" y="83"/>
                  <a:pt x="1036" y="92"/>
                </a:cubicBezTo>
                <a:close/>
                <a:moveTo>
                  <a:pt x="1035" y="66"/>
                </a:moveTo>
                <a:cubicBezTo>
                  <a:pt x="1030" y="64"/>
                  <a:pt x="1025" y="62"/>
                  <a:pt x="1021" y="60"/>
                </a:cubicBezTo>
                <a:cubicBezTo>
                  <a:pt x="1021" y="52"/>
                  <a:pt x="1021" y="44"/>
                  <a:pt x="1022" y="36"/>
                </a:cubicBezTo>
                <a:cubicBezTo>
                  <a:pt x="1026" y="38"/>
                  <a:pt x="1031" y="40"/>
                  <a:pt x="1035" y="41"/>
                </a:cubicBezTo>
                <a:cubicBezTo>
                  <a:pt x="1035" y="49"/>
                  <a:pt x="1035" y="58"/>
                  <a:pt x="1035" y="66"/>
                </a:cubicBezTo>
                <a:close/>
                <a:moveTo>
                  <a:pt x="1020" y="60"/>
                </a:moveTo>
                <a:cubicBezTo>
                  <a:pt x="1016" y="58"/>
                  <a:pt x="1011" y="56"/>
                  <a:pt x="1007" y="54"/>
                </a:cubicBezTo>
                <a:cubicBezTo>
                  <a:pt x="1007" y="47"/>
                  <a:pt x="1008" y="39"/>
                  <a:pt x="1009" y="31"/>
                </a:cubicBezTo>
                <a:cubicBezTo>
                  <a:pt x="1013" y="33"/>
                  <a:pt x="1017" y="34"/>
                  <a:pt x="1022" y="36"/>
                </a:cubicBezTo>
                <a:cubicBezTo>
                  <a:pt x="1021" y="44"/>
                  <a:pt x="1021" y="52"/>
                  <a:pt x="1020" y="60"/>
                </a:cubicBezTo>
                <a:close/>
                <a:moveTo>
                  <a:pt x="1020" y="61"/>
                </a:moveTo>
                <a:cubicBezTo>
                  <a:pt x="1020" y="69"/>
                  <a:pt x="1020" y="77"/>
                  <a:pt x="1020" y="85"/>
                </a:cubicBezTo>
                <a:cubicBezTo>
                  <a:pt x="1015" y="83"/>
                  <a:pt x="1011" y="81"/>
                  <a:pt x="1006" y="79"/>
                </a:cubicBezTo>
                <a:cubicBezTo>
                  <a:pt x="1006" y="71"/>
                  <a:pt x="1006" y="63"/>
                  <a:pt x="1007" y="55"/>
                </a:cubicBezTo>
                <a:cubicBezTo>
                  <a:pt x="1011" y="57"/>
                  <a:pt x="1016" y="59"/>
                  <a:pt x="1020" y="61"/>
                </a:cubicBezTo>
                <a:close/>
                <a:moveTo>
                  <a:pt x="1005" y="79"/>
                </a:moveTo>
                <a:cubicBezTo>
                  <a:pt x="1001" y="77"/>
                  <a:pt x="997" y="75"/>
                  <a:pt x="993" y="74"/>
                </a:cubicBezTo>
                <a:cubicBezTo>
                  <a:pt x="994" y="66"/>
                  <a:pt x="994" y="58"/>
                  <a:pt x="995" y="50"/>
                </a:cubicBezTo>
                <a:cubicBezTo>
                  <a:pt x="999" y="52"/>
                  <a:pt x="1002" y="53"/>
                  <a:pt x="1006" y="55"/>
                </a:cubicBezTo>
                <a:cubicBezTo>
                  <a:pt x="1006" y="63"/>
                  <a:pt x="1005" y="71"/>
                  <a:pt x="1005" y="79"/>
                </a:cubicBezTo>
                <a:close/>
                <a:moveTo>
                  <a:pt x="993" y="73"/>
                </a:moveTo>
                <a:cubicBezTo>
                  <a:pt x="993" y="73"/>
                  <a:pt x="993" y="73"/>
                  <a:pt x="993" y="73"/>
                </a:cubicBezTo>
                <a:cubicBezTo>
                  <a:pt x="989" y="72"/>
                  <a:pt x="985" y="70"/>
                  <a:pt x="981" y="68"/>
                </a:cubicBezTo>
                <a:cubicBezTo>
                  <a:pt x="982" y="60"/>
                  <a:pt x="983" y="53"/>
                  <a:pt x="984" y="45"/>
                </a:cubicBezTo>
                <a:cubicBezTo>
                  <a:pt x="987" y="47"/>
                  <a:pt x="991" y="48"/>
                  <a:pt x="995" y="50"/>
                </a:cubicBezTo>
                <a:cubicBezTo>
                  <a:pt x="994" y="58"/>
                  <a:pt x="993" y="65"/>
                  <a:pt x="993" y="73"/>
                </a:cubicBezTo>
                <a:close/>
                <a:moveTo>
                  <a:pt x="981" y="68"/>
                </a:moveTo>
                <a:cubicBezTo>
                  <a:pt x="977" y="66"/>
                  <a:pt x="973" y="65"/>
                  <a:pt x="970" y="63"/>
                </a:cubicBezTo>
                <a:cubicBezTo>
                  <a:pt x="970" y="55"/>
                  <a:pt x="972" y="48"/>
                  <a:pt x="973" y="40"/>
                </a:cubicBezTo>
                <a:cubicBezTo>
                  <a:pt x="976" y="42"/>
                  <a:pt x="980" y="43"/>
                  <a:pt x="983" y="45"/>
                </a:cubicBezTo>
                <a:cubicBezTo>
                  <a:pt x="982" y="52"/>
                  <a:pt x="981" y="60"/>
                  <a:pt x="981" y="68"/>
                </a:cubicBezTo>
                <a:close/>
                <a:moveTo>
                  <a:pt x="969" y="63"/>
                </a:moveTo>
                <a:cubicBezTo>
                  <a:pt x="965" y="61"/>
                  <a:pt x="962" y="59"/>
                  <a:pt x="958" y="58"/>
                </a:cubicBezTo>
                <a:cubicBezTo>
                  <a:pt x="959" y="50"/>
                  <a:pt x="960" y="42"/>
                  <a:pt x="962" y="35"/>
                </a:cubicBezTo>
                <a:cubicBezTo>
                  <a:pt x="965" y="37"/>
                  <a:pt x="969" y="38"/>
                  <a:pt x="972" y="40"/>
                </a:cubicBezTo>
                <a:cubicBezTo>
                  <a:pt x="971" y="48"/>
                  <a:pt x="970" y="55"/>
                  <a:pt x="969" y="63"/>
                </a:cubicBezTo>
                <a:close/>
                <a:moveTo>
                  <a:pt x="957" y="57"/>
                </a:moveTo>
                <a:cubicBezTo>
                  <a:pt x="954" y="56"/>
                  <a:pt x="951" y="54"/>
                  <a:pt x="948" y="53"/>
                </a:cubicBezTo>
                <a:cubicBezTo>
                  <a:pt x="949" y="51"/>
                  <a:pt x="949" y="49"/>
                  <a:pt x="949" y="46"/>
                </a:cubicBezTo>
                <a:cubicBezTo>
                  <a:pt x="950" y="41"/>
                  <a:pt x="951" y="36"/>
                  <a:pt x="952" y="31"/>
                </a:cubicBezTo>
                <a:cubicBezTo>
                  <a:pt x="955" y="32"/>
                  <a:pt x="958" y="34"/>
                  <a:pt x="961" y="35"/>
                </a:cubicBezTo>
                <a:cubicBezTo>
                  <a:pt x="960" y="42"/>
                  <a:pt x="958" y="50"/>
                  <a:pt x="957" y="57"/>
                </a:cubicBezTo>
                <a:close/>
                <a:moveTo>
                  <a:pt x="957" y="58"/>
                </a:moveTo>
                <a:cubicBezTo>
                  <a:pt x="956" y="65"/>
                  <a:pt x="955" y="72"/>
                  <a:pt x="955" y="79"/>
                </a:cubicBezTo>
                <a:cubicBezTo>
                  <a:pt x="952" y="77"/>
                  <a:pt x="948" y="76"/>
                  <a:pt x="945" y="74"/>
                </a:cubicBezTo>
                <a:cubicBezTo>
                  <a:pt x="946" y="67"/>
                  <a:pt x="947" y="60"/>
                  <a:pt x="948" y="54"/>
                </a:cubicBezTo>
                <a:cubicBezTo>
                  <a:pt x="951" y="55"/>
                  <a:pt x="954" y="56"/>
                  <a:pt x="957" y="58"/>
                </a:cubicBezTo>
                <a:close/>
                <a:moveTo>
                  <a:pt x="945" y="74"/>
                </a:moveTo>
                <a:cubicBezTo>
                  <a:pt x="941" y="72"/>
                  <a:pt x="936" y="70"/>
                  <a:pt x="932" y="68"/>
                </a:cubicBezTo>
                <a:cubicBezTo>
                  <a:pt x="933" y="66"/>
                  <a:pt x="933" y="64"/>
                  <a:pt x="933" y="62"/>
                </a:cubicBezTo>
                <a:cubicBezTo>
                  <a:pt x="934" y="57"/>
                  <a:pt x="935" y="52"/>
                  <a:pt x="936" y="47"/>
                </a:cubicBezTo>
                <a:cubicBezTo>
                  <a:pt x="940" y="49"/>
                  <a:pt x="944" y="51"/>
                  <a:pt x="948" y="53"/>
                </a:cubicBezTo>
                <a:cubicBezTo>
                  <a:pt x="947" y="60"/>
                  <a:pt x="946" y="67"/>
                  <a:pt x="945" y="74"/>
                </a:cubicBezTo>
                <a:close/>
                <a:moveTo>
                  <a:pt x="933" y="62"/>
                </a:moveTo>
                <a:cubicBezTo>
                  <a:pt x="932" y="64"/>
                  <a:pt x="932" y="66"/>
                  <a:pt x="932" y="68"/>
                </a:cubicBezTo>
                <a:cubicBezTo>
                  <a:pt x="928" y="66"/>
                  <a:pt x="924" y="64"/>
                  <a:pt x="920" y="62"/>
                </a:cubicBezTo>
                <a:cubicBezTo>
                  <a:pt x="921" y="55"/>
                  <a:pt x="922" y="48"/>
                  <a:pt x="923" y="41"/>
                </a:cubicBezTo>
                <a:cubicBezTo>
                  <a:pt x="927" y="43"/>
                  <a:pt x="931" y="45"/>
                  <a:pt x="935" y="47"/>
                </a:cubicBezTo>
                <a:cubicBezTo>
                  <a:pt x="934" y="52"/>
                  <a:pt x="934" y="57"/>
                  <a:pt x="933" y="62"/>
                </a:cubicBezTo>
                <a:close/>
                <a:moveTo>
                  <a:pt x="920" y="61"/>
                </a:moveTo>
                <a:cubicBezTo>
                  <a:pt x="915" y="59"/>
                  <a:pt x="911" y="57"/>
                  <a:pt x="907" y="55"/>
                </a:cubicBezTo>
                <a:cubicBezTo>
                  <a:pt x="908" y="48"/>
                  <a:pt x="908" y="41"/>
                  <a:pt x="909" y="34"/>
                </a:cubicBezTo>
                <a:cubicBezTo>
                  <a:pt x="913" y="36"/>
                  <a:pt x="918" y="38"/>
                  <a:pt x="922" y="41"/>
                </a:cubicBezTo>
                <a:cubicBezTo>
                  <a:pt x="921" y="48"/>
                  <a:pt x="921" y="55"/>
                  <a:pt x="920" y="61"/>
                </a:cubicBezTo>
                <a:close/>
                <a:moveTo>
                  <a:pt x="920" y="62"/>
                </a:moveTo>
                <a:cubicBezTo>
                  <a:pt x="919" y="67"/>
                  <a:pt x="918" y="73"/>
                  <a:pt x="917" y="79"/>
                </a:cubicBezTo>
                <a:cubicBezTo>
                  <a:pt x="917" y="80"/>
                  <a:pt x="917" y="81"/>
                  <a:pt x="917" y="83"/>
                </a:cubicBezTo>
                <a:cubicBezTo>
                  <a:pt x="913" y="81"/>
                  <a:pt x="909" y="78"/>
                  <a:pt x="905" y="76"/>
                </a:cubicBezTo>
                <a:cubicBezTo>
                  <a:pt x="905" y="70"/>
                  <a:pt x="906" y="63"/>
                  <a:pt x="907" y="55"/>
                </a:cubicBezTo>
                <a:cubicBezTo>
                  <a:pt x="911" y="57"/>
                  <a:pt x="915" y="60"/>
                  <a:pt x="920" y="62"/>
                </a:cubicBezTo>
                <a:close/>
                <a:moveTo>
                  <a:pt x="904" y="76"/>
                </a:moveTo>
                <a:cubicBezTo>
                  <a:pt x="900" y="74"/>
                  <a:pt x="895" y="71"/>
                  <a:pt x="891" y="69"/>
                </a:cubicBezTo>
                <a:cubicBezTo>
                  <a:pt x="891" y="62"/>
                  <a:pt x="892" y="55"/>
                  <a:pt x="893" y="48"/>
                </a:cubicBezTo>
                <a:cubicBezTo>
                  <a:pt x="897" y="50"/>
                  <a:pt x="902" y="53"/>
                  <a:pt x="906" y="55"/>
                </a:cubicBezTo>
                <a:cubicBezTo>
                  <a:pt x="906" y="62"/>
                  <a:pt x="905" y="69"/>
                  <a:pt x="904" y="76"/>
                </a:cubicBezTo>
                <a:close/>
                <a:moveTo>
                  <a:pt x="890" y="69"/>
                </a:moveTo>
                <a:cubicBezTo>
                  <a:pt x="886" y="66"/>
                  <a:pt x="881" y="63"/>
                  <a:pt x="876" y="61"/>
                </a:cubicBezTo>
                <a:cubicBezTo>
                  <a:pt x="876" y="61"/>
                  <a:pt x="876" y="61"/>
                  <a:pt x="876" y="61"/>
                </a:cubicBezTo>
                <a:cubicBezTo>
                  <a:pt x="877" y="54"/>
                  <a:pt x="877" y="46"/>
                  <a:pt x="878" y="39"/>
                </a:cubicBezTo>
                <a:cubicBezTo>
                  <a:pt x="882" y="42"/>
                  <a:pt x="887" y="45"/>
                  <a:pt x="892" y="47"/>
                </a:cubicBezTo>
                <a:cubicBezTo>
                  <a:pt x="892" y="54"/>
                  <a:pt x="891" y="61"/>
                  <a:pt x="890" y="69"/>
                </a:cubicBezTo>
                <a:close/>
                <a:moveTo>
                  <a:pt x="890" y="69"/>
                </a:moveTo>
                <a:cubicBezTo>
                  <a:pt x="890" y="76"/>
                  <a:pt x="889" y="84"/>
                  <a:pt x="888" y="91"/>
                </a:cubicBezTo>
                <a:cubicBezTo>
                  <a:pt x="884" y="88"/>
                  <a:pt x="879" y="86"/>
                  <a:pt x="875" y="83"/>
                </a:cubicBezTo>
                <a:cubicBezTo>
                  <a:pt x="875" y="82"/>
                  <a:pt x="875" y="82"/>
                  <a:pt x="875" y="82"/>
                </a:cubicBezTo>
                <a:cubicBezTo>
                  <a:pt x="876" y="75"/>
                  <a:pt x="876" y="68"/>
                  <a:pt x="876" y="61"/>
                </a:cubicBezTo>
                <a:cubicBezTo>
                  <a:pt x="881" y="64"/>
                  <a:pt x="886" y="67"/>
                  <a:pt x="890" y="69"/>
                </a:cubicBezTo>
                <a:close/>
                <a:moveTo>
                  <a:pt x="875" y="82"/>
                </a:moveTo>
                <a:cubicBezTo>
                  <a:pt x="875" y="83"/>
                  <a:pt x="875" y="83"/>
                  <a:pt x="875" y="83"/>
                </a:cubicBezTo>
                <a:cubicBezTo>
                  <a:pt x="869" y="80"/>
                  <a:pt x="863" y="77"/>
                  <a:pt x="857" y="73"/>
                </a:cubicBezTo>
                <a:cubicBezTo>
                  <a:pt x="858" y="66"/>
                  <a:pt x="858" y="58"/>
                  <a:pt x="858" y="51"/>
                </a:cubicBezTo>
                <a:cubicBezTo>
                  <a:pt x="864" y="54"/>
                  <a:pt x="870" y="58"/>
                  <a:pt x="876" y="61"/>
                </a:cubicBezTo>
                <a:cubicBezTo>
                  <a:pt x="875" y="68"/>
                  <a:pt x="875" y="75"/>
                  <a:pt x="875" y="82"/>
                </a:cubicBezTo>
                <a:close/>
                <a:moveTo>
                  <a:pt x="857" y="73"/>
                </a:moveTo>
                <a:cubicBezTo>
                  <a:pt x="852" y="70"/>
                  <a:pt x="847" y="67"/>
                  <a:pt x="842" y="64"/>
                </a:cubicBezTo>
                <a:cubicBezTo>
                  <a:pt x="842" y="57"/>
                  <a:pt x="842" y="49"/>
                  <a:pt x="843" y="42"/>
                </a:cubicBezTo>
                <a:cubicBezTo>
                  <a:pt x="848" y="45"/>
                  <a:pt x="853" y="48"/>
                  <a:pt x="858" y="51"/>
                </a:cubicBezTo>
                <a:cubicBezTo>
                  <a:pt x="858" y="58"/>
                  <a:pt x="857" y="66"/>
                  <a:pt x="857" y="73"/>
                </a:cubicBezTo>
                <a:close/>
                <a:moveTo>
                  <a:pt x="857" y="74"/>
                </a:moveTo>
                <a:cubicBezTo>
                  <a:pt x="857" y="81"/>
                  <a:pt x="856" y="88"/>
                  <a:pt x="856" y="95"/>
                </a:cubicBezTo>
                <a:cubicBezTo>
                  <a:pt x="851" y="93"/>
                  <a:pt x="846" y="90"/>
                  <a:pt x="842" y="87"/>
                </a:cubicBezTo>
                <a:cubicBezTo>
                  <a:pt x="842" y="80"/>
                  <a:pt x="842" y="72"/>
                  <a:pt x="842" y="65"/>
                </a:cubicBezTo>
                <a:cubicBezTo>
                  <a:pt x="847" y="68"/>
                  <a:pt x="852" y="71"/>
                  <a:pt x="857" y="74"/>
                </a:cubicBezTo>
                <a:close/>
                <a:moveTo>
                  <a:pt x="856" y="96"/>
                </a:moveTo>
                <a:cubicBezTo>
                  <a:pt x="856" y="103"/>
                  <a:pt x="855" y="110"/>
                  <a:pt x="855" y="118"/>
                </a:cubicBezTo>
                <a:cubicBezTo>
                  <a:pt x="850" y="115"/>
                  <a:pt x="846" y="112"/>
                  <a:pt x="841" y="110"/>
                </a:cubicBezTo>
                <a:cubicBezTo>
                  <a:pt x="841" y="102"/>
                  <a:pt x="841" y="95"/>
                  <a:pt x="842" y="87"/>
                </a:cubicBezTo>
                <a:cubicBezTo>
                  <a:pt x="846" y="90"/>
                  <a:pt x="851" y="93"/>
                  <a:pt x="856" y="96"/>
                </a:cubicBezTo>
                <a:close/>
                <a:moveTo>
                  <a:pt x="855" y="118"/>
                </a:moveTo>
                <a:cubicBezTo>
                  <a:pt x="855" y="126"/>
                  <a:pt x="855" y="133"/>
                  <a:pt x="854" y="140"/>
                </a:cubicBezTo>
                <a:cubicBezTo>
                  <a:pt x="854" y="141"/>
                  <a:pt x="854" y="141"/>
                  <a:pt x="854" y="141"/>
                </a:cubicBezTo>
                <a:cubicBezTo>
                  <a:pt x="850" y="138"/>
                  <a:pt x="845" y="135"/>
                  <a:pt x="841" y="133"/>
                </a:cubicBezTo>
                <a:cubicBezTo>
                  <a:pt x="841" y="125"/>
                  <a:pt x="841" y="118"/>
                  <a:pt x="841" y="110"/>
                </a:cubicBezTo>
                <a:cubicBezTo>
                  <a:pt x="846" y="113"/>
                  <a:pt x="850" y="116"/>
                  <a:pt x="855" y="118"/>
                </a:cubicBezTo>
                <a:close/>
                <a:moveTo>
                  <a:pt x="854" y="141"/>
                </a:moveTo>
                <a:cubicBezTo>
                  <a:pt x="854" y="148"/>
                  <a:pt x="854" y="156"/>
                  <a:pt x="854" y="163"/>
                </a:cubicBezTo>
                <a:cubicBezTo>
                  <a:pt x="849" y="161"/>
                  <a:pt x="845" y="158"/>
                  <a:pt x="840" y="155"/>
                </a:cubicBezTo>
                <a:cubicBezTo>
                  <a:pt x="840" y="148"/>
                  <a:pt x="840" y="141"/>
                  <a:pt x="841" y="133"/>
                </a:cubicBezTo>
                <a:cubicBezTo>
                  <a:pt x="845" y="136"/>
                  <a:pt x="850" y="138"/>
                  <a:pt x="854" y="141"/>
                </a:cubicBezTo>
                <a:close/>
                <a:moveTo>
                  <a:pt x="840" y="132"/>
                </a:moveTo>
                <a:cubicBezTo>
                  <a:pt x="835" y="129"/>
                  <a:pt x="830" y="127"/>
                  <a:pt x="826" y="124"/>
                </a:cubicBezTo>
                <a:cubicBezTo>
                  <a:pt x="826" y="116"/>
                  <a:pt x="826" y="109"/>
                  <a:pt x="826" y="101"/>
                </a:cubicBezTo>
                <a:cubicBezTo>
                  <a:pt x="831" y="104"/>
                  <a:pt x="836" y="107"/>
                  <a:pt x="841" y="110"/>
                </a:cubicBezTo>
                <a:cubicBezTo>
                  <a:pt x="840" y="117"/>
                  <a:pt x="840" y="125"/>
                  <a:pt x="840" y="132"/>
                </a:cubicBezTo>
                <a:close/>
                <a:moveTo>
                  <a:pt x="825" y="77"/>
                </a:moveTo>
                <a:cubicBezTo>
                  <a:pt x="820" y="74"/>
                  <a:pt x="815" y="70"/>
                  <a:pt x="810" y="67"/>
                </a:cubicBezTo>
                <a:cubicBezTo>
                  <a:pt x="809" y="60"/>
                  <a:pt x="809" y="52"/>
                  <a:pt x="809" y="45"/>
                </a:cubicBezTo>
                <a:cubicBezTo>
                  <a:pt x="815" y="48"/>
                  <a:pt x="820" y="51"/>
                  <a:pt x="826" y="55"/>
                </a:cubicBezTo>
                <a:cubicBezTo>
                  <a:pt x="826" y="62"/>
                  <a:pt x="825" y="70"/>
                  <a:pt x="825" y="77"/>
                </a:cubicBezTo>
                <a:close/>
                <a:moveTo>
                  <a:pt x="825" y="78"/>
                </a:moveTo>
                <a:cubicBezTo>
                  <a:pt x="825" y="85"/>
                  <a:pt x="825" y="93"/>
                  <a:pt x="825" y="100"/>
                </a:cubicBezTo>
                <a:cubicBezTo>
                  <a:pt x="820" y="97"/>
                  <a:pt x="815" y="94"/>
                  <a:pt x="810" y="90"/>
                </a:cubicBezTo>
                <a:cubicBezTo>
                  <a:pt x="810" y="83"/>
                  <a:pt x="810" y="75"/>
                  <a:pt x="810" y="68"/>
                </a:cubicBezTo>
                <a:cubicBezTo>
                  <a:pt x="815" y="71"/>
                  <a:pt x="820" y="74"/>
                  <a:pt x="825" y="78"/>
                </a:cubicBezTo>
                <a:close/>
                <a:moveTo>
                  <a:pt x="810" y="160"/>
                </a:moveTo>
                <a:cubicBezTo>
                  <a:pt x="805" y="157"/>
                  <a:pt x="800" y="154"/>
                  <a:pt x="795" y="151"/>
                </a:cubicBezTo>
                <a:cubicBezTo>
                  <a:pt x="794" y="143"/>
                  <a:pt x="794" y="136"/>
                  <a:pt x="794" y="128"/>
                </a:cubicBezTo>
                <a:cubicBezTo>
                  <a:pt x="799" y="131"/>
                  <a:pt x="804" y="134"/>
                  <a:pt x="810" y="138"/>
                </a:cubicBezTo>
                <a:cubicBezTo>
                  <a:pt x="810" y="145"/>
                  <a:pt x="810" y="153"/>
                  <a:pt x="810" y="160"/>
                </a:cubicBezTo>
                <a:close/>
                <a:moveTo>
                  <a:pt x="810" y="185"/>
                </a:moveTo>
                <a:cubicBezTo>
                  <a:pt x="810" y="189"/>
                  <a:pt x="810" y="189"/>
                  <a:pt x="810" y="189"/>
                </a:cubicBezTo>
                <a:cubicBezTo>
                  <a:pt x="811" y="195"/>
                  <a:pt x="811" y="201"/>
                  <a:pt x="811" y="207"/>
                </a:cubicBezTo>
                <a:cubicBezTo>
                  <a:pt x="806" y="204"/>
                  <a:pt x="801" y="201"/>
                  <a:pt x="797" y="198"/>
                </a:cubicBezTo>
                <a:cubicBezTo>
                  <a:pt x="796" y="191"/>
                  <a:pt x="796" y="183"/>
                  <a:pt x="796" y="176"/>
                </a:cubicBezTo>
                <a:cubicBezTo>
                  <a:pt x="800" y="179"/>
                  <a:pt x="805" y="182"/>
                  <a:pt x="810" y="185"/>
                </a:cubicBezTo>
                <a:close/>
                <a:moveTo>
                  <a:pt x="811" y="208"/>
                </a:moveTo>
                <a:cubicBezTo>
                  <a:pt x="811" y="215"/>
                  <a:pt x="811" y="223"/>
                  <a:pt x="812" y="231"/>
                </a:cubicBezTo>
                <a:cubicBezTo>
                  <a:pt x="807" y="228"/>
                  <a:pt x="802" y="225"/>
                  <a:pt x="798" y="222"/>
                </a:cubicBezTo>
                <a:cubicBezTo>
                  <a:pt x="798" y="217"/>
                  <a:pt x="797" y="211"/>
                  <a:pt x="797" y="205"/>
                </a:cubicBezTo>
                <a:cubicBezTo>
                  <a:pt x="797" y="203"/>
                  <a:pt x="797" y="201"/>
                  <a:pt x="797" y="199"/>
                </a:cubicBezTo>
                <a:cubicBezTo>
                  <a:pt x="801" y="202"/>
                  <a:pt x="806" y="205"/>
                  <a:pt x="811" y="208"/>
                </a:cubicBezTo>
                <a:close/>
                <a:moveTo>
                  <a:pt x="812" y="231"/>
                </a:moveTo>
                <a:cubicBezTo>
                  <a:pt x="812" y="239"/>
                  <a:pt x="812" y="247"/>
                  <a:pt x="813" y="254"/>
                </a:cubicBezTo>
                <a:cubicBezTo>
                  <a:pt x="808" y="251"/>
                  <a:pt x="804" y="249"/>
                  <a:pt x="799" y="246"/>
                </a:cubicBezTo>
                <a:cubicBezTo>
                  <a:pt x="799" y="238"/>
                  <a:pt x="798" y="230"/>
                  <a:pt x="798" y="223"/>
                </a:cubicBezTo>
                <a:cubicBezTo>
                  <a:pt x="802" y="226"/>
                  <a:pt x="807" y="228"/>
                  <a:pt x="812" y="231"/>
                </a:cubicBezTo>
                <a:close/>
                <a:moveTo>
                  <a:pt x="813" y="255"/>
                </a:moveTo>
                <a:cubicBezTo>
                  <a:pt x="813" y="262"/>
                  <a:pt x="814" y="270"/>
                  <a:pt x="814" y="277"/>
                </a:cubicBezTo>
                <a:cubicBezTo>
                  <a:pt x="810" y="275"/>
                  <a:pt x="805" y="272"/>
                  <a:pt x="800" y="269"/>
                </a:cubicBezTo>
                <a:cubicBezTo>
                  <a:pt x="800" y="262"/>
                  <a:pt x="800" y="254"/>
                  <a:pt x="799" y="246"/>
                </a:cubicBezTo>
                <a:cubicBezTo>
                  <a:pt x="804" y="249"/>
                  <a:pt x="808" y="252"/>
                  <a:pt x="813" y="255"/>
                </a:cubicBezTo>
                <a:close/>
                <a:moveTo>
                  <a:pt x="814" y="278"/>
                </a:moveTo>
                <a:cubicBezTo>
                  <a:pt x="815" y="286"/>
                  <a:pt x="815" y="294"/>
                  <a:pt x="816" y="301"/>
                </a:cubicBezTo>
                <a:cubicBezTo>
                  <a:pt x="811" y="298"/>
                  <a:pt x="807" y="296"/>
                  <a:pt x="802" y="293"/>
                </a:cubicBezTo>
                <a:cubicBezTo>
                  <a:pt x="802" y="285"/>
                  <a:pt x="801" y="277"/>
                  <a:pt x="801" y="270"/>
                </a:cubicBezTo>
                <a:cubicBezTo>
                  <a:pt x="805" y="272"/>
                  <a:pt x="810" y="275"/>
                  <a:pt x="814" y="278"/>
                </a:cubicBezTo>
                <a:close/>
                <a:moveTo>
                  <a:pt x="802" y="294"/>
                </a:moveTo>
                <a:cubicBezTo>
                  <a:pt x="807" y="296"/>
                  <a:pt x="811" y="299"/>
                  <a:pt x="816" y="302"/>
                </a:cubicBezTo>
                <a:cubicBezTo>
                  <a:pt x="816" y="310"/>
                  <a:pt x="817" y="317"/>
                  <a:pt x="818" y="325"/>
                </a:cubicBezTo>
                <a:cubicBezTo>
                  <a:pt x="813" y="322"/>
                  <a:pt x="809" y="319"/>
                  <a:pt x="804" y="317"/>
                </a:cubicBezTo>
                <a:cubicBezTo>
                  <a:pt x="803" y="309"/>
                  <a:pt x="803" y="301"/>
                  <a:pt x="802" y="294"/>
                </a:cubicBezTo>
                <a:close/>
                <a:moveTo>
                  <a:pt x="818" y="326"/>
                </a:moveTo>
                <a:cubicBezTo>
                  <a:pt x="818" y="333"/>
                  <a:pt x="819" y="340"/>
                  <a:pt x="820" y="347"/>
                </a:cubicBezTo>
                <a:cubicBezTo>
                  <a:pt x="815" y="344"/>
                  <a:pt x="810" y="342"/>
                  <a:pt x="806" y="339"/>
                </a:cubicBezTo>
                <a:cubicBezTo>
                  <a:pt x="805" y="332"/>
                  <a:pt x="805" y="324"/>
                  <a:pt x="804" y="317"/>
                </a:cubicBezTo>
                <a:cubicBezTo>
                  <a:pt x="809" y="320"/>
                  <a:pt x="813" y="323"/>
                  <a:pt x="818" y="326"/>
                </a:cubicBezTo>
                <a:close/>
                <a:moveTo>
                  <a:pt x="820" y="348"/>
                </a:moveTo>
                <a:cubicBezTo>
                  <a:pt x="821" y="355"/>
                  <a:pt x="821" y="362"/>
                  <a:pt x="822" y="370"/>
                </a:cubicBezTo>
                <a:cubicBezTo>
                  <a:pt x="817" y="367"/>
                  <a:pt x="813" y="364"/>
                  <a:pt x="808" y="361"/>
                </a:cubicBezTo>
                <a:cubicBezTo>
                  <a:pt x="807" y="354"/>
                  <a:pt x="807" y="346"/>
                  <a:pt x="806" y="339"/>
                </a:cubicBezTo>
                <a:cubicBezTo>
                  <a:pt x="810" y="342"/>
                  <a:pt x="815" y="345"/>
                  <a:pt x="820" y="348"/>
                </a:cubicBezTo>
                <a:close/>
                <a:moveTo>
                  <a:pt x="822" y="370"/>
                </a:moveTo>
                <a:cubicBezTo>
                  <a:pt x="823" y="377"/>
                  <a:pt x="824" y="385"/>
                  <a:pt x="824" y="392"/>
                </a:cubicBezTo>
                <a:cubicBezTo>
                  <a:pt x="810" y="383"/>
                  <a:pt x="810" y="383"/>
                  <a:pt x="810" y="383"/>
                </a:cubicBezTo>
                <a:cubicBezTo>
                  <a:pt x="809" y="376"/>
                  <a:pt x="809" y="368"/>
                  <a:pt x="808" y="361"/>
                </a:cubicBezTo>
                <a:cubicBezTo>
                  <a:pt x="813" y="364"/>
                  <a:pt x="817" y="367"/>
                  <a:pt x="822" y="370"/>
                </a:cubicBezTo>
                <a:close/>
                <a:moveTo>
                  <a:pt x="825" y="392"/>
                </a:moveTo>
                <a:cubicBezTo>
                  <a:pt x="825" y="400"/>
                  <a:pt x="826" y="407"/>
                  <a:pt x="827" y="414"/>
                </a:cubicBezTo>
                <a:cubicBezTo>
                  <a:pt x="822" y="411"/>
                  <a:pt x="817" y="408"/>
                  <a:pt x="812" y="405"/>
                </a:cubicBezTo>
                <a:cubicBezTo>
                  <a:pt x="812" y="398"/>
                  <a:pt x="811" y="390"/>
                  <a:pt x="810" y="383"/>
                </a:cubicBezTo>
                <a:lnTo>
                  <a:pt x="825" y="392"/>
                </a:lnTo>
                <a:close/>
                <a:moveTo>
                  <a:pt x="827" y="415"/>
                </a:moveTo>
                <a:cubicBezTo>
                  <a:pt x="828" y="422"/>
                  <a:pt x="829" y="429"/>
                  <a:pt x="830" y="435"/>
                </a:cubicBezTo>
                <a:cubicBezTo>
                  <a:pt x="825" y="432"/>
                  <a:pt x="820" y="429"/>
                  <a:pt x="815" y="426"/>
                </a:cubicBezTo>
                <a:cubicBezTo>
                  <a:pt x="814" y="419"/>
                  <a:pt x="813" y="412"/>
                  <a:pt x="813" y="406"/>
                </a:cubicBezTo>
                <a:cubicBezTo>
                  <a:pt x="817" y="409"/>
                  <a:pt x="822" y="412"/>
                  <a:pt x="827" y="415"/>
                </a:cubicBezTo>
                <a:close/>
                <a:moveTo>
                  <a:pt x="830" y="436"/>
                </a:moveTo>
                <a:cubicBezTo>
                  <a:pt x="831" y="444"/>
                  <a:pt x="832" y="452"/>
                  <a:pt x="833" y="460"/>
                </a:cubicBezTo>
                <a:cubicBezTo>
                  <a:pt x="828" y="456"/>
                  <a:pt x="823" y="453"/>
                  <a:pt x="818" y="449"/>
                </a:cubicBezTo>
                <a:cubicBezTo>
                  <a:pt x="817" y="442"/>
                  <a:pt x="816" y="434"/>
                  <a:pt x="815" y="426"/>
                </a:cubicBezTo>
                <a:cubicBezTo>
                  <a:pt x="820" y="429"/>
                  <a:pt x="825" y="433"/>
                  <a:pt x="830" y="436"/>
                </a:cubicBezTo>
                <a:close/>
                <a:moveTo>
                  <a:pt x="833" y="460"/>
                </a:moveTo>
                <a:cubicBezTo>
                  <a:pt x="835" y="468"/>
                  <a:pt x="836" y="476"/>
                  <a:pt x="837" y="484"/>
                </a:cubicBezTo>
                <a:cubicBezTo>
                  <a:pt x="832" y="481"/>
                  <a:pt x="826" y="477"/>
                  <a:pt x="821" y="473"/>
                </a:cubicBezTo>
                <a:cubicBezTo>
                  <a:pt x="820" y="466"/>
                  <a:pt x="819" y="458"/>
                  <a:pt x="818" y="450"/>
                </a:cubicBezTo>
                <a:cubicBezTo>
                  <a:pt x="823" y="454"/>
                  <a:pt x="828" y="457"/>
                  <a:pt x="833" y="460"/>
                </a:cubicBezTo>
                <a:close/>
                <a:moveTo>
                  <a:pt x="837" y="485"/>
                </a:moveTo>
                <a:cubicBezTo>
                  <a:pt x="838" y="493"/>
                  <a:pt x="840" y="501"/>
                  <a:pt x="841" y="509"/>
                </a:cubicBezTo>
                <a:cubicBezTo>
                  <a:pt x="835" y="505"/>
                  <a:pt x="830" y="501"/>
                  <a:pt x="824" y="497"/>
                </a:cubicBezTo>
                <a:cubicBezTo>
                  <a:pt x="823" y="490"/>
                  <a:pt x="822" y="482"/>
                  <a:pt x="821" y="474"/>
                </a:cubicBezTo>
                <a:cubicBezTo>
                  <a:pt x="826" y="478"/>
                  <a:pt x="832" y="481"/>
                  <a:pt x="837" y="485"/>
                </a:cubicBezTo>
                <a:close/>
                <a:moveTo>
                  <a:pt x="841" y="510"/>
                </a:moveTo>
                <a:cubicBezTo>
                  <a:pt x="842" y="517"/>
                  <a:pt x="844" y="525"/>
                  <a:pt x="845" y="533"/>
                </a:cubicBezTo>
                <a:cubicBezTo>
                  <a:pt x="840" y="529"/>
                  <a:pt x="834" y="525"/>
                  <a:pt x="828" y="521"/>
                </a:cubicBezTo>
                <a:cubicBezTo>
                  <a:pt x="827" y="514"/>
                  <a:pt x="826" y="506"/>
                  <a:pt x="825" y="498"/>
                </a:cubicBezTo>
                <a:cubicBezTo>
                  <a:pt x="830" y="502"/>
                  <a:pt x="836" y="506"/>
                  <a:pt x="841" y="510"/>
                </a:cubicBezTo>
                <a:close/>
                <a:moveTo>
                  <a:pt x="845" y="534"/>
                </a:moveTo>
                <a:cubicBezTo>
                  <a:pt x="847" y="542"/>
                  <a:pt x="848" y="551"/>
                  <a:pt x="850" y="559"/>
                </a:cubicBezTo>
                <a:cubicBezTo>
                  <a:pt x="844" y="555"/>
                  <a:pt x="838" y="551"/>
                  <a:pt x="832" y="547"/>
                </a:cubicBezTo>
                <a:cubicBezTo>
                  <a:pt x="831" y="539"/>
                  <a:pt x="829" y="530"/>
                  <a:pt x="828" y="522"/>
                </a:cubicBezTo>
                <a:cubicBezTo>
                  <a:pt x="834" y="526"/>
                  <a:pt x="840" y="530"/>
                  <a:pt x="845" y="534"/>
                </a:cubicBezTo>
                <a:close/>
                <a:moveTo>
                  <a:pt x="850" y="560"/>
                </a:moveTo>
                <a:cubicBezTo>
                  <a:pt x="852" y="568"/>
                  <a:pt x="853" y="576"/>
                  <a:pt x="855" y="584"/>
                </a:cubicBezTo>
                <a:cubicBezTo>
                  <a:pt x="849" y="580"/>
                  <a:pt x="842" y="575"/>
                  <a:pt x="836" y="571"/>
                </a:cubicBezTo>
                <a:cubicBezTo>
                  <a:pt x="835" y="563"/>
                  <a:pt x="834" y="555"/>
                  <a:pt x="832" y="547"/>
                </a:cubicBezTo>
                <a:cubicBezTo>
                  <a:pt x="838" y="552"/>
                  <a:pt x="844" y="556"/>
                  <a:pt x="850" y="560"/>
                </a:cubicBezTo>
                <a:close/>
                <a:moveTo>
                  <a:pt x="855" y="585"/>
                </a:moveTo>
                <a:cubicBezTo>
                  <a:pt x="857" y="594"/>
                  <a:pt x="858" y="602"/>
                  <a:pt x="860" y="611"/>
                </a:cubicBezTo>
                <a:cubicBezTo>
                  <a:pt x="851" y="604"/>
                  <a:pt x="851" y="604"/>
                  <a:pt x="851" y="604"/>
                </a:cubicBezTo>
                <a:cubicBezTo>
                  <a:pt x="848" y="601"/>
                  <a:pt x="844" y="599"/>
                  <a:pt x="841" y="596"/>
                </a:cubicBezTo>
                <a:cubicBezTo>
                  <a:pt x="839" y="588"/>
                  <a:pt x="838" y="580"/>
                  <a:pt x="836" y="571"/>
                </a:cubicBezTo>
                <a:cubicBezTo>
                  <a:pt x="843" y="576"/>
                  <a:pt x="849" y="580"/>
                  <a:pt x="855" y="585"/>
                </a:cubicBezTo>
                <a:close/>
                <a:moveTo>
                  <a:pt x="851" y="604"/>
                </a:moveTo>
                <a:cubicBezTo>
                  <a:pt x="860" y="612"/>
                  <a:pt x="860" y="612"/>
                  <a:pt x="860" y="612"/>
                </a:cubicBezTo>
                <a:cubicBezTo>
                  <a:pt x="862" y="621"/>
                  <a:pt x="864" y="630"/>
                  <a:pt x="866" y="639"/>
                </a:cubicBezTo>
                <a:cubicBezTo>
                  <a:pt x="864" y="637"/>
                  <a:pt x="862" y="635"/>
                  <a:pt x="860" y="633"/>
                </a:cubicBezTo>
                <a:cubicBezTo>
                  <a:pt x="855" y="630"/>
                  <a:pt x="851" y="626"/>
                  <a:pt x="846" y="623"/>
                </a:cubicBezTo>
                <a:cubicBezTo>
                  <a:pt x="844" y="614"/>
                  <a:pt x="843" y="606"/>
                  <a:pt x="841" y="597"/>
                </a:cubicBezTo>
                <a:cubicBezTo>
                  <a:pt x="844" y="599"/>
                  <a:pt x="847" y="602"/>
                  <a:pt x="851" y="604"/>
                </a:cubicBezTo>
                <a:close/>
                <a:moveTo>
                  <a:pt x="859" y="634"/>
                </a:moveTo>
                <a:cubicBezTo>
                  <a:pt x="862" y="636"/>
                  <a:pt x="864" y="638"/>
                  <a:pt x="867" y="640"/>
                </a:cubicBezTo>
                <a:cubicBezTo>
                  <a:pt x="869" y="649"/>
                  <a:pt x="871" y="658"/>
                  <a:pt x="873" y="667"/>
                </a:cubicBezTo>
                <a:cubicBezTo>
                  <a:pt x="872" y="666"/>
                  <a:pt x="870" y="665"/>
                  <a:pt x="869" y="664"/>
                </a:cubicBezTo>
                <a:cubicBezTo>
                  <a:pt x="864" y="660"/>
                  <a:pt x="859" y="656"/>
                  <a:pt x="854" y="652"/>
                </a:cubicBezTo>
                <a:cubicBezTo>
                  <a:pt x="852" y="650"/>
                  <a:pt x="852" y="650"/>
                  <a:pt x="852" y="650"/>
                </a:cubicBezTo>
                <a:cubicBezTo>
                  <a:pt x="850" y="641"/>
                  <a:pt x="848" y="632"/>
                  <a:pt x="846" y="623"/>
                </a:cubicBezTo>
                <a:cubicBezTo>
                  <a:pt x="851" y="627"/>
                  <a:pt x="855" y="630"/>
                  <a:pt x="859" y="634"/>
                </a:cubicBezTo>
                <a:close/>
                <a:moveTo>
                  <a:pt x="854" y="652"/>
                </a:moveTo>
                <a:cubicBezTo>
                  <a:pt x="859" y="656"/>
                  <a:pt x="864" y="660"/>
                  <a:pt x="869" y="664"/>
                </a:cubicBezTo>
                <a:cubicBezTo>
                  <a:pt x="870" y="665"/>
                  <a:pt x="872" y="666"/>
                  <a:pt x="873" y="667"/>
                </a:cubicBezTo>
                <a:cubicBezTo>
                  <a:pt x="875" y="677"/>
                  <a:pt x="878" y="686"/>
                  <a:pt x="880" y="696"/>
                </a:cubicBezTo>
                <a:cubicBezTo>
                  <a:pt x="875" y="691"/>
                  <a:pt x="869" y="687"/>
                  <a:pt x="864" y="682"/>
                </a:cubicBezTo>
                <a:cubicBezTo>
                  <a:pt x="862" y="681"/>
                  <a:pt x="860" y="679"/>
                  <a:pt x="858" y="677"/>
                </a:cubicBezTo>
                <a:cubicBezTo>
                  <a:pt x="856" y="669"/>
                  <a:pt x="854" y="660"/>
                  <a:pt x="852" y="651"/>
                </a:cubicBezTo>
                <a:lnTo>
                  <a:pt x="854" y="652"/>
                </a:lnTo>
                <a:close/>
                <a:moveTo>
                  <a:pt x="888" y="726"/>
                </a:moveTo>
                <a:cubicBezTo>
                  <a:pt x="886" y="716"/>
                  <a:pt x="883" y="707"/>
                  <a:pt x="881" y="697"/>
                </a:cubicBezTo>
                <a:cubicBezTo>
                  <a:pt x="889" y="704"/>
                  <a:pt x="898" y="711"/>
                  <a:pt x="906" y="718"/>
                </a:cubicBezTo>
                <a:cubicBezTo>
                  <a:pt x="907" y="721"/>
                  <a:pt x="907" y="721"/>
                  <a:pt x="907" y="721"/>
                </a:cubicBezTo>
                <a:cubicBezTo>
                  <a:pt x="909" y="730"/>
                  <a:pt x="912" y="740"/>
                  <a:pt x="914" y="749"/>
                </a:cubicBezTo>
                <a:cubicBezTo>
                  <a:pt x="906" y="741"/>
                  <a:pt x="897" y="733"/>
                  <a:pt x="888" y="726"/>
                </a:cubicBezTo>
                <a:close/>
                <a:moveTo>
                  <a:pt x="915" y="749"/>
                </a:moveTo>
                <a:cubicBezTo>
                  <a:pt x="912" y="740"/>
                  <a:pt x="910" y="730"/>
                  <a:pt x="907" y="721"/>
                </a:cubicBezTo>
                <a:cubicBezTo>
                  <a:pt x="907" y="719"/>
                  <a:pt x="907" y="719"/>
                  <a:pt x="907" y="719"/>
                </a:cubicBezTo>
                <a:cubicBezTo>
                  <a:pt x="916" y="727"/>
                  <a:pt x="925" y="735"/>
                  <a:pt x="934" y="743"/>
                </a:cubicBezTo>
                <a:cubicBezTo>
                  <a:pt x="937" y="754"/>
                  <a:pt x="940" y="764"/>
                  <a:pt x="944" y="775"/>
                </a:cubicBezTo>
                <a:cubicBezTo>
                  <a:pt x="934" y="766"/>
                  <a:pt x="925" y="758"/>
                  <a:pt x="915" y="749"/>
                </a:cubicBezTo>
                <a:close/>
                <a:moveTo>
                  <a:pt x="944" y="775"/>
                </a:moveTo>
                <a:cubicBezTo>
                  <a:pt x="941" y="765"/>
                  <a:pt x="938" y="754"/>
                  <a:pt x="934" y="744"/>
                </a:cubicBezTo>
                <a:cubicBezTo>
                  <a:pt x="944" y="752"/>
                  <a:pt x="955" y="762"/>
                  <a:pt x="964" y="771"/>
                </a:cubicBezTo>
                <a:cubicBezTo>
                  <a:pt x="968" y="782"/>
                  <a:pt x="972" y="794"/>
                  <a:pt x="976" y="805"/>
                </a:cubicBezTo>
                <a:cubicBezTo>
                  <a:pt x="966" y="795"/>
                  <a:pt x="955" y="785"/>
                  <a:pt x="944" y="775"/>
                </a:cubicBezTo>
                <a:close/>
                <a:moveTo>
                  <a:pt x="977" y="805"/>
                </a:moveTo>
                <a:cubicBezTo>
                  <a:pt x="973" y="794"/>
                  <a:pt x="969" y="783"/>
                  <a:pt x="965" y="771"/>
                </a:cubicBezTo>
                <a:cubicBezTo>
                  <a:pt x="977" y="782"/>
                  <a:pt x="989" y="794"/>
                  <a:pt x="1001" y="805"/>
                </a:cubicBezTo>
                <a:cubicBezTo>
                  <a:pt x="1006" y="818"/>
                  <a:pt x="1011" y="830"/>
                  <a:pt x="1016" y="842"/>
                </a:cubicBezTo>
                <a:cubicBezTo>
                  <a:pt x="1003" y="830"/>
                  <a:pt x="990" y="818"/>
                  <a:pt x="977" y="805"/>
                </a:cubicBezTo>
                <a:close/>
                <a:moveTo>
                  <a:pt x="1017" y="843"/>
                </a:moveTo>
                <a:cubicBezTo>
                  <a:pt x="1012" y="831"/>
                  <a:pt x="1007" y="818"/>
                  <a:pt x="1002" y="806"/>
                </a:cubicBezTo>
                <a:cubicBezTo>
                  <a:pt x="1016" y="819"/>
                  <a:pt x="1029" y="832"/>
                  <a:pt x="1042" y="845"/>
                </a:cubicBezTo>
                <a:cubicBezTo>
                  <a:pt x="1044" y="849"/>
                  <a:pt x="1046" y="853"/>
                  <a:pt x="1047" y="856"/>
                </a:cubicBezTo>
                <a:cubicBezTo>
                  <a:pt x="1052" y="867"/>
                  <a:pt x="1057" y="877"/>
                  <a:pt x="1062" y="888"/>
                </a:cubicBezTo>
                <a:cubicBezTo>
                  <a:pt x="1047" y="873"/>
                  <a:pt x="1032" y="858"/>
                  <a:pt x="1017" y="843"/>
                </a:cubicBezTo>
                <a:close/>
                <a:moveTo>
                  <a:pt x="1063" y="889"/>
                </a:moveTo>
                <a:cubicBezTo>
                  <a:pt x="1058" y="878"/>
                  <a:pt x="1053" y="867"/>
                  <a:pt x="1048" y="856"/>
                </a:cubicBezTo>
                <a:cubicBezTo>
                  <a:pt x="1046" y="853"/>
                  <a:pt x="1045" y="849"/>
                  <a:pt x="1043" y="846"/>
                </a:cubicBezTo>
                <a:cubicBezTo>
                  <a:pt x="1060" y="863"/>
                  <a:pt x="1077" y="880"/>
                  <a:pt x="1093" y="897"/>
                </a:cubicBezTo>
                <a:cubicBezTo>
                  <a:pt x="1101" y="913"/>
                  <a:pt x="1109" y="930"/>
                  <a:pt x="1117" y="947"/>
                </a:cubicBezTo>
                <a:cubicBezTo>
                  <a:pt x="1117" y="947"/>
                  <a:pt x="1117" y="947"/>
                  <a:pt x="1117" y="947"/>
                </a:cubicBezTo>
                <a:cubicBezTo>
                  <a:pt x="1100" y="927"/>
                  <a:pt x="1081" y="908"/>
                  <a:pt x="1063" y="889"/>
                </a:cubicBezTo>
                <a:close/>
                <a:moveTo>
                  <a:pt x="1189" y="1029"/>
                </a:moveTo>
                <a:cubicBezTo>
                  <a:pt x="1167" y="1002"/>
                  <a:pt x="1143" y="975"/>
                  <a:pt x="1119" y="948"/>
                </a:cubicBezTo>
                <a:cubicBezTo>
                  <a:pt x="1110" y="931"/>
                  <a:pt x="1102" y="914"/>
                  <a:pt x="1094" y="898"/>
                </a:cubicBezTo>
                <a:cubicBezTo>
                  <a:pt x="1115" y="920"/>
                  <a:pt x="1135" y="942"/>
                  <a:pt x="1155" y="964"/>
                </a:cubicBezTo>
                <a:cubicBezTo>
                  <a:pt x="1166" y="986"/>
                  <a:pt x="1178" y="1008"/>
                  <a:pt x="1189" y="1029"/>
                </a:cubicBezTo>
                <a:close/>
                <a:moveTo>
                  <a:pt x="1240" y="1066"/>
                </a:moveTo>
                <a:cubicBezTo>
                  <a:pt x="1213" y="1032"/>
                  <a:pt x="1185" y="998"/>
                  <a:pt x="1155" y="964"/>
                </a:cubicBezTo>
                <a:cubicBezTo>
                  <a:pt x="1145" y="945"/>
                  <a:pt x="1135" y="926"/>
                  <a:pt x="1126" y="906"/>
                </a:cubicBezTo>
                <a:cubicBezTo>
                  <a:pt x="1149" y="932"/>
                  <a:pt x="1173" y="959"/>
                  <a:pt x="1195" y="986"/>
                </a:cubicBezTo>
                <a:cubicBezTo>
                  <a:pt x="1210" y="1013"/>
                  <a:pt x="1225" y="1040"/>
                  <a:pt x="1240" y="1066"/>
                </a:cubicBezTo>
                <a:close/>
                <a:moveTo>
                  <a:pt x="1313" y="1139"/>
                </a:moveTo>
                <a:cubicBezTo>
                  <a:pt x="1277" y="1088"/>
                  <a:pt x="1238" y="1036"/>
                  <a:pt x="1195" y="985"/>
                </a:cubicBezTo>
                <a:cubicBezTo>
                  <a:pt x="1184" y="964"/>
                  <a:pt x="1172" y="943"/>
                  <a:pt x="1161" y="921"/>
                </a:cubicBezTo>
                <a:cubicBezTo>
                  <a:pt x="1190" y="954"/>
                  <a:pt x="1218" y="988"/>
                  <a:pt x="1244" y="1021"/>
                </a:cubicBezTo>
                <a:cubicBezTo>
                  <a:pt x="1267" y="1062"/>
                  <a:pt x="1290" y="1102"/>
                  <a:pt x="1313" y="1139"/>
                </a:cubicBezTo>
                <a:close/>
                <a:moveTo>
                  <a:pt x="1243" y="1018"/>
                </a:moveTo>
                <a:cubicBezTo>
                  <a:pt x="1217" y="985"/>
                  <a:pt x="1189" y="952"/>
                  <a:pt x="1160" y="919"/>
                </a:cubicBezTo>
                <a:cubicBezTo>
                  <a:pt x="1151" y="901"/>
                  <a:pt x="1141" y="882"/>
                  <a:pt x="1131" y="863"/>
                </a:cubicBezTo>
                <a:cubicBezTo>
                  <a:pt x="1155" y="888"/>
                  <a:pt x="1178" y="915"/>
                  <a:pt x="1200" y="941"/>
                </a:cubicBezTo>
                <a:cubicBezTo>
                  <a:pt x="1214" y="967"/>
                  <a:pt x="1228" y="993"/>
                  <a:pt x="1243" y="1018"/>
                </a:cubicBezTo>
                <a:close/>
                <a:moveTo>
                  <a:pt x="1304" y="1064"/>
                </a:moveTo>
                <a:cubicBezTo>
                  <a:pt x="1325" y="1098"/>
                  <a:pt x="1344" y="1130"/>
                  <a:pt x="1361" y="1160"/>
                </a:cubicBezTo>
                <a:cubicBezTo>
                  <a:pt x="1316" y="1087"/>
                  <a:pt x="1262" y="1014"/>
                  <a:pt x="1201" y="941"/>
                </a:cubicBezTo>
                <a:cubicBezTo>
                  <a:pt x="1189" y="919"/>
                  <a:pt x="1178" y="898"/>
                  <a:pt x="1167" y="876"/>
                </a:cubicBezTo>
                <a:cubicBezTo>
                  <a:pt x="1197" y="911"/>
                  <a:pt x="1227" y="947"/>
                  <a:pt x="1255" y="982"/>
                </a:cubicBezTo>
                <a:cubicBezTo>
                  <a:pt x="1272" y="1011"/>
                  <a:pt x="1288" y="1038"/>
                  <a:pt x="1304" y="1064"/>
                </a:cubicBezTo>
                <a:close/>
                <a:moveTo>
                  <a:pt x="1253" y="979"/>
                </a:moveTo>
                <a:cubicBezTo>
                  <a:pt x="1225" y="944"/>
                  <a:pt x="1196" y="908"/>
                  <a:pt x="1166" y="874"/>
                </a:cubicBezTo>
                <a:cubicBezTo>
                  <a:pt x="1156" y="856"/>
                  <a:pt x="1146" y="837"/>
                  <a:pt x="1137" y="818"/>
                </a:cubicBezTo>
                <a:cubicBezTo>
                  <a:pt x="1159" y="842"/>
                  <a:pt x="1181" y="867"/>
                  <a:pt x="1202" y="891"/>
                </a:cubicBezTo>
                <a:cubicBezTo>
                  <a:pt x="1217" y="918"/>
                  <a:pt x="1234" y="947"/>
                  <a:pt x="1253" y="979"/>
                </a:cubicBezTo>
                <a:close/>
                <a:moveTo>
                  <a:pt x="1305" y="1014"/>
                </a:moveTo>
                <a:cubicBezTo>
                  <a:pt x="1314" y="1029"/>
                  <a:pt x="1322" y="1044"/>
                  <a:pt x="1331" y="1058"/>
                </a:cubicBezTo>
                <a:cubicBezTo>
                  <a:pt x="1292" y="1002"/>
                  <a:pt x="1249" y="946"/>
                  <a:pt x="1203" y="891"/>
                </a:cubicBezTo>
                <a:cubicBezTo>
                  <a:pt x="1189" y="867"/>
                  <a:pt x="1177" y="845"/>
                  <a:pt x="1165" y="822"/>
                </a:cubicBezTo>
                <a:cubicBezTo>
                  <a:pt x="1194" y="854"/>
                  <a:pt x="1222" y="887"/>
                  <a:pt x="1248" y="921"/>
                </a:cubicBezTo>
                <a:cubicBezTo>
                  <a:pt x="1268" y="953"/>
                  <a:pt x="1286" y="984"/>
                  <a:pt x="1305" y="1014"/>
                </a:cubicBezTo>
                <a:close/>
                <a:moveTo>
                  <a:pt x="1247" y="918"/>
                </a:moveTo>
                <a:cubicBezTo>
                  <a:pt x="1220" y="885"/>
                  <a:pt x="1192" y="852"/>
                  <a:pt x="1164" y="820"/>
                </a:cubicBezTo>
                <a:cubicBezTo>
                  <a:pt x="1154" y="802"/>
                  <a:pt x="1144" y="784"/>
                  <a:pt x="1136" y="766"/>
                </a:cubicBezTo>
                <a:cubicBezTo>
                  <a:pt x="1135" y="766"/>
                  <a:pt x="1135" y="765"/>
                  <a:pt x="1135" y="765"/>
                </a:cubicBezTo>
                <a:cubicBezTo>
                  <a:pt x="1157" y="788"/>
                  <a:pt x="1179" y="812"/>
                  <a:pt x="1200" y="836"/>
                </a:cubicBezTo>
                <a:cubicBezTo>
                  <a:pt x="1214" y="862"/>
                  <a:pt x="1229" y="888"/>
                  <a:pt x="1247" y="918"/>
                </a:cubicBezTo>
                <a:close/>
                <a:moveTo>
                  <a:pt x="1310" y="972"/>
                </a:moveTo>
                <a:cubicBezTo>
                  <a:pt x="1314" y="979"/>
                  <a:pt x="1314" y="979"/>
                  <a:pt x="1314" y="979"/>
                </a:cubicBezTo>
                <a:cubicBezTo>
                  <a:pt x="1278" y="930"/>
                  <a:pt x="1240" y="882"/>
                  <a:pt x="1200" y="836"/>
                </a:cubicBezTo>
                <a:cubicBezTo>
                  <a:pt x="1188" y="814"/>
                  <a:pt x="1176" y="793"/>
                  <a:pt x="1165" y="772"/>
                </a:cubicBezTo>
                <a:cubicBezTo>
                  <a:pt x="1192" y="801"/>
                  <a:pt x="1219" y="832"/>
                  <a:pt x="1244" y="863"/>
                </a:cubicBezTo>
                <a:cubicBezTo>
                  <a:pt x="1267" y="901"/>
                  <a:pt x="1288" y="937"/>
                  <a:pt x="1310" y="972"/>
                </a:cubicBezTo>
                <a:close/>
                <a:moveTo>
                  <a:pt x="1243" y="860"/>
                </a:moveTo>
                <a:cubicBezTo>
                  <a:pt x="1217" y="830"/>
                  <a:pt x="1191" y="799"/>
                  <a:pt x="1164" y="770"/>
                </a:cubicBezTo>
                <a:cubicBezTo>
                  <a:pt x="1160" y="762"/>
                  <a:pt x="1156" y="755"/>
                  <a:pt x="1152" y="748"/>
                </a:cubicBezTo>
                <a:cubicBezTo>
                  <a:pt x="1147" y="737"/>
                  <a:pt x="1142" y="726"/>
                  <a:pt x="1136" y="715"/>
                </a:cubicBezTo>
                <a:cubicBezTo>
                  <a:pt x="1157" y="736"/>
                  <a:pt x="1178" y="759"/>
                  <a:pt x="1197" y="781"/>
                </a:cubicBezTo>
                <a:cubicBezTo>
                  <a:pt x="1211" y="806"/>
                  <a:pt x="1226" y="832"/>
                  <a:pt x="1243" y="860"/>
                </a:cubicBezTo>
                <a:close/>
                <a:moveTo>
                  <a:pt x="1299" y="904"/>
                </a:moveTo>
                <a:cubicBezTo>
                  <a:pt x="1267" y="862"/>
                  <a:pt x="1233" y="821"/>
                  <a:pt x="1198" y="781"/>
                </a:cubicBezTo>
                <a:cubicBezTo>
                  <a:pt x="1188" y="763"/>
                  <a:pt x="1179" y="746"/>
                  <a:pt x="1170" y="730"/>
                </a:cubicBezTo>
                <a:cubicBezTo>
                  <a:pt x="1168" y="726"/>
                  <a:pt x="1166" y="723"/>
                  <a:pt x="1165" y="719"/>
                </a:cubicBezTo>
                <a:cubicBezTo>
                  <a:pt x="1190" y="746"/>
                  <a:pt x="1214" y="774"/>
                  <a:pt x="1238" y="802"/>
                </a:cubicBezTo>
                <a:cubicBezTo>
                  <a:pt x="1259" y="839"/>
                  <a:pt x="1280" y="874"/>
                  <a:pt x="1299" y="904"/>
                </a:cubicBezTo>
                <a:close/>
                <a:moveTo>
                  <a:pt x="1330" y="906"/>
                </a:moveTo>
                <a:cubicBezTo>
                  <a:pt x="1357" y="950"/>
                  <a:pt x="1383" y="992"/>
                  <a:pt x="1404" y="1030"/>
                </a:cubicBezTo>
                <a:cubicBezTo>
                  <a:pt x="1356" y="952"/>
                  <a:pt x="1300" y="875"/>
                  <a:pt x="1238" y="802"/>
                </a:cubicBezTo>
                <a:cubicBezTo>
                  <a:pt x="1225" y="779"/>
                  <a:pt x="1213" y="758"/>
                  <a:pt x="1202" y="737"/>
                </a:cubicBezTo>
                <a:cubicBezTo>
                  <a:pt x="1235" y="775"/>
                  <a:pt x="1268" y="815"/>
                  <a:pt x="1299" y="855"/>
                </a:cubicBezTo>
                <a:cubicBezTo>
                  <a:pt x="1310" y="872"/>
                  <a:pt x="1320" y="889"/>
                  <a:pt x="1330" y="906"/>
                </a:cubicBezTo>
                <a:close/>
                <a:moveTo>
                  <a:pt x="1297" y="851"/>
                </a:moveTo>
                <a:cubicBezTo>
                  <a:pt x="1266" y="811"/>
                  <a:pt x="1234" y="772"/>
                  <a:pt x="1200" y="735"/>
                </a:cubicBezTo>
                <a:cubicBezTo>
                  <a:pt x="1196" y="727"/>
                  <a:pt x="1192" y="719"/>
                  <a:pt x="1188" y="712"/>
                </a:cubicBezTo>
                <a:cubicBezTo>
                  <a:pt x="1182" y="701"/>
                  <a:pt x="1176" y="689"/>
                  <a:pt x="1170" y="677"/>
                </a:cubicBezTo>
                <a:cubicBezTo>
                  <a:pt x="1194" y="703"/>
                  <a:pt x="1218" y="730"/>
                  <a:pt x="1241" y="757"/>
                </a:cubicBezTo>
                <a:cubicBezTo>
                  <a:pt x="1257" y="785"/>
                  <a:pt x="1275" y="815"/>
                  <a:pt x="1297" y="851"/>
                </a:cubicBezTo>
                <a:close/>
                <a:moveTo>
                  <a:pt x="1205" y="693"/>
                </a:moveTo>
                <a:cubicBezTo>
                  <a:pt x="1216" y="713"/>
                  <a:pt x="1227" y="733"/>
                  <a:pt x="1240" y="755"/>
                </a:cubicBezTo>
                <a:cubicBezTo>
                  <a:pt x="1217" y="728"/>
                  <a:pt x="1193" y="701"/>
                  <a:pt x="1169" y="676"/>
                </a:cubicBezTo>
                <a:cubicBezTo>
                  <a:pt x="1162" y="660"/>
                  <a:pt x="1154" y="644"/>
                  <a:pt x="1146" y="627"/>
                </a:cubicBezTo>
                <a:cubicBezTo>
                  <a:pt x="1164" y="646"/>
                  <a:pt x="1183" y="665"/>
                  <a:pt x="1200" y="685"/>
                </a:cubicBezTo>
                <a:cubicBezTo>
                  <a:pt x="1202" y="688"/>
                  <a:pt x="1204" y="690"/>
                  <a:pt x="1205" y="693"/>
                </a:cubicBezTo>
                <a:close/>
                <a:moveTo>
                  <a:pt x="1297" y="799"/>
                </a:moveTo>
                <a:cubicBezTo>
                  <a:pt x="1266" y="760"/>
                  <a:pt x="1234" y="721"/>
                  <a:pt x="1201" y="684"/>
                </a:cubicBezTo>
                <a:cubicBezTo>
                  <a:pt x="1191" y="667"/>
                  <a:pt x="1182" y="649"/>
                  <a:pt x="1172" y="629"/>
                </a:cubicBezTo>
                <a:cubicBezTo>
                  <a:pt x="1196" y="654"/>
                  <a:pt x="1219" y="680"/>
                  <a:pt x="1242" y="707"/>
                </a:cubicBezTo>
                <a:cubicBezTo>
                  <a:pt x="1258" y="735"/>
                  <a:pt x="1276" y="764"/>
                  <a:pt x="1297" y="799"/>
                </a:cubicBezTo>
                <a:close/>
                <a:moveTo>
                  <a:pt x="1354" y="839"/>
                </a:moveTo>
                <a:cubicBezTo>
                  <a:pt x="1378" y="877"/>
                  <a:pt x="1401" y="914"/>
                  <a:pt x="1421" y="947"/>
                </a:cubicBezTo>
                <a:cubicBezTo>
                  <a:pt x="1367" y="863"/>
                  <a:pt x="1307" y="782"/>
                  <a:pt x="1242" y="706"/>
                </a:cubicBezTo>
                <a:cubicBezTo>
                  <a:pt x="1236" y="695"/>
                  <a:pt x="1230" y="684"/>
                  <a:pt x="1224" y="674"/>
                </a:cubicBezTo>
                <a:cubicBezTo>
                  <a:pt x="1218" y="663"/>
                  <a:pt x="1212" y="652"/>
                  <a:pt x="1206" y="640"/>
                </a:cubicBezTo>
                <a:cubicBezTo>
                  <a:pt x="1238" y="675"/>
                  <a:pt x="1270" y="713"/>
                  <a:pt x="1301" y="752"/>
                </a:cubicBezTo>
                <a:cubicBezTo>
                  <a:pt x="1319" y="782"/>
                  <a:pt x="1337" y="811"/>
                  <a:pt x="1354" y="839"/>
                </a:cubicBezTo>
                <a:close/>
                <a:moveTo>
                  <a:pt x="1243" y="655"/>
                </a:moveTo>
                <a:cubicBezTo>
                  <a:pt x="1259" y="683"/>
                  <a:pt x="1277" y="714"/>
                  <a:pt x="1299" y="749"/>
                </a:cubicBezTo>
                <a:cubicBezTo>
                  <a:pt x="1268" y="710"/>
                  <a:pt x="1237" y="673"/>
                  <a:pt x="1205" y="638"/>
                </a:cubicBezTo>
                <a:cubicBezTo>
                  <a:pt x="1196" y="620"/>
                  <a:pt x="1186" y="601"/>
                  <a:pt x="1176" y="580"/>
                </a:cubicBezTo>
                <a:cubicBezTo>
                  <a:pt x="1198" y="602"/>
                  <a:pt x="1219" y="626"/>
                  <a:pt x="1240" y="650"/>
                </a:cubicBezTo>
                <a:cubicBezTo>
                  <a:pt x="1241" y="651"/>
                  <a:pt x="1242" y="653"/>
                  <a:pt x="1243" y="655"/>
                </a:cubicBezTo>
                <a:close/>
                <a:moveTo>
                  <a:pt x="1369" y="809"/>
                </a:moveTo>
                <a:cubicBezTo>
                  <a:pt x="1376" y="820"/>
                  <a:pt x="1383" y="831"/>
                  <a:pt x="1389" y="842"/>
                </a:cubicBezTo>
                <a:cubicBezTo>
                  <a:pt x="1343" y="774"/>
                  <a:pt x="1293" y="709"/>
                  <a:pt x="1240" y="649"/>
                </a:cubicBezTo>
                <a:cubicBezTo>
                  <a:pt x="1229" y="629"/>
                  <a:pt x="1217" y="607"/>
                  <a:pt x="1205" y="582"/>
                </a:cubicBezTo>
                <a:cubicBezTo>
                  <a:pt x="1232" y="612"/>
                  <a:pt x="1259" y="643"/>
                  <a:pt x="1286" y="675"/>
                </a:cubicBezTo>
                <a:cubicBezTo>
                  <a:pt x="1314" y="722"/>
                  <a:pt x="1342" y="766"/>
                  <a:pt x="1369" y="809"/>
                </a:cubicBezTo>
                <a:close/>
                <a:moveTo>
                  <a:pt x="1262" y="635"/>
                </a:moveTo>
                <a:cubicBezTo>
                  <a:pt x="1269" y="647"/>
                  <a:pt x="1276" y="659"/>
                  <a:pt x="1284" y="672"/>
                </a:cubicBezTo>
                <a:cubicBezTo>
                  <a:pt x="1258" y="640"/>
                  <a:pt x="1231" y="610"/>
                  <a:pt x="1204" y="580"/>
                </a:cubicBezTo>
                <a:cubicBezTo>
                  <a:pt x="1197" y="565"/>
                  <a:pt x="1189" y="548"/>
                  <a:pt x="1179" y="527"/>
                </a:cubicBezTo>
                <a:cubicBezTo>
                  <a:pt x="1198" y="547"/>
                  <a:pt x="1218" y="568"/>
                  <a:pt x="1237" y="589"/>
                </a:cubicBezTo>
                <a:cubicBezTo>
                  <a:pt x="1245" y="605"/>
                  <a:pt x="1254" y="621"/>
                  <a:pt x="1262" y="635"/>
                </a:cubicBezTo>
                <a:close/>
                <a:moveTo>
                  <a:pt x="1281" y="615"/>
                </a:moveTo>
                <a:cubicBezTo>
                  <a:pt x="1301" y="648"/>
                  <a:pt x="1322" y="682"/>
                  <a:pt x="1349" y="726"/>
                </a:cubicBezTo>
                <a:cubicBezTo>
                  <a:pt x="1313" y="678"/>
                  <a:pt x="1275" y="632"/>
                  <a:pt x="1237" y="589"/>
                </a:cubicBezTo>
                <a:cubicBezTo>
                  <a:pt x="1227" y="570"/>
                  <a:pt x="1217" y="550"/>
                  <a:pt x="1206" y="527"/>
                </a:cubicBezTo>
                <a:cubicBezTo>
                  <a:pt x="1229" y="551"/>
                  <a:pt x="1252" y="577"/>
                  <a:pt x="1275" y="604"/>
                </a:cubicBezTo>
                <a:cubicBezTo>
                  <a:pt x="1277" y="608"/>
                  <a:pt x="1279" y="611"/>
                  <a:pt x="1281" y="615"/>
                </a:cubicBezTo>
                <a:close/>
                <a:moveTo>
                  <a:pt x="1274" y="602"/>
                </a:moveTo>
                <a:cubicBezTo>
                  <a:pt x="1251" y="575"/>
                  <a:pt x="1228" y="549"/>
                  <a:pt x="1205" y="525"/>
                </a:cubicBezTo>
                <a:cubicBezTo>
                  <a:pt x="1205" y="525"/>
                  <a:pt x="1205" y="525"/>
                  <a:pt x="1205" y="525"/>
                </a:cubicBezTo>
                <a:cubicBezTo>
                  <a:pt x="1197" y="509"/>
                  <a:pt x="1189" y="492"/>
                  <a:pt x="1179" y="471"/>
                </a:cubicBezTo>
                <a:cubicBezTo>
                  <a:pt x="1198" y="489"/>
                  <a:pt x="1216" y="508"/>
                  <a:pt x="1234" y="528"/>
                </a:cubicBezTo>
                <a:cubicBezTo>
                  <a:pt x="1247" y="555"/>
                  <a:pt x="1261" y="579"/>
                  <a:pt x="1274" y="602"/>
                </a:cubicBezTo>
                <a:close/>
                <a:moveTo>
                  <a:pt x="1301" y="596"/>
                </a:moveTo>
                <a:cubicBezTo>
                  <a:pt x="1307" y="607"/>
                  <a:pt x="1314" y="618"/>
                  <a:pt x="1322" y="630"/>
                </a:cubicBezTo>
                <a:cubicBezTo>
                  <a:pt x="1293" y="594"/>
                  <a:pt x="1263" y="560"/>
                  <a:pt x="1234" y="527"/>
                </a:cubicBezTo>
                <a:cubicBezTo>
                  <a:pt x="1225" y="510"/>
                  <a:pt x="1215" y="490"/>
                  <a:pt x="1205" y="468"/>
                </a:cubicBezTo>
                <a:cubicBezTo>
                  <a:pt x="1225" y="489"/>
                  <a:pt x="1246" y="512"/>
                  <a:pt x="1266" y="536"/>
                </a:cubicBezTo>
                <a:cubicBezTo>
                  <a:pt x="1278" y="558"/>
                  <a:pt x="1289" y="577"/>
                  <a:pt x="1301" y="596"/>
                </a:cubicBezTo>
                <a:close/>
                <a:moveTo>
                  <a:pt x="1320" y="576"/>
                </a:moveTo>
                <a:cubicBezTo>
                  <a:pt x="1350" y="626"/>
                  <a:pt x="1382" y="673"/>
                  <a:pt x="1412" y="720"/>
                </a:cubicBezTo>
                <a:cubicBezTo>
                  <a:pt x="1364" y="653"/>
                  <a:pt x="1316" y="591"/>
                  <a:pt x="1267" y="535"/>
                </a:cubicBezTo>
                <a:cubicBezTo>
                  <a:pt x="1257" y="516"/>
                  <a:pt x="1246" y="495"/>
                  <a:pt x="1233" y="469"/>
                </a:cubicBezTo>
                <a:cubicBezTo>
                  <a:pt x="1257" y="495"/>
                  <a:pt x="1282" y="523"/>
                  <a:pt x="1306" y="552"/>
                </a:cubicBezTo>
                <a:cubicBezTo>
                  <a:pt x="1310" y="560"/>
                  <a:pt x="1315" y="568"/>
                  <a:pt x="1320" y="576"/>
                </a:cubicBezTo>
                <a:close/>
                <a:moveTo>
                  <a:pt x="1304" y="549"/>
                </a:moveTo>
                <a:cubicBezTo>
                  <a:pt x="1280" y="521"/>
                  <a:pt x="1256" y="493"/>
                  <a:pt x="1232" y="468"/>
                </a:cubicBezTo>
                <a:cubicBezTo>
                  <a:pt x="1225" y="454"/>
                  <a:pt x="1218" y="440"/>
                  <a:pt x="1212" y="427"/>
                </a:cubicBezTo>
                <a:cubicBezTo>
                  <a:pt x="1209" y="422"/>
                  <a:pt x="1207" y="416"/>
                  <a:pt x="1204" y="411"/>
                </a:cubicBezTo>
                <a:cubicBezTo>
                  <a:pt x="1223" y="431"/>
                  <a:pt x="1243" y="451"/>
                  <a:pt x="1262" y="473"/>
                </a:cubicBezTo>
                <a:cubicBezTo>
                  <a:pt x="1277" y="501"/>
                  <a:pt x="1291" y="526"/>
                  <a:pt x="1304" y="549"/>
                </a:cubicBezTo>
                <a:close/>
                <a:moveTo>
                  <a:pt x="1339" y="556"/>
                </a:moveTo>
                <a:cubicBezTo>
                  <a:pt x="1346" y="567"/>
                  <a:pt x="1354" y="579"/>
                  <a:pt x="1362" y="592"/>
                </a:cubicBezTo>
                <a:cubicBezTo>
                  <a:pt x="1329" y="549"/>
                  <a:pt x="1295" y="509"/>
                  <a:pt x="1262" y="472"/>
                </a:cubicBezTo>
                <a:cubicBezTo>
                  <a:pt x="1251" y="450"/>
                  <a:pt x="1240" y="428"/>
                  <a:pt x="1231" y="410"/>
                </a:cubicBezTo>
                <a:cubicBezTo>
                  <a:pt x="1252" y="432"/>
                  <a:pt x="1274" y="457"/>
                  <a:pt x="1296" y="482"/>
                </a:cubicBezTo>
                <a:cubicBezTo>
                  <a:pt x="1311" y="509"/>
                  <a:pt x="1325" y="534"/>
                  <a:pt x="1339" y="556"/>
                </a:cubicBezTo>
                <a:close/>
                <a:moveTo>
                  <a:pt x="1295" y="480"/>
                </a:moveTo>
                <a:cubicBezTo>
                  <a:pt x="1273" y="455"/>
                  <a:pt x="1251" y="431"/>
                  <a:pt x="1230" y="408"/>
                </a:cubicBezTo>
                <a:cubicBezTo>
                  <a:pt x="1226" y="400"/>
                  <a:pt x="1222" y="392"/>
                  <a:pt x="1218" y="384"/>
                </a:cubicBezTo>
                <a:cubicBezTo>
                  <a:pt x="1212" y="373"/>
                  <a:pt x="1207" y="362"/>
                  <a:pt x="1202" y="352"/>
                </a:cubicBezTo>
                <a:cubicBezTo>
                  <a:pt x="1220" y="370"/>
                  <a:pt x="1239" y="389"/>
                  <a:pt x="1257" y="409"/>
                </a:cubicBezTo>
                <a:cubicBezTo>
                  <a:pt x="1268" y="430"/>
                  <a:pt x="1281" y="455"/>
                  <a:pt x="1295" y="480"/>
                </a:cubicBezTo>
                <a:close/>
                <a:moveTo>
                  <a:pt x="1336" y="499"/>
                </a:moveTo>
                <a:cubicBezTo>
                  <a:pt x="1310" y="467"/>
                  <a:pt x="1284" y="437"/>
                  <a:pt x="1258" y="409"/>
                </a:cubicBezTo>
                <a:cubicBezTo>
                  <a:pt x="1253" y="400"/>
                  <a:pt x="1249" y="392"/>
                  <a:pt x="1244" y="383"/>
                </a:cubicBezTo>
                <a:cubicBezTo>
                  <a:pt x="1241" y="377"/>
                  <a:pt x="1238" y="371"/>
                  <a:pt x="1235" y="365"/>
                </a:cubicBezTo>
                <a:cubicBezTo>
                  <a:pt x="1232" y="359"/>
                  <a:pt x="1229" y="353"/>
                  <a:pt x="1226" y="347"/>
                </a:cubicBezTo>
                <a:cubicBezTo>
                  <a:pt x="1247" y="368"/>
                  <a:pt x="1267" y="391"/>
                  <a:pt x="1288" y="414"/>
                </a:cubicBezTo>
                <a:cubicBezTo>
                  <a:pt x="1306" y="447"/>
                  <a:pt x="1321" y="475"/>
                  <a:pt x="1336" y="499"/>
                </a:cubicBezTo>
                <a:close/>
                <a:moveTo>
                  <a:pt x="1377" y="516"/>
                </a:moveTo>
                <a:cubicBezTo>
                  <a:pt x="1384" y="526"/>
                  <a:pt x="1392" y="537"/>
                  <a:pt x="1399" y="549"/>
                </a:cubicBezTo>
                <a:cubicBezTo>
                  <a:pt x="1362" y="500"/>
                  <a:pt x="1325" y="455"/>
                  <a:pt x="1289" y="414"/>
                </a:cubicBezTo>
                <a:cubicBezTo>
                  <a:pt x="1278" y="394"/>
                  <a:pt x="1268" y="375"/>
                  <a:pt x="1258" y="356"/>
                </a:cubicBezTo>
                <a:cubicBezTo>
                  <a:pt x="1254" y="347"/>
                  <a:pt x="1254" y="347"/>
                  <a:pt x="1254" y="347"/>
                </a:cubicBezTo>
                <a:cubicBezTo>
                  <a:pt x="1277" y="372"/>
                  <a:pt x="1300" y="398"/>
                  <a:pt x="1324" y="426"/>
                </a:cubicBezTo>
                <a:cubicBezTo>
                  <a:pt x="1343" y="461"/>
                  <a:pt x="1360" y="489"/>
                  <a:pt x="1377" y="516"/>
                </a:cubicBezTo>
                <a:close/>
                <a:moveTo>
                  <a:pt x="1323" y="424"/>
                </a:moveTo>
                <a:cubicBezTo>
                  <a:pt x="1299" y="396"/>
                  <a:pt x="1276" y="370"/>
                  <a:pt x="1253" y="346"/>
                </a:cubicBezTo>
                <a:cubicBezTo>
                  <a:pt x="1253" y="345"/>
                  <a:pt x="1253" y="345"/>
                  <a:pt x="1253" y="345"/>
                </a:cubicBezTo>
                <a:cubicBezTo>
                  <a:pt x="1242" y="325"/>
                  <a:pt x="1232" y="305"/>
                  <a:pt x="1223" y="287"/>
                </a:cubicBezTo>
                <a:cubicBezTo>
                  <a:pt x="1242" y="306"/>
                  <a:pt x="1262" y="326"/>
                  <a:pt x="1281" y="348"/>
                </a:cubicBezTo>
                <a:cubicBezTo>
                  <a:pt x="1296" y="376"/>
                  <a:pt x="1309" y="400"/>
                  <a:pt x="1323" y="424"/>
                </a:cubicBezTo>
                <a:close/>
                <a:moveTo>
                  <a:pt x="1364" y="444"/>
                </a:moveTo>
                <a:cubicBezTo>
                  <a:pt x="1336" y="409"/>
                  <a:pt x="1309" y="377"/>
                  <a:pt x="1282" y="347"/>
                </a:cubicBezTo>
                <a:cubicBezTo>
                  <a:pt x="1280" y="344"/>
                  <a:pt x="1280" y="344"/>
                  <a:pt x="1280" y="344"/>
                </a:cubicBezTo>
                <a:cubicBezTo>
                  <a:pt x="1277" y="338"/>
                  <a:pt x="1273" y="332"/>
                  <a:pt x="1270" y="326"/>
                </a:cubicBezTo>
                <a:cubicBezTo>
                  <a:pt x="1263" y="312"/>
                  <a:pt x="1256" y="298"/>
                  <a:pt x="1249" y="285"/>
                </a:cubicBezTo>
                <a:cubicBezTo>
                  <a:pt x="1270" y="307"/>
                  <a:pt x="1293" y="332"/>
                  <a:pt x="1315" y="357"/>
                </a:cubicBezTo>
                <a:cubicBezTo>
                  <a:pt x="1334" y="391"/>
                  <a:pt x="1349" y="419"/>
                  <a:pt x="1364" y="444"/>
                </a:cubicBezTo>
                <a:close/>
                <a:moveTo>
                  <a:pt x="1287" y="306"/>
                </a:moveTo>
                <a:cubicBezTo>
                  <a:pt x="1295" y="321"/>
                  <a:pt x="1305" y="338"/>
                  <a:pt x="1314" y="355"/>
                </a:cubicBezTo>
                <a:cubicBezTo>
                  <a:pt x="1292" y="330"/>
                  <a:pt x="1270" y="306"/>
                  <a:pt x="1248" y="284"/>
                </a:cubicBezTo>
                <a:cubicBezTo>
                  <a:pt x="1239" y="265"/>
                  <a:pt x="1230" y="247"/>
                  <a:pt x="1221" y="229"/>
                </a:cubicBezTo>
                <a:cubicBezTo>
                  <a:pt x="1239" y="246"/>
                  <a:pt x="1257" y="265"/>
                  <a:pt x="1275" y="284"/>
                </a:cubicBezTo>
                <a:cubicBezTo>
                  <a:pt x="1275" y="284"/>
                  <a:pt x="1275" y="284"/>
                  <a:pt x="1275" y="284"/>
                </a:cubicBezTo>
                <a:cubicBezTo>
                  <a:pt x="1279" y="291"/>
                  <a:pt x="1283" y="299"/>
                  <a:pt x="1287" y="306"/>
                </a:cubicBezTo>
                <a:close/>
                <a:moveTo>
                  <a:pt x="1304" y="287"/>
                </a:moveTo>
                <a:cubicBezTo>
                  <a:pt x="1308" y="293"/>
                  <a:pt x="1311" y="299"/>
                  <a:pt x="1315" y="306"/>
                </a:cubicBezTo>
                <a:cubicBezTo>
                  <a:pt x="1326" y="326"/>
                  <a:pt x="1338" y="347"/>
                  <a:pt x="1350" y="367"/>
                </a:cubicBezTo>
                <a:cubicBezTo>
                  <a:pt x="1325" y="337"/>
                  <a:pt x="1300" y="309"/>
                  <a:pt x="1276" y="284"/>
                </a:cubicBezTo>
                <a:cubicBezTo>
                  <a:pt x="1264" y="262"/>
                  <a:pt x="1254" y="242"/>
                  <a:pt x="1244" y="222"/>
                </a:cubicBezTo>
                <a:cubicBezTo>
                  <a:pt x="1263" y="241"/>
                  <a:pt x="1283" y="262"/>
                  <a:pt x="1303" y="284"/>
                </a:cubicBezTo>
                <a:lnTo>
                  <a:pt x="1304" y="287"/>
                </a:lnTo>
                <a:close/>
                <a:moveTo>
                  <a:pt x="1396" y="393"/>
                </a:moveTo>
                <a:cubicBezTo>
                  <a:pt x="1363" y="353"/>
                  <a:pt x="1333" y="317"/>
                  <a:pt x="1303" y="283"/>
                </a:cubicBezTo>
                <a:cubicBezTo>
                  <a:pt x="1290" y="260"/>
                  <a:pt x="1278" y="238"/>
                  <a:pt x="1267" y="217"/>
                </a:cubicBezTo>
                <a:cubicBezTo>
                  <a:pt x="1290" y="241"/>
                  <a:pt x="1314" y="266"/>
                  <a:pt x="1338" y="294"/>
                </a:cubicBezTo>
                <a:cubicBezTo>
                  <a:pt x="1356" y="326"/>
                  <a:pt x="1375" y="360"/>
                  <a:pt x="1396" y="393"/>
                </a:cubicBezTo>
                <a:close/>
                <a:moveTo>
                  <a:pt x="1322" y="267"/>
                </a:moveTo>
                <a:cubicBezTo>
                  <a:pt x="1329" y="279"/>
                  <a:pt x="1329" y="279"/>
                  <a:pt x="1329" y="279"/>
                </a:cubicBezTo>
                <a:cubicBezTo>
                  <a:pt x="1331" y="284"/>
                  <a:pt x="1334" y="288"/>
                  <a:pt x="1336" y="292"/>
                </a:cubicBezTo>
                <a:cubicBezTo>
                  <a:pt x="1313" y="264"/>
                  <a:pt x="1289" y="239"/>
                  <a:pt x="1267" y="215"/>
                </a:cubicBezTo>
                <a:cubicBezTo>
                  <a:pt x="1257" y="196"/>
                  <a:pt x="1248" y="178"/>
                  <a:pt x="1240" y="160"/>
                </a:cubicBezTo>
                <a:cubicBezTo>
                  <a:pt x="1257" y="177"/>
                  <a:pt x="1275" y="196"/>
                  <a:pt x="1293" y="215"/>
                </a:cubicBezTo>
                <a:cubicBezTo>
                  <a:pt x="1302" y="232"/>
                  <a:pt x="1312" y="249"/>
                  <a:pt x="1322" y="267"/>
                </a:cubicBezTo>
                <a:close/>
                <a:moveTo>
                  <a:pt x="1340" y="248"/>
                </a:moveTo>
                <a:cubicBezTo>
                  <a:pt x="1342" y="251"/>
                  <a:pt x="1342" y="251"/>
                  <a:pt x="1342" y="251"/>
                </a:cubicBezTo>
                <a:cubicBezTo>
                  <a:pt x="1353" y="270"/>
                  <a:pt x="1364" y="290"/>
                  <a:pt x="1376" y="309"/>
                </a:cubicBezTo>
                <a:cubicBezTo>
                  <a:pt x="1347" y="274"/>
                  <a:pt x="1320" y="244"/>
                  <a:pt x="1294" y="215"/>
                </a:cubicBezTo>
                <a:cubicBezTo>
                  <a:pt x="1282" y="194"/>
                  <a:pt x="1272" y="173"/>
                  <a:pt x="1262" y="154"/>
                </a:cubicBezTo>
                <a:cubicBezTo>
                  <a:pt x="1282" y="174"/>
                  <a:pt x="1303" y="197"/>
                  <a:pt x="1324" y="221"/>
                </a:cubicBezTo>
                <a:cubicBezTo>
                  <a:pt x="1329" y="229"/>
                  <a:pt x="1334" y="239"/>
                  <a:pt x="1340" y="248"/>
                </a:cubicBezTo>
                <a:close/>
                <a:moveTo>
                  <a:pt x="1323" y="219"/>
                </a:moveTo>
                <a:cubicBezTo>
                  <a:pt x="1302" y="195"/>
                  <a:pt x="1281" y="173"/>
                  <a:pt x="1262" y="153"/>
                </a:cubicBezTo>
                <a:cubicBezTo>
                  <a:pt x="1253" y="135"/>
                  <a:pt x="1245" y="117"/>
                  <a:pt x="1238" y="100"/>
                </a:cubicBezTo>
                <a:cubicBezTo>
                  <a:pt x="1253" y="115"/>
                  <a:pt x="1269" y="131"/>
                  <a:pt x="1285" y="148"/>
                </a:cubicBezTo>
                <a:cubicBezTo>
                  <a:pt x="1296" y="171"/>
                  <a:pt x="1309" y="194"/>
                  <a:pt x="1323" y="219"/>
                </a:cubicBezTo>
                <a:close/>
                <a:moveTo>
                  <a:pt x="1355" y="226"/>
                </a:moveTo>
                <a:cubicBezTo>
                  <a:pt x="1331" y="197"/>
                  <a:pt x="1308" y="172"/>
                  <a:pt x="1285" y="148"/>
                </a:cubicBezTo>
                <a:cubicBezTo>
                  <a:pt x="1276" y="129"/>
                  <a:pt x="1266" y="110"/>
                  <a:pt x="1258" y="92"/>
                </a:cubicBezTo>
                <a:cubicBezTo>
                  <a:pt x="1275" y="109"/>
                  <a:pt x="1293" y="127"/>
                  <a:pt x="1310" y="146"/>
                </a:cubicBezTo>
                <a:cubicBezTo>
                  <a:pt x="1324" y="171"/>
                  <a:pt x="1338" y="197"/>
                  <a:pt x="1355" y="226"/>
                </a:cubicBezTo>
                <a:close/>
                <a:moveTo>
                  <a:pt x="1374" y="209"/>
                </a:moveTo>
                <a:cubicBezTo>
                  <a:pt x="1383" y="222"/>
                  <a:pt x="1391" y="236"/>
                  <a:pt x="1399" y="249"/>
                </a:cubicBezTo>
                <a:cubicBezTo>
                  <a:pt x="1367" y="210"/>
                  <a:pt x="1338" y="177"/>
                  <a:pt x="1311" y="146"/>
                </a:cubicBezTo>
                <a:cubicBezTo>
                  <a:pt x="1299" y="124"/>
                  <a:pt x="1288" y="103"/>
                  <a:pt x="1279" y="83"/>
                </a:cubicBezTo>
                <a:cubicBezTo>
                  <a:pt x="1298" y="104"/>
                  <a:pt x="1319" y="126"/>
                  <a:pt x="1340" y="150"/>
                </a:cubicBezTo>
                <a:cubicBezTo>
                  <a:pt x="1351" y="169"/>
                  <a:pt x="1362" y="188"/>
                  <a:pt x="1374" y="209"/>
                </a:cubicBezTo>
                <a:close/>
                <a:moveTo>
                  <a:pt x="1298" y="17"/>
                </a:moveTo>
                <a:cubicBezTo>
                  <a:pt x="1316" y="36"/>
                  <a:pt x="1334" y="57"/>
                  <a:pt x="1354" y="80"/>
                </a:cubicBezTo>
                <a:cubicBezTo>
                  <a:pt x="1369" y="106"/>
                  <a:pt x="1386" y="133"/>
                  <a:pt x="1404" y="163"/>
                </a:cubicBezTo>
                <a:cubicBezTo>
                  <a:pt x="1408" y="169"/>
                  <a:pt x="1412" y="175"/>
                  <a:pt x="1415" y="180"/>
                </a:cubicBezTo>
                <a:cubicBezTo>
                  <a:pt x="1383" y="141"/>
                  <a:pt x="1354" y="107"/>
                  <a:pt x="1328" y="77"/>
                </a:cubicBezTo>
                <a:cubicBezTo>
                  <a:pt x="1316" y="56"/>
                  <a:pt x="1306" y="36"/>
                  <a:pt x="1298" y="17"/>
                </a:cubicBezTo>
                <a:close/>
                <a:moveTo>
                  <a:pt x="1327" y="78"/>
                </a:moveTo>
                <a:cubicBezTo>
                  <a:pt x="1341" y="104"/>
                  <a:pt x="1356" y="131"/>
                  <a:pt x="1374" y="160"/>
                </a:cubicBezTo>
                <a:cubicBezTo>
                  <a:pt x="1348" y="130"/>
                  <a:pt x="1325" y="103"/>
                  <a:pt x="1302" y="79"/>
                </a:cubicBezTo>
                <a:cubicBezTo>
                  <a:pt x="1293" y="60"/>
                  <a:pt x="1284" y="41"/>
                  <a:pt x="1276" y="23"/>
                </a:cubicBezTo>
                <a:cubicBezTo>
                  <a:pt x="1292" y="39"/>
                  <a:pt x="1309" y="58"/>
                  <a:pt x="1327" y="78"/>
                </a:cubicBezTo>
                <a:close/>
                <a:moveTo>
                  <a:pt x="1302" y="79"/>
                </a:moveTo>
                <a:cubicBezTo>
                  <a:pt x="1313" y="101"/>
                  <a:pt x="1325" y="124"/>
                  <a:pt x="1339" y="148"/>
                </a:cubicBezTo>
                <a:cubicBezTo>
                  <a:pt x="1318" y="124"/>
                  <a:pt x="1298" y="102"/>
                  <a:pt x="1278" y="82"/>
                </a:cubicBezTo>
                <a:cubicBezTo>
                  <a:pt x="1270" y="65"/>
                  <a:pt x="1263" y="48"/>
                  <a:pt x="1256" y="32"/>
                </a:cubicBezTo>
                <a:cubicBezTo>
                  <a:pt x="1271" y="47"/>
                  <a:pt x="1286" y="62"/>
                  <a:pt x="1302" y="79"/>
                </a:cubicBezTo>
                <a:close/>
                <a:moveTo>
                  <a:pt x="1222" y="0"/>
                </a:moveTo>
                <a:cubicBezTo>
                  <a:pt x="1233" y="10"/>
                  <a:pt x="1244" y="20"/>
                  <a:pt x="1255" y="31"/>
                </a:cubicBezTo>
                <a:cubicBezTo>
                  <a:pt x="1262" y="47"/>
                  <a:pt x="1269" y="64"/>
                  <a:pt x="1277" y="81"/>
                </a:cubicBezTo>
                <a:cubicBezTo>
                  <a:pt x="1264" y="67"/>
                  <a:pt x="1250" y="53"/>
                  <a:pt x="1237" y="41"/>
                </a:cubicBezTo>
                <a:cubicBezTo>
                  <a:pt x="1232" y="27"/>
                  <a:pt x="1227" y="13"/>
                  <a:pt x="1222" y="0"/>
                </a:cubicBezTo>
                <a:close/>
                <a:moveTo>
                  <a:pt x="1205" y="13"/>
                </a:moveTo>
                <a:cubicBezTo>
                  <a:pt x="1215" y="22"/>
                  <a:pt x="1226" y="31"/>
                  <a:pt x="1237" y="41"/>
                </a:cubicBezTo>
                <a:cubicBezTo>
                  <a:pt x="1243" y="57"/>
                  <a:pt x="1249" y="73"/>
                  <a:pt x="1257" y="90"/>
                </a:cubicBezTo>
                <a:cubicBezTo>
                  <a:pt x="1244" y="77"/>
                  <a:pt x="1231" y="64"/>
                  <a:pt x="1219" y="53"/>
                </a:cubicBezTo>
                <a:cubicBezTo>
                  <a:pt x="1219" y="53"/>
                  <a:pt x="1219" y="53"/>
                  <a:pt x="1219" y="53"/>
                </a:cubicBezTo>
                <a:cubicBezTo>
                  <a:pt x="1214" y="39"/>
                  <a:pt x="1209" y="26"/>
                  <a:pt x="1205" y="13"/>
                </a:cubicBezTo>
                <a:close/>
                <a:moveTo>
                  <a:pt x="1218" y="53"/>
                </a:moveTo>
                <a:cubicBezTo>
                  <a:pt x="1224" y="68"/>
                  <a:pt x="1230" y="83"/>
                  <a:pt x="1236" y="98"/>
                </a:cubicBezTo>
                <a:cubicBezTo>
                  <a:pt x="1224" y="87"/>
                  <a:pt x="1213" y="76"/>
                  <a:pt x="1201" y="66"/>
                </a:cubicBezTo>
                <a:cubicBezTo>
                  <a:pt x="1197" y="53"/>
                  <a:pt x="1192" y="40"/>
                  <a:pt x="1189" y="28"/>
                </a:cubicBezTo>
                <a:cubicBezTo>
                  <a:pt x="1199" y="36"/>
                  <a:pt x="1208" y="44"/>
                  <a:pt x="1218" y="53"/>
                </a:cubicBezTo>
                <a:close/>
                <a:moveTo>
                  <a:pt x="1164" y="7"/>
                </a:moveTo>
                <a:cubicBezTo>
                  <a:pt x="1172" y="14"/>
                  <a:pt x="1180" y="20"/>
                  <a:pt x="1188" y="27"/>
                </a:cubicBezTo>
                <a:cubicBezTo>
                  <a:pt x="1192" y="39"/>
                  <a:pt x="1196" y="52"/>
                  <a:pt x="1200" y="65"/>
                </a:cubicBezTo>
                <a:cubicBezTo>
                  <a:pt x="1191" y="57"/>
                  <a:pt x="1182" y="49"/>
                  <a:pt x="1172" y="42"/>
                </a:cubicBezTo>
                <a:cubicBezTo>
                  <a:pt x="1169" y="30"/>
                  <a:pt x="1166" y="18"/>
                  <a:pt x="1164" y="7"/>
                </a:cubicBezTo>
                <a:close/>
                <a:moveTo>
                  <a:pt x="1172" y="42"/>
                </a:moveTo>
                <a:cubicBezTo>
                  <a:pt x="1175" y="54"/>
                  <a:pt x="1179" y="67"/>
                  <a:pt x="1183" y="79"/>
                </a:cubicBezTo>
                <a:cubicBezTo>
                  <a:pt x="1174" y="72"/>
                  <a:pt x="1165" y="64"/>
                  <a:pt x="1156" y="57"/>
                </a:cubicBezTo>
                <a:cubicBezTo>
                  <a:pt x="1153" y="46"/>
                  <a:pt x="1151" y="35"/>
                  <a:pt x="1149" y="24"/>
                </a:cubicBezTo>
                <a:cubicBezTo>
                  <a:pt x="1156" y="29"/>
                  <a:pt x="1164" y="36"/>
                  <a:pt x="1172" y="42"/>
                </a:cubicBezTo>
                <a:close/>
                <a:moveTo>
                  <a:pt x="1128" y="9"/>
                </a:moveTo>
                <a:cubicBezTo>
                  <a:pt x="1135" y="14"/>
                  <a:pt x="1141" y="18"/>
                  <a:pt x="1148" y="23"/>
                </a:cubicBezTo>
                <a:cubicBezTo>
                  <a:pt x="1150" y="34"/>
                  <a:pt x="1153" y="45"/>
                  <a:pt x="1156" y="57"/>
                </a:cubicBezTo>
                <a:cubicBezTo>
                  <a:pt x="1148" y="51"/>
                  <a:pt x="1141" y="45"/>
                  <a:pt x="1133" y="40"/>
                </a:cubicBezTo>
                <a:cubicBezTo>
                  <a:pt x="1131" y="29"/>
                  <a:pt x="1129" y="19"/>
                  <a:pt x="1128" y="9"/>
                </a:cubicBezTo>
                <a:close/>
                <a:moveTo>
                  <a:pt x="1133" y="40"/>
                </a:moveTo>
                <a:cubicBezTo>
                  <a:pt x="1135" y="51"/>
                  <a:pt x="1137" y="62"/>
                  <a:pt x="1140" y="73"/>
                </a:cubicBezTo>
                <a:cubicBezTo>
                  <a:pt x="1133" y="67"/>
                  <a:pt x="1125" y="62"/>
                  <a:pt x="1118" y="57"/>
                </a:cubicBezTo>
                <a:cubicBezTo>
                  <a:pt x="1116" y="47"/>
                  <a:pt x="1115" y="37"/>
                  <a:pt x="1113" y="27"/>
                </a:cubicBezTo>
                <a:cubicBezTo>
                  <a:pt x="1120" y="31"/>
                  <a:pt x="1126" y="35"/>
                  <a:pt x="1133" y="40"/>
                </a:cubicBezTo>
                <a:close/>
                <a:moveTo>
                  <a:pt x="1113" y="26"/>
                </a:moveTo>
                <a:cubicBezTo>
                  <a:pt x="1114" y="36"/>
                  <a:pt x="1116" y="46"/>
                  <a:pt x="1118" y="57"/>
                </a:cubicBezTo>
                <a:cubicBezTo>
                  <a:pt x="1111" y="52"/>
                  <a:pt x="1105" y="48"/>
                  <a:pt x="1098" y="44"/>
                </a:cubicBezTo>
                <a:cubicBezTo>
                  <a:pt x="1097" y="34"/>
                  <a:pt x="1096" y="25"/>
                  <a:pt x="1096" y="16"/>
                </a:cubicBezTo>
                <a:cubicBezTo>
                  <a:pt x="1101" y="19"/>
                  <a:pt x="1107" y="23"/>
                  <a:pt x="1113" y="26"/>
                </a:cubicBezTo>
                <a:close/>
                <a:moveTo>
                  <a:pt x="1092" y="13"/>
                </a:moveTo>
                <a:cubicBezTo>
                  <a:pt x="1093" y="14"/>
                  <a:pt x="1094" y="15"/>
                  <a:pt x="1095" y="15"/>
                </a:cubicBezTo>
                <a:cubicBezTo>
                  <a:pt x="1096" y="24"/>
                  <a:pt x="1097" y="34"/>
                  <a:pt x="1098" y="44"/>
                </a:cubicBezTo>
                <a:cubicBezTo>
                  <a:pt x="1095" y="42"/>
                  <a:pt x="1092" y="40"/>
                  <a:pt x="1089" y="38"/>
                </a:cubicBezTo>
                <a:cubicBezTo>
                  <a:pt x="1086" y="37"/>
                  <a:pt x="1083" y="35"/>
                  <a:pt x="1081" y="34"/>
                </a:cubicBezTo>
                <a:cubicBezTo>
                  <a:pt x="1080" y="24"/>
                  <a:pt x="1080" y="15"/>
                  <a:pt x="1080" y="6"/>
                </a:cubicBezTo>
                <a:cubicBezTo>
                  <a:pt x="1084" y="9"/>
                  <a:pt x="1088" y="11"/>
                  <a:pt x="1092" y="13"/>
                </a:cubicBezTo>
                <a:close/>
                <a:moveTo>
                  <a:pt x="1066" y="0"/>
                </a:moveTo>
                <a:cubicBezTo>
                  <a:pt x="1071" y="2"/>
                  <a:pt x="1075" y="4"/>
                  <a:pt x="1079" y="6"/>
                </a:cubicBezTo>
                <a:cubicBezTo>
                  <a:pt x="1079" y="15"/>
                  <a:pt x="1080" y="24"/>
                  <a:pt x="1080" y="33"/>
                </a:cubicBezTo>
                <a:cubicBezTo>
                  <a:pt x="1075" y="30"/>
                  <a:pt x="1070" y="28"/>
                  <a:pt x="1065" y="26"/>
                </a:cubicBezTo>
                <a:cubicBezTo>
                  <a:pt x="1065" y="18"/>
                  <a:pt x="1065" y="9"/>
                  <a:pt x="1066" y="0"/>
                </a:cubicBezTo>
                <a:close/>
                <a:moveTo>
                  <a:pt x="1051" y="22"/>
                </a:moveTo>
                <a:cubicBezTo>
                  <a:pt x="1054" y="23"/>
                  <a:pt x="1058" y="24"/>
                  <a:pt x="1061" y="26"/>
                </a:cubicBezTo>
                <a:cubicBezTo>
                  <a:pt x="1062" y="26"/>
                  <a:pt x="1063" y="26"/>
                  <a:pt x="1064" y="27"/>
                </a:cubicBezTo>
                <a:cubicBezTo>
                  <a:pt x="1065" y="35"/>
                  <a:pt x="1065" y="44"/>
                  <a:pt x="1065" y="52"/>
                </a:cubicBezTo>
                <a:cubicBezTo>
                  <a:pt x="1062" y="51"/>
                  <a:pt x="1059" y="50"/>
                  <a:pt x="1057" y="49"/>
                </a:cubicBezTo>
                <a:cubicBezTo>
                  <a:pt x="1055" y="48"/>
                  <a:pt x="1052" y="47"/>
                  <a:pt x="1050" y="47"/>
                </a:cubicBezTo>
                <a:cubicBezTo>
                  <a:pt x="1050" y="38"/>
                  <a:pt x="1050" y="30"/>
                  <a:pt x="1051" y="22"/>
                </a:cubicBezTo>
                <a:close/>
                <a:moveTo>
                  <a:pt x="1051" y="72"/>
                </a:moveTo>
                <a:cubicBezTo>
                  <a:pt x="1046" y="70"/>
                  <a:pt x="1041" y="68"/>
                  <a:pt x="1035" y="66"/>
                </a:cubicBezTo>
                <a:cubicBezTo>
                  <a:pt x="1035" y="58"/>
                  <a:pt x="1035" y="50"/>
                  <a:pt x="1036" y="42"/>
                </a:cubicBezTo>
                <a:cubicBezTo>
                  <a:pt x="1040" y="43"/>
                  <a:pt x="1045" y="45"/>
                  <a:pt x="1050" y="47"/>
                </a:cubicBezTo>
                <a:cubicBezTo>
                  <a:pt x="1050" y="55"/>
                  <a:pt x="1050" y="63"/>
                  <a:pt x="1051" y="72"/>
                </a:cubicBezTo>
                <a:close/>
                <a:moveTo>
                  <a:pt x="1037" y="17"/>
                </a:moveTo>
                <a:cubicBezTo>
                  <a:pt x="1041" y="19"/>
                  <a:pt x="1046" y="20"/>
                  <a:pt x="1050" y="22"/>
                </a:cubicBezTo>
                <a:cubicBezTo>
                  <a:pt x="1050" y="30"/>
                  <a:pt x="1050" y="38"/>
                  <a:pt x="1050" y="46"/>
                </a:cubicBezTo>
                <a:cubicBezTo>
                  <a:pt x="1045" y="45"/>
                  <a:pt x="1040" y="43"/>
                  <a:pt x="1036" y="41"/>
                </a:cubicBezTo>
                <a:cubicBezTo>
                  <a:pt x="1036" y="33"/>
                  <a:pt x="1036" y="25"/>
                  <a:pt x="1037" y="17"/>
                </a:cubicBezTo>
                <a:close/>
                <a:moveTo>
                  <a:pt x="1025" y="12"/>
                </a:moveTo>
                <a:cubicBezTo>
                  <a:pt x="1029" y="14"/>
                  <a:pt x="1033" y="15"/>
                  <a:pt x="1037" y="17"/>
                </a:cubicBezTo>
                <a:cubicBezTo>
                  <a:pt x="1036" y="25"/>
                  <a:pt x="1035" y="33"/>
                  <a:pt x="1035" y="41"/>
                </a:cubicBezTo>
                <a:cubicBezTo>
                  <a:pt x="1031" y="39"/>
                  <a:pt x="1026" y="38"/>
                  <a:pt x="1022" y="36"/>
                </a:cubicBezTo>
                <a:cubicBezTo>
                  <a:pt x="1023" y="28"/>
                  <a:pt x="1024" y="20"/>
                  <a:pt x="1025" y="12"/>
                </a:cubicBezTo>
                <a:close/>
                <a:moveTo>
                  <a:pt x="1013" y="8"/>
                </a:moveTo>
                <a:cubicBezTo>
                  <a:pt x="1016" y="9"/>
                  <a:pt x="1020" y="11"/>
                  <a:pt x="1024" y="12"/>
                </a:cubicBezTo>
                <a:cubicBezTo>
                  <a:pt x="1024" y="12"/>
                  <a:pt x="1024" y="12"/>
                  <a:pt x="1024" y="12"/>
                </a:cubicBezTo>
                <a:cubicBezTo>
                  <a:pt x="1023" y="20"/>
                  <a:pt x="1022" y="28"/>
                  <a:pt x="1022" y="36"/>
                </a:cubicBezTo>
                <a:cubicBezTo>
                  <a:pt x="1017" y="34"/>
                  <a:pt x="1013" y="32"/>
                  <a:pt x="1009" y="31"/>
                </a:cubicBezTo>
                <a:cubicBezTo>
                  <a:pt x="1010" y="23"/>
                  <a:pt x="1011" y="15"/>
                  <a:pt x="1013" y="8"/>
                </a:cubicBezTo>
                <a:close/>
                <a:moveTo>
                  <a:pt x="1003" y="4"/>
                </a:moveTo>
                <a:cubicBezTo>
                  <a:pt x="1006" y="5"/>
                  <a:pt x="1009" y="6"/>
                  <a:pt x="1012" y="7"/>
                </a:cubicBezTo>
                <a:cubicBezTo>
                  <a:pt x="1011" y="15"/>
                  <a:pt x="1009" y="23"/>
                  <a:pt x="1008" y="30"/>
                </a:cubicBezTo>
                <a:cubicBezTo>
                  <a:pt x="1005" y="29"/>
                  <a:pt x="1002" y="28"/>
                  <a:pt x="998" y="26"/>
                </a:cubicBezTo>
                <a:cubicBezTo>
                  <a:pt x="1000" y="18"/>
                  <a:pt x="1001" y="11"/>
                  <a:pt x="1003" y="4"/>
                </a:cubicBezTo>
                <a:close/>
                <a:moveTo>
                  <a:pt x="998" y="27"/>
                </a:moveTo>
                <a:cubicBezTo>
                  <a:pt x="1002" y="28"/>
                  <a:pt x="1005" y="29"/>
                  <a:pt x="1008" y="31"/>
                </a:cubicBezTo>
                <a:cubicBezTo>
                  <a:pt x="1007" y="38"/>
                  <a:pt x="1007" y="46"/>
                  <a:pt x="1006" y="54"/>
                </a:cubicBezTo>
                <a:cubicBezTo>
                  <a:pt x="1002" y="53"/>
                  <a:pt x="999" y="51"/>
                  <a:pt x="995" y="50"/>
                </a:cubicBezTo>
                <a:cubicBezTo>
                  <a:pt x="996" y="42"/>
                  <a:pt x="997" y="34"/>
                  <a:pt x="998" y="27"/>
                </a:cubicBezTo>
                <a:close/>
                <a:moveTo>
                  <a:pt x="987" y="22"/>
                </a:moveTo>
                <a:cubicBezTo>
                  <a:pt x="991" y="23"/>
                  <a:pt x="994" y="25"/>
                  <a:pt x="998" y="26"/>
                </a:cubicBezTo>
                <a:cubicBezTo>
                  <a:pt x="997" y="34"/>
                  <a:pt x="995" y="42"/>
                  <a:pt x="995" y="49"/>
                </a:cubicBezTo>
                <a:cubicBezTo>
                  <a:pt x="991" y="48"/>
                  <a:pt x="987" y="46"/>
                  <a:pt x="984" y="45"/>
                </a:cubicBezTo>
                <a:cubicBezTo>
                  <a:pt x="985" y="37"/>
                  <a:pt x="986" y="29"/>
                  <a:pt x="987" y="22"/>
                </a:cubicBezTo>
                <a:close/>
                <a:moveTo>
                  <a:pt x="977" y="18"/>
                </a:moveTo>
                <a:cubicBezTo>
                  <a:pt x="980" y="19"/>
                  <a:pt x="984" y="20"/>
                  <a:pt x="987" y="22"/>
                </a:cubicBezTo>
                <a:cubicBezTo>
                  <a:pt x="986" y="29"/>
                  <a:pt x="984" y="37"/>
                  <a:pt x="983" y="44"/>
                </a:cubicBezTo>
                <a:cubicBezTo>
                  <a:pt x="980" y="43"/>
                  <a:pt x="976" y="41"/>
                  <a:pt x="973" y="40"/>
                </a:cubicBezTo>
                <a:cubicBezTo>
                  <a:pt x="974" y="32"/>
                  <a:pt x="976" y="25"/>
                  <a:pt x="977" y="18"/>
                </a:cubicBezTo>
                <a:close/>
                <a:moveTo>
                  <a:pt x="966" y="13"/>
                </a:moveTo>
                <a:cubicBezTo>
                  <a:pt x="970" y="14"/>
                  <a:pt x="973" y="16"/>
                  <a:pt x="977" y="17"/>
                </a:cubicBezTo>
                <a:cubicBezTo>
                  <a:pt x="975" y="25"/>
                  <a:pt x="974" y="32"/>
                  <a:pt x="972" y="40"/>
                </a:cubicBezTo>
                <a:cubicBezTo>
                  <a:pt x="969" y="38"/>
                  <a:pt x="965" y="36"/>
                  <a:pt x="962" y="35"/>
                </a:cubicBezTo>
                <a:cubicBezTo>
                  <a:pt x="962" y="33"/>
                  <a:pt x="962" y="32"/>
                  <a:pt x="962" y="31"/>
                </a:cubicBezTo>
                <a:cubicBezTo>
                  <a:pt x="964" y="25"/>
                  <a:pt x="965" y="19"/>
                  <a:pt x="966" y="13"/>
                </a:cubicBezTo>
                <a:close/>
                <a:moveTo>
                  <a:pt x="956" y="8"/>
                </a:moveTo>
                <a:cubicBezTo>
                  <a:pt x="959" y="9"/>
                  <a:pt x="962" y="11"/>
                  <a:pt x="966" y="12"/>
                </a:cubicBezTo>
                <a:cubicBezTo>
                  <a:pt x="964" y="19"/>
                  <a:pt x="963" y="25"/>
                  <a:pt x="962" y="31"/>
                </a:cubicBezTo>
                <a:cubicBezTo>
                  <a:pt x="962" y="32"/>
                  <a:pt x="961" y="33"/>
                  <a:pt x="961" y="34"/>
                </a:cubicBezTo>
                <a:cubicBezTo>
                  <a:pt x="958" y="33"/>
                  <a:pt x="955" y="32"/>
                  <a:pt x="952" y="30"/>
                </a:cubicBezTo>
                <a:cubicBezTo>
                  <a:pt x="953" y="23"/>
                  <a:pt x="955" y="15"/>
                  <a:pt x="956" y="8"/>
                </a:cubicBezTo>
                <a:close/>
                <a:moveTo>
                  <a:pt x="943" y="1"/>
                </a:moveTo>
                <a:cubicBezTo>
                  <a:pt x="947" y="3"/>
                  <a:pt x="951" y="6"/>
                  <a:pt x="955" y="8"/>
                </a:cubicBezTo>
                <a:cubicBezTo>
                  <a:pt x="954" y="15"/>
                  <a:pt x="953" y="22"/>
                  <a:pt x="952" y="30"/>
                </a:cubicBezTo>
                <a:cubicBezTo>
                  <a:pt x="947" y="28"/>
                  <a:pt x="943" y="26"/>
                  <a:pt x="939" y="24"/>
                </a:cubicBezTo>
                <a:cubicBezTo>
                  <a:pt x="940" y="16"/>
                  <a:pt x="941" y="9"/>
                  <a:pt x="943" y="1"/>
                </a:cubicBezTo>
                <a:close/>
                <a:moveTo>
                  <a:pt x="939" y="24"/>
                </a:moveTo>
                <a:cubicBezTo>
                  <a:pt x="943" y="26"/>
                  <a:pt x="947" y="28"/>
                  <a:pt x="952" y="30"/>
                </a:cubicBezTo>
                <a:cubicBezTo>
                  <a:pt x="951" y="36"/>
                  <a:pt x="950" y="41"/>
                  <a:pt x="949" y="46"/>
                </a:cubicBezTo>
                <a:cubicBezTo>
                  <a:pt x="949" y="48"/>
                  <a:pt x="948" y="51"/>
                  <a:pt x="948" y="53"/>
                </a:cubicBezTo>
                <a:cubicBezTo>
                  <a:pt x="944" y="51"/>
                  <a:pt x="940" y="49"/>
                  <a:pt x="936" y="47"/>
                </a:cubicBezTo>
                <a:cubicBezTo>
                  <a:pt x="937" y="40"/>
                  <a:pt x="938" y="32"/>
                  <a:pt x="939" y="24"/>
                </a:cubicBezTo>
                <a:close/>
                <a:moveTo>
                  <a:pt x="926" y="18"/>
                </a:moveTo>
                <a:cubicBezTo>
                  <a:pt x="930" y="20"/>
                  <a:pt x="934" y="22"/>
                  <a:pt x="939" y="24"/>
                </a:cubicBezTo>
                <a:cubicBezTo>
                  <a:pt x="937" y="32"/>
                  <a:pt x="936" y="39"/>
                  <a:pt x="935" y="47"/>
                </a:cubicBezTo>
                <a:cubicBezTo>
                  <a:pt x="931" y="45"/>
                  <a:pt x="927" y="43"/>
                  <a:pt x="923" y="40"/>
                </a:cubicBezTo>
                <a:cubicBezTo>
                  <a:pt x="924" y="33"/>
                  <a:pt x="925" y="25"/>
                  <a:pt x="926" y="18"/>
                </a:cubicBezTo>
                <a:close/>
                <a:moveTo>
                  <a:pt x="911" y="10"/>
                </a:moveTo>
                <a:cubicBezTo>
                  <a:pt x="916" y="13"/>
                  <a:pt x="921" y="15"/>
                  <a:pt x="925" y="18"/>
                </a:cubicBezTo>
                <a:cubicBezTo>
                  <a:pt x="924" y="25"/>
                  <a:pt x="923" y="33"/>
                  <a:pt x="922" y="40"/>
                </a:cubicBezTo>
                <a:cubicBezTo>
                  <a:pt x="918" y="38"/>
                  <a:pt x="913" y="36"/>
                  <a:pt x="909" y="33"/>
                </a:cubicBezTo>
                <a:cubicBezTo>
                  <a:pt x="910" y="26"/>
                  <a:pt x="911" y="18"/>
                  <a:pt x="911" y="10"/>
                </a:cubicBezTo>
                <a:close/>
                <a:moveTo>
                  <a:pt x="896" y="2"/>
                </a:moveTo>
                <a:cubicBezTo>
                  <a:pt x="901" y="5"/>
                  <a:pt x="906" y="7"/>
                  <a:pt x="911" y="10"/>
                </a:cubicBezTo>
                <a:cubicBezTo>
                  <a:pt x="910" y="18"/>
                  <a:pt x="909" y="25"/>
                  <a:pt x="909" y="33"/>
                </a:cubicBezTo>
                <a:cubicBezTo>
                  <a:pt x="904" y="30"/>
                  <a:pt x="899" y="28"/>
                  <a:pt x="895" y="25"/>
                </a:cubicBezTo>
                <a:lnTo>
                  <a:pt x="896" y="2"/>
                </a:lnTo>
                <a:close/>
                <a:moveTo>
                  <a:pt x="894" y="26"/>
                </a:moveTo>
                <a:cubicBezTo>
                  <a:pt x="899" y="28"/>
                  <a:pt x="904" y="31"/>
                  <a:pt x="909" y="34"/>
                </a:cubicBezTo>
                <a:cubicBezTo>
                  <a:pt x="908" y="40"/>
                  <a:pt x="907" y="47"/>
                  <a:pt x="906" y="54"/>
                </a:cubicBezTo>
                <a:cubicBezTo>
                  <a:pt x="902" y="52"/>
                  <a:pt x="897" y="50"/>
                  <a:pt x="893" y="47"/>
                </a:cubicBezTo>
                <a:cubicBezTo>
                  <a:pt x="893" y="40"/>
                  <a:pt x="894" y="33"/>
                  <a:pt x="894" y="26"/>
                </a:cubicBezTo>
                <a:close/>
                <a:moveTo>
                  <a:pt x="879" y="17"/>
                </a:moveTo>
                <a:cubicBezTo>
                  <a:pt x="884" y="20"/>
                  <a:pt x="889" y="23"/>
                  <a:pt x="894" y="26"/>
                </a:cubicBezTo>
                <a:cubicBezTo>
                  <a:pt x="893" y="33"/>
                  <a:pt x="893" y="40"/>
                  <a:pt x="892" y="47"/>
                </a:cubicBezTo>
                <a:cubicBezTo>
                  <a:pt x="887" y="44"/>
                  <a:pt x="882" y="41"/>
                  <a:pt x="878" y="39"/>
                </a:cubicBezTo>
                <a:cubicBezTo>
                  <a:pt x="878" y="32"/>
                  <a:pt x="879" y="24"/>
                  <a:pt x="879" y="17"/>
                </a:cubicBezTo>
                <a:close/>
                <a:moveTo>
                  <a:pt x="861" y="6"/>
                </a:moveTo>
                <a:cubicBezTo>
                  <a:pt x="866" y="10"/>
                  <a:pt x="872" y="13"/>
                  <a:pt x="879" y="17"/>
                </a:cubicBezTo>
                <a:cubicBezTo>
                  <a:pt x="878" y="24"/>
                  <a:pt x="878" y="31"/>
                  <a:pt x="877" y="38"/>
                </a:cubicBezTo>
                <a:cubicBezTo>
                  <a:pt x="871" y="35"/>
                  <a:pt x="865" y="32"/>
                  <a:pt x="859" y="28"/>
                </a:cubicBezTo>
                <a:cubicBezTo>
                  <a:pt x="860" y="21"/>
                  <a:pt x="860" y="14"/>
                  <a:pt x="861" y="6"/>
                </a:cubicBezTo>
                <a:close/>
                <a:moveTo>
                  <a:pt x="859" y="29"/>
                </a:moveTo>
                <a:cubicBezTo>
                  <a:pt x="865" y="32"/>
                  <a:pt x="871" y="36"/>
                  <a:pt x="877" y="39"/>
                </a:cubicBezTo>
                <a:cubicBezTo>
                  <a:pt x="877" y="46"/>
                  <a:pt x="876" y="53"/>
                  <a:pt x="876" y="61"/>
                </a:cubicBezTo>
                <a:cubicBezTo>
                  <a:pt x="870" y="57"/>
                  <a:pt x="864" y="54"/>
                  <a:pt x="858" y="51"/>
                </a:cubicBezTo>
                <a:cubicBezTo>
                  <a:pt x="859" y="43"/>
                  <a:pt x="859" y="36"/>
                  <a:pt x="859" y="29"/>
                </a:cubicBezTo>
                <a:close/>
                <a:moveTo>
                  <a:pt x="843" y="19"/>
                </a:moveTo>
                <a:cubicBezTo>
                  <a:pt x="848" y="22"/>
                  <a:pt x="854" y="25"/>
                  <a:pt x="859" y="28"/>
                </a:cubicBezTo>
                <a:cubicBezTo>
                  <a:pt x="859" y="36"/>
                  <a:pt x="858" y="43"/>
                  <a:pt x="858" y="50"/>
                </a:cubicBezTo>
                <a:cubicBezTo>
                  <a:pt x="853" y="47"/>
                  <a:pt x="848" y="44"/>
                  <a:pt x="843" y="41"/>
                </a:cubicBezTo>
                <a:cubicBezTo>
                  <a:pt x="843" y="34"/>
                  <a:pt x="843" y="26"/>
                  <a:pt x="843" y="19"/>
                </a:cubicBezTo>
                <a:close/>
                <a:moveTo>
                  <a:pt x="827" y="8"/>
                </a:moveTo>
                <a:cubicBezTo>
                  <a:pt x="832" y="12"/>
                  <a:pt x="837" y="15"/>
                  <a:pt x="843" y="19"/>
                </a:cubicBezTo>
                <a:cubicBezTo>
                  <a:pt x="843" y="26"/>
                  <a:pt x="842" y="33"/>
                  <a:pt x="842" y="41"/>
                </a:cubicBezTo>
                <a:cubicBezTo>
                  <a:pt x="837" y="37"/>
                  <a:pt x="832" y="34"/>
                  <a:pt x="826" y="31"/>
                </a:cubicBezTo>
                <a:cubicBezTo>
                  <a:pt x="826" y="23"/>
                  <a:pt x="827" y="16"/>
                  <a:pt x="827" y="8"/>
                </a:cubicBezTo>
                <a:close/>
                <a:moveTo>
                  <a:pt x="826" y="31"/>
                </a:moveTo>
                <a:cubicBezTo>
                  <a:pt x="832" y="35"/>
                  <a:pt x="837" y="38"/>
                  <a:pt x="842" y="41"/>
                </a:cubicBezTo>
                <a:cubicBezTo>
                  <a:pt x="842" y="49"/>
                  <a:pt x="842" y="56"/>
                  <a:pt x="842" y="64"/>
                </a:cubicBezTo>
                <a:cubicBezTo>
                  <a:pt x="836" y="61"/>
                  <a:pt x="831" y="58"/>
                  <a:pt x="826" y="55"/>
                </a:cubicBezTo>
                <a:cubicBezTo>
                  <a:pt x="826" y="47"/>
                  <a:pt x="826" y="39"/>
                  <a:pt x="826" y="31"/>
                </a:cubicBezTo>
                <a:close/>
                <a:moveTo>
                  <a:pt x="826" y="55"/>
                </a:moveTo>
                <a:cubicBezTo>
                  <a:pt x="831" y="58"/>
                  <a:pt x="836" y="61"/>
                  <a:pt x="842" y="65"/>
                </a:cubicBezTo>
                <a:cubicBezTo>
                  <a:pt x="841" y="72"/>
                  <a:pt x="841" y="79"/>
                  <a:pt x="841" y="87"/>
                </a:cubicBezTo>
                <a:cubicBezTo>
                  <a:pt x="836" y="84"/>
                  <a:pt x="831" y="80"/>
                  <a:pt x="826" y="77"/>
                </a:cubicBezTo>
                <a:cubicBezTo>
                  <a:pt x="826" y="70"/>
                  <a:pt x="826" y="63"/>
                  <a:pt x="826" y="55"/>
                </a:cubicBezTo>
                <a:close/>
                <a:moveTo>
                  <a:pt x="826" y="78"/>
                </a:moveTo>
                <a:cubicBezTo>
                  <a:pt x="831" y="81"/>
                  <a:pt x="836" y="84"/>
                  <a:pt x="841" y="87"/>
                </a:cubicBezTo>
                <a:cubicBezTo>
                  <a:pt x="841" y="95"/>
                  <a:pt x="841" y="102"/>
                  <a:pt x="841" y="109"/>
                </a:cubicBezTo>
                <a:cubicBezTo>
                  <a:pt x="836" y="106"/>
                  <a:pt x="831" y="103"/>
                  <a:pt x="826" y="100"/>
                </a:cubicBezTo>
                <a:cubicBezTo>
                  <a:pt x="826" y="93"/>
                  <a:pt x="826" y="85"/>
                  <a:pt x="826" y="78"/>
                </a:cubicBezTo>
                <a:close/>
                <a:moveTo>
                  <a:pt x="826" y="31"/>
                </a:moveTo>
                <a:cubicBezTo>
                  <a:pt x="826" y="39"/>
                  <a:pt x="826" y="47"/>
                  <a:pt x="826" y="54"/>
                </a:cubicBezTo>
                <a:cubicBezTo>
                  <a:pt x="820" y="51"/>
                  <a:pt x="815" y="47"/>
                  <a:pt x="809" y="44"/>
                </a:cubicBezTo>
                <a:cubicBezTo>
                  <a:pt x="809" y="36"/>
                  <a:pt x="809" y="28"/>
                  <a:pt x="809" y="20"/>
                </a:cubicBezTo>
                <a:cubicBezTo>
                  <a:pt x="815" y="24"/>
                  <a:pt x="820" y="28"/>
                  <a:pt x="826" y="31"/>
                </a:cubicBezTo>
                <a:close/>
                <a:moveTo>
                  <a:pt x="810" y="137"/>
                </a:moveTo>
                <a:cubicBezTo>
                  <a:pt x="804" y="134"/>
                  <a:pt x="799" y="131"/>
                  <a:pt x="794" y="127"/>
                </a:cubicBezTo>
                <a:cubicBezTo>
                  <a:pt x="794" y="120"/>
                  <a:pt x="793" y="112"/>
                  <a:pt x="793" y="104"/>
                </a:cubicBezTo>
                <a:cubicBezTo>
                  <a:pt x="799" y="108"/>
                  <a:pt x="804" y="111"/>
                  <a:pt x="809" y="114"/>
                </a:cubicBezTo>
                <a:cubicBezTo>
                  <a:pt x="809" y="122"/>
                  <a:pt x="809" y="129"/>
                  <a:pt x="810" y="137"/>
                </a:cubicBezTo>
                <a:close/>
                <a:moveTo>
                  <a:pt x="809" y="114"/>
                </a:moveTo>
                <a:cubicBezTo>
                  <a:pt x="804" y="110"/>
                  <a:pt x="799" y="107"/>
                  <a:pt x="793" y="104"/>
                </a:cubicBezTo>
                <a:cubicBezTo>
                  <a:pt x="793" y="96"/>
                  <a:pt x="793" y="88"/>
                  <a:pt x="793" y="80"/>
                </a:cubicBezTo>
                <a:cubicBezTo>
                  <a:pt x="798" y="84"/>
                  <a:pt x="804" y="87"/>
                  <a:pt x="809" y="91"/>
                </a:cubicBezTo>
                <a:cubicBezTo>
                  <a:pt x="809" y="98"/>
                  <a:pt x="809" y="106"/>
                  <a:pt x="809" y="114"/>
                </a:cubicBezTo>
                <a:close/>
                <a:moveTo>
                  <a:pt x="809" y="90"/>
                </a:moveTo>
                <a:cubicBezTo>
                  <a:pt x="804" y="87"/>
                  <a:pt x="798" y="83"/>
                  <a:pt x="793" y="80"/>
                </a:cubicBezTo>
                <a:cubicBezTo>
                  <a:pt x="792" y="72"/>
                  <a:pt x="792" y="64"/>
                  <a:pt x="792" y="56"/>
                </a:cubicBezTo>
                <a:cubicBezTo>
                  <a:pt x="798" y="60"/>
                  <a:pt x="803" y="64"/>
                  <a:pt x="809" y="67"/>
                </a:cubicBezTo>
                <a:cubicBezTo>
                  <a:pt x="809" y="75"/>
                  <a:pt x="809" y="83"/>
                  <a:pt x="809" y="90"/>
                </a:cubicBezTo>
                <a:close/>
                <a:moveTo>
                  <a:pt x="809" y="67"/>
                </a:moveTo>
                <a:cubicBezTo>
                  <a:pt x="803" y="63"/>
                  <a:pt x="798" y="60"/>
                  <a:pt x="792" y="56"/>
                </a:cubicBezTo>
                <a:cubicBezTo>
                  <a:pt x="792" y="48"/>
                  <a:pt x="792" y="40"/>
                  <a:pt x="792" y="33"/>
                </a:cubicBezTo>
                <a:cubicBezTo>
                  <a:pt x="797" y="37"/>
                  <a:pt x="803" y="40"/>
                  <a:pt x="809" y="44"/>
                </a:cubicBezTo>
                <a:cubicBezTo>
                  <a:pt x="809" y="52"/>
                  <a:pt x="809" y="59"/>
                  <a:pt x="809" y="67"/>
                </a:cubicBezTo>
                <a:close/>
                <a:moveTo>
                  <a:pt x="809" y="20"/>
                </a:moveTo>
                <a:cubicBezTo>
                  <a:pt x="809" y="28"/>
                  <a:pt x="809" y="36"/>
                  <a:pt x="809" y="44"/>
                </a:cubicBezTo>
                <a:cubicBezTo>
                  <a:pt x="803" y="40"/>
                  <a:pt x="797" y="36"/>
                  <a:pt x="792" y="32"/>
                </a:cubicBezTo>
                <a:cubicBezTo>
                  <a:pt x="792" y="24"/>
                  <a:pt x="791" y="16"/>
                  <a:pt x="791" y="8"/>
                </a:cubicBezTo>
                <a:cubicBezTo>
                  <a:pt x="797" y="12"/>
                  <a:pt x="803" y="16"/>
                  <a:pt x="809" y="20"/>
                </a:cubicBezTo>
                <a:close/>
                <a:moveTo>
                  <a:pt x="774" y="20"/>
                </a:moveTo>
                <a:cubicBezTo>
                  <a:pt x="780" y="24"/>
                  <a:pt x="785" y="28"/>
                  <a:pt x="791" y="32"/>
                </a:cubicBezTo>
                <a:cubicBezTo>
                  <a:pt x="791" y="40"/>
                  <a:pt x="791" y="48"/>
                  <a:pt x="792" y="56"/>
                </a:cubicBezTo>
                <a:cubicBezTo>
                  <a:pt x="786" y="52"/>
                  <a:pt x="780" y="48"/>
                  <a:pt x="775" y="44"/>
                </a:cubicBezTo>
                <a:cubicBezTo>
                  <a:pt x="775" y="36"/>
                  <a:pt x="774" y="28"/>
                  <a:pt x="774" y="20"/>
                </a:cubicBezTo>
                <a:close/>
                <a:moveTo>
                  <a:pt x="775" y="45"/>
                </a:moveTo>
                <a:cubicBezTo>
                  <a:pt x="780" y="49"/>
                  <a:pt x="786" y="52"/>
                  <a:pt x="792" y="56"/>
                </a:cubicBezTo>
                <a:cubicBezTo>
                  <a:pt x="792" y="64"/>
                  <a:pt x="792" y="72"/>
                  <a:pt x="792" y="79"/>
                </a:cubicBezTo>
                <a:cubicBezTo>
                  <a:pt x="787" y="76"/>
                  <a:pt x="781" y="72"/>
                  <a:pt x="776" y="68"/>
                </a:cubicBezTo>
                <a:cubicBezTo>
                  <a:pt x="775" y="60"/>
                  <a:pt x="775" y="53"/>
                  <a:pt x="775" y="45"/>
                </a:cubicBezTo>
                <a:close/>
                <a:moveTo>
                  <a:pt x="776" y="69"/>
                </a:moveTo>
                <a:cubicBezTo>
                  <a:pt x="781" y="73"/>
                  <a:pt x="787" y="76"/>
                  <a:pt x="792" y="80"/>
                </a:cubicBezTo>
                <a:cubicBezTo>
                  <a:pt x="792" y="88"/>
                  <a:pt x="793" y="96"/>
                  <a:pt x="793" y="103"/>
                </a:cubicBezTo>
                <a:cubicBezTo>
                  <a:pt x="787" y="100"/>
                  <a:pt x="782" y="96"/>
                  <a:pt x="777" y="93"/>
                </a:cubicBezTo>
                <a:cubicBezTo>
                  <a:pt x="776" y="85"/>
                  <a:pt x="776" y="77"/>
                  <a:pt x="776" y="69"/>
                </a:cubicBezTo>
                <a:close/>
                <a:moveTo>
                  <a:pt x="777" y="93"/>
                </a:moveTo>
                <a:cubicBezTo>
                  <a:pt x="782" y="97"/>
                  <a:pt x="787" y="100"/>
                  <a:pt x="793" y="104"/>
                </a:cubicBezTo>
                <a:cubicBezTo>
                  <a:pt x="793" y="112"/>
                  <a:pt x="793" y="119"/>
                  <a:pt x="793" y="127"/>
                </a:cubicBezTo>
                <a:cubicBezTo>
                  <a:pt x="788" y="124"/>
                  <a:pt x="783" y="120"/>
                  <a:pt x="777" y="117"/>
                </a:cubicBezTo>
                <a:cubicBezTo>
                  <a:pt x="777" y="109"/>
                  <a:pt x="777" y="101"/>
                  <a:pt x="777" y="93"/>
                </a:cubicBezTo>
                <a:close/>
                <a:moveTo>
                  <a:pt x="778" y="117"/>
                </a:moveTo>
                <a:cubicBezTo>
                  <a:pt x="783" y="121"/>
                  <a:pt x="788" y="124"/>
                  <a:pt x="793" y="128"/>
                </a:cubicBezTo>
                <a:cubicBezTo>
                  <a:pt x="794" y="135"/>
                  <a:pt x="794" y="143"/>
                  <a:pt x="794" y="151"/>
                </a:cubicBezTo>
                <a:cubicBezTo>
                  <a:pt x="789" y="147"/>
                  <a:pt x="784" y="144"/>
                  <a:pt x="779" y="141"/>
                </a:cubicBezTo>
                <a:cubicBezTo>
                  <a:pt x="778" y="133"/>
                  <a:pt x="778" y="125"/>
                  <a:pt x="778" y="117"/>
                </a:cubicBezTo>
                <a:close/>
                <a:moveTo>
                  <a:pt x="779" y="141"/>
                </a:moveTo>
                <a:cubicBezTo>
                  <a:pt x="784" y="145"/>
                  <a:pt x="789" y="148"/>
                  <a:pt x="794" y="151"/>
                </a:cubicBezTo>
                <a:cubicBezTo>
                  <a:pt x="795" y="159"/>
                  <a:pt x="795" y="167"/>
                  <a:pt x="795" y="175"/>
                </a:cubicBezTo>
                <a:cubicBezTo>
                  <a:pt x="790" y="171"/>
                  <a:pt x="785" y="168"/>
                  <a:pt x="780" y="165"/>
                </a:cubicBezTo>
                <a:cubicBezTo>
                  <a:pt x="779" y="157"/>
                  <a:pt x="779" y="149"/>
                  <a:pt x="779" y="141"/>
                </a:cubicBezTo>
                <a:close/>
                <a:moveTo>
                  <a:pt x="780" y="166"/>
                </a:moveTo>
                <a:cubicBezTo>
                  <a:pt x="785" y="169"/>
                  <a:pt x="790" y="172"/>
                  <a:pt x="795" y="175"/>
                </a:cubicBezTo>
                <a:cubicBezTo>
                  <a:pt x="796" y="183"/>
                  <a:pt x="796" y="191"/>
                  <a:pt x="796" y="198"/>
                </a:cubicBezTo>
                <a:cubicBezTo>
                  <a:pt x="791" y="195"/>
                  <a:pt x="786" y="192"/>
                  <a:pt x="781" y="189"/>
                </a:cubicBezTo>
                <a:cubicBezTo>
                  <a:pt x="781" y="181"/>
                  <a:pt x="780" y="173"/>
                  <a:pt x="780" y="166"/>
                </a:cubicBezTo>
                <a:close/>
                <a:moveTo>
                  <a:pt x="781" y="189"/>
                </a:moveTo>
                <a:cubicBezTo>
                  <a:pt x="786" y="192"/>
                  <a:pt x="791" y="196"/>
                  <a:pt x="796" y="199"/>
                </a:cubicBezTo>
                <a:cubicBezTo>
                  <a:pt x="796" y="201"/>
                  <a:pt x="796" y="203"/>
                  <a:pt x="797" y="205"/>
                </a:cubicBezTo>
                <a:cubicBezTo>
                  <a:pt x="797" y="211"/>
                  <a:pt x="797" y="216"/>
                  <a:pt x="797" y="222"/>
                </a:cubicBezTo>
                <a:cubicBezTo>
                  <a:pt x="792" y="219"/>
                  <a:pt x="787" y="216"/>
                  <a:pt x="782" y="213"/>
                </a:cubicBezTo>
                <a:cubicBezTo>
                  <a:pt x="782" y="205"/>
                  <a:pt x="781" y="197"/>
                  <a:pt x="781" y="189"/>
                </a:cubicBezTo>
                <a:close/>
                <a:moveTo>
                  <a:pt x="782" y="213"/>
                </a:moveTo>
                <a:cubicBezTo>
                  <a:pt x="787" y="216"/>
                  <a:pt x="792" y="219"/>
                  <a:pt x="797" y="223"/>
                </a:cubicBezTo>
                <a:cubicBezTo>
                  <a:pt x="798" y="230"/>
                  <a:pt x="798" y="238"/>
                  <a:pt x="799" y="245"/>
                </a:cubicBezTo>
                <a:cubicBezTo>
                  <a:pt x="794" y="242"/>
                  <a:pt x="789" y="239"/>
                  <a:pt x="784" y="236"/>
                </a:cubicBezTo>
                <a:cubicBezTo>
                  <a:pt x="783" y="229"/>
                  <a:pt x="783" y="221"/>
                  <a:pt x="782" y="213"/>
                </a:cubicBezTo>
                <a:close/>
                <a:moveTo>
                  <a:pt x="784" y="237"/>
                </a:moveTo>
                <a:cubicBezTo>
                  <a:pt x="789" y="240"/>
                  <a:pt x="794" y="243"/>
                  <a:pt x="799" y="246"/>
                </a:cubicBezTo>
                <a:cubicBezTo>
                  <a:pt x="799" y="254"/>
                  <a:pt x="799" y="261"/>
                  <a:pt x="800" y="269"/>
                </a:cubicBezTo>
                <a:cubicBezTo>
                  <a:pt x="795" y="266"/>
                  <a:pt x="790" y="263"/>
                  <a:pt x="785" y="260"/>
                </a:cubicBezTo>
                <a:cubicBezTo>
                  <a:pt x="785" y="252"/>
                  <a:pt x="784" y="245"/>
                  <a:pt x="784" y="237"/>
                </a:cubicBezTo>
                <a:close/>
                <a:moveTo>
                  <a:pt x="785" y="260"/>
                </a:moveTo>
                <a:cubicBezTo>
                  <a:pt x="790" y="263"/>
                  <a:pt x="795" y="266"/>
                  <a:pt x="800" y="269"/>
                </a:cubicBezTo>
                <a:cubicBezTo>
                  <a:pt x="801" y="277"/>
                  <a:pt x="801" y="285"/>
                  <a:pt x="802" y="293"/>
                </a:cubicBezTo>
                <a:cubicBezTo>
                  <a:pt x="797" y="290"/>
                  <a:pt x="792" y="287"/>
                  <a:pt x="787" y="284"/>
                </a:cubicBezTo>
                <a:cubicBezTo>
                  <a:pt x="787" y="276"/>
                  <a:pt x="786" y="268"/>
                  <a:pt x="785" y="260"/>
                </a:cubicBezTo>
                <a:close/>
                <a:moveTo>
                  <a:pt x="787" y="284"/>
                </a:moveTo>
                <a:cubicBezTo>
                  <a:pt x="792" y="287"/>
                  <a:pt x="797" y="290"/>
                  <a:pt x="802" y="293"/>
                </a:cubicBezTo>
                <a:cubicBezTo>
                  <a:pt x="802" y="301"/>
                  <a:pt x="803" y="309"/>
                  <a:pt x="803" y="316"/>
                </a:cubicBezTo>
                <a:cubicBezTo>
                  <a:pt x="799" y="313"/>
                  <a:pt x="794" y="310"/>
                  <a:pt x="789" y="307"/>
                </a:cubicBezTo>
                <a:cubicBezTo>
                  <a:pt x="788" y="300"/>
                  <a:pt x="788" y="292"/>
                  <a:pt x="787" y="284"/>
                </a:cubicBezTo>
                <a:close/>
                <a:moveTo>
                  <a:pt x="789" y="308"/>
                </a:moveTo>
                <a:cubicBezTo>
                  <a:pt x="794" y="311"/>
                  <a:pt x="799" y="314"/>
                  <a:pt x="803" y="317"/>
                </a:cubicBezTo>
                <a:cubicBezTo>
                  <a:pt x="804" y="324"/>
                  <a:pt x="805" y="331"/>
                  <a:pt x="805" y="338"/>
                </a:cubicBezTo>
                <a:cubicBezTo>
                  <a:pt x="800" y="335"/>
                  <a:pt x="796" y="332"/>
                  <a:pt x="791" y="329"/>
                </a:cubicBezTo>
                <a:cubicBezTo>
                  <a:pt x="790" y="322"/>
                  <a:pt x="790" y="315"/>
                  <a:pt x="789" y="308"/>
                </a:cubicBezTo>
                <a:close/>
                <a:moveTo>
                  <a:pt x="791" y="330"/>
                </a:moveTo>
                <a:cubicBezTo>
                  <a:pt x="796" y="333"/>
                  <a:pt x="801" y="336"/>
                  <a:pt x="805" y="339"/>
                </a:cubicBezTo>
                <a:cubicBezTo>
                  <a:pt x="806" y="346"/>
                  <a:pt x="807" y="353"/>
                  <a:pt x="807" y="360"/>
                </a:cubicBezTo>
                <a:cubicBezTo>
                  <a:pt x="802" y="357"/>
                  <a:pt x="798" y="354"/>
                  <a:pt x="793" y="351"/>
                </a:cubicBezTo>
                <a:cubicBezTo>
                  <a:pt x="792" y="344"/>
                  <a:pt x="792" y="337"/>
                  <a:pt x="791" y="330"/>
                </a:cubicBezTo>
                <a:close/>
                <a:moveTo>
                  <a:pt x="793" y="352"/>
                </a:moveTo>
                <a:cubicBezTo>
                  <a:pt x="798" y="355"/>
                  <a:pt x="803" y="358"/>
                  <a:pt x="807" y="361"/>
                </a:cubicBezTo>
                <a:cubicBezTo>
                  <a:pt x="808" y="368"/>
                  <a:pt x="809" y="375"/>
                  <a:pt x="810" y="382"/>
                </a:cubicBezTo>
                <a:cubicBezTo>
                  <a:pt x="795" y="373"/>
                  <a:pt x="795" y="373"/>
                  <a:pt x="795" y="373"/>
                </a:cubicBezTo>
                <a:cubicBezTo>
                  <a:pt x="794" y="366"/>
                  <a:pt x="794" y="359"/>
                  <a:pt x="793" y="352"/>
                </a:cubicBezTo>
                <a:close/>
                <a:moveTo>
                  <a:pt x="795" y="374"/>
                </a:moveTo>
                <a:cubicBezTo>
                  <a:pt x="810" y="383"/>
                  <a:pt x="810" y="383"/>
                  <a:pt x="810" y="383"/>
                </a:cubicBezTo>
                <a:cubicBezTo>
                  <a:pt x="810" y="390"/>
                  <a:pt x="811" y="397"/>
                  <a:pt x="812" y="405"/>
                </a:cubicBezTo>
                <a:cubicBezTo>
                  <a:pt x="797" y="395"/>
                  <a:pt x="797" y="395"/>
                  <a:pt x="797" y="395"/>
                </a:cubicBezTo>
                <a:cubicBezTo>
                  <a:pt x="796" y="388"/>
                  <a:pt x="796" y="381"/>
                  <a:pt x="795" y="374"/>
                </a:cubicBezTo>
                <a:close/>
                <a:moveTo>
                  <a:pt x="797" y="396"/>
                </a:moveTo>
                <a:cubicBezTo>
                  <a:pt x="812" y="405"/>
                  <a:pt x="812" y="405"/>
                  <a:pt x="812" y="405"/>
                </a:cubicBezTo>
                <a:cubicBezTo>
                  <a:pt x="813" y="412"/>
                  <a:pt x="814" y="419"/>
                  <a:pt x="814" y="425"/>
                </a:cubicBezTo>
                <a:cubicBezTo>
                  <a:pt x="809" y="422"/>
                  <a:pt x="804" y="419"/>
                  <a:pt x="799" y="416"/>
                </a:cubicBezTo>
                <a:cubicBezTo>
                  <a:pt x="799" y="409"/>
                  <a:pt x="798" y="402"/>
                  <a:pt x="797" y="396"/>
                </a:cubicBezTo>
                <a:close/>
                <a:moveTo>
                  <a:pt x="799" y="416"/>
                </a:moveTo>
                <a:cubicBezTo>
                  <a:pt x="804" y="419"/>
                  <a:pt x="809" y="423"/>
                  <a:pt x="814" y="426"/>
                </a:cubicBezTo>
                <a:cubicBezTo>
                  <a:pt x="815" y="434"/>
                  <a:pt x="816" y="441"/>
                  <a:pt x="817" y="449"/>
                </a:cubicBezTo>
                <a:cubicBezTo>
                  <a:pt x="812" y="446"/>
                  <a:pt x="807" y="442"/>
                  <a:pt x="802" y="439"/>
                </a:cubicBezTo>
                <a:cubicBezTo>
                  <a:pt x="801" y="432"/>
                  <a:pt x="800" y="424"/>
                  <a:pt x="799" y="416"/>
                </a:cubicBezTo>
                <a:close/>
                <a:moveTo>
                  <a:pt x="805" y="463"/>
                </a:moveTo>
                <a:cubicBezTo>
                  <a:pt x="804" y="455"/>
                  <a:pt x="803" y="447"/>
                  <a:pt x="802" y="440"/>
                </a:cubicBezTo>
                <a:cubicBezTo>
                  <a:pt x="807" y="443"/>
                  <a:pt x="812" y="446"/>
                  <a:pt x="817" y="450"/>
                </a:cubicBezTo>
                <a:cubicBezTo>
                  <a:pt x="818" y="458"/>
                  <a:pt x="819" y="465"/>
                  <a:pt x="820" y="473"/>
                </a:cubicBezTo>
                <a:cubicBezTo>
                  <a:pt x="815" y="470"/>
                  <a:pt x="810" y="466"/>
                  <a:pt x="805" y="463"/>
                </a:cubicBezTo>
                <a:close/>
                <a:moveTo>
                  <a:pt x="805" y="463"/>
                </a:moveTo>
                <a:cubicBezTo>
                  <a:pt x="810" y="467"/>
                  <a:pt x="815" y="470"/>
                  <a:pt x="821" y="474"/>
                </a:cubicBezTo>
                <a:cubicBezTo>
                  <a:pt x="822" y="482"/>
                  <a:pt x="823" y="489"/>
                  <a:pt x="824" y="497"/>
                </a:cubicBezTo>
                <a:cubicBezTo>
                  <a:pt x="819" y="493"/>
                  <a:pt x="813" y="490"/>
                  <a:pt x="808" y="486"/>
                </a:cubicBezTo>
                <a:cubicBezTo>
                  <a:pt x="807" y="479"/>
                  <a:pt x="806" y="471"/>
                  <a:pt x="805" y="463"/>
                </a:cubicBezTo>
                <a:close/>
                <a:moveTo>
                  <a:pt x="808" y="487"/>
                </a:moveTo>
                <a:cubicBezTo>
                  <a:pt x="813" y="491"/>
                  <a:pt x="819" y="494"/>
                  <a:pt x="824" y="498"/>
                </a:cubicBezTo>
                <a:cubicBezTo>
                  <a:pt x="825" y="505"/>
                  <a:pt x="826" y="513"/>
                  <a:pt x="828" y="521"/>
                </a:cubicBezTo>
                <a:cubicBezTo>
                  <a:pt x="822" y="517"/>
                  <a:pt x="817" y="513"/>
                  <a:pt x="811" y="510"/>
                </a:cubicBezTo>
                <a:cubicBezTo>
                  <a:pt x="810" y="502"/>
                  <a:pt x="809" y="495"/>
                  <a:pt x="808" y="487"/>
                </a:cubicBezTo>
                <a:close/>
                <a:moveTo>
                  <a:pt x="811" y="510"/>
                </a:moveTo>
                <a:cubicBezTo>
                  <a:pt x="817" y="514"/>
                  <a:pt x="822" y="518"/>
                  <a:pt x="828" y="522"/>
                </a:cubicBezTo>
                <a:cubicBezTo>
                  <a:pt x="829" y="530"/>
                  <a:pt x="830" y="538"/>
                  <a:pt x="832" y="546"/>
                </a:cubicBezTo>
                <a:cubicBezTo>
                  <a:pt x="826" y="542"/>
                  <a:pt x="820" y="538"/>
                  <a:pt x="815" y="534"/>
                </a:cubicBezTo>
                <a:cubicBezTo>
                  <a:pt x="814" y="526"/>
                  <a:pt x="813" y="518"/>
                  <a:pt x="811" y="510"/>
                </a:cubicBezTo>
                <a:close/>
                <a:moveTo>
                  <a:pt x="815" y="535"/>
                </a:moveTo>
                <a:cubicBezTo>
                  <a:pt x="821" y="539"/>
                  <a:pt x="826" y="543"/>
                  <a:pt x="832" y="547"/>
                </a:cubicBezTo>
                <a:cubicBezTo>
                  <a:pt x="833" y="555"/>
                  <a:pt x="834" y="562"/>
                  <a:pt x="836" y="570"/>
                </a:cubicBezTo>
                <a:cubicBezTo>
                  <a:pt x="830" y="566"/>
                  <a:pt x="824" y="562"/>
                  <a:pt x="819" y="558"/>
                </a:cubicBezTo>
                <a:cubicBezTo>
                  <a:pt x="817" y="550"/>
                  <a:pt x="816" y="543"/>
                  <a:pt x="815" y="535"/>
                </a:cubicBezTo>
                <a:close/>
                <a:moveTo>
                  <a:pt x="819" y="558"/>
                </a:moveTo>
                <a:cubicBezTo>
                  <a:pt x="824" y="563"/>
                  <a:pt x="830" y="567"/>
                  <a:pt x="836" y="571"/>
                </a:cubicBezTo>
                <a:cubicBezTo>
                  <a:pt x="837" y="579"/>
                  <a:pt x="839" y="588"/>
                  <a:pt x="840" y="596"/>
                </a:cubicBezTo>
                <a:cubicBezTo>
                  <a:pt x="835" y="591"/>
                  <a:pt x="829" y="587"/>
                  <a:pt x="823" y="583"/>
                </a:cubicBezTo>
                <a:cubicBezTo>
                  <a:pt x="821" y="575"/>
                  <a:pt x="820" y="566"/>
                  <a:pt x="819" y="558"/>
                </a:cubicBezTo>
                <a:close/>
                <a:moveTo>
                  <a:pt x="823" y="583"/>
                </a:moveTo>
                <a:cubicBezTo>
                  <a:pt x="829" y="588"/>
                  <a:pt x="835" y="592"/>
                  <a:pt x="841" y="597"/>
                </a:cubicBezTo>
                <a:cubicBezTo>
                  <a:pt x="842" y="605"/>
                  <a:pt x="844" y="614"/>
                  <a:pt x="846" y="622"/>
                </a:cubicBezTo>
                <a:cubicBezTo>
                  <a:pt x="845" y="622"/>
                  <a:pt x="845" y="622"/>
                  <a:pt x="845" y="621"/>
                </a:cubicBezTo>
                <a:cubicBezTo>
                  <a:pt x="839" y="617"/>
                  <a:pt x="833" y="612"/>
                  <a:pt x="827" y="608"/>
                </a:cubicBezTo>
                <a:cubicBezTo>
                  <a:pt x="826" y="600"/>
                  <a:pt x="824" y="592"/>
                  <a:pt x="823" y="583"/>
                </a:cubicBezTo>
                <a:close/>
                <a:moveTo>
                  <a:pt x="827" y="609"/>
                </a:moveTo>
                <a:cubicBezTo>
                  <a:pt x="833" y="613"/>
                  <a:pt x="839" y="617"/>
                  <a:pt x="844" y="622"/>
                </a:cubicBezTo>
                <a:cubicBezTo>
                  <a:pt x="845" y="622"/>
                  <a:pt x="845" y="622"/>
                  <a:pt x="846" y="623"/>
                </a:cubicBezTo>
                <a:cubicBezTo>
                  <a:pt x="847" y="632"/>
                  <a:pt x="849" y="641"/>
                  <a:pt x="851" y="649"/>
                </a:cubicBezTo>
                <a:cubicBezTo>
                  <a:pt x="847" y="646"/>
                  <a:pt x="843" y="643"/>
                  <a:pt x="839" y="640"/>
                </a:cubicBezTo>
                <a:cubicBezTo>
                  <a:pt x="837" y="638"/>
                  <a:pt x="834" y="636"/>
                  <a:pt x="832" y="634"/>
                </a:cubicBezTo>
                <a:cubicBezTo>
                  <a:pt x="830" y="626"/>
                  <a:pt x="829" y="617"/>
                  <a:pt x="827" y="609"/>
                </a:cubicBezTo>
                <a:close/>
                <a:moveTo>
                  <a:pt x="832" y="635"/>
                </a:moveTo>
                <a:cubicBezTo>
                  <a:pt x="834" y="637"/>
                  <a:pt x="837" y="638"/>
                  <a:pt x="839" y="640"/>
                </a:cubicBezTo>
                <a:cubicBezTo>
                  <a:pt x="843" y="643"/>
                  <a:pt x="847" y="647"/>
                  <a:pt x="851" y="650"/>
                </a:cubicBezTo>
                <a:cubicBezTo>
                  <a:pt x="853" y="659"/>
                  <a:pt x="855" y="668"/>
                  <a:pt x="857" y="677"/>
                </a:cubicBezTo>
                <a:cubicBezTo>
                  <a:pt x="854" y="675"/>
                  <a:pt x="852" y="672"/>
                  <a:pt x="849" y="670"/>
                </a:cubicBezTo>
                <a:cubicBezTo>
                  <a:pt x="845" y="667"/>
                  <a:pt x="841" y="664"/>
                  <a:pt x="837" y="661"/>
                </a:cubicBezTo>
                <a:cubicBezTo>
                  <a:pt x="835" y="652"/>
                  <a:pt x="834" y="643"/>
                  <a:pt x="832" y="635"/>
                </a:cubicBezTo>
                <a:close/>
                <a:moveTo>
                  <a:pt x="837" y="661"/>
                </a:moveTo>
                <a:cubicBezTo>
                  <a:pt x="841" y="664"/>
                  <a:pt x="845" y="668"/>
                  <a:pt x="849" y="671"/>
                </a:cubicBezTo>
                <a:cubicBezTo>
                  <a:pt x="851" y="673"/>
                  <a:pt x="854" y="675"/>
                  <a:pt x="857" y="678"/>
                </a:cubicBezTo>
                <a:cubicBezTo>
                  <a:pt x="859" y="687"/>
                  <a:pt x="862" y="696"/>
                  <a:pt x="864" y="705"/>
                </a:cubicBezTo>
                <a:cubicBezTo>
                  <a:pt x="862" y="704"/>
                  <a:pt x="861" y="703"/>
                  <a:pt x="859" y="701"/>
                </a:cubicBezTo>
                <a:cubicBezTo>
                  <a:pt x="854" y="697"/>
                  <a:pt x="848" y="692"/>
                  <a:pt x="842" y="688"/>
                </a:cubicBezTo>
                <a:cubicBezTo>
                  <a:pt x="841" y="679"/>
                  <a:pt x="839" y="670"/>
                  <a:pt x="837" y="661"/>
                </a:cubicBezTo>
                <a:close/>
              </a:path>
            </a:pathLst>
          </a:custGeom>
          <a:solidFill>
            <a:srgbClr val="E8E8E8"/>
          </a:solidFill>
          <a:ln w="127">
            <a:solidFill>
              <a:srgbClr val="E8E8E8"/>
            </a:solidFill>
            <a:round/>
            <a:headEnd/>
            <a:tailEnd/>
          </a:ln>
        </p:spPr>
        <p:txBody>
          <a:bodyPr vert="horz" wrap="square" lIns="101837" tIns="50918" rIns="101837" bIns="50918" numCol="1" anchor="t" anchorCtr="0" compatLnSpc="1">
            <a:prstTxWarp prst="textNoShape">
              <a:avLst/>
            </a:prstTxWarp>
          </a:bodyPr>
          <a:lstStyle/>
          <a:p>
            <a:pPr lvl="0"/>
            <a:endParaRPr lang="en-US" noProof="0" dirty="0"/>
          </a:p>
        </p:txBody>
      </p:sp>
      <p:sp>
        <p:nvSpPr>
          <p:cNvPr id="40" name="Freeform 20"/>
          <p:cNvSpPr>
            <a:spLocks noEditPoints="1"/>
          </p:cNvSpPr>
          <p:nvPr userDrawn="1"/>
        </p:nvSpPr>
        <p:spPr bwMode="gray">
          <a:xfrm>
            <a:off x="5537388" y="61084"/>
            <a:ext cx="4494893" cy="3604569"/>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Date Placeholder 14"/>
          <p:cNvSpPr>
            <a:spLocks noGrp="1"/>
          </p:cNvSpPr>
          <p:nvPr>
            <p:ph type="dt" sz="half" idx="13"/>
          </p:nvPr>
        </p:nvSpPr>
        <p:spPr bwMode="gray">
          <a:xfrm>
            <a:off x="275950" y="7310379"/>
            <a:ext cx="4752750" cy="244219"/>
          </a:xfrm>
        </p:spPr>
        <p:txBody>
          <a:bodyPr>
            <a:noAutofit/>
          </a:bodyPr>
          <a:lstStyle>
            <a:lvl1pPr>
              <a:defRPr sz="1400">
                <a:solidFill>
                  <a:srgbClr val="9B9B9B"/>
                </a:solidFill>
              </a:defRPr>
            </a:lvl1pPr>
          </a:lstStyle>
          <a:p>
            <a:r>
              <a:rPr lang="en-US" noProof="0" smtClean="0"/>
              <a:t>April, 2019</a:t>
            </a:r>
            <a:endParaRPr lang="en-US" noProof="0" dirty="0"/>
          </a:p>
        </p:txBody>
      </p:sp>
      <p:sp>
        <p:nvSpPr>
          <p:cNvPr id="26" name="Rectangle 25"/>
          <p:cNvSpPr/>
          <p:nvPr userDrawn="1"/>
        </p:nvSpPr>
        <p:spPr bwMode="gray">
          <a:xfrm>
            <a:off x="250496" y="3397240"/>
            <a:ext cx="1785617" cy="184666"/>
          </a:xfrm>
          <a:prstGeom prst="rect">
            <a:avLst/>
          </a:prstGeom>
        </p:spPr>
        <p:txBody>
          <a:bodyPr wrap="none" lIns="0" tIns="0" rIns="0" bIns="0">
            <a:spAutoFit/>
          </a:bodyPr>
          <a:lstStyle/>
          <a:p>
            <a:pPr algn="r"/>
            <a:r>
              <a:rPr lang="en-US" noProof="0" dirty="0">
                <a:solidFill>
                  <a:schemeClr val="bg1"/>
                </a:solidFill>
              </a:rPr>
              <a:t>Member NYSE|FINRA|SIPC</a:t>
            </a:r>
          </a:p>
        </p:txBody>
      </p:sp>
      <p:sp>
        <p:nvSpPr>
          <p:cNvPr id="27" name="Freeform 27"/>
          <p:cNvSpPr>
            <a:spLocks noChangeAspect="1" noEditPoints="1"/>
          </p:cNvSpPr>
          <p:nvPr userDrawn="1"/>
        </p:nvSpPr>
        <p:spPr bwMode="gray">
          <a:xfrm>
            <a:off x="251880" y="289105"/>
            <a:ext cx="3444094" cy="251897"/>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27703630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4544" y="3805369"/>
            <a:ext cx="7921250" cy="1020208"/>
          </a:xfrm>
        </p:spPr>
        <p:txBody>
          <a:bodyPr>
            <a:noAutofit/>
          </a:bodyPr>
          <a:lstStyle>
            <a:lvl1pPr algn="l">
              <a:defRPr sz="3200"/>
            </a:lvl1pPr>
          </a:lstStyle>
          <a:p>
            <a:r>
              <a:rPr lang="en-US" noProof="0" smtClean="0"/>
              <a:t>Click to edit Master title style</a:t>
            </a:r>
            <a:endParaRPr lang="en-US" noProof="0"/>
          </a:p>
        </p:txBody>
      </p:sp>
      <p:sp>
        <p:nvSpPr>
          <p:cNvPr id="3" name="Subtitle 2"/>
          <p:cNvSpPr>
            <a:spLocks noGrp="1"/>
          </p:cNvSpPr>
          <p:nvPr>
            <p:ph type="subTitle" idx="1"/>
          </p:nvPr>
        </p:nvSpPr>
        <p:spPr bwMode="gray">
          <a:xfrm>
            <a:off x="274544" y="4898146"/>
            <a:ext cx="7921250" cy="734550"/>
          </a:xfrm>
        </p:spPr>
        <p:txBody>
          <a:bodyPr anchor="ctr" anchorCtr="0">
            <a:noAutofit/>
          </a:bodyPr>
          <a:lstStyle>
            <a:lvl1pPr marL="0" indent="0" algn="l">
              <a:buNone/>
              <a:defRPr sz="2000">
                <a:solidFill>
                  <a:schemeClr val="accent2"/>
                </a:solidFill>
              </a:defRPr>
            </a:lvl1pPr>
            <a:lvl2pPr marL="509184" indent="0" algn="ctr">
              <a:buNone/>
              <a:defRPr>
                <a:solidFill>
                  <a:schemeClr val="tx1">
                    <a:tint val="75000"/>
                  </a:schemeClr>
                </a:solidFill>
              </a:defRPr>
            </a:lvl2pPr>
            <a:lvl3pPr marL="1018367" indent="0" algn="ctr">
              <a:buNone/>
              <a:defRPr>
                <a:solidFill>
                  <a:schemeClr val="tx1">
                    <a:tint val="75000"/>
                  </a:schemeClr>
                </a:solidFill>
              </a:defRPr>
            </a:lvl3pPr>
            <a:lvl4pPr marL="1527551" indent="0" algn="ctr">
              <a:buNone/>
              <a:defRPr>
                <a:solidFill>
                  <a:schemeClr val="tx1">
                    <a:tint val="75000"/>
                  </a:schemeClr>
                </a:solidFill>
              </a:defRPr>
            </a:lvl4pPr>
            <a:lvl5pPr marL="2036735" indent="0" algn="ctr">
              <a:buNone/>
              <a:defRPr>
                <a:solidFill>
                  <a:schemeClr val="tx1">
                    <a:tint val="75000"/>
                  </a:schemeClr>
                </a:solidFill>
              </a:defRPr>
            </a:lvl5pPr>
            <a:lvl6pPr marL="2545918" indent="0" algn="ctr">
              <a:buNone/>
              <a:defRPr>
                <a:solidFill>
                  <a:schemeClr val="tx1">
                    <a:tint val="75000"/>
                  </a:schemeClr>
                </a:solidFill>
              </a:defRPr>
            </a:lvl6pPr>
            <a:lvl7pPr marL="3055102" indent="0" algn="ctr">
              <a:buNone/>
              <a:defRPr>
                <a:solidFill>
                  <a:schemeClr val="tx1">
                    <a:tint val="75000"/>
                  </a:schemeClr>
                </a:solidFill>
              </a:defRPr>
            </a:lvl7pPr>
            <a:lvl8pPr marL="3564285" indent="0" algn="ctr">
              <a:buNone/>
              <a:defRPr>
                <a:solidFill>
                  <a:schemeClr val="tx1">
                    <a:tint val="75000"/>
                  </a:schemeClr>
                </a:solidFill>
              </a:defRPr>
            </a:lvl8pPr>
            <a:lvl9pPr marL="4073469" indent="0" algn="ctr">
              <a:buNone/>
              <a:defRPr>
                <a:solidFill>
                  <a:schemeClr val="tx1">
                    <a:tint val="75000"/>
                  </a:schemeClr>
                </a:solidFill>
              </a:defRPr>
            </a:lvl9pPr>
          </a:lstStyle>
          <a:p>
            <a:r>
              <a:rPr lang="en-US" noProof="0" smtClean="0"/>
              <a:t>Click to edit Master subtitle style</a:t>
            </a:r>
            <a:endParaRPr lang="en-US" noProof="0"/>
          </a:p>
        </p:txBody>
      </p:sp>
      <p:sp>
        <p:nvSpPr>
          <p:cNvPr id="21" name="Rectangle 20"/>
          <p:cNvSpPr/>
          <p:nvPr userDrawn="1"/>
        </p:nvSpPr>
        <p:spPr bwMode="gray">
          <a:xfrm>
            <a:off x="274545" y="5846040"/>
            <a:ext cx="1485234" cy="652933"/>
          </a:xfrm>
          <a:prstGeom prst="rect">
            <a:avLst/>
          </a:prstGeom>
          <a:solidFill>
            <a:schemeClr val="bg1">
              <a:lumMod val="95000"/>
            </a:schemeClr>
          </a:solidFill>
          <a:ln w="3175">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noAutofit/>
          </a:bodyPr>
          <a:lstStyle/>
          <a:p>
            <a:pPr algn="ctr"/>
            <a:r>
              <a:rPr lang="en-US" sz="900" noProof="0" dirty="0" smtClean="0">
                <a:solidFill>
                  <a:schemeClr val="tx1"/>
                </a:solidFill>
              </a:rPr>
              <a:t>Delete this placeholder </a:t>
            </a:r>
            <a:br>
              <a:rPr lang="en-US" sz="900" noProof="0" dirty="0" smtClean="0">
                <a:solidFill>
                  <a:schemeClr val="tx1"/>
                </a:solidFill>
              </a:rPr>
            </a:br>
            <a:r>
              <a:rPr lang="en-US" sz="900" noProof="0" dirty="0" smtClean="0">
                <a:solidFill>
                  <a:schemeClr val="tx1"/>
                </a:solidFill>
              </a:rPr>
              <a:t>from Master slide </a:t>
            </a:r>
            <a:br>
              <a:rPr lang="en-US" sz="900" noProof="0" dirty="0" smtClean="0">
                <a:solidFill>
                  <a:schemeClr val="tx1"/>
                </a:solidFill>
              </a:rPr>
            </a:br>
            <a:r>
              <a:rPr lang="en-US" sz="900" noProof="0" dirty="0" smtClean="0">
                <a:solidFill>
                  <a:schemeClr val="tx1"/>
                </a:solidFill>
              </a:rPr>
              <a:t>and Insert Client Logo</a:t>
            </a:r>
          </a:p>
        </p:txBody>
      </p:sp>
      <p:sp>
        <p:nvSpPr>
          <p:cNvPr id="23" name="Content Placeholder 22"/>
          <p:cNvSpPr>
            <a:spLocks noGrp="1"/>
          </p:cNvSpPr>
          <p:nvPr>
            <p:ph sz="quarter" idx="11" hasCustomPrompt="1"/>
          </p:nvPr>
        </p:nvSpPr>
        <p:spPr bwMode="gray">
          <a:xfrm>
            <a:off x="274544" y="6580670"/>
            <a:ext cx="4835396" cy="244850"/>
          </a:xfrm>
        </p:spPr>
        <p:txBody>
          <a:bodyPr vert="horz" lIns="0" tIns="0" rIns="0" bIns="0" rtlCol="0">
            <a:noAutofit/>
          </a:bodyPr>
          <a:lstStyle>
            <a:lvl1pPr>
              <a:defRPr lang="en-US" sz="1400" noProof="0" dirty="0">
                <a:solidFill>
                  <a:schemeClr val="tx2"/>
                </a:solidFill>
              </a:defRPr>
            </a:lvl1pPr>
          </a:lstStyle>
          <a:p>
            <a:pPr lvl="0"/>
            <a:r>
              <a:rPr lang="en-US" noProof="0" smtClean="0"/>
              <a:t>Insert Client Name</a:t>
            </a:r>
            <a:endParaRPr lang="en-US" noProof="0"/>
          </a:p>
        </p:txBody>
      </p:sp>
      <p:sp>
        <p:nvSpPr>
          <p:cNvPr id="7" name="AutoShape 4"/>
          <p:cNvSpPr>
            <a:spLocks noChangeAspect="1" noChangeArrowheads="1" noTextEdit="1"/>
          </p:cNvSpPr>
          <p:nvPr userDrawn="1"/>
        </p:nvSpPr>
        <p:spPr bwMode="gray">
          <a:xfrm>
            <a:off x="5491077" y="0"/>
            <a:ext cx="4568911" cy="777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37" tIns="50918" rIns="101837" bIns="50918" numCol="1" anchor="t" anchorCtr="0" compatLnSpc="1">
            <a:prstTxWarp prst="textNoShape">
              <a:avLst/>
            </a:prstTxWarp>
          </a:bodyPr>
          <a:lstStyle/>
          <a:p>
            <a:endParaRPr lang="en-US" noProof="0" dirty="0"/>
          </a:p>
        </p:txBody>
      </p:sp>
      <p:grpSp>
        <p:nvGrpSpPr>
          <p:cNvPr id="2069" name="Group 2068"/>
          <p:cNvGrpSpPr/>
          <p:nvPr userDrawn="1"/>
        </p:nvGrpSpPr>
        <p:grpSpPr bwMode="gray">
          <a:xfrm>
            <a:off x="0" y="0"/>
            <a:ext cx="10059988" cy="7773988"/>
            <a:chOff x="0" y="0"/>
            <a:chExt cx="9144000" cy="6858000"/>
          </a:xfrm>
          <a:solidFill>
            <a:schemeClr val="bg1"/>
          </a:solidFill>
        </p:grpSpPr>
        <p:sp>
          <p:nvSpPr>
            <p:cNvPr id="8" name="Rectangle 7"/>
            <p:cNvSpPr/>
            <p:nvPr/>
          </p:nvSpPr>
          <p:spPr bwMode="gray">
            <a:xfrm>
              <a:off x="9036000" y="0"/>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p:cNvSpPr/>
            <p:nvPr/>
          </p:nvSpPr>
          <p:spPr bwMode="gray">
            <a:xfrm rot="16200000">
              <a:off x="4518114" y="-4518113"/>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p:cNvSpPr/>
            <p:nvPr/>
          </p:nvSpPr>
          <p:spPr bwMode="gray">
            <a:xfrm>
              <a:off x="0" y="14482"/>
              <a:ext cx="108000" cy="6843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p:cNvSpPr/>
            <p:nvPr/>
          </p:nvSpPr>
          <p:spPr bwMode="gray">
            <a:xfrm rot="16200000">
              <a:off x="4518114" y="2232114"/>
              <a:ext cx="107772" cy="91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5"/>
          <p:cNvSpPr>
            <a:spLocks noGrp="1"/>
          </p:cNvSpPr>
          <p:nvPr>
            <p:ph type="pic" sz="quarter" idx="12" hasCustomPrompt="1"/>
          </p:nvPr>
        </p:nvSpPr>
        <p:spPr bwMode="gray">
          <a:xfrm>
            <a:off x="270259" y="287221"/>
            <a:ext cx="9513111" cy="3385629"/>
          </a:xfrm>
          <a:solidFill>
            <a:schemeClr val="bg2"/>
          </a:solidFill>
        </p:spPr>
        <p:txBody>
          <a:bodyPr anchor="ctr">
            <a:noAutofit/>
          </a:bodyPr>
          <a:lstStyle>
            <a:lvl1pPr algn="ctr">
              <a:spcBef>
                <a:spcPts val="0"/>
              </a:spcBef>
              <a:defRPr baseline="0"/>
            </a:lvl1pPr>
          </a:lstStyle>
          <a:p>
            <a:r>
              <a:rPr lang="en-US" noProof="0" dirty="0" smtClean="0"/>
              <a:t>Click the icon and insert an image. Then click on the image and select </a:t>
            </a:r>
            <a:br>
              <a:rPr lang="en-US" noProof="0" dirty="0" smtClean="0"/>
            </a:br>
            <a:r>
              <a:rPr lang="en-US" noProof="0" dirty="0" smtClean="0"/>
              <a:t>‘Picture Tools – Format – Color – Dark Green Accent Color 1 Light’.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
            </a:r>
            <a:br>
              <a:rPr lang="en-US" noProof="0" dirty="0" smtClean="0"/>
            </a:br>
            <a:r>
              <a:rPr lang="en-US" noProof="0" dirty="0" smtClean="0"/>
              <a:t>The image will be cropped if the ratio does not default to the ratio seen here. </a:t>
            </a:r>
            <a:br>
              <a:rPr lang="en-US" noProof="0" dirty="0" smtClean="0"/>
            </a:br>
            <a:r>
              <a:rPr lang="en-US" noProof="0" dirty="0" smtClean="0"/>
              <a:t>Ensure that the logo shape included on the pre-set template slide is used on top of the image. </a:t>
            </a:r>
            <a:br>
              <a:rPr lang="en-US" noProof="0" dirty="0" smtClean="0"/>
            </a:br>
            <a:r>
              <a:rPr lang="en-US" noProof="0" dirty="0" smtClean="0"/>
              <a:t>Use the ‘Order’ buttons to layer picture, ribbon element and logo correctly.</a:t>
            </a:r>
            <a:br>
              <a:rPr lang="en-US" noProof="0" dirty="0" smtClean="0"/>
            </a:br>
            <a:r>
              <a:rPr lang="en-US" noProof="0" dirty="0" smtClean="0"/>
              <a:t/>
            </a:r>
            <a:br>
              <a:rPr lang="en-US" noProof="0" dirty="0" smtClean="0"/>
            </a:br>
            <a:r>
              <a:rPr lang="en-US" noProof="0" dirty="0" smtClean="0"/>
              <a:t>If the image is such that the white logo does not show up correctly, re-color the logo shape to the Davenport Green</a:t>
            </a:r>
            <a:endParaRPr lang="en-US" noProof="0" dirty="0"/>
          </a:p>
        </p:txBody>
      </p:sp>
      <p:sp>
        <p:nvSpPr>
          <p:cNvPr id="14" name="Date Placeholder 14"/>
          <p:cNvSpPr>
            <a:spLocks noGrp="1"/>
          </p:cNvSpPr>
          <p:nvPr>
            <p:ph type="dt" sz="half" idx="13"/>
          </p:nvPr>
        </p:nvSpPr>
        <p:spPr bwMode="gray">
          <a:xfrm>
            <a:off x="275950" y="7131266"/>
            <a:ext cx="4837388" cy="244219"/>
          </a:xfrm>
        </p:spPr>
        <p:txBody>
          <a:bodyPr>
            <a:noAutofit/>
          </a:bodyPr>
          <a:lstStyle>
            <a:lvl1pPr>
              <a:defRPr sz="1400">
                <a:solidFill>
                  <a:srgbClr val="9B9B9B"/>
                </a:solidFill>
              </a:defRPr>
            </a:lvl1pPr>
          </a:lstStyle>
          <a:p>
            <a:r>
              <a:rPr lang="en-US" noProof="0" smtClean="0"/>
              <a:t>April, 2019</a:t>
            </a:r>
            <a:endParaRPr lang="en-US" noProof="0" dirty="0"/>
          </a:p>
        </p:txBody>
      </p:sp>
    </p:spTree>
    <p:extLst>
      <p:ext uri="{BB962C8B-B14F-4D97-AF65-F5344CB8AC3E}">
        <p14:creationId xmlns:p14="http://schemas.microsoft.com/office/powerpoint/2010/main" val="9037437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bwMode="gray">
          <a:xfrm rot="10800000">
            <a:off x="275949" y="1601473"/>
            <a:ext cx="9508086" cy="1632515"/>
          </a:xfrm>
          <a:prstGeom prst="rect">
            <a:avLst/>
          </a:prstGeom>
          <a:gradFill flip="none" rotWithShape="1">
            <a:gsLst>
              <a:gs pos="37000">
                <a:schemeClr val="accent1"/>
              </a:gs>
              <a:gs pos="98000">
                <a:srgbClr val="3CA667"/>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1837" tIns="50918" rIns="101837" bIns="50918" numCol="1" spcCol="0" rtlCol="0" fromWordArt="0" anchor="ctr" anchorCtr="0" forceAA="0" compatLnSpc="1">
            <a:prstTxWarp prst="textNoShape">
              <a:avLst/>
            </a:prstTxWarp>
            <a:noAutofit/>
          </a:bodyPr>
          <a:lstStyle/>
          <a:p>
            <a:pPr algn="ctr"/>
            <a:endParaRPr lang="en-US" noProof="0" dirty="0"/>
          </a:p>
        </p:txBody>
      </p:sp>
      <p:sp>
        <p:nvSpPr>
          <p:cNvPr id="8" name="Rectangle 7"/>
          <p:cNvSpPr/>
          <p:nvPr userDrawn="1"/>
        </p:nvSpPr>
        <p:spPr bwMode="gray">
          <a:xfrm>
            <a:off x="39053" y="980860"/>
            <a:ext cx="9744986" cy="163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140" tIns="60140" rIns="60140" bIns="60140" rtlCol="0" anchor="ctr"/>
          <a:lstStyle/>
          <a:p>
            <a:pPr algn="ctr"/>
            <a:endParaRPr lang="en-US" sz="1600" noProof="0" dirty="0" smtClean="0"/>
          </a:p>
        </p:txBody>
      </p:sp>
      <p:cxnSp>
        <p:nvCxnSpPr>
          <p:cNvPr id="9" name="Straight Connector 8"/>
          <p:cNvCxnSpPr/>
          <p:nvPr userDrawn="1"/>
        </p:nvCxnSpPr>
        <p:spPr bwMode="gray">
          <a:xfrm>
            <a:off x="275949" y="1495216"/>
            <a:ext cx="951335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bwMode="gray">
          <a:xfrm>
            <a:off x="275952" y="1597988"/>
            <a:ext cx="7526788" cy="1636003"/>
          </a:xfrm>
        </p:spPr>
        <p:txBody>
          <a:bodyPr vert="horz" lIns="120280" tIns="120280" rIns="120280" bIns="120280" rtlCol="0" anchor="ctr" anchorCtr="0">
            <a:noAutofit/>
          </a:bodyPr>
          <a:lstStyle>
            <a:lvl1pPr>
              <a:defRPr lang="en-US" sz="3200" b="0" cap="none" baseline="0" noProof="0">
                <a:solidFill>
                  <a:schemeClr val="bg1"/>
                </a:solidFill>
              </a:defRPr>
            </a:lvl1pPr>
          </a:lstStyle>
          <a:p>
            <a:pPr lvl="0"/>
            <a:r>
              <a:rPr lang="en-US" noProof="0" smtClean="0"/>
              <a:t>Click to edit Master title style</a:t>
            </a:r>
            <a:endParaRPr lang="en-US" noProof="0"/>
          </a:p>
        </p:txBody>
      </p:sp>
      <p:sp>
        <p:nvSpPr>
          <p:cNvPr id="3" name="Text Placeholder 2"/>
          <p:cNvSpPr>
            <a:spLocks noGrp="1"/>
          </p:cNvSpPr>
          <p:nvPr>
            <p:ph type="body" idx="1"/>
          </p:nvPr>
        </p:nvSpPr>
        <p:spPr bwMode="gray">
          <a:xfrm>
            <a:off x="275949" y="3397241"/>
            <a:ext cx="6289242" cy="2108688"/>
          </a:xfrm>
        </p:spPr>
        <p:txBody>
          <a:bodyPr vert="horz" lIns="0" tIns="0" rIns="0" bIns="0" rtlCol="0" anchor="t">
            <a:noAutofit/>
          </a:bodyPr>
          <a:lstStyle>
            <a:lvl1pPr>
              <a:defRPr lang="en-US" sz="2200" noProof="0" smtClean="0">
                <a:solidFill>
                  <a:srgbClr val="9B9B9B"/>
                </a:solidFill>
              </a:defRPr>
            </a:lvl1pPr>
          </a:lstStyle>
          <a:p>
            <a:pPr lvl="0"/>
            <a:r>
              <a:rPr lang="en-US" noProof="0" smtClean="0"/>
              <a:t>Edit Master text styles</a:t>
            </a:r>
          </a:p>
        </p:txBody>
      </p:sp>
      <p:sp>
        <p:nvSpPr>
          <p:cNvPr id="4" name="Date Placeholder 3"/>
          <p:cNvSpPr>
            <a:spLocks noGrp="1"/>
          </p:cNvSpPr>
          <p:nvPr>
            <p:ph type="dt" sz="half" idx="10"/>
          </p:nvPr>
        </p:nvSpPr>
        <p:spPr bwMode="gray"/>
        <p:txBody>
          <a:bodyPr/>
          <a:lstStyle/>
          <a:p>
            <a:r>
              <a:rPr lang="en-US" noProof="0" smtClean="0"/>
              <a:t>April, 2019</a:t>
            </a:r>
            <a:endParaRPr lang="en-US" noProof="0" dirty="0"/>
          </a:p>
        </p:txBody>
      </p:sp>
      <p:sp>
        <p:nvSpPr>
          <p:cNvPr id="5" name="Footer Placeholder 4"/>
          <p:cNvSpPr>
            <a:spLocks noGrp="1"/>
          </p:cNvSpPr>
          <p:nvPr>
            <p:ph type="ftr" sz="quarter" idx="11"/>
          </p:nvPr>
        </p:nvSpPr>
        <p:spPr bwMode="gray"/>
        <p:txBody>
          <a:bodyPr/>
          <a:lstStyle/>
          <a:p>
            <a:endParaRPr lang="en-US" noProof="0" dirty="0"/>
          </a:p>
        </p:txBody>
      </p:sp>
      <p:sp>
        <p:nvSpPr>
          <p:cNvPr id="6" name="Slide Number Placeholder 5"/>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11" name="Freeform 20"/>
          <p:cNvSpPr>
            <a:spLocks noEditPoints="1"/>
          </p:cNvSpPr>
          <p:nvPr userDrawn="1"/>
        </p:nvSpPr>
        <p:spPr bwMode="gray">
          <a:xfrm>
            <a:off x="7115977" y="1601474"/>
            <a:ext cx="2673331" cy="1626536"/>
          </a:xfrm>
          <a:custGeom>
            <a:avLst/>
            <a:gdLst>
              <a:gd name="T0" fmla="*/ 373 w 1432"/>
              <a:gd name="T1" fmla="*/ 1115 h 1115"/>
              <a:gd name="T2" fmla="*/ 912 w 1432"/>
              <a:gd name="T3" fmla="*/ 1115 h 1115"/>
              <a:gd name="T4" fmla="*/ 1425 w 1432"/>
              <a:gd name="T5" fmla="*/ 991 h 1115"/>
              <a:gd name="T6" fmla="*/ 1425 w 1432"/>
              <a:gd name="T7" fmla="*/ 32 h 1115"/>
              <a:gd name="T8" fmla="*/ 1398 w 1432"/>
              <a:gd name="T9" fmla="*/ 626 h 1115"/>
              <a:gd name="T10" fmla="*/ 1283 w 1432"/>
              <a:gd name="T11" fmla="*/ 797 h 1115"/>
              <a:gd name="T12" fmla="*/ 1229 w 1432"/>
              <a:gd name="T13" fmla="*/ 921 h 1115"/>
              <a:gd name="T14" fmla="*/ 761 w 1432"/>
              <a:gd name="T15" fmla="*/ 398 h 1115"/>
              <a:gd name="T16" fmla="*/ 827 w 1432"/>
              <a:gd name="T17" fmla="*/ 575 h 1115"/>
              <a:gd name="T18" fmla="*/ 852 w 1432"/>
              <a:gd name="T19" fmla="*/ 528 h 1115"/>
              <a:gd name="T20" fmla="*/ 1010 w 1432"/>
              <a:gd name="T21" fmla="*/ 412 h 1115"/>
              <a:gd name="T22" fmla="*/ 934 w 1432"/>
              <a:gd name="T23" fmla="*/ 454 h 1115"/>
              <a:gd name="T24" fmla="*/ 908 w 1432"/>
              <a:gd name="T25" fmla="*/ 465 h 1115"/>
              <a:gd name="T26" fmla="*/ 961 w 1432"/>
              <a:gd name="T27" fmla="*/ 353 h 1115"/>
              <a:gd name="T28" fmla="*/ 1090 w 1432"/>
              <a:gd name="T29" fmla="*/ 392 h 1115"/>
              <a:gd name="T30" fmla="*/ 877 w 1432"/>
              <a:gd name="T31" fmla="*/ 446 h 1115"/>
              <a:gd name="T32" fmla="*/ 1109 w 1432"/>
              <a:gd name="T33" fmla="*/ 391 h 1115"/>
              <a:gd name="T34" fmla="*/ 858 w 1432"/>
              <a:gd name="T35" fmla="*/ 500 h 1115"/>
              <a:gd name="T36" fmla="*/ 1135 w 1432"/>
              <a:gd name="T37" fmla="*/ 352 h 1115"/>
              <a:gd name="T38" fmla="*/ 868 w 1432"/>
              <a:gd name="T39" fmla="*/ 441 h 1115"/>
              <a:gd name="T40" fmla="*/ 952 w 1432"/>
              <a:gd name="T41" fmla="*/ 728 h 1115"/>
              <a:gd name="T42" fmla="*/ 1051 w 1432"/>
              <a:gd name="T43" fmla="*/ 262 h 1115"/>
              <a:gd name="T44" fmla="*/ 844 w 1432"/>
              <a:gd name="T45" fmla="*/ 508 h 1115"/>
              <a:gd name="T46" fmla="*/ 945 w 1432"/>
              <a:gd name="T47" fmla="*/ 823 h 1115"/>
              <a:gd name="T48" fmla="*/ 1081 w 1432"/>
              <a:gd name="T49" fmla="*/ 247 h 1115"/>
              <a:gd name="T50" fmla="*/ 863 w 1432"/>
              <a:gd name="T51" fmla="*/ 440 h 1115"/>
              <a:gd name="T52" fmla="*/ 903 w 1432"/>
              <a:gd name="T53" fmla="*/ 797 h 1115"/>
              <a:gd name="T54" fmla="*/ 1157 w 1432"/>
              <a:gd name="T55" fmla="*/ 239 h 1115"/>
              <a:gd name="T56" fmla="*/ 848 w 1432"/>
              <a:gd name="T57" fmla="*/ 466 h 1115"/>
              <a:gd name="T58" fmla="*/ 962 w 1432"/>
              <a:gd name="T59" fmla="*/ 855 h 1115"/>
              <a:gd name="T60" fmla="*/ 1180 w 1432"/>
              <a:gd name="T61" fmla="*/ 231 h 1115"/>
              <a:gd name="T62" fmla="*/ 809 w 1432"/>
              <a:gd name="T63" fmla="*/ 518 h 1115"/>
              <a:gd name="T64" fmla="*/ 1025 w 1432"/>
              <a:gd name="T65" fmla="*/ 904 h 1115"/>
              <a:gd name="T66" fmla="*/ 1193 w 1432"/>
              <a:gd name="T67" fmla="*/ 211 h 1115"/>
              <a:gd name="T68" fmla="*/ 846 w 1432"/>
              <a:gd name="T69" fmla="*/ 466 h 1115"/>
              <a:gd name="T70" fmla="*/ 916 w 1432"/>
              <a:gd name="T71" fmla="*/ 904 h 1115"/>
              <a:gd name="T72" fmla="*/ 1274 w 1432"/>
              <a:gd name="T73" fmla="*/ 236 h 1115"/>
              <a:gd name="T74" fmla="*/ 841 w 1432"/>
              <a:gd name="T75" fmla="*/ 458 h 1115"/>
              <a:gd name="T76" fmla="*/ 873 w 1432"/>
              <a:gd name="T77" fmla="*/ 902 h 1115"/>
              <a:gd name="T78" fmla="*/ 1307 w 1432"/>
              <a:gd name="T79" fmla="*/ 230 h 1115"/>
              <a:gd name="T80" fmla="*/ 710 w 1432"/>
              <a:gd name="T81" fmla="*/ 409 h 1115"/>
              <a:gd name="T82" fmla="*/ 728 w 1432"/>
              <a:gd name="T83" fmla="*/ 640 h 1115"/>
              <a:gd name="T84" fmla="*/ 1156 w 1432"/>
              <a:gd name="T85" fmla="*/ 939 h 1115"/>
              <a:gd name="T86" fmla="*/ 1222 w 1432"/>
              <a:gd name="T87" fmla="*/ 116 h 1115"/>
              <a:gd name="T88" fmla="*/ 706 w 1432"/>
              <a:gd name="T89" fmla="*/ 421 h 1115"/>
              <a:gd name="T90" fmla="*/ 849 w 1432"/>
              <a:gd name="T91" fmla="*/ 986 h 1115"/>
              <a:gd name="T92" fmla="*/ 1265 w 1432"/>
              <a:gd name="T93" fmla="*/ 897 h 1115"/>
              <a:gd name="T94" fmla="*/ 1227 w 1432"/>
              <a:gd name="T95" fmla="*/ 81 h 1115"/>
              <a:gd name="T96" fmla="*/ 620 w 1432"/>
              <a:gd name="T97" fmla="*/ 455 h 1115"/>
              <a:gd name="T98" fmla="*/ 661 w 1432"/>
              <a:gd name="T99" fmla="*/ 682 h 1115"/>
              <a:gd name="T100" fmla="*/ 1184 w 1432"/>
              <a:gd name="T101" fmla="*/ 996 h 1115"/>
              <a:gd name="T102" fmla="*/ 1370 w 1432"/>
              <a:gd name="T103" fmla="*/ 189 h 1115"/>
              <a:gd name="T104" fmla="*/ 852 w 1432"/>
              <a:gd name="T105" fmla="*/ 263 h 1115"/>
              <a:gd name="T106" fmla="*/ 573 w 1432"/>
              <a:gd name="T107" fmla="*/ 493 h 1115"/>
              <a:gd name="T108" fmla="*/ 647 w 1432"/>
              <a:gd name="T109" fmla="*/ 690 h 1115"/>
              <a:gd name="T110" fmla="*/ 1185 w 1432"/>
              <a:gd name="T111" fmla="*/ 1026 h 1115"/>
              <a:gd name="T112" fmla="*/ 1364 w 1432"/>
              <a:gd name="T113" fmla="*/ 205 h 1115"/>
              <a:gd name="T114" fmla="*/ 941 w 1432"/>
              <a:gd name="T115" fmla="*/ 176 h 1115"/>
              <a:gd name="T116" fmla="*/ 383 w 1432"/>
              <a:gd name="T117" fmla="*/ 641 h 1115"/>
              <a:gd name="T118" fmla="*/ 619 w 1432"/>
              <a:gd name="T119" fmla="*/ 709 h 1115"/>
              <a:gd name="T120" fmla="*/ 1110 w 1432"/>
              <a:gd name="T121" fmla="*/ 1083 h 1115"/>
              <a:gd name="T122" fmla="*/ 1393 w 1432"/>
              <a:gd name="T123" fmla="*/ 659 h 1115"/>
              <a:gd name="T124" fmla="*/ 1286 w 1432"/>
              <a:gd name="T125" fmla="*/ 78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 h="1115">
                <a:moveTo>
                  <a:pt x="1084" y="36"/>
                </a:moveTo>
                <a:cubicBezTo>
                  <a:pt x="1075" y="44"/>
                  <a:pt x="1068" y="52"/>
                  <a:pt x="1062" y="61"/>
                </a:cubicBezTo>
                <a:cubicBezTo>
                  <a:pt x="1054" y="68"/>
                  <a:pt x="1047" y="76"/>
                  <a:pt x="1041" y="84"/>
                </a:cubicBezTo>
                <a:cubicBezTo>
                  <a:pt x="1035" y="89"/>
                  <a:pt x="1029" y="94"/>
                  <a:pt x="1024" y="100"/>
                </a:cubicBezTo>
                <a:cubicBezTo>
                  <a:pt x="1015" y="106"/>
                  <a:pt x="1007" y="113"/>
                  <a:pt x="1001" y="121"/>
                </a:cubicBezTo>
                <a:cubicBezTo>
                  <a:pt x="991" y="128"/>
                  <a:pt x="982" y="135"/>
                  <a:pt x="975" y="143"/>
                </a:cubicBezTo>
                <a:cubicBezTo>
                  <a:pt x="966" y="150"/>
                  <a:pt x="958" y="157"/>
                  <a:pt x="951" y="164"/>
                </a:cubicBezTo>
                <a:cubicBezTo>
                  <a:pt x="941" y="171"/>
                  <a:pt x="932" y="178"/>
                  <a:pt x="925" y="187"/>
                </a:cubicBezTo>
                <a:cubicBezTo>
                  <a:pt x="916" y="193"/>
                  <a:pt x="908" y="200"/>
                  <a:pt x="901" y="207"/>
                </a:cubicBezTo>
                <a:cubicBezTo>
                  <a:pt x="892" y="214"/>
                  <a:pt x="883" y="221"/>
                  <a:pt x="876" y="228"/>
                </a:cubicBezTo>
                <a:cubicBezTo>
                  <a:pt x="866" y="235"/>
                  <a:pt x="857" y="243"/>
                  <a:pt x="850" y="250"/>
                </a:cubicBezTo>
                <a:cubicBezTo>
                  <a:pt x="841" y="257"/>
                  <a:pt x="833" y="264"/>
                  <a:pt x="826" y="271"/>
                </a:cubicBezTo>
                <a:cubicBezTo>
                  <a:pt x="817" y="278"/>
                  <a:pt x="808" y="285"/>
                  <a:pt x="801" y="292"/>
                </a:cubicBezTo>
                <a:cubicBezTo>
                  <a:pt x="792" y="299"/>
                  <a:pt x="783" y="306"/>
                  <a:pt x="775" y="314"/>
                </a:cubicBezTo>
                <a:cubicBezTo>
                  <a:pt x="767" y="319"/>
                  <a:pt x="760" y="326"/>
                  <a:pt x="753" y="332"/>
                </a:cubicBezTo>
                <a:cubicBezTo>
                  <a:pt x="744" y="339"/>
                  <a:pt x="735" y="346"/>
                  <a:pt x="728" y="353"/>
                </a:cubicBezTo>
                <a:cubicBezTo>
                  <a:pt x="718" y="360"/>
                  <a:pt x="709" y="368"/>
                  <a:pt x="701" y="375"/>
                </a:cubicBezTo>
                <a:cubicBezTo>
                  <a:pt x="693" y="381"/>
                  <a:pt x="686" y="387"/>
                  <a:pt x="679" y="393"/>
                </a:cubicBezTo>
                <a:cubicBezTo>
                  <a:pt x="670" y="400"/>
                  <a:pt x="661" y="407"/>
                  <a:pt x="653" y="414"/>
                </a:cubicBezTo>
                <a:cubicBezTo>
                  <a:pt x="646" y="420"/>
                  <a:pt x="639" y="426"/>
                  <a:pt x="633" y="431"/>
                </a:cubicBezTo>
                <a:cubicBezTo>
                  <a:pt x="624" y="438"/>
                  <a:pt x="615" y="445"/>
                  <a:pt x="608" y="452"/>
                </a:cubicBezTo>
                <a:cubicBezTo>
                  <a:pt x="601" y="457"/>
                  <a:pt x="594" y="462"/>
                  <a:pt x="588" y="468"/>
                </a:cubicBezTo>
                <a:cubicBezTo>
                  <a:pt x="578" y="475"/>
                  <a:pt x="569" y="482"/>
                  <a:pt x="561" y="490"/>
                </a:cubicBezTo>
                <a:cubicBezTo>
                  <a:pt x="555" y="494"/>
                  <a:pt x="549" y="499"/>
                  <a:pt x="543" y="504"/>
                </a:cubicBezTo>
                <a:cubicBezTo>
                  <a:pt x="539" y="508"/>
                  <a:pt x="535" y="511"/>
                  <a:pt x="531" y="514"/>
                </a:cubicBezTo>
                <a:cubicBezTo>
                  <a:pt x="515" y="524"/>
                  <a:pt x="499" y="536"/>
                  <a:pt x="481" y="550"/>
                </a:cubicBezTo>
                <a:cubicBezTo>
                  <a:pt x="318" y="677"/>
                  <a:pt x="200" y="782"/>
                  <a:pt x="123" y="871"/>
                </a:cubicBezTo>
                <a:cubicBezTo>
                  <a:pt x="48" y="957"/>
                  <a:pt x="8" y="1031"/>
                  <a:pt x="1" y="1095"/>
                </a:cubicBezTo>
                <a:cubicBezTo>
                  <a:pt x="1" y="1102"/>
                  <a:pt x="0" y="1108"/>
                  <a:pt x="0" y="1115"/>
                </a:cubicBezTo>
                <a:cubicBezTo>
                  <a:pt x="1" y="1115"/>
                  <a:pt x="1" y="1115"/>
                  <a:pt x="1" y="1115"/>
                </a:cubicBezTo>
                <a:cubicBezTo>
                  <a:pt x="1" y="1108"/>
                  <a:pt x="1" y="1102"/>
                  <a:pt x="2" y="1095"/>
                </a:cubicBezTo>
                <a:cubicBezTo>
                  <a:pt x="8" y="1031"/>
                  <a:pt x="48" y="958"/>
                  <a:pt x="123" y="871"/>
                </a:cubicBezTo>
                <a:cubicBezTo>
                  <a:pt x="201" y="783"/>
                  <a:pt x="318" y="678"/>
                  <a:pt x="482" y="550"/>
                </a:cubicBezTo>
                <a:cubicBezTo>
                  <a:pt x="497" y="538"/>
                  <a:pt x="513" y="527"/>
                  <a:pt x="527" y="517"/>
                </a:cubicBezTo>
                <a:cubicBezTo>
                  <a:pt x="526" y="518"/>
                  <a:pt x="526" y="518"/>
                  <a:pt x="525" y="519"/>
                </a:cubicBezTo>
                <a:cubicBezTo>
                  <a:pt x="516" y="525"/>
                  <a:pt x="508" y="532"/>
                  <a:pt x="500" y="539"/>
                </a:cubicBezTo>
                <a:cubicBezTo>
                  <a:pt x="354" y="648"/>
                  <a:pt x="252" y="739"/>
                  <a:pt x="186" y="817"/>
                </a:cubicBezTo>
                <a:cubicBezTo>
                  <a:pt x="142" y="868"/>
                  <a:pt x="109" y="912"/>
                  <a:pt x="85" y="951"/>
                </a:cubicBezTo>
                <a:cubicBezTo>
                  <a:pt x="59" y="992"/>
                  <a:pt x="42" y="1028"/>
                  <a:pt x="34" y="1060"/>
                </a:cubicBezTo>
                <a:cubicBezTo>
                  <a:pt x="28" y="1079"/>
                  <a:pt x="26" y="1097"/>
                  <a:pt x="26" y="1115"/>
                </a:cubicBezTo>
                <a:cubicBezTo>
                  <a:pt x="27" y="1115"/>
                  <a:pt x="27" y="1115"/>
                  <a:pt x="27" y="1115"/>
                </a:cubicBezTo>
                <a:cubicBezTo>
                  <a:pt x="27" y="1097"/>
                  <a:pt x="29" y="1079"/>
                  <a:pt x="34" y="1061"/>
                </a:cubicBezTo>
                <a:cubicBezTo>
                  <a:pt x="51" y="997"/>
                  <a:pt x="99" y="920"/>
                  <a:pt x="186" y="818"/>
                </a:cubicBezTo>
                <a:cubicBezTo>
                  <a:pt x="250" y="742"/>
                  <a:pt x="350" y="653"/>
                  <a:pt x="489" y="547"/>
                </a:cubicBezTo>
                <a:cubicBezTo>
                  <a:pt x="486" y="550"/>
                  <a:pt x="483" y="552"/>
                  <a:pt x="480" y="555"/>
                </a:cubicBezTo>
                <a:cubicBezTo>
                  <a:pt x="471" y="562"/>
                  <a:pt x="462" y="569"/>
                  <a:pt x="454" y="576"/>
                </a:cubicBezTo>
                <a:cubicBezTo>
                  <a:pt x="342" y="661"/>
                  <a:pt x="263" y="735"/>
                  <a:pt x="213" y="802"/>
                </a:cubicBezTo>
                <a:cubicBezTo>
                  <a:pt x="139" y="900"/>
                  <a:pt x="85" y="980"/>
                  <a:pt x="63" y="1046"/>
                </a:cubicBezTo>
                <a:cubicBezTo>
                  <a:pt x="55" y="1071"/>
                  <a:pt x="51" y="1093"/>
                  <a:pt x="51" y="1115"/>
                </a:cubicBezTo>
                <a:cubicBezTo>
                  <a:pt x="52" y="1115"/>
                  <a:pt x="52" y="1115"/>
                  <a:pt x="52" y="1115"/>
                </a:cubicBezTo>
                <a:cubicBezTo>
                  <a:pt x="51" y="1093"/>
                  <a:pt x="55" y="1071"/>
                  <a:pt x="63" y="1046"/>
                </a:cubicBezTo>
                <a:cubicBezTo>
                  <a:pt x="85" y="980"/>
                  <a:pt x="139" y="901"/>
                  <a:pt x="213" y="802"/>
                </a:cubicBezTo>
                <a:cubicBezTo>
                  <a:pt x="261" y="739"/>
                  <a:pt x="334" y="669"/>
                  <a:pt x="437" y="589"/>
                </a:cubicBezTo>
                <a:cubicBezTo>
                  <a:pt x="432" y="593"/>
                  <a:pt x="428" y="597"/>
                  <a:pt x="424" y="601"/>
                </a:cubicBezTo>
                <a:cubicBezTo>
                  <a:pt x="339" y="668"/>
                  <a:pt x="279" y="729"/>
                  <a:pt x="240" y="787"/>
                </a:cubicBezTo>
                <a:cubicBezTo>
                  <a:pt x="233" y="798"/>
                  <a:pt x="225" y="809"/>
                  <a:pt x="218" y="820"/>
                </a:cubicBezTo>
                <a:cubicBezTo>
                  <a:pt x="155" y="914"/>
                  <a:pt x="110" y="983"/>
                  <a:pt x="88" y="1042"/>
                </a:cubicBezTo>
                <a:cubicBezTo>
                  <a:pt x="79" y="1068"/>
                  <a:pt x="75" y="1092"/>
                  <a:pt x="76" y="1115"/>
                </a:cubicBezTo>
                <a:cubicBezTo>
                  <a:pt x="76" y="1115"/>
                  <a:pt x="76" y="1115"/>
                  <a:pt x="76" y="1115"/>
                </a:cubicBezTo>
                <a:cubicBezTo>
                  <a:pt x="75" y="1092"/>
                  <a:pt x="79" y="1068"/>
                  <a:pt x="89" y="1042"/>
                </a:cubicBezTo>
                <a:cubicBezTo>
                  <a:pt x="110" y="983"/>
                  <a:pt x="156" y="915"/>
                  <a:pt x="219" y="820"/>
                </a:cubicBezTo>
                <a:cubicBezTo>
                  <a:pt x="226" y="809"/>
                  <a:pt x="233" y="798"/>
                  <a:pt x="241" y="787"/>
                </a:cubicBezTo>
                <a:cubicBezTo>
                  <a:pt x="278" y="731"/>
                  <a:pt x="336" y="672"/>
                  <a:pt x="416" y="607"/>
                </a:cubicBezTo>
                <a:cubicBezTo>
                  <a:pt x="413" y="610"/>
                  <a:pt x="410" y="613"/>
                  <a:pt x="407" y="616"/>
                </a:cubicBezTo>
                <a:cubicBezTo>
                  <a:pt x="343" y="670"/>
                  <a:pt x="298" y="721"/>
                  <a:pt x="268" y="771"/>
                </a:cubicBezTo>
                <a:cubicBezTo>
                  <a:pt x="243" y="814"/>
                  <a:pt x="219" y="852"/>
                  <a:pt x="198" y="885"/>
                </a:cubicBezTo>
                <a:cubicBezTo>
                  <a:pt x="156" y="953"/>
                  <a:pt x="122" y="1006"/>
                  <a:pt x="107" y="1053"/>
                </a:cubicBezTo>
                <a:cubicBezTo>
                  <a:pt x="100" y="1075"/>
                  <a:pt x="98" y="1095"/>
                  <a:pt x="99" y="1115"/>
                </a:cubicBezTo>
                <a:cubicBezTo>
                  <a:pt x="100" y="1115"/>
                  <a:pt x="100" y="1115"/>
                  <a:pt x="100" y="1115"/>
                </a:cubicBezTo>
                <a:cubicBezTo>
                  <a:pt x="98" y="1095"/>
                  <a:pt x="101" y="1075"/>
                  <a:pt x="108" y="1053"/>
                </a:cubicBezTo>
                <a:cubicBezTo>
                  <a:pt x="123" y="1006"/>
                  <a:pt x="156" y="953"/>
                  <a:pt x="199" y="885"/>
                </a:cubicBezTo>
                <a:cubicBezTo>
                  <a:pt x="220" y="852"/>
                  <a:pt x="243" y="814"/>
                  <a:pt x="268" y="772"/>
                </a:cubicBezTo>
                <a:cubicBezTo>
                  <a:pt x="297" y="723"/>
                  <a:pt x="341" y="674"/>
                  <a:pt x="401" y="622"/>
                </a:cubicBezTo>
                <a:cubicBezTo>
                  <a:pt x="393" y="630"/>
                  <a:pt x="385" y="638"/>
                  <a:pt x="378" y="646"/>
                </a:cubicBezTo>
                <a:cubicBezTo>
                  <a:pt x="342" y="683"/>
                  <a:pt x="315" y="719"/>
                  <a:pt x="296" y="756"/>
                </a:cubicBezTo>
                <a:cubicBezTo>
                  <a:pt x="263" y="820"/>
                  <a:pt x="230" y="872"/>
                  <a:pt x="202" y="918"/>
                </a:cubicBezTo>
                <a:cubicBezTo>
                  <a:pt x="150" y="999"/>
                  <a:pt x="115" y="1056"/>
                  <a:pt x="123" y="1115"/>
                </a:cubicBezTo>
                <a:cubicBezTo>
                  <a:pt x="123" y="1115"/>
                  <a:pt x="123" y="1115"/>
                  <a:pt x="123" y="1115"/>
                </a:cubicBezTo>
                <a:cubicBezTo>
                  <a:pt x="120" y="1095"/>
                  <a:pt x="122" y="1075"/>
                  <a:pt x="129" y="1054"/>
                </a:cubicBezTo>
                <a:cubicBezTo>
                  <a:pt x="141" y="1014"/>
                  <a:pt x="168" y="972"/>
                  <a:pt x="202" y="918"/>
                </a:cubicBezTo>
                <a:cubicBezTo>
                  <a:pt x="231" y="872"/>
                  <a:pt x="263" y="821"/>
                  <a:pt x="296" y="756"/>
                </a:cubicBezTo>
                <a:cubicBezTo>
                  <a:pt x="314" y="721"/>
                  <a:pt x="340" y="687"/>
                  <a:pt x="374" y="651"/>
                </a:cubicBezTo>
                <a:cubicBezTo>
                  <a:pt x="349" y="681"/>
                  <a:pt x="334" y="712"/>
                  <a:pt x="327" y="744"/>
                </a:cubicBezTo>
                <a:cubicBezTo>
                  <a:pt x="315" y="759"/>
                  <a:pt x="305" y="773"/>
                  <a:pt x="294" y="788"/>
                </a:cubicBezTo>
                <a:cubicBezTo>
                  <a:pt x="234" y="870"/>
                  <a:pt x="186" y="936"/>
                  <a:pt x="161" y="994"/>
                </a:cubicBezTo>
                <a:cubicBezTo>
                  <a:pt x="141" y="1039"/>
                  <a:pt x="137" y="1077"/>
                  <a:pt x="146" y="1115"/>
                </a:cubicBezTo>
                <a:cubicBezTo>
                  <a:pt x="147" y="1115"/>
                  <a:pt x="147" y="1115"/>
                  <a:pt x="147" y="1115"/>
                </a:cubicBezTo>
                <a:cubicBezTo>
                  <a:pt x="137" y="1077"/>
                  <a:pt x="142" y="1039"/>
                  <a:pt x="161" y="994"/>
                </a:cubicBezTo>
                <a:cubicBezTo>
                  <a:pt x="186" y="936"/>
                  <a:pt x="234" y="871"/>
                  <a:pt x="295" y="788"/>
                </a:cubicBezTo>
                <a:cubicBezTo>
                  <a:pt x="305" y="774"/>
                  <a:pt x="316" y="759"/>
                  <a:pt x="327" y="744"/>
                </a:cubicBezTo>
                <a:cubicBezTo>
                  <a:pt x="327" y="744"/>
                  <a:pt x="327" y="744"/>
                  <a:pt x="327" y="744"/>
                </a:cubicBezTo>
                <a:cubicBezTo>
                  <a:pt x="335" y="710"/>
                  <a:pt x="352" y="678"/>
                  <a:pt x="378" y="646"/>
                </a:cubicBezTo>
                <a:cubicBezTo>
                  <a:pt x="391" y="633"/>
                  <a:pt x="405" y="620"/>
                  <a:pt x="420" y="607"/>
                </a:cubicBezTo>
                <a:cubicBezTo>
                  <a:pt x="383" y="646"/>
                  <a:pt x="361" y="686"/>
                  <a:pt x="355" y="729"/>
                </a:cubicBezTo>
                <a:cubicBezTo>
                  <a:pt x="333" y="760"/>
                  <a:pt x="313" y="789"/>
                  <a:pt x="293" y="816"/>
                </a:cubicBezTo>
                <a:cubicBezTo>
                  <a:pt x="242" y="887"/>
                  <a:pt x="202" y="942"/>
                  <a:pt x="180" y="993"/>
                </a:cubicBezTo>
                <a:cubicBezTo>
                  <a:pt x="161" y="1038"/>
                  <a:pt x="158" y="1077"/>
                  <a:pt x="171" y="1115"/>
                </a:cubicBezTo>
                <a:cubicBezTo>
                  <a:pt x="171" y="1115"/>
                  <a:pt x="171" y="1115"/>
                  <a:pt x="171" y="1115"/>
                </a:cubicBezTo>
                <a:cubicBezTo>
                  <a:pt x="159" y="1077"/>
                  <a:pt x="162" y="1038"/>
                  <a:pt x="181" y="993"/>
                </a:cubicBezTo>
                <a:cubicBezTo>
                  <a:pt x="202" y="942"/>
                  <a:pt x="242" y="887"/>
                  <a:pt x="293" y="817"/>
                </a:cubicBezTo>
                <a:cubicBezTo>
                  <a:pt x="313" y="789"/>
                  <a:pt x="334" y="761"/>
                  <a:pt x="355" y="729"/>
                </a:cubicBezTo>
                <a:cubicBezTo>
                  <a:pt x="355" y="729"/>
                  <a:pt x="355" y="729"/>
                  <a:pt x="355" y="729"/>
                </a:cubicBezTo>
                <a:cubicBezTo>
                  <a:pt x="362" y="685"/>
                  <a:pt x="385" y="644"/>
                  <a:pt x="425" y="603"/>
                </a:cubicBezTo>
                <a:cubicBezTo>
                  <a:pt x="433" y="596"/>
                  <a:pt x="442" y="588"/>
                  <a:pt x="452" y="580"/>
                </a:cubicBezTo>
                <a:cubicBezTo>
                  <a:pt x="410" y="622"/>
                  <a:pt x="387" y="666"/>
                  <a:pt x="383" y="714"/>
                </a:cubicBezTo>
                <a:cubicBezTo>
                  <a:pt x="354" y="759"/>
                  <a:pt x="325" y="799"/>
                  <a:pt x="299" y="835"/>
                </a:cubicBezTo>
                <a:cubicBezTo>
                  <a:pt x="216" y="950"/>
                  <a:pt x="160" y="1027"/>
                  <a:pt x="196" y="1115"/>
                </a:cubicBezTo>
                <a:cubicBezTo>
                  <a:pt x="197" y="1115"/>
                  <a:pt x="197" y="1115"/>
                  <a:pt x="197" y="1115"/>
                </a:cubicBezTo>
                <a:cubicBezTo>
                  <a:pt x="160" y="1027"/>
                  <a:pt x="216" y="950"/>
                  <a:pt x="299" y="835"/>
                </a:cubicBezTo>
                <a:cubicBezTo>
                  <a:pt x="325" y="799"/>
                  <a:pt x="354" y="759"/>
                  <a:pt x="384" y="714"/>
                </a:cubicBezTo>
                <a:cubicBezTo>
                  <a:pt x="384" y="714"/>
                  <a:pt x="384" y="714"/>
                  <a:pt x="384" y="714"/>
                </a:cubicBezTo>
                <a:cubicBezTo>
                  <a:pt x="388" y="665"/>
                  <a:pt x="411" y="620"/>
                  <a:pt x="455" y="577"/>
                </a:cubicBezTo>
                <a:cubicBezTo>
                  <a:pt x="461" y="573"/>
                  <a:pt x="467" y="568"/>
                  <a:pt x="473" y="564"/>
                </a:cubicBezTo>
                <a:cubicBezTo>
                  <a:pt x="433" y="605"/>
                  <a:pt x="413" y="649"/>
                  <a:pt x="412" y="698"/>
                </a:cubicBezTo>
                <a:cubicBezTo>
                  <a:pt x="378" y="754"/>
                  <a:pt x="343" y="801"/>
                  <a:pt x="312" y="843"/>
                </a:cubicBezTo>
                <a:cubicBezTo>
                  <a:pt x="273" y="895"/>
                  <a:pt x="240" y="940"/>
                  <a:pt x="222" y="982"/>
                </a:cubicBezTo>
                <a:cubicBezTo>
                  <a:pt x="212" y="1004"/>
                  <a:pt x="207" y="1025"/>
                  <a:pt x="206" y="1044"/>
                </a:cubicBezTo>
                <a:cubicBezTo>
                  <a:pt x="205" y="1066"/>
                  <a:pt x="209" y="1086"/>
                  <a:pt x="218" y="1108"/>
                </a:cubicBezTo>
                <a:cubicBezTo>
                  <a:pt x="219" y="1110"/>
                  <a:pt x="220" y="1112"/>
                  <a:pt x="221" y="1115"/>
                </a:cubicBezTo>
                <a:cubicBezTo>
                  <a:pt x="222" y="1115"/>
                  <a:pt x="222" y="1115"/>
                  <a:pt x="222" y="1115"/>
                </a:cubicBezTo>
                <a:cubicBezTo>
                  <a:pt x="221" y="1112"/>
                  <a:pt x="220" y="1110"/>
                  <a:pt x="218" y="1107"/>
                </a:cubicBezTo>
                <a:cubicBezTo>
                  <a:pt x="201" y="1067"/>
                  <a:pt x="202" y="1028"/>
                  <a:pt x="222" y="982"/>
                </a:cubicBezTo>
                <a:cubicBezTo>
                  <a:pt x="241" y="940"/>
                  <a:pt x="274" y="895"/>
                  <a:pt x="312" y="843"/>
                </a:cubicBezTo>
                <a:cubicBezTo>
                  <a:pt x="343" y="802"/>
                  <a:pt x="378" y="754"/>
                  <a:pt x="412" y="698"/>
                </a:cubicBezTo>
                <a:cubicBezTo>
                  <a:pt x="412" y="698"/>
                  <a:pt x="412" y="698"/>
                  <a:pt x="412" y="698"/>
                </a:cubicBezTo>
                <a:cubicBezTo>
                  <a:pt x="412" y="698"/>
                  <a:pt x="412" y="698"/>
                  <a:pt x="412" y="698"/>
                </a:cubicBezTo>
                <a:cubicBezTo>
                  <a:pt x="413" y="649"/>
                  <a:pt x="434" y="604"/>
                  <a:pt x="476" y="562"/>
                </a:cubicBezTo>
                <a:cubicBezTo>
                  <a:pt x="481" y="558"/>
                  <a:pt x="486" y="554"/>
                  <a:pt x="492" y="549"/>
                </a:cubicBezTo>
                <a:cubicBezTo>
                  <a:pt x="492" y="549"/>
                  <a:pt x="492" y="549"/>
                  <a:pt x="492" y="549"/>
                </a:cubicBezTo>
                <a:cubicBezTo>
                  <a:pt x="493" y="549"/>
                  <a:pt x="494" y="548"/>
                  <a:pt x="495" y="547"/>
                </a:cubicBezTo>
                <a:cubicBezTo>
                  <a:pt x="457" y="589"/>
                  <a:pt x="439" y="633"/>
                  <a:pt x="441" y="684"/>
                </a:cubicBezTo>
                <a:cubicBezTo>
                  <a:pt x="404" y="747"/>
                  <a:pt x="364" y="800"/>
                  <a:pt x="328" y="846"/>
                </a:cubicBezTo>
                <a:cubicBezTo>
                  <a:pt x="256" y="941"/>
                  <a:pt x="204" y="1009"/>
                  <a:pt x="237" y="1091"/>
                </a:cubicBezTo>
                <a:cubicBezTo>
                  <a:pt x="240" y="1099"/>
                  <a:pt x="243" y="1107"/>
                  <a:pt x="247" y="1115"/>
                </a:cubicBezTo>
                <a:cubicBezTo>
                  <a:pt x="248" y="1115"/>
                  <a:pt x="248" y="1115"/>
                  <a:pt x="248" y="1115"/>
                </a:cubicBezTo>
                <a:cubicBezTo>
                  <a:pt x="244" y="1107"/>
                  <a:pt x="240" y="1099"/>
                  <a:pt x="237" y="1091"/>
                </a:cubicBezTo>
                <a:cubicBezTo>
                  <a:pt x="204" y="1009"/>
                  <a:pt x="257" y="941"/>
                  <a:pt x="329" y="847"/>
                </a:cubicBezTo>
                <a:cubicBezTo>
                  <a:pt x="364" y="800"/>
                  <a:pt x="404" y="748"/>
                  <a:pt x="442" y="684"/>
                </a:cubicBezTo>
                <a:cubicBezTo>
                  <a:pt x="442" y="684"/>
                  <a:pt x="442" y="684"/>
                  <a:pt x="442" y="684"/>
                </a:cubicBezTo>
                <a:cubicBezTo>
                  <a:pt x="442" y="684"/>
                  <a:pt x="442" y="684"/>
                  <a:pt x="442" y="684"/>
                </a:cubicBezTo>
                <a:cubicBezTo>
                  <a:pt x="439" y="633"/>
                  <a:pt x="458" y="587"/>
                  <a:pt x="497" y="545"/>
                </a:cubicBezTo>
                <a:cubicBezTo>
                  <a:pt x="501" y="543"/>
                  <a:pt x="504" y="540"/>
                  <a:pt x="508" y="538"/>
                </a:cubicBezTo>
                <a:cubicBezTo>
                  <a:pt x="510" y="536"/>
                  <a:pt x="512" y="535"/>
                  <a:pt x="514" y="534"/>
                </a:cubicBezTo>
                <a:cubicBezTo>
                  <a:pt x="480" y="574"/>
                  <a:pt x="465" y="618"/>
                  <a:pt x="470" y="668"/>
                </a:cubicBezTo>
                <a:cubicBezTo>
                  <a:pt x="431" y="739"/>
                  <a:pt x="386" y="795"/>
                  <a:pt x="347" y="845"/>
                </a:cubicBezTo>
                <a:cubicBezTo>
                  <a:pt x="312" y="888"/>
                  <a:pt x="282" y="925"/>
                  <a:pt x="265" y="962"/>
                </a:cubicBezTo>
                <a:cubicBezTo>
                  <a:pt x="245" y="1002"/>
                  <a:pt x="242" y="1038"/>
                  <a:pt x="255" y="1075"/>
                </a:cubicBezTo>
                <a:cubicBezTo>
                  <a:pt x="260" y="1088"/>
                  <a:pt x="266" y="1101"/>
                  <a:pt x="273" y="1115"/>
                </a:cubicBezTo>
                <a:cubicBezTo>
                  <a:pt x="274" y="1115"/>
                  <a:pt x="274" y="1115"/>
                  <a:pt x="274" y="1115"/>
                </a:cubicBezTo>
                <a:cubicBezTo>
                  <a:pt x="266" y="1101"/>
                  <a:pt x="260" y="1088"/>
                  <a:pt x="255" y="1074"/>
                </a:cubicBezTo>
                <a:cubicBezTo>
                  <a:pt x="228" y="995"/>
                  <a:pt x="278" y="932"/>
                  <a:pt x="347" y="845"/>
                </a:cubicBezTo>
                <a:cubicBezTo>
                  <a:pt x="386" y="795"/>
                  <a:pt x="431" y="739"/>
                  <a:pt x="470" y="668"/>
                </a:cubicBezTo>
                <a:cubicBezTo>
                  <a:pt x="470" y="668"/>
                  <a:pt x="470" y="668"/>
                  <a:pt x="470" y="668"/>
                </a:cubicBezTo>
                <a:cubicBezTo>
                  <a:pt x="470" y="668"/>
                  <a:pt x="470" y="668"/>
                  <a:pt x="470" y="668"/>
                </a:cubicBezTo>
                <a:cubicBezTo>
                  <a:pt x="465" y="618"/>
                  <a:pt x="480" y="573"/>
                  <a:pt x="516" y="533"/>
                </a:cubicBezTo>
                <a:cubicBezTo>
                  <a:pt x="520" y="530"/>
                  <a:pt x="525" y="526"/>
                  <a:pt x="530" y="523"/>
                </a:cubicBezTo>
                <a:cubicBezTo>
                  <a:pt x="501" y="562"/>
                  <a:pt x="490" y="605"/>
                  <a:pt x="497" y="654"/>
                </a:cubicBezTo>
                <a:cubicBezTo>
                  <a:pt x="457" y="731"/>
                  <a:pt x="408" y="790"/>
                  <a:pt x="365" y="842"/>
                </a:cubicBezTo>
                <a:cubicBezTo>
                  <a:pt x="331" y="882"/>
                  <a:pt x="302" y="917"/>
                  <a:pt x="284" y="952"/>
                </a:cubicBezTo>
                <a:cubicBezTo>
                  <a:pt x="265" y="990"/>
                  <a:pt x="261" y="1024"/>
                  <a:pt x="272" y="1059"/>
                </a:cubicBezTo>
                <a:cubicBezTo>
                  <a:pt x="278" y="1078"/>
                  <a:pt x="286" y="1096"/>
                  <a:pt x="297" y="1115"/>
                </a:cubicBezTo>
                <a:cubicBezTo>
                  <a:pt x="298" y="1115"/>
                  <a:pt x="298" y="1115"/>
                  <a:pt x="298" y="1115"/>
                </a:cubicBezTo>
                <a:cubicBezTo>
                  <a:pt x="286" y="1096"/>
                  <a:pt x="278" y="1077"/>
                  <a:pt x="272" y="1059"/>
                </a:cubicBezTo>
                <a:cubicBezTo>
                  <a:pt x="248" y="983"/>
                  <a:pt x="300" y="921"/>
                  <a:pt x="365" y="842"/>
                </a:cubicBezTo>
                <a:cubicBezTo>
                  <a:pt x="408" y="790"/>
                  <a:pt x="458" y="731"/>
                  <a:pt x="497" y="655"/>
                </a:cubicBezTo>
                <a:cubicBezTo>
                  <a:pt x="497" y="655"/>
                  <a:pt x="497" y="655"/>
                  <a:pt x="497" y="655"/>
                </a:cubicBezTo>
                <a:cubicBezTo>
                  <a:pt x="497" y="654"/>
                  <a:pt x="497" y="654"/>
                  <a:pt x="497" y="654"/>
                </a:cubicBezTo>
                <a:cubicBezTo>
                  <a:pt x="490" y="605"/>
                  <a:pt x="501" y="562"/>
                  <a:pt x="531" y="522"/>
                </a:cubicBezTo>
                <a:cubicBezTo>
                  <a:pt x="537" y="519"/>
                  <a:pt x="543" y="515"/>
                  <a:pt x="549" y="511"/>
                </a:cubicBezTo>
                <a:cubicBezTo>
                  <a:pt x="537" y="529"/>
                  <a:pt x="529" y="548"/>
                  <a:pt x="525" y="569"/>
                </a:cubicBezTo>
                <a:cubicBezTo>
                  <a:pt x="520" y="591"/>
                  <a:pt x="520" y="614"/>
                  <a:pt x="525" y="639"/>
                </a:cubicBezTo>
                <a:cubicBezTo>
                  <a:pt x="486" y="721"/>
                  <a:pt x="432" y="782"/>
                  <a:pt x="385" y="836"/>
                </a:cubicBezTo>
                <a:cubicBezTo>
                  <a:pt x="320" y="910"/>
                  <a:pt x="269" y="968"/>
                  <a:pt x="290" y="1043"/>
                </a:cubicBezTo>
                <a:cubicBezTo>
                  <a:pt x="296" y="1067"/>
                  <a:pt x="307" y="1090"/>
                  <a:pt x="322" y="1115"/>
                </a:cubicBezTo>
                <a:cubicBezTo>
                  <a:pt x="323" y="1115"/>
                  <a:pt x="323" y="1115"/>
                  <a:pt x="323" y="1115"/>
                </a:cubicBezTo>
                <a:cubicBezTo>
                  <a:pt x="308" y="1091"/>
                  <a:pt x="297" y="1067"/>
                  <a:pt x="290" y="1043"/>
                </a:cubicBezTo>
                <a:cubicBezTo>
                  <a:pt x="270" y="968"/>
                  <a:pt x="321" y="910"/>
                  <a:pt x="386" y="836"/>
                </a:cubicBezTo>
                <a:cubicBezTo>
                  <a:pt x="433" y="782"/>
                  <a:pt x="486" y="721"/>
                  <a:pt x="525" y="639"/>
                </a:cubicBezTo>
                <a:cubicBezTo>
                  <a:pt x="526" y="639"/>
                  <a:pt x="526" y="639"/>
                  <a:pt x="526" y="639"/>
                </a:cubicBezTo>
                <a:cubicBezTo>
                  <a:pt x="526" y="639"/>
                  <a:pt x="526" y="639"/>
                  <a:pt x="526" y="639"/>
                </a:cubicBezTo>
                <a:cubicBezTo>
                  <a:pt x="516" y="591"/>
                  <a:pt x="524" y="548"/>
                  <a:pt x="551" y="510"/>
                </a:cubicBezTo>
                <a:cubicBezTo>
                  <a:pt x="556" y="507"/>
                  <a:pt x="563" y="503"/>
                  <a:pt x="569" y="499"/>
                </a:cubicBezTo>
                <a:cubicBezTo>
                  <a:pt x="559" y="517"/>
                  <a:pt x="552" y="536"/>
                  <a:pt x="549" y="555"/>
                </a:cubicBezTo>
                <a:cubicBezTo>
                  <a:pt x="546" y="577"/>
                  <a:pt x="547" y="600"/>
                  <a:pt x="553" y="624"/>
                </a:cubicBezTo>
                <a:cubicBezTo>
                  <a:pt x="515" y="710"/>
                  <a:pt x="457" y="772"/>
                  <a:pt x="407" y="828"/>
                </a:cubicBezTo>
                <a:cubicBezTo>
                  <a:pt x="375" y="862"/>
                  <a:pt x="345" y="894"/>
                  <a:pt x="326" y="926"/>
                </a:cubicBezTo>
                <a:cubicBezTo>
                  <a:pt x="305" y="961"/>
                  <a:pt x="299" y="993"/>
                  <a:pt x="307" y="1027"/>
                </a:cubicBezTo>
                <a:cubicBezTo>
                  <a:pt x="314" y="1056"/>
                  <a:pt x="327" y="1085"/>
                  <a:pt x="348" y="1115"/>
                </a:cubicBezTo>
                <a:cubicBezTo>
                  <a:pt x="348" y="1115"/>
                  <a:pt x="348" y="1115"/>
                  <a:pt x="348" y="1115"/>
                </a:cubicBezTo>
                <a:cubicBezTo>
                  <a:pt x="328" y="1085"/>
                  <a:pt x="315" y="1056"/>
                  <a:pt x="308" y="1027"/>
                </a:cubicBezTo>
                <a:cubicBezTo>
                  <a:pt x="291" y="954"/>
                  <a:pt x="342" y="898"/>
                  <a:pt x="407" y="828"/>
                </a:cubicBezTo>
                <a:cubicBezTo>
                  <a:pt x="458" y="773"/>
                  <a:pt x="516" y="710"/>
                  <a:pt x="553" y="625"/>
                </a:cubicBezTo>
                <a:cubicBezTo>
                  <a:pt x="553" y="625"/>
                  <a:pt x="553" y="625"/>
                  <a:pt x="553" y="625"/>
                </a:cubicBezTo>
                <a:cubicBezTo>
                  <a:pt x="553" y="624"/>
                  <a:pt x="553" y="624"/>
                  <a:pt x="553" y="624"/>
                </a:cubicBezTo>
                <a:cubicBezTo>
                  <a:pt x="542" y="577"/>
                  <a:pt x="548" y="536"/>
                  <a:pt x="570" y="498"/>
                </a:cubicBezTo>
                <a:cubicBezTo>
                  <a:pt x="576" y="494"/>
                  <a:pt x="583" y="490"/>
                  <a:pt x="590" y="486"/>
                </a:cubicBezTo>
                <a:cubicBezTo>
                  <a:pt x="581" y="503"/>
                  <a:pt x="576" y="522"/>
                  <a:pt x="574" y="542"/>
                </a:cubicBezTo>
                <a:cubicBezTo>
                  <a:pt x="572" y="563"/>
                  <a:pt x="575" y="585"/>
                  <a:pt x="581" y="609"/>
                </a:cubicBezTo>
                <a:cubicBezTo>
                  <a:pt x="545" y="698"/>
                  <a:pt x="483" y="762"/>
                  <a:pt x="429" y="818"/>
                </a:cubicBezTo>
                <a:cubicBezTo>
                  <a:pt x="397" y="850"/>
                  <a:pt x="367" y="881"/>
                  <a:pt x="348" y="912"/>
                </a:cubicBezTo>
                <a:cubicBezTo>
                  <a:pt x="326" y="946"/>
                  <a:pt x="319" y="978"/>
                  <a:pt x="325" y="1011"/>
                </a:cubicBezTo>
                <a:cubicBezTo>
                  <a:pt x="332" y="1045"/>
                  <a:pt x="347" y="1079"/>
                  <a:pt x="373" y="1115"/>
                </a:cubicBezTo>
                <a:cubicBezTo>
                  <a:pt x="373" y="1115"/>
                  <a:pt x="373" y="1115"/>
                  <a:pt x="373" y="1115"/>
                </a:cubicBezTo>
                <a:cubicBezTo>
                  <a:pt x="348" y="1079"/>
                  <a:pt x="332" y="1045"/>
                  <a:pt x="325" y="1011"/>
                </a:cubicBezTo>
                <a:cubicBezTo>
                  <a:pt x="312" y="939"/>
                  <a:pt x="366" y="883"/>
                  <a:pt x="429" y="818"/>
                </a:cubicBezTo>
                <a:cubicBezTo>
                  <a:pt x="484" y="762"/>
                  <a:pt x="545" y="698"/>
                  <a:pt x="582" y="609"/>
                </a:cubicBezTo>
                <a:cubicBezTo>
                  <a:pt x="582" y="609"/>
                  <a:pt x="582" y="609"/>
                  <a:pt x="582" y="609"/>
                </a:cubicBezTo>
                <a:cubicBezTo>
                  <a:pt x="582" y="609"/>
                  <a:pt x="582" y="609"/>
                  <a:pt x="582" y="609"/>
                </a:cubicBezTo>
                <a:cubicBezTo>
                  <a:pt x="569" y="562"/>
                  <a:pt x="572" y="522"/>
                  <a:pt x="590" y="486"/>
                </a:cubicBezTo>
                <a:cubicBezTo>
                  <a:pt x="595" y="483"/>
                  <a:pt x="599" y="480"/>
                  <a:pt x="604" y="478"/>
                </a:cubicBezTo>
                <a:cubicBezTo>
                  <a:pt x="606" y="477"/>
                  <a:pt x="608" y="476"/>
                  <a:pt x="610" y="476"/>
                </a:cubicBezTo>
                <a:cubicBezTo>
                  <a:pt x="603" y="492"/>
                  <a:pt x="600" y="510"/>
                  <a:pt x="600" y="529"/>
                </a:cubicBezTo>
                <a:cubicBezTo>
                  <a:pt x="599" y="549"/>
                  <a:pt x="603" y="571"/>
                  <a:pt x="610" y="594"/>
                </a:cubicBezTo>
                <a:cubicBezTo>
                  <a:pt x="575" y="686"/>
                  <a:pt x="510" y="750"/>
                  <a:pt x="451" y="807"/>
                </a:cubicBezTo>
                <a:cubicBezTo>
                  <a:pt x="419" y="838"/>
                  <a:pt x="389" y="868"/>
                  <a:pt x="369" y="898"/>
                </a:cubicBezTo>
                <a:cubicBezTo>
                  <a:pt x="346" y="931"/>
                  <a:pt x="338" y="962"/>
                  <a:pt x="343" y="995"/>
                </a:cubicBezTo>
                <a:cubicBezTo>
                  <a:pt x="349" y="1029"/>
                  <a:pt x="363" y="1063"/>
                  <a:pt x="387" y="1098"/>
                </a:cubicBezTo>
                <a:cubicBezTo>
                  <a:pt x="391" y="1104"/>
                  <a:pt x="394" y="1109"/>
                  <a:pt x="399" y="1115"/>
                </a:cubicBezTo>
                <a:cubicBezTo>
                  <a:pt x="399" y="1115"/>
                  <a:pt x="399" y="1115"/>
                  <a:pt x="399" y="1115"/>
                </a:cubicBezTo>
                <a:cubicBezTo>
                  <a:pt x="369" y="1073"/>
                  <a:pt x="350" y="1034"/>
                  <a:pt x="344" y="994"/>
                </a:cubicBezTo>
                <a:cubicBezTo>
                  <a:pt x="333" y="924"/>
                  <a:pt x="388" y="870"/>
                  <a:pt x="452" y="807"/>
                </a:cubicBezTo>
                <a:cubicBezTo>
                  <a:pt x="510" y="750"/>
                  <a:pt x="576" y="686"/>
                  <a:pt x="610" y="594"/>
                </a:cubicBezTo>
                <a:cubicBezTo>
                  <a:pt x="610" y="594"/>
                  <a:pt x="610" y="594"/>
                  <a:pt x="610" y="594"/>
                </a:cubicBezTo>
                <a:cubicBezTo>
                  <a:pt x="610" y="594"/>
                  <a:pt x="610" y="594"/>
                  <a:pt x="610" y="594"/>
                </a:cubicBezTo>
                <a:cubicBezTo>
                  <a:pt x="597" y="550"/>
                  <a:pt x="597" y="510"/>
                  <a:pt x="611" y="476"/>
                </a:cubicBezTo>
                <a:cubicBezTo>
                  <a:pt x="618" y="474"/>
                  <a:pt x="625" y="472"/>
                  <a:pt x="631" y="471"/>
                </a:cubicBezTo>
                <a:cubicBezTo>
                  <a:pt x="623" y="503"/>
                  <a:pt x="626" y="539"/>
                  <a:pt x="639" y="578"/>
                </a:cubicBezTo>
                <a:cubicBezTo>
                  <a:pt x="608" y="672"/>
                  <a:pt x="538" y="737"/>
                  <a:pt x="476" y="794"/>
                </a:cubicBezTo>
                <a:cubicBezTo>
                  <a:pt x="410" y="854"/>
                  <a:pt x="354" y="907"/>
                  <a:pt x="363" y="977"/>
                </a:cubicBezTo>
                <a:cubicBezTo>
                  <a:pt x="368" y="1022"/>
                  <a:pt x="389" y="1067"/>
                  <a:pt x="426" y="1115"/>
                </a:cubicBezTo>
                <a:cubicBezTo>
                  <a:pt x="426" y="1115"/>
                  <a:pt x="426" y="1115"/>
                  <a:pt x="426" y="1115"/>
                </a:cubicBezTo>
                <a:cubicBezTo>
                  <a:pt x="389" y="1067"/>
                  <a:pt x="369" y="1022"/>
                  <a:pt x="363" y="977"/>
                </a:cubicBezTo>
                <a:cubicBezTo>
                  <a:pt x="354" y="907"/>
                  <a:pt x="411" y="855"/>
                  <a:pt x="476" y="794"/>
                </a:cubicBezTo>
                <a:cubicBezTo>
                  <a:pt x="538" y="737"/>
                  <a:pt x="608" y="672"/>
                  <a:pt x="639" y="578"/>
                </a:cubicBezTo>
                <a:cubicBezTo>
                  <a:pt x="639" y="578"/>
                  <a:pt x="639" y="578"/>
                  <a:pt x="639" y="578"/>
                </a:cubicBezTo>
                <a:cubicBezTo>
                  <a:pt x="639" y="577"/>
                  <a:pt x="639" y="577"/>
                  <a:pt x="639" y="577"/>
                </a:cubicBezTo>
                <a:cubicBezTo>
                  <a:pt x="626" y="538"/>
                  <a:pt x="624" y="503"/>
                  <a:pt x="631" y="471"/>
                </a:cubicBezTo>
                <a:cubicBezTo>
                  <a:pt x="639" y="470"/>
                  <a:pt x="647" y="470"/>
                  <a:pt x="654" y="471"/>
                </a:cubicBezTo>
                <a:cubicBezTo>
                  <a:pt x="652" y="498"/>
                  <a:pt x="657" y="529"/>
                  <a:pt x="669" y="561"/>
                </a:cubicBezTo>
                <a:cubicBezTo>
                  <a:pt x="640" y="658"/>
                  <a:pt x="566" y="722"/>
                  <a:pt x="501" y="780"/>
                </a:cubicBezTo>
                <a:cubicBezTo>
                  <a:pt x="434" y="838"/>
                  <a:pt x="376" y="889"/>
                  <a:pt x="382" y="959"/>
                </a:cubicBezTo>
                <a:cubicBezTo>
                  <a:pt x="386" y="1010"/>
                  <a:pt x="410" y="1061"/>
                  <a:pt x="454" y="1115"/>
                </a:cubicBezTo>
                <a:cubicBezTo>
                  <a:pt x="455" y="1115"/>
                  <a:pt x="455" y="1115"/>
                  <a:pt x="455" y="1115"/>
                </a:cubicBezTo>
                <a:cubicBezTo>
                  <a:pt x="410" y="1061"/>
                  <a:pt x="387" y="1010"/>
                  <a:pt x="382" y="959"/>
                </a:cubicBezTo>
                <a:cubicBezTo>
                  <a:pt x="377" y="889"/>
                  <a:pt x="434" y="839"/>
                  <a:pt x="501" y="780"/>
                </a:cubicBezTo>
                <a:cubicBezTo>
                  <a:pt x="567" y="723"/>
                  <a:pt x="640" y="658"/>
                  <a:pt x="669" y="561"/>
                </a:cubicBezTo>
                <a:cubicBezTo>
                  <a:pt x="669" y="561"/>
                  <a:pt x="669" y="561"/>
                  <a:pt x="669" y="561"/>
                </a:cubicBezTo>
                <a:cubicBezTo>
                  <a:pt x="669" y="561"/>
                  <a:pt x="669" y="561"/>
                  <a:pt x="669" y="561"/>
                </a:cubicBezTo>
                <a:cubicBezTo>
                  <a:pt x="657" y="529"/>
                  <a:pt x="652" y="498"/>
                  <a:pt x="655" y="471"/>
                </a:cubicBezTo>
                <a:cubicBezTo>
                  <a:pt x="664" y="472"/>
                  <a:pt x="674" y="475"/>
                  <a:pt x="682" y="480"/>
                </a:cubicBezTo>
                <a:cubicBezTo>
                  <a:pt x="684" y="500"/>
                  <a:pt x="690" y="522"/>
                  <a:pt x="699" y="544"/>
                </a:cubicBezTo>
                <a:cubicBezTo>
                  <a:pt x="673" y="643"/>
                  <a:pt x="595" y="708"/>
                  <a:pt x="526" y="765"/>
                </a:cubicBezTo>
                <a:cubicBezTo>
                  <a:pt x="492" y="794"/>
                  <a:pt x="460" y="820"/>
                  <a:pt x="437" y="848"/>
                </a:cubicBezTo>
                <a:cubicBezTo>
                  <a:pt x="411" y="880"/>
                  <a:pt x="400" y="910"/>
                  <a:pt x="402" y="941"/>
                </a:cubicBezTo>
                <a:cubicBezTo>
                  <a:pt x="405" y="998"/>
                  <a:pt x="431" y="1055"/>
                  <a:pt x="482" y="1115"/>
                </a:cubicBezTo>
                <a:cubicBezTo>
                  <a:pt x="483" y="1115"/>
                  <a:pt x="483" y="1115"/>
                  <a:pt x="483" y="1115"/>
                </a:cubicBezTo>
                <a:cubicBezTo>
                  <a:pt x="431" y="1054"/>
                  <a:pt x="405" y="998"/>
                  <a:pt x="402" y="941"/>
                </a:cubicBezTo>
                <a:cubicBezTo>
                  <a:pt x="399" y="872"/>
                  <a:pt x="458" y="823"/>
                  <a:pt x="527" y="766"/>
                </a:cubicBezTo>
                <a:cubicBezTo>
                  <a:pt x="595" y="708"/>
                  <a:pt x="673" y="643"/>
                  <a:pt x="699" y="545"/>
                </a:cubicBezTo>
                <a:cubicBezTo>
                  <a:pt x="699" y="544"/>
                  <a:pt x="699" y="544"/>
                  <a:pt x="699" y="544"/>
                </a:cubicBezTo>
                <a:cubicBezTo>
                  <a:pt x="699" y="544"/>
                  <a:pt x="699" y="544"/>
                  <a:pt x="699" y="544"/>
                </a:cubicBezTo>
                <a:cubicBezTo>
                  <a:pt x="690" y="522"/>
                  <a:pt x="685" y="500"/>
                  <a:pt x="682" y="480"/>
                </a:cubicBezTo>
                <a:cubicBezTo>
                  <a:pt x="700" y="491"/>
                  <a:pt x="715" y="510"/>
                  <a:pt x="727" y="538"/>
                </a:cubicBezTo>
                <a:cubicBezTo>
                  <a:pt x="701" y="632"/>
                  <a:pt x="622" y="695"/>
                  <a:pt x="552" y="750"/>
                </a:cubicBezTo>
                <a:cubicBezTo>
                  <a:pt x="517" y="777"/>
                  <a:pt x="484" y="803"/>
                  <a:pt x="460" y="831"/>
                </a:cubicBezTo>
                <a:cubicBezTo>
                  <a:pt x="433" y="863"/>
                  <a:pt x="421" y="892"/>
                  <a:pt x="421" y="924"/>
                </a:cubicBezTo>
                <a:cubicBezTo>
                  <a:pt x="422" y="956"/>
                  <a:pt x="430" y="990"/>
                  <a:pt x="447" y="1023"/>
                </a:cubicBezTo>
                <a:cubicBezTo>
                  <a:pt x="462" y="1053"/>
                  <a:pt x="483" y="1084"/>
                  <a:pt x="511" y="1115"/>
                </a:cubicBezTo>
                <a:cubicBezTo>
                  <a:pt x="511" y="1115"/>
                  <a:pt x="511" y="1115"/>
                  <a:pt x="511" y="1115"/>
                </a:cubicBezTo>
                <a:cubicBezTo>
                  <a:pt x="452" y="1049"/>
                  <a:pt x="423" y="986"/>
                  <a:pt x="422" y="924"/>
                </a:cubicBezTo>
                <a:cubicBezTo>
                  <a:pt x="421" y="854"/>
                  <a:pt x="482" y="806"/>
                  <a:pt x="552" y="750"/>
                </a:cubicBezTo>
                <a:cubicBezTo>
                  <a:pt x="588" y="722"/>
                  <a:pt x="625" y="693"/>
                  <a:pt x="657" y="658"/>
                </a:cubicBezTo>
                <a:cubicBezTo>
                  <a:pt x="692" y="620"/>
                  <a:pt x="715" y="580"/>
                  <a:pt x="727" y="538"/>
                </a:cubicBezTo>
                <a:cubicBezTo>
                  <a:pt x="731" y="548"/>
                  <a:pt x="735" y="559"/>
                  <a:pt x="738" y="571"/>
                </a:cubicBezTo>
                <a:cubicBezTo>
                  <a:pt x="704" y="639"/>
                  <a:pt x="640" y="688"/>
                  <a:pt x="578" y="734"/>
                </a:cubicBezTo>
                <a:cubicBezTo>
                  <a:pt x="542" y="761"/>
                  <a:pt x="508" y="786"/>
                  <a:pt x="483" y="814"/>
                </a:cubicBezTo>
                <a:cubicBezTo>
                  <a:pt x="455" y="845"/>
                  <a:pt x="441" y="874"/>
                  <a:pt x="441" y="906"/>
                </a:cubicBezTo>
                <a:cubicBezTo>
                  <a:pt x="441" y="938"/>
                  <a:pt x="448" y="972"/>
                  <a:pt x="463" y="1005"/>
                </a:cubicBezTo>
                <a:cubicBezTo>
                  <a:pt x="477" y="1037"/>
                  <a:pt x="499" y="1070"/>
                  <a:pt x="529" y="1103"/>
                </a:cubicBezTo>
                <a:cubicBezTo>
                  <a:pt x="532" y="1107"/>
                  <a:pt x="535" y="1111"/>
                  <a:pt x="539" y="1115"/>
                </a:cubicBezTo>
                <a:cubicBezTo>
                  <a:pt x="540" y="1115"/>
                  <a:pt x="540" y="1115"/>
                  <a:pt x="540" y="1115"/>
                </a:cubicBezTo>
                <a:cubicBezTo>
                  <a:pt x="536" y="1111"/>
                  <a:pt x="532" y="1107"/>
                  <a:pt x="529" y="1103"/>
                </a:cubicBezTo>
                <a:cubicBezTo>
                  <a:pt x="469" y="1035"/>
                  <a:pt x="440" y="971"/>
                  <a:pt x="442" y="906"/>
                </a:cubicBezTo>
                <a:cubicBezTo>
                  <a:pt x="442" y="874"/>
                  <a:pt x="455" y="845"/>
                  <a:pt x="483" y="814"/>
                </a:cubicBezTo>
                <a:cubicBezTo>
                  <a:pt x="509" y="787"/>
                  <a:pt x="542" y="761"/>
                  <a:pt x="578" y="734"/>
                </a:cubicBezTo>
                <a:cubicBezTo>
                  <a:pt x="608" y="712"/>
                  <a:pt x="640" y="688"/>
                  <a:pt x="668" y="661"/>
                </a:cubicBezTo>
                <a:cubicBezTo>
                  <a:pt x="700" y="632"/>
                  <a:pt x="723" y="602"/>
                  <a:pt x="738" y="572"/>
                </a:cubicBezTo>
                <a:cubicBezTo>
                  <a:pt x="739" y="575"/>
                  <a:pt x="740" y="579"/>
                  <a:pt x="741" y="582"/>
                </a:cubicBezTo>
                <a:cubicBezTo>
                  <a:pt x="738" y="586"/>
                  <a:pt x="735" y="589"/>
                  <a:pt x="733" y="592"/>
                </a:cubicBezTo>
                <a:cubicBezTo>
                  <a:pt x="722" y="604"/>
                  <a:pt x="714" y="615"/>
                  <a:pt x="707" y="627"/>
                </a:cubicBezTo>
                <a:cubicBezTo>
                  <a:pt x="707" y="628"/>
                  <a:pt x="706" y="630"/>
                  <a:pt x="705" y="631"/>
                </a:cubicBezTo>
                <a:cubicBezTo>
                  <a:pt x="699" y="637"/>
                  <a:pt x="694" y="643"/>
                  <a:pt x="690" y="649"/>
                </a:cubicBezTo>
                <a:cubicBezTo>
                  <a:pt x="686" y="652"/>
                  <a:pt x="683" y="656"/>
                  <a:pt x="680" y="659"/>
                </a:cubicBezTo>
                <a:cubicBezTo>
                  <a:pt x="674" y="664"/>
                  <a:pt x="669" y="668"/>
                  <a:pt x="664" y="673"/>
                </a:cubicBezTo>
                <a:cubicBezTo>
                  <a:pt x="659" y="676"/>
                  <a:pt x="655" y="680"/>
                  <a:pt x="651" y="683"/>
                </a:cubicBezTo>
                <a:cubicBezTo>
                  <a:pt x="636" y="695"/>
                  <a:pt x="620" y="707"/>
                  <a:pt x="604" y="718"/>
                </a:cubicBezTo>
                <a:cubicBezTo>
                  <a:pt x="567" y="744"/>
                  <a:pt x="532" y="769"/>
                  <a:pt x="506" y="796"/>
                </a:cubicBezTo>
                <a:cubicBezTo>
                  <a:pt x="476" y="827"/>
                  <a:pt x="462" y="856"/>
                  <a:pt x="460" y="888"/>
                </a:cubicBezTo>
                <a:cubicBezTo>
                  <a:pt x="457" y="962"/>
                  <a:pt x="492" y="1037"/>
                  <a:pt x="568" y="1115"/>
                </a:cubicBezTo>
                <a:cubicBezTo>
                  <a:pt x="568" y="1115"/>
                  <a:pt x="568" y="1115"/>
                  <a:pt x="568" y="1115"/>
                </a:cubicBezTo>
                <a:cubicBezTo>
                  <a:pt x="493" y="1037"/>
                  <a:pt x="457" y="962"/>
                  <a:pt x="461" y="888"/>
                </a:cubicBezTo>
                <a:cubicBezTo>
                  <a:pt x="462" y="857"/>
                  <a:pt x="477" y="827"/>
                  <a:pt x="506" y="797"/>
                </a:cubicBezTo>
                <a:cubicBezTo>
                  <a:pt x="533" y="769"/>
                  <a:pt x="568" y="745"/>
                  <a:pt x="604" y="718"/>
                </a:cubicBezTo>
                <a:cubicBezTo>
                  <a:pt x="615" y="711"/>
                  <a:pt x="625" y="703"/>
                  <a:pt x="636" y="696"/>
                </a:cubicBezTo>
                <a:cubicBezTo>
                  <a:pt x="631" y="699"/>
                  <a:pt x="626" y="703"/>
                  <a:pt x="622" y="706"/>
                </a:cubicBezTo>
                <a:cubicBezTo>
                  <a:pt x="617" y="710"/>
                  <a:pt x="612" y="714"/>
                  <a:pt x="608" y="717"/>
                </a:cubicBezTo>
                <a:cubicBezTo>
                  <a:pt x="543" y="761"/>
                  <a:pt x="485" y="807"/>
                  <a:pt x="480" y="870"/>
                </a:cubicBezTo>
                <a:cubicBezTo>
                  <a:pt x="478" y="902"/>
                  <a:pt x="482" y="934"/>
                  <a:pt x="494" y="966"/>
                </a:cubicBezTo>
                <a:cubicBezTo>
                  <a:pt x="506" y="998"/>
                  <a:pt x="525" y="1030"/>
                  <a:pt x="550" y="1063"/>
                </a:cubicBezTo>
                <a:cubicBezTo>
                  <a:pt x="564" y="1080"/>
                  <a:pt x="579" y="1097"/>
                  <a:pt x="597" y="1115"/>
                </a:cubicBezTo>
                <a:cubicBezTo>
                  <a:pt x="598" y="1115"/>
                  <a:pt x="598" y="1115"/>
                  <a:pt x="598" y="1115"/>
                </a:cubicBezTo>
                <a:cubicBezTo>
                  <a:pt x="580" y="1097"/>
                  <a:pt x="564" y="1080"/>
                  <a:pt x="550" y="1062"/>
                </a:cubicBezTo>
                <a:cubicBezTo>
                  <a:pt x="499" y="997"/>
                  <a:pt x="476" y="933"/>
                  <a:pt x="481" y="870"/>
                </a:cubicBezTo>
                <a:cubicBezTo>
                  <a:pt x="485" y="813"/>
                  <a:pt x="533" y="771"/>
                  <a:pt x="590" y="730"/>
                </a:cubicBezTo>
                <a:cubicBezTo>
                  <a:pt x="565" y="748"/>
                  <a:pt x="547" y="764"/>
                  <a:pt x="534" y="780"/>
                </a:cubicBezTo>
                <a:cubicBezTo>
                  <a:pt x="514" y="804"/>
                  <a:pt x="502" y="827"/>
                  <a:pt x="500" y="852"/>
                </a:cubicBezTo>
                <a:cubicBezTo>
                  <a:pt x="496" y="884"/>
                  <a:pt x="500" y="916"/>
                  <a:pt x="510" y="947"/>
                </a:cubicBezTo>
                <a:cubicBezTo>
                  <a:pt x="520" y="979"/>
                  <a:pt x="537" y="1011"/>
                  <a:pt x="561" y="1043"/>
                </a:cubicBezTo>
                <a:cubicBezTo>
                  <a:pt x="579" y="1066"/>
                  <a:pt x="600" y="1090"/>
                  <a:pt x="626" y="1115"/>
                </a:cubicBezTo>
                <a:cubicBezTo>
                  <a:pt x="627" y="1115"/>
                  <a:pt x="627" y="1115"/>
                  <a:pt x="627" y="1115"/>
                </a:cubicBezTo>
                <a:cubicBezTo>
                  <a:pt x="601" y="1090"/>
                  <a:pt x="579" y="1066"/>
                  <a:pt x="561" y="1042"/>
                </a:cubicBezTo>
                <a:cubicBezTo>
                  <a:pt x="514" y="978"/>
                  <a:pt x="493" y="914"/>
                  <a:pt x="500" y="852"/>
                </a:cubicBezTo>
                <a:cubicBezTo>
                  <a:pt x="506" y="800"/>
                  <a:pt x="548" y="761"/>
                  <a:pt x="595" y="727"/>
                </a:cubicBezTo>
                <a:cubicBezTo>
                  <a:pt x="575" y="743"/>
                  <a:pt x="559" y="758"/>
                  <a:pt x="547" y="773"/>
                </a:cubicBezTo>
                <a:cubicBezTo>
                  <a:pt x="532" y="793"/>
                  <a:pt x="523" y="813"/>
                  <a:pt x="520" y="834"/>
                </a:cubicBezTo>
                <a:cubicBezTo>
                  <a:pt x="511" y="896"/>
                  <a:pt x="528" y="959"/>
                  <a:pt x="572" y="1022"/>
                </a:cubicBezTo>
                <a:cubicBezTo>
                  <a:pt x="594" y="1053"/>
                  <a:pt x="621" y="1084"/>
                  <a:pt x="655" y="1115"/>
                </a:cubicBezTo>
                <a:cubicBezTo>
                  <a:pt x="656" y="1115"/>
                  <a:pt x="656" y="1115"/>
                  <a:pt x="656" y="1115"/>
                </a:cubicBezTo>
                <a:cubicBezTo>
                  <a:pt x="622" y="1084"/>
                  <a:pt x="594" y="1053"/>
                  <a:pt x="572" y="1022"/>
                </a:cubicBezTo>
                <a:cubicBezTo>
                  <a:pt x="529" y="959"/>
                  <a:pt x="511" y="896"/>
                  <a:pt x="520" y="834"/>
                </a:cubicBezTo>
                <a:cubicBezTo>
                  <a:pt x="526" y="797"/>
                  <a:pt x="549" y="764"/>
                  <a:pt x="595" y="728"/>
                </a:cubicBezTo>
                <a:cubicBezTo>
                  <a:pt x="562" y="756"/>
                  <a:pt x="544" y="784"/>
                  <a:pt x="539" y="815"/>
                </a:cubicBezTo>
                <a:cubicBezTo>
                  <a:pt x="528" y="877"/>
                  <a:pt x="543" y="939"/>
                  <a:pt x="583" y="1001"/>
                </a:cubicBezTo>
                <a:cubicBezTo>
                  <a:pt x="608" y="1039"/>
                  <a:pt x="642" y="1077"/>
                  <a:pt x="686" y="1115"/>
                </a:cubicBezTo>
                <a:cubicBezTo>
                  <a:pt x="687" y="1115"/>
                  <a:pt x="687" y="1115"/>
                  <a:pt x="687" y="1115"/>
                </a:cubicBezTo>
                <a:cubicBezTo>
                  <a:pt x="573" y="1016"/>
                  <a:pt x="522" y="914"/>
                  <a:pt x="539" y="815"/>
                </a:cubicBezTo>
                <a:cubicBezTo>
                  <a:pt x="545" y="782"/>
                  <a:pt x="565" y="753"/>
                  <a:pt x="602" y="722"/>
                </a:cubicBezTo>
                <a:cubicBezTo>
                  <a:pt x="605" y="720"/>
                  <a:pt x="607" y="718"/>
                  <a:pt x="610" y="716"/>
                </a:cubicBezTo>
                <a:cubicBezTo>
                  <a:pt x="610" y="716"/>
                  <a:pt x="610" y="716"/>
                  <a:pt x="610" y="716"/>
                </a:cubicBezTo>
                <a:cubicBezTo>
                  <a:pt x="581" y="742"/>
                  <a:pt x="565" y="769"/>
                  <a:pt x="559" y="797"/>
                </a:cubicBezTo>
                <a:cubicBezTo>
                  <a:pt x="546" y="857"/>
                  <a:pt x="558" y="919"/>
                  <a:pt x="595" y="980"/>
                </a:cubicBezTo>
                <a:cubicBezTo>
                  <a:pt x="622" y="1026"/>
                  <a:pt x="663" y="1071"/>
                  <a:pt x="716" y="1115"/>
                </a:cubicBezTo>
                <a:cubicBezTo>
                  <a:pt x="717" y="1115"/>
                  <a:pt x="717" y="1115"/>
                  <a:pt x="717" y="1115"/>
                </a:cubicBezTo>
                <a:cubicBezTo>
                  <a:pt x="592" y="1012"/>
                  <a:pt x="537" y="903"/>
                  <a:pt x="559" y="797"/>
                </a:cubicBezTo>
                <a:cubicBezTo>
                  <a:pt x="565" y="768"/>
                  <a:pt x="583" y="741"/>
                  <a:pt x="613" y="714"/>
                </a:cubicBezTo>
                <a:cubicBezTo>
                  <a:pt x="616" y="712"/>
                  <a:pt x="619" y="710"/>
                  <a:pt x="622" y="708"/>
                </a:cubicBezTo>
                <a:cubicBezTo>
                  <a:pt x="599" y="731"/>
                  <a:pt x="585" y="754"/>
                  <a:pt x="579" y="779"/>
                </a:cubicBezTo>
                <a:cubicBezTo>
                  <a:pt x="565" y="839"/>
                  <a:pt x="574" y="899"/>
                  <a:pt x="607" y="959"/>
                </a:cubicBezTo>
                <a:cubicBezTo>
                  <a:pt x="636" y="1012"/>
                  <a:pt x="683" y="1065"/>
                  <a:pt x="748" y="1115"/>
                </a:cubicBezTo>
                <a:cubicBezTo>
                  <a:pt x="749" y="1115"/>
                  <a:pt x="749" y="1115"/>
                  <a:pt x="749" y="1115"/>
                </a:cubicBezTo>
                <a:cubicBezTo>
                  <a:pt x="611" y="1008"/>
                  <a:pt x="552" y="893"/>
                  <a:pt x="579" y="779"/>
                </a:cubicBezTo>
                <a:cubicBezTo>
                  <a:pt x="585" y="753"/>
                  <a:pt x="600" y="730"/>
                  <a:pt x="625" y="706"/>
                </a:cubicBezTo>
                <a:cubicBezTo>
                  <a:pt x="627" y="705"/>
                  <a:pt x="630" y="703"/>
                  <a:pt x="633" y="701"/>
                </a:cubicBezTo>
                <a:cubicBezTo>
                  <a:pt x="615" y="720"/>
                  <a:pt x="604" y="740"/>
                  <a:pt x="598" y="761"/>
                </a:cubicBezTo>
                <a:cubicBezTo>
                  <a:pt x="582" y="819"/>
                  <a:pt x="589" y="879"/>
                  <a:pt x="619" y="938"/>
                </a:cubicBezTo>
                <a:cubicBezTo>
                  <a:pt x="648" y="997"/>
                  <a:pt x="700" y="1054"/>
                  <a:pt x="773" y="1108"/>
                </a:cubicBezTo>
                <a:cubicBezTo>
                  <a:pt x="773" y="1110"/>
                  <a:pt x="773" y="1112"/>
                  <a:pt x="773" y="1115"/>
                </a:cubicBezTo>
                <a:cubicBezTo>
                  <a:pt x="774" y="1115"/>
                  <a:pt x="774" y="1115"/>
                  <a:pt x="774" y="1115"/>
                </a:cubicBezTo>
                <a:cubicBezTo>
                  <a:pt x="774" y="1113"/>
                  <a:pt x="774" y="1111"/>
                  <a:pt x="773" y="1109"/>
                </a:cubicBezTo>
                <a:cubicBezTo>
                  <a:pt x="776" y="1111"/>
                  <a:pt x="779" y="1113"/>
                  <a:pt x="781" y="1115"/>
                </a:cubicBezTo>
                <a:cubicBezTo>
                  <a:pt x="782" y="1115"/>
                  <a:pt x="782" y="1115"/>
                  <a:pt x="782" y="1115"/>
                </a:cubicBezTo>
                <a:cubicBezTo>
                  <a:pt x="779" y="1112"/>
                  <a:pt x="776" y="1110"/>
                  <a:pt x="773" y="1108"/>
                </a:cubicBezTo>
                <a:cubicBezTo>
                  <a:pt x="773" y="1101"/>
                  <a:pt x="773" y="1101"/>
                  <a:pt x="773" y="1101"/>
                </a:cubicBezTo>
                <a:cubicBezTo>
                  <a:pt x="773" y="1096"/>
                  <a:pt x="773" y="1090"/>
                  <a:pt x="773" y="1084"/>
                </a:cubicBezTo>
                <a:cubicBezTo>
                  <a:pt x="779" y="1088"/>
                  <a:pt x="785" y="1093"/>
                  <a:pt x="791" y="1097"/>
                </a:cubicBezTo>
                <a:cubicBezTo>
                  <a:pt x="791" y="1103"/>
                  <a:pt x="791" y="1109"/>
                  <a:pt x="791" y="1115"/>
                </a:cubicBezTo>
                <a:cubicBezTo>
                  <a:pt x="791" y="1115"/>
                  <a:pt x="791" y="1115"/>
                  <a:pt x="791" y="1115"/>
                </a:cubicBezTo>
                <a:cubicBezTo>
                  <a:pt x="791" y="1109"/>
                  <a:pt x="791" y="1103"/>
                  <a:pt x="791" y="1097"/>
                </a:cubicBezTo>
                <a:cubicBezTo>
                  <a:pt x="797" y="1102"/>
                  <a:pt x="803" y="1106"/>
                  <a:pt x="809" y="1110"/>
                </a:cubicBezTo>
                <a:cubicBezTo>
                  <a:pt x="809" y="1112"/>
                  <a:pt x="809" y="1113"/>
                  <a:pt x="809" y="1115"/>
                </a:cubicBezTo>
                <a:cubicBezTo>
                  <a:pt x="809" y="1115"/>
                  <a:pt x="809" y="1115"/>
                  <a:pt x="809" y="1115"/>
                </a:cubicBezTo>
                <a:cubicBezTo>
                  <a:pt x="809" y="1113"/>
                  <a:pt x="809" y="1112"/>
                  <a:pt x="809" y="1110"/>
                </a:cubicBezTo>
                <a:cubicBezTo>
                  <a:pt x="811" y="1112"/>
                  <a:pt x="813" y="1113"/>
                  <a:pt x="815" y="1115"/>
                </a:cubicBezTo>
                <a:cubicBezTo>
                  <a:pt x="816" y="1115"/>
                  <a:pt x="816" y="1115"/>
                  <a:pt x="816" y="1115"/>
                </a:cubicBezTo>
                <a:cubicBezTo>
                  <a:pt x="814" y="1113"/>
                  <a:pt x="812" y="1111"/>
                  <a:pt x="809" y="1110"/>
                </a:cubicBezTo>
                <a:cubicBezTo>
                  <a:pt x="809" y="1102"/>
                  <a:pt x="809" y="1094"/>
                  <a:pt x="809" y="1087"/>
                </a:cubicBezTo>
                <a:cubicBezTo>
                  <a:pt x="815" y="1090"/>
                  <a:pt x="821" y="1094"/>
                  <a:pt x="827" y="1098"/>
                </a:cubicBezTo>
                <a:cubicBezTo>
                  <a:pt x="827" y="1104"/>
                  <a:pt x="826" y="1109"/>
                  <a:pt x="826" y="1115"/>
                </a:cubicBezTo>
                <a:cubicBezTo>
                  <a:pt x="827" y="1115"/>
                  <a:pt x="827" y="1115"/>
                  <a:pt x="827" y="1115"/>
                </a:cubicBezTo>
                <a:cubicBezTo>
                  <a:pt x="827" y="1109"/>
                  <a:pt x="827" y="1104"/>
                  <a:pt x="827" y="1099"/>
                </a:cubicBezTo>
                <a:cubicBezTo>
                  <a:pt x="832" y="1102"/>
                  <a:pt x="838" y="1106"/>
                  <a:pt x="844" y="1109"/>
                </a:cubicBezTo>
                <a:cubicBezTo>
                  <a:pt x="843" y="1111"/>
                  <a:pt x="843" y="1113"/>
                  <a:pt x="843" y="1115"/>
                </a:cubicBezTo>
                <a:cubicBezTo>
                  <a:pt x="844" y="1115"/>
                  <a:pt x="844" y="1115"/>
                  <a:pt x="844" y="1115"/>
                </a:cubicBezTo>
                <a:cubicBezTo>
                  <a:pt x="844" y="1113"/>
                  <a:pt x="844" y="1111"/>
                  <a:pt x="844" y="1110"/>
                </a:cubicBezTo>
                <a:cubicBezTo>
                  <a:pt x="847" y="1111"/>
                  <a:pt x="849" y="1113"/>
                  <a:pt x="852" y="1115"/>
                </a:cubicBezTo>
                <a:cubicBezTo>
                  <a:pt x="853" y="1115"/>
                  <a:pt x="853" y="1115"/>
                  <a:pt x="853" y="1115"/>
                </a:cubicBezTo>
                <a:cubicBezTo>
                  <a:pt x="850" y="1113"/>
                  <a:pt x="847" y="1111"/>
                  <a:pt x="844" y="1109"/>
                </a:cubicBezTo>
                <a:cubicBezTo>
                  <a:pt x="844" y="1101"/>
                  <a:pt x="845" y="1093"/>
                  <a:pt x="845" y="1085"/>
                </a:cubicBezTo>
                <a:cubicBezTo>
                  <a:pt x="850" y="1089"/>
                  <a:pt x="856" y="1092"/>
                  <a:pt x="861" y="1095"/>
                </a:cubicBezTo>
                <a:cubicBezTo>
                  <a:pt x="861" y="1102"/>
                  <a:pt x="861" y="1108"/>
                  <a:pt x="860" y="1115"/>
                </a:cubicBezTo>
                <a:cubicBezTo>
                  <a:pt x="861" y="1115"/>
                  <a:pt x="861" y="1115"/>
                  <a:pt x="861" y="1115"/>
                </a:cubicBezTo>
                <a:cubicBezTo>
                  <a:pt x="861" y="1108"/>
                  <a:pt x="862" y="1102"/>
                  <a:pt x="862" y="1096"/>
                </a:cubicBezTo>
                <a:cubicBezTo>
                  <a:pt x="868" y="1099"/>
                  <a:pt x="874" y="1103"/>
                  <a:pt x="880" y="1107"/>
                </a:cubicBezTo>
                <a:cubicBezTo>
                  <a:pt x="880" y="1109"/>
                  <a:pt x="880" y="1112"/>
                  <a:pt x="880" y="1115"/>
                </a:cubicBezTo>
                <a:cubicBezTo>
                  <a:pt x="880" y="1115"/>
                  <a:pt x="880" y="1115"/>
                  <a:pt x="880" y="1115"/>
                </a:cubicBezTo>
                <a:cubicBezTo>
                  <a:pt x="880" y="1112"/>
                  <a:pt x="880" y="1109"/>
                  <a:pt x="881" y="1107"/>
                </a:cubicBezTo>
                <a:cubicBezTo>
                  <a:pt x="885" y="1109"/>
                  <a:pt x="890" y="1112"/>
                  <a:pt x="894" y="1115"/>
                </a:cubicBezTo>
                <a:cubicBezTo>
                  <a:pt x="895" y="1115"/>
                  <a:pt x="895" y="1115"/>
                  <a:pt x="895" y="1115"/>
                </a:cubicBezTo>
                <a:cubicBezTo>
                  <a:pt x="890" y="1112"/>
                  <a:pt x="885" y="1109"/>
                  <a:pt x="881" y="1106"/>
                </a:cubicBezTo>
                <a:cubicBezTo>
                  <a:pt x="881" y="1098"/>
                  <a:pt x="882" y="1090"/>
                  <a:pt x="882" y="1083"/>
                </a:cubicBezTo>
                <a:cubicBezTo>
                  <a:pt x="887" y="1086"/>
                  <a:pt x="893" y="1089"/>
                  <a:pt x="898" y="1092"/>
                </a:cubicBezTo>
                <a:cubicBezTo>
                  <a:pt x="897" y="1099"/>
                  <a:pt x="897" y="1107"/>
                  <a:pt x="896" y="1115"/>
                </a:cubicBezTo>
                <a:cubicBezTo>
                  <a:pt x="897" y="1115"/>
                  <a:pt x="897" y="1115"/>
                  <a:pt x="897" y="1115"/>
                </a:cubicBezTo>
                <a:cubicBezTo>
                  <a:pt x="897" y="1107"/>
                  <a:pt x="898" y="1100"/>
                  <a:pt x="899" y="1092"/>
                </a:cubicBezTo>
                <a:cubicBezTo>
                  <a:pt x="903" y="1095"/>
                  <a:pt x="908" y="1098"/>
                  <a:pt x="913" y="1100"/>
                </a:cubicBezTo>
                <a:cubicBezTo>
                  <a:pt x="912" y="1115"/>
                  <a:pt x="912" y="1115"/>
                  <a:pt x="912" y="1115"/>
                </a:cubicBezTo>
                <a:cubicBezTo>
                  <a:pt x="912" y="1115"/>
                  <a:pt x="912" y="1115"/>
                  <a:pt x="912" y="1115"/>
                </a:cubicBezTo>
                <a:cubicBezTo>
                  <a:pt x="914" y="1100"/>
                  <a:pt x="914" y="1100"/>
                  <a:pt x="914" y="1100"/>
                </a:cubicBezTo>
                <a:cubicBezTo>
                  <a:pt x="919" y="1103"/>
                  <a:pt x="923" y="1105"/>
                  <a:pt x="928" y="1108"/>
                </a:cubicBezTo>
                <a:cubicBezTo>
                  <a:pt x="928" y="1110"/>
                  <a:pt x="928" y="1112"/>
                  <a:pt x="927" y="1115"/>
                </a:cubicBezTo>
                <a:cubicBezTo>
                  <a:pt x="928" y="1115"/>
                  <a:pt x="928" y="1115"/>
                  <a:pt x="928" y="1115"/>
                </a:cubicBezTo>
                <a:cubicBezTo>
                  <a:pt x="928" y="1112"/>
                  <a:pt x="928" y="1110"/>
                  <a:pt x="929" y="1108"/>
                </a:cubicBezTo>
                <a:cubicBezTo>
                  <a:pt x="933" y="1110"/>
                  <a:pt x="937" y="1112"/>
                  <a:pt x="942" y="1115"/>
                </a:cubicBezTo>
                <a:cubicBezTo>
                  <a:pt x="943" y="1115"/>
                  <a:pt x="943" y="1115"/>
                  <a:pt x="943" y="1115"/>
                </a:cubicBezTo>
                <a:cubicBezTo>
                  <a:pt x="944" y="1107"/>
                  <a:pt x="945" y="1100"/>
                  <a:pt x="946" y="1092"/>
                </a:cubicBezTo>
                <a:cubicBezTo>
                  <a:pt x="950" y="1094"/>
                  <a:pt x="955" y="1096"/>
                  <a:pt x="959" y="1098"/>
                </a:cubicBezTo>
                <a:cubicBezTo>
                  <a:pt x="958" y="1104"/>
                  <a:pt x="958" y="1109"/>
                  <a:pt x="957" y="1115"/>
                </a:cubicBezTo>
                <a:cubicBezTo>
                  <a:pt x="957" y="1115"/>
                  <a:pt x="957" y="1115"/>
                  <a:pt x="957" y="1115"/>
                </a:cubicBezTo>
                <a:cubicBezTo>
                  <a:pt x="958" y="1109"/>
                  <a:pt x="959" y="1104"/>
                  <a:pt x="960" y="1099"/>
                </a:cubicBezTo>
                <a:cubicBezTo>
                  <a:pt x="963" y="1100"/>
                  <a:pt x="967" y="1102"/>
                  <a:pt x="970" y="1103"/>
                </a:cubicBezTo>
                <a:cubicBezTo>
                  <a:pt x="970" y="1107"/>
                  <a:pt x="969" y="1111"/>
                  <a:pt x="968" y="1115"/>
                </a:cubicBezTo>
                <a:cubicBezTo>
                  <a:pt x="969" y="1115"/>
                  <a:pt x="969" y="1115"/>
                  <a:pt x="969" y="1115"/>
                </a:cubicBezTo>
                <a:cubicBezTo>
                  <a:pt x="969" y="1111"/>
                  <a:pt x="970" y="1107"/>
                  <a:pt x="971" y="1104"/>
                </a:cubicBezTo>
                <a:cubicBezTo>
                  <a:pt x="974" y="1105"/>
                  <a:pt x="978" y="1107"/>
                  <a:pt x="982" y="1108"/>
                </a:cubicBezTo>
                <a:cubicBezTo>
                  <a:pt x="981" y="1111"/>
                  <a:pt x="981" y="1113"/>
                  <a:pt x="981" y="1115"/>
                </a:cubicBezTo>
                <a:cubicBezTo>
                  <a:pt x="981" y="1115"/>
                  <a:pt x="981" y="1115"/>
                  <a:pt x="981" y="1115"/>
                </a:cubicBezTo>
                <a:cubicBezTo>
                  <a:pt x="982" y="1113"/>
                  <a:pt x="982" y="1111"/>
                  <a:pt x="982" y="1109"/>
                </a:cubicBezTo>
                <a:cubicBezTo>
                  <a:pt x="986" y="1110"/>
                  <a:pt x="989" y="1111"/>
                  <a:pt x="992" y="1113"/>
                </a:cubicBezTo>
                <a:cubicBezTo>
                  <a:pt x="992" y="1113"/>
                  <a:pt x="992" y="1113"/>
                  <a:pt x="992" y="1113"/>
                </a:cubicBezTo>
                <a:cubicBezTo>
                  <a:pt x="992" y="1113"/>
                  <a:pt x="992" y="1114"/>
                  <a:pt x="992" y="1115"/>
                </a:cubicBezTo>
                <a:cubicBezTo>
                  <a:pt x="992" y="1115"/>
                  <a:pt x="992" y="1115"/>
                  <a:pt x="992" y="1115"/>
                </a:cubicBezTo>
                <a:cubicBezTo>
                  <a:pt x="992" y="1114"/>
                  <a:pt x="992" y="1113"/>
                  <a:pt x="993" y="1113"/>
                </a:cubicBezTo>
                <a:cubicBezTo>
                  <a:pt x="993" y="1113"/>
                  <a:pt x="993" y="1113"/>
                  <a:pt x="993" y="1113"/>
                </a:cubicBezTo>
                <a:cubicBezTo>
                  <a:pt x="994" y="1113"/>
                  <a:pt x="995" y="1114"/>
                  <a:pt x="996" y="1115"/>
                </a:cubicBezTo>
                <a:cubicBezTo>
                  <a:pt x="998" y="1115"/>
                  <a:pt x="998" y="1115"/>
                  <a:pt x="998" y="1115"/>
                </a:cubicBezTo>
                <a:cubicBezTo>
                  <a:pt x="996" y="1114"/>
                  <a:pt x="994" y="1113"/>
                  <a:pt x="993" y="1112"/>
                </a:cubicBezTo>
                <a:cubicBezTo>
                  <a:pt x="995" y="1105"/>
                  <a:pt x="997" y="1097"/>
                  <a:pt x="998" y="1089"/>
                </a:cubicBezTo>
                <a:cubicBezTo>
                  <a:pt x="1002" y="1091"/>
                  <a:pt x="1005" y="1092"/>
                  <a:pt x="1008" y="1093"/>
                </a:cubicBezTo>
                <a:cubicBezTo>
                  <a:pt x="1008" y="1094"/>
                  <a:pt x="1008" y="1096"/>
                  <a:pt x="1007" y="1097"/>
                </a:cubicBezTo>
                <a:cubicBezTo>
                  <a:pt x="1006" y="1103"/>
                  <a:pt x="1004" y="1109"/>
                  <a:pt x="1003" y="1115"/>
                </a:cubicBezTo>
                <a:cubicBezTo>
                  <a:pt x="1003" y="1115"/>
                  <a:pt x="1003" y="1115"/>
                  <a:pt x="1003" y="1115"/>
                </a:cubicBezTo>
                <a:cubicBezTo>
                  <a:pt x="1005" y="1109"/>
                  <a:pt x="1006" y="1103"/>
                  <a:pt x="1008" y="1097"/>
                </a:cubicBezTo>
                <a:cubicBezTo>
                  <a:pt x="1008" y="1096"/>
                  <a:pt x="1009" y="1095"/>
                  <a:pt x="1009" y="1093"/>
                </a:cubicBezTo>
                <a:cubicBezTo>
                  <a:pt x="1012" y="1095"/>
                  <a:pt x="1015" y="1096"/>
                  <a:pt x="1017" y="1097"/>
                </a:cubicBezTo>
                <a:cubicBezTo>
                  <a:pt x="1016" y="1103"/>
                  <a:pt x="1015" y="1109"/>
                  <a:pt x="1013" y="1115"/>
                </a:cubicBezTo>
                <a:cubicBezTo>
                  <a:pt x="1014" y="1115"/>
                  <a:pt x="1014" y="1115"/>
                  <a:pt x="1014" y="1115"/>
                </a:cubicBezTo>
                <a:cubicBezTo>
                  <a:pt x="1015" y="1109"/>
                  <a:pt x="1016" y="1103"/>
                  <a:pt x="1018" y="1097"/>
                </a:cubicBezTo>
                <a:cubicBezTo>
                  <a:pt x="1021" y="1098"/>
                  <a:pt x="1025" y="1100"/>
                  <a:pt x="1029" y="1101"/>
                </a:cubicBezTo>
                <a:cubicBezTo>
                  <a:pt x="1028" y="1105"/>
                  <a:pt x="1027" y="1110"/>
                  <a:pt x="1026" y="1115"/>
                </a:cubicBezTo>
                <a:cubicBezTo>
                  <a:pt x="1027" y="1115"/>
                  <a:pt x="1027" y="1115"/>
                  <a:pt x="1027" y="1115"/>
                </a:cubicBezTo>
                <a:cubicBezTo>
                  <a:pt x="1027" y="1110"/>
                  <a:pt x="1028" y="1106"/>
                  <a:pt x="1029" y="1101"/>
                </a:cubicBezTo>
                <a:cubicBezTo>
                  <a:pt x="1033" y="1102"/>
                  <a:pt x="1036" y="1104"/>
                  <a:pt x="1040" y="1105"/>
                </a:cubicBezTo>
                <a:cubicBezTo>
                  <a:pt x="1039" y="1108"/>
                  <a:pt x="1039" y="1111"/>
                  <a:pt x="1038" y="1115"/>
                </a:cubicBezTo>
                <a:cubicBezTo>
                  <a:pt x="1039" y="1115"/>
                  <a:pt x="1039" y="1115"/>
                  <a:pt x="1039" y="1115"/>
                </a:cubicBezTo>
                <a:cubicBezTo>
                  <a:pt x="1039" y="1111"/>
                  <a:pt x="1040" y="1108"/>
                  <a:pt x="1040" y="1105"/>
                </a:cubicBezTo>
                <a:cubicBezTo>
                  <a:pt x="1044" y="1107"/>
                  <a:pt x="1048" y="1108"/>
                  <a:pt x="1052" y="1109"/>
                </a:cubicBezTo>
                <a:cubicBezTo>
                  <a:pt x="1052" y="1111"/>
                  <a:pt x="1052" y="1113"/>
                  <a:pt x="1052" y="1115"/>
                </a:cubicBezTo>
                <a:cubicBezTo>
                  <a:pt x="1052" y="1115"/>
                  <a:pt x="1052" y="1115"/>
                  <a:pt x="1052" y="1115"/>
                </a:cubicBezTo>
                <a:cubicBezTo>
                  <a:pt x="1052" y="1113"/>
                  <a:pt x="1052" y="1111"/>
                  <a:pt x="1053" y="1110"/>
                </a:cubicBezTo>
                <a:cubicBezTo>
                  <a:pt x="1057" y="1111"/>
                  <a:pt x="1061" y="1112"/>
                  <a:pt x="1065" y="1114"/>
                </a:cubicBezTo>
                <a:cubicBezTo>
                  <a:pt x="1065" y="1114"/>
                  <a:pt x="1065" y="1114"/>
                  <a:pt x="1065" y="1115"/>
                </a:cubicBezTo>
                <a:cubicBezTo>
                  <a:pt x="1066" y="1115"/>
                  <a:pt x="1066" y="1115"/>
                  <a:pt x="1066" y="1115"/>
                </a:cubicBezTo>
                <a:cubicBezTo>
                  <a:pt x="1066" y="1114"/>
                  <a:pt x="1066" y="1114"/>
                  <a:pt x="1066" y="1114"/>
                </a:cubicBezTo>
                <a:cubicBezTo>
                  <a:pt x="1066" y="1114"/>
                  <a:pt x="1066" y="1114"/>
                  <a:pt x="1067" y="1115"/>
                </a:cubicBezTo>
                <a:cubicBezTo>
                  <a:pt x="1068" y="1115"/>
                  <a:pt x="1068" y="1115"/>
                  <a:pt x="1068" y="1115"/>
                </a:cubicBezTo>
                <a:cubicBezTo>
                  <a:pt x="1067" y="1114"/>
                  <a:pt x="1067" y="1114"/>
                  <a:pt x="1066" y="1114"/>
                </a:cubicBezTo>
                <a:cubicBezTo>
                  <a:pt x="1066" y="1106"/>
                  <a:pt x="1067" y="1098"/>
                  <a:pt x="1068" y="1090"/>
                </a:cubicBezTo>
                <a:cubicBezTo>
                  <a:pt x="1070" y="1091"/>
                  <a:pt x="1070" y="1091"/>
                  <a:pt x="1070" y="1091"/>
                </a:cubicBezTo>
                <a:cubicBezTo>
                  <a:pt x="1073" y="1092"/>
                  <a:pt x="1077" y="1093"/>
                  <a:pt x="1080" y="1094"/>
                </a:cubicBezTo>
                <a:cubicBezTo>
                  <a:pt x="1080" y="1101"/>
                  <a:pt x="1080" y="1108"/>
                  <a:pt x="1080" y="1115"/>
                </a:cubicBezTo>
                <a:cubicBezTo>
                  <a:pt x="1080" y="1115"/>
                  <a:pt x="1080" y="1115"/>
                  <a:pt x="1080" y="1115"/>
                </a:cubicBezTo>
                <a:cubicBezTo>
                  <a:pt x="1080" y="1108"/>
                  <a:pt x="1080" y="1101"/>
                  <a:pt x="1081" y="1095"/>
                </a:cubicBezTo>
                <a:cubicBezTo>
                  <a:pt x="1085" y="1096"/>
                  <a:pt x="1089" y="1099"/>
                  <a:pt x="1094" y="1101"/>
                </a:cubicBezTo>
                <a:cubicBezTo>
                  <a:pt x="1094" y="1106"/>
                  <a:pt x="1094" y="1110"/>
                  <a:pt x="1095" y="1115"/>
                </a:cubicBezTo>
                <a:cubicBezTo>
                  <a:pt x="1095" y="1115"/>
                  <a:pt x="1095" y="1115"/>
                  <a:pt x="1095" y="1115"/>
                </a:cubicBezTo>
                <a:cubicBezTo>
                  <a:pt x="1095" y="1110"/>
                  <a:pt x="1095" y="1106"/>
                  <a:pt x="1095" y="1102"/>
                </a:cubicBezTo>
                <a:cubicBezTo>
                  <a:pt x="1096" y="1102"/>
                  <a:pt x="1097" y="1103"/>
                  <a:pt x="1098" y="1103"/>
                </a:cubicBezTo>
                <a:cubicBezTo>
                  <a:pt x="1102" y="1106"/>
                  <a:pt x="1106" y="1108"/>
                  <a:pt x="1110" y="1111"/>
                </a:cubicBezTo>
                <a:cubicBezTo>
                  <a:pt x="1110" y="1111"/>
                  <a:pt x="1110" y="1111"/>
                  <a:pt x="1110" y="1111"/>
                </a:cubicBezTo>
                <a:cubicBezTo>
                  <a:pt x="1110" y="1112"/>
                  <a:pt x="1110" y="1113"/>
                  <a:pt x="1110" y="1115"/>
                </a:cubicBezTo>
                <a:cubicBezTo>
                  <a:pt x="1111" y="1115"/>
                  <a:pt x="1111" y="1115"/>
                  <a:pt x="1111" y="1115"/>
                </a:cubicBezTo>
                <a:cubicBezTo>
                  <a:pt x="1111" y="1113"/>
                  <a:pt x="1111" y="1112"/>
                  <a:pt x="1111" y="1111"/>
                </a:cubicBezTo>
                <a:cubicBezTo>
                  <a:pt x="1112" y="1112"/>
                  <a:pt x="1114" y="1113"/>
                  <a:pt x="1116" y="1115"/>
                </a:cubicBezTo>
                <a:cubicBezTo>
                  <a:pt x="1117" y="1115"/>
                  <a:pt x="1117" y="1115"/>
                  <a:pt x="1117" y="1115"/>
                </a:cubicBezTo>
                <a:cubicBezTo>
                  <a:pt x="1115" y="1113"/>
                  <a:pt x="1113" y="1112"/>
                  <a:pt x="1111" y="1111"/>
                </a:cubicBezTo>
                <a:cubicBezTo>
                  <a:pt x="1110" y="1101"/>
                  <a:pt x="1110" y="1092"/>
                  <a:pt x="1110" y="1083"/>
                </a:cubicBezTo>
                <a:cubicBezTo>
                  <a:pt x="1115" y="1086"/>
                  <a:pt x="1120" y="1090"/>
                  <a:pt x="1125" y="1093"/>
                </a:cubicBezTo>
                <a:cubicBezTo>
                  <a:pt x="1125" y="1100"/>
                  <a:pt x="1126" y="1107"/>
                  <a:pt x="1127" y="1115"/>
                </a:cubicBezTo>
                <a:cubicBezTo>
                  <a:pt x="1127" y="1115"/>
                  <a:pt x="1127" y="1115"/>
                  <a:pt x="1127" y="1115"/>
                </a:cubicBezTo>
                <a:cubicBezTo>
                  <a:pt x="1126" y="1107"/>
                  <a:pt x="1126" y="1100"/>
                  <a:pt x="1125" y="1093"/>
                </a:cubicBezTo>
                <a:cubicBezTo>
                  <a:pt x="1131" y="1097"/>
                  <a:pt x="1137" y="1101"/>
                  <a:pt x="1143" y="1105"/>
                </a:cubicBezTo>
                <a:cubicBezTo>
                  <a:pt x="1143" y="1108"/>
                  <a:pt x="1144" y="1111"/>
                  <a:pt x="1144" y="1115"/>
                </a:cubicBezTo>
                <a:cubicBezTo>
                  <a:pt x="1145" y="1115"/>
                  <a:pt x="1145" y="1115"/>
                  <a:pt x="1145" y="1115"/>
                </a:cubicBezTo>
                <a:cubicBezTo>
                  <a:pt x="1144" y="1112"/>
                  <a:pt x="1144" y="1108"/>
                  <a:pt x="1143" y="1106"/>
                </a:cubicBezTo>
                <a:cubicBezTo>
                  <a:pt x="1147" y="1108"/>
                  <a:pt x="1151" y="1111"/>
                  <a:pt x="1155" y="1115"/>
                </a:cubicBezTo>
                <a:cubicBezTo>
                  <a:pt x="1156" y="1115"/>
                  <a:pt x="1156" y="1115"/>
                  <a:pt x="1156" y="1115"/>
                </a:cubicBezTo>
                <a:cubicBezTo>
                  <a:pt x="1152" y="1111"/>
                  <a:pt x="1148" y="1108"/>
                  <a:pt x="1143" y="1105"/>
                </a:cubicBezTo>
                <a:cubicBezTo>
                  <a:pt x="1142" y="1095"/>
                  <a:pt x="1141" y="1085"/>
                  <a:pt x="1140" y="1076"/>
                </a:cubicBezTo>
                <a:cubicBezTo>
                  <a:pt x="1146" y="1079"/>
                  <a:pt x="1152" y="1084"/>
                  <a:pt x="1158" y="1088"/>
                </a:cubicBezTo>
                <a:cubicBezTo>
                  <a:pt x="1159" y="1097"/>
                  <a:pt x="1160" y="1105"/>
                  <a:pt x="1162" y="1115"/>
                </a:cubicBezTo>
                <a:cubicBezTo>
                  <a:pt x="1163" y="1115"/>
                  <a:pt x="1163" y="1115"/>
                  <a:pt x="1163" y="1115"/>
                </a:cubicBezTo>
                <a:cubicBezTo>
                  <a:pt x="1161" y="1106"/>
                  <a:pt x="1159" y="1097"/>
                  <a:pt x="1158" y="1088"/>
                </a:cubicBezTo>
                <a:cubicBezTo>
                  <a:pt x="1165" y="1093"/>
                  <a:pt x="1172" y="1099"/>
                  <a:pt x="1179" y="1104"/>
                </a:cubicBezTo>
                <a:cubicBezTo>
                  <a:pt x="1180" y="1108"/>
                  <a:pt x="1181" y="1111"/>
                  <a:pt x="1181" y="1115"/>
                </a:cubicBezTo>
                <a:cubicBezTo>
                  <a:pt x="1182" y="1115"/>
                  <a:pt x="1182" y="1115"/>
                  <a:pt x="1182" y="1115"/>
                </a:cubicBezTo>
                <a:cubicBezTo>
                  <a:pt x="1181" y="1111"/>
                  <a:pt x="1180" y="1108"/>
                  <a:pt x="1180" y="1105"/>
                </a:cubicBezTo>
                <a:cubicBezTo>
                  <a:pt x="1184" y="1108"/>
                  <a:pt x="1187" y="1111"/>
                  <a:pt x="1191" y="1115"/>
                </a:cubicBezTo>
                <a:cubicBezTo>
                  <a:pt x="1192" y="1115"/>
                  <a:pt x="1192" y="1115"/>
                  <a:pt x="1192" y="1115"/>
                </a:cubicBezTo>
                <a:cubicBezTo>
                  <a:pt x="1188" y="1111"/>
                  <a:pt x="1184" y="1107"/>
                  <a:pt x="1180" y="1104"/>
                </a:cubicBezTo>
                <a:cubicBezTo>
                  <a:pt x="1177" y="1093"/>
                  <a:pt x="1175" y="1083"/>
                  <a:pt x="1174" y="1073"/>
                </a:cubicBezTo>
                <a:cubicBezTo>
                  <a:pt x="1181" y="1078"/>
                  <a:pt x="1188" y="1084"/>
                  <a:pt x="1195" y="1090"/>
                </a:cubicBezTo>
                <a:cubicBezTo>
                  <a:pt x="1197" y="1098"/>
                  <a:pt x="1199" y="1106"/>
                  <a:pt x="1201" y="1115"/>
                </a:cubicBezTo>
                <a:cubicBezTo>
                  <a:pt x="1202" y="1115"/>
                  <a:pt x="1202" y="1115"/>
                  <a:pt x="1202" y="1115"/>
                </a:cubicBezTo>
                <a:cubicBezTo>
                  <a:pt x="1200" y="1106"/>
                  <a:pt x="1197" y="1098"/>
                  <a:pt x="1196" y="1090"/>
                </a:cubicBezTo>
                <a:cubicBezTo>
                  <a:pt x="1204" y="1097"/>
                  <a:pt x="1213" y="1105"/>
                  <a:pt x="1222" y="1113"/>
                </a:cubicBezTo>
                <a:cubicBezTo>
                  <a:pt x="1222" y="1114"/>
                  <a:pt x="1222" y="1114"/>
                  <a:pt x="1222" y="1115"/>
                </a:cubicBezTo>
                <a:cubicBezTo>
                  <a:pt x="1223" y="1115"/>
                  <a:pt x="1223" y="1115"/>
                  <a:pt x="1223" y="1115"/>
                </a:cubicBezTo>
                <a:cubicBezTo>
                  <a:pt x="1223" y="1114"/>
                  <a:pt x="1223" y="1114"/>
                  <a:pt x="1223" y="1114"/>
                </a:cubicBezTo>
                <a:cubicBezTo>
                  <a:pt x="1223" y="1114"/>
                  <a:pt x="1223" y="1114"/>
                  <a:pt x="1223" y="1115"/>
                </a:cubicBezTo>
                <a:cubicBezTo>
                  <a:pt x="1224" y="1115"/>
                  <a:pt x="1224" y="1115"/>
                  <a:pt x="1224" y="1115"/>
                </a:cubicBezTo>
                <a:cubicBezTo>
                  <a:pt x="1223" y="1114"/>
                  <a:pt x="1223" y="1113"/>
                  <a:pt x="1222" y="1113"/>
                </a:cubicBezTo>
                <a:cubicBezTo>
                  <a:pt x="1218" y="1100"/>
                  <a:pt x="1214" y="1087"/>
                  <a:pt x="1211" y="1075"/>
                </a:cubicBezTo>
                <a:cubicBezTo>
                  <a:pt x="1220" y="1083"/>
                  <a:pt x="1229" y="1091"/>
                  <a:pt x="1239" y="1100"/>
                </a:cubicBezTo>
                <a:cubicBezTo>
                  <a:pt x="1240" y="1104"/>
                  <a:pt x="1242" y="1109"/>
                  <a:pt x="1244" y="1115"/>
                </a:cubicBezTo>
                <a:cubicBezTo>
                  <a:pt x="1244" y="1115"/>
                  <a:pt x="1244" y="1115"/>
                  <a:pt x="1244" y="1115"/>
                </a:cubicBezTo>
                <a:cubicBezTo>
                  <a:pt x="1243" y="1110"/>
                  <a:pt x="1241" y="1105"/>
                  <a:pt x="1239" y="1100"/>
                </a:cubicBezTo>
                <a:cubicBezTo>
                  <a:pt x="1244" y="1105"/>
                  <a:pt x="1249" y="1110"/>
                  <a:pt x="1254" y="1115"/>
                </a:cubicBezTo>
                <a:cubicBezTo>
                  <a:pt x="1255" y="1115"/>
                  <a:pt x="1255" y="1115"/>
                  <a:pt x="1255" y="1115"/>
                </a:cubicBezTo>
                <a:cubicBezTo>
                  <a:pt x="1249" y="1109"/>
                  <a:pt x="1244" y="1104"/>
                  <a:pt x="1239" y="1099"/>
                </a:cubicBezTo>
                <a:cubicBezTo>
                  <a:pt x="1235" y="1086"/>
                  <a:pt x="1231" y="1074"/>
                  <a:pt x="1228" y="1061"/>
                </a:cubicBezTo>
                <a:cubicBezTo>
                  <a:pt x="1237" y="1070"/>
                  <a:pt x="1247" y="1079"/>
                  <a:pt x="1257" y="1089"/>
                </a:cubicBezTo>
                <a:cubicBezTo>
                  <a:pt x="1260" y="1097"/>
                  <a:pt x="1263" y="1106"/>
                  <a:pt x="1266" y="1115"/>
                </a:cubicBezTo>
                <a:cubicBezTo>
                  <a:pt x="1267" y="1115"/>
                  <a:pt x="1267" y="1115"/>
                  <a:pt x="1267" y="1115"/>
                </a:cubicBezTo>
                <a:cubicBezTo>
                  <a:pt x="1264" y="1106"/>
                  <a:pt x="1260" y="1098"/>
                  <a:pt x="1257" y="1090"/>
                </a:cubicBezTo>
                <a:cubicBezTo>
                  <a:pt x="1265" y="1097"/>
                  <a:pt x="1274" y="1106"/>
                  <a:pt x="1282" y="1115"/>
                </a:cubicBezTo>
                <a:cubicBezTo>
                  <a:pt x="1283" y="1115"/>
                  <a:pt x="1283" y="1115"/>
                  <a:pt x="1283" y="1115"/>
                </a:cubicBezTo>
                <a:cubicBezTo>
                  <a:pt x="1274" y="1105"/>
                  <a:pt x="1265" y="1097"/>
                  <a:pt x="1257" y="1088"/>
                </a:cubicBezTo>
                <a:cubicBezTo>
                  <a:pt x="1252" y="1075"/>
                  <a:pt x="1248" y="1061"/>
                  <a:pt x="1244" y="1048"/>
                </a:cubicBezTo>
                <a:cubicBezTo>
                  <a:pt x="1254" y="1057"/>
                  <a:pt x="1264" y="1067"/>
                  <a:pt x="1275" y="1078"/>
                </a:cubicBezTo>
                <a:cubicBezTo>
                  <a:pt x="1279" y="1090"/>
                  <a:pt x="1284" y="1102"/>
                  <a:pt x="1290" y="1115"/>
                </a:cubicBezTo>
                <a:cubicBezTo>
                  <a:pt x="1290" y="1115"/>
                  <a:pt x="1290" y="1115"/>
                  <a:pt x="1290" y="1115"/>
                </a:cubicBezTo>
                <a:cubicBezTo>
                  <a:pt x="1285" y="1102"/>
                  <a:pt x="1280" y="1090"/>
                  <a:pt x="1275" y="1079"/>
                </a:cubicBezTo>
                <a:cubicBezTo>
                  <a:pt x="1286" y="1090"/>
                  <a:pt x="1298" y="1102"/>
                  <a:pt x="1310" y="1115"/>
                </a:cubicBezTo>
                <a:cubicBezTo>
                  <a:pt x="1310" y="1115"/>
                  <a:pt x="1310" y="1115"/>
                  <a:pt x="1310" y="1115"/>
                </a:cubicBezTo>
                <a:cubicBezTo>
                  <a:pt x="1298" y="1101"/>
                  <a:pt x="1286" y="1089"/>
                  <a:pt x="1275" y="1077"/>
                </a:cubicBezTo>
                <a:cubicBezTo>
                  <a:pt x="1269" y="1063"/>
                  <a:pt x="1264" y="1048"/>
                  <a:pt x="1260" y="1034"/>
                </a:cubicBezTo>
                <a:cubicBezTo>
                  <a:pt x="1270" y="1044"/>
                  <a:pt x="1280" y="1054"/>
                  <a:pt x="1291" y="1065"/>
                </a:cubicBezTo>
                <a:cubicBezTo>
                  <a:pt x="1297" y="1081"/>
                  <a:pt x="1305" y="1097"/>
                  <a:pt x="1313" y="1115"/>
                </a:cubicBezTo>
                <a:cubicBezTo>
                  <a:pt x="1313" y="1115"/>
                  <a:pt x="1313" y="1115"/>
                  <a:pt x="1313" y="1115"/>
                </a:cubicBezTo>
                <a:cubicBezTo>
                  <a:pt x="1305" y="1098"/>
                  <a:pt x="1298" y="1081"/>
                  <a:pt x="1292" y="1066"/>
                </a:cubicBezTo>
                <a:cubicBezTo>
                  <a:pt x="1306" y="1081"/>
                  <a:pt x="1321" y="1097"/>
                  <a:pt x="1337" y="1115"/>
                </a:cubicBezTo>
                <a:cubicBezTo>
                  <a:pt x="1337" y="1115"/>
                  <a:pt x="1337" y="1115"/>
                  <a:pt x="1337" y="1115"/>
                </a:cubicBezTo>
                <a:cubicBezTo>
                  <a:pt x="1321" y="1096"/>
                  <a:pt x="1306" y="1080"/>
                  <a:pt x="1291" y="1065"/>
                </a:cubicBezTo>
                <a:cubicBezTo>
                  <a:pt x="1285" y="1049"/>
                  <a:pt x="1279" y="1035"/>
                  <a:pt x="1275" y="1020"/>
                </a:cubicBezTo>
                <a:cubicBezTo>
                  <a:pt x="1286" y="1032"/>
                  <a:pt x="1298" y="1044"/>
                  <a:pt x="1310" y="1057"/>
                </a:cubicBezTo>
                <a:cubicBezTo>
                  <a:pt x="1318" y="1075"/>
                  <a:pt x="1327" y="1094"/>
                  <a:pt x="1338" y="1115"/>
                </a:cubicBezTo>
                <a:cubicBezTo>
                  <a:pt x="1338" y="1115"/>
                  <a:pt x="1338" y="1115"/>
                  <a:pt x="1338" y="1115"/>
                </a:cubicBezTo>
                <a:cubicBezTo>
                  <a:pt x="1328" y="1095"/>
                  <a:pt x="1319" y="1076"/>
                  <a:pt x="1311" y="1058"/>
                </a:cubicBezTo>
                <a:cubicBezTo>
                  <a:pt x="1327" y="1075"/>
                  <a:pt x="1343" y="1094"/>
                  <a:pt x="1362" y="1115"/>
                </a:cubicBezTo>
                <a:cubicBezTo>
                  <a:pt x="1362" y="1115"/>
                  <a:pt x="1362" y="1115"/>
                  <a:pt x="1362" y="1115"/>
                </a:cubicBezTo>
                <a:cubicBezTo>
                  <a:pt x="1344" y="1093"/>
                  <a:pt x="1326" y="1074"/>
                  <a:pt x="1310" y="1056"/>
                </a:cubicBezTo>
                <a:cubicBezTo>
                  <a:pt x="1303" y="1040"/>
                  <a:pt x="1296" y="1024"/>
                  <a:pt x="1291" y="1008"/>
                </a:cubicBezTo>
                <a:cubicBezTo>
                  <a:pt x="1303" y="1020"/>
                  <a:pt x="1315" y="1034"/>
                  <a:pt x="1328" y="1048"/>
                </a:cubicBezTo>
                <a:cubicBezTo>
                  <a:pt x="1338" y="1069"/>
                  <a:pt x="1349" y="1091"/>
                  <a:pt x="1362" y="1115"/>
                </a:cubicBezTo>
                <a:cubicBezTo>
                  <a:pt x="1363" y="1115"/>
                  <a:pt x="1363" y="1115"/>
                  <a:pt x="1363" y="1115"/>
                </a:cubicBezTo>
                <a:cubicBezTo>
                  <a:pt x="1350" y="1092"/>
                  <a:pt x="1339" y="1070"/>
                  <a:pt x="1329" y="1049"/>
                </a:cubicBezTo>
                <a:cubicBezTo>
                  <a:pt x="1347" y="1068"/>
                  <a:pt x="1366" y="1090"/>
                  <a:pt x="1387" y="1115"/>
                </a:cubicBezTo>
                <a:cubicBezTo>
                  <a:pt x="1388" y="1115"/>
                  <a:pt x="1388" y="1115"/>
                  <a:pt x="1388" y="1115"/>
                </a:cubicBezTo>
                <a:cubicBezTo>
                  <a:pt x="1366" y="1089"/>
                  <a:pt x="1346" y="1067"/>
                  <a:pt x="1328" y="1047"/>
                </a:cubicBezTo>
                <a:cubicBezTo>
                  <a:pt x="1320" y="1029"/>
                  <a:pt x="1312" y="1012"/>
                  <a:pt x="1306" y="996"/>
                </a:cubicBezTo>
                <a:cubicBezTo>
                  <a:pt x="1320" y="1010"/>
                  <a:pt x="1334" y="1026"/>
                  <a:pt x="1350" y="1044"/>
                </a:cubicBezTo>
                <a:cubicBezTo>
                  <a:pt x="1362" y="1066"/>
                  <a:pt x="1374" y="1090"/>
                  <a:pt x="1389" y="1115"/>
                </a:cubicBezTo>
                <a:cubicBezTo>
                  <a:pt x="1390" y="1115"/>
                  <a:pt x="1390" y="1115"/>
                  <a:pt x="1390" y="1115"/>
                </a:cubicBezTo>
                <a:cubicBezTo>
                  <a:pt x="1375" y="1090"/>
                  <a:pt x="1363" y="1067"/>
                  <a:pt x="1351" y="1045"/>
                </a:cubicBezTo>
                <a:cubicBezTo>
                  <a:pt x="1369" y="1065"/>
                  <a:pt x="1388" y="1087"/>
                  <a:pt x="1411" y="1115"/>
                </a:cubicBezTo>
                <a:cubicBezTo>
                  <a:pt x="1412" y="1115"/>
                  <a:pt x="1412" y="1115"/>
                  <a:pt x="1412" y="1115"/>
                </a:cubicBezTo>
                <a:cubicBezTo>
                  <a:pt x="1388" y="1087"/>
                  <a:pt x="1369" y="1064"/>
                  <a:pt x="1351" y="1044"/>
                </a:cubicBezTo>
                <a:cubicBezTo>
                  <a:pt x="1340" y="1024"/>
                  <a:pt x="1331" y="1004"/>
                  <a:pt x="1324" y="986"/>
                </a:cubicBezTo>
                <a:cubicBezTo>
                  <a:pt x="1340" y="1003"/>
                  <a:pt x="1356" y="1022"/>
                  <a:pt x="1375" y="1044"/>
                </a:cubicBezTo>
                <a:cubicBezTo>
                  <a:pt x="1388" y="1066"/>
                  <a:pt x="1401" y="1089"/>
                  <a:pt x="1417" y="1115"/>
                </a:cubicBezTo>
                <a:cubicBezTo>
                  <a:pt x="1418" y="1115"/>
                  <a:pt x="1418" y="1115"/>
                  <a:pt x="1418" y="1115"/>
                </a:cubicBezTo>
                <a:cubicBezTo>
                  <a:pt x="1402" y="1090"/>
                  <a:pt x="1389" y="1067"/>
                  <a:pt x="1377" y="1045"/>
                </a:cubicBezTo>
                <a:cubicBezTo>
                  <a:pt x="1393" y="1064"/>
                  <a:pt x="1409" y="1082"/>
                  <a:pt x="1425" y="1102"/>
                </a:cubicBezTo>
                <a:cubicBezTo>
                  <a:pt x="1425" y="1101"/>
                  <a:pt x="1425" y="1101"/>
                  <a:pt x="1425" y="1101"/>
                </a:cubicBezTo>
                <a:cubicBezTo>
                  <a:pt x="1408" y="1081"/>
                  <a:pt x="1392" y="1062"/>
                  <a:pt x="1376" y="1043"/>
                </a:cubicBezTo>
                <a:cubicBezTo>
                  <a:pt x="1363" y="1021"/>
                  <a:pt x="1352" y="999"/>
                  <a:pt x="1343" y="978"/>
                </a:cubicBezTo>
                <a:cubicBezTo>
                  <a:pt x="1361" y="998"/>
                  <a:pt x="1380" y="1020"/>
                  <a:pt x="1404" y="1048"/>
                </a:cubicBezTo>
                <a:cubicBezTo>
                  <a:pt x="1411" y="1059"/>
                  <a:pt x="1418" y="1071"/>
                  <a:pt x="1425" y="1082"/>
                </a:cubicBezTo>
                <a:cubicBezTo>
                  <a:pt x="1425" y="1081"/>
                  <a:pt x="1425" y="1081"/>
                  <a:pt x="1425" y="1081"/>
                </a:cubicBezTo>
                <a:cubicBezTo>
                  <a:pt x="1418" y="1071"/>
                  <a:pt x="1412" y="1060"/>
                  <a:pt x="1406" y="1050"/>
                </a:cubicBezTo>
                <a:cubicBezTo>
                  <a:pt x="1412" y="1057"/>
                  <a:pt x="1419" y="1065"/>
                  <a:pt x="1425" y="1072"/>
                </a:cubicBezTo>
                <a:cubicBezTo>
                  <a:pt x="1425" y="1072"/>
                  <a:pt x="1425" y="1072"/>
                  <a:pt x="1425" y="1072"/>
                </a:cubicBezTo>
                <a:cubicBezTo>
                  <a:pt x="1418" y="1064"/>
                  <a:pt x="1411" y="1055"/>
                  <a:pt x="1404" y="1048"/>
                </a:cubicBezTo>
                <a:cubicBezTo>
                  <a:pt x="1389" y="1021"/>
                  <a:pt x="1375" y="996"/>
                  <a:pt x="1364" y="973"/>
                </a:cubicBezTo>
                <a:cubicBezTo>
                  <a:pt x="1384" y="996"/>
                  <a:pt x="1405" y="1021"/>
                  <a:pt x="1425" y="1044"/>
                </a:cubicBezTo>
                <a:cubicBezTo>
                  <a:pt x="1425" y="1043"/>
                  <a:pt x="1425" y="1043"/>
                  <a:pt x="1425" y="1043"/>
                </a:cubicBezTo>
                <a:cubicBezTo>
                  <a:pt x="1405" y="1020"/>
                  <a:pt x="1384" y="995"/>
                  <a:pt x="1363" y="971"/>
                </a:cubicBezTo>
                <a:cubicBezTo>
                  <a:pt x="1354" y="952"/>
                  <a:pt x="1346" y="934"/>
                  <a:pt x="1339" y="917"/>
                </a:cubicBezTo>
                <a:cubicBezTo>
                  <a:pt x="1353" y="932"/>
                  <a:pt x="1368" y="949"/>
                  <a:pt x="1386" y="970"/>
                </a:cubicBezTo>
                <a:cubicBezTo>
                  <a:pt x="1397" y="991"/>
                  <a:pt x="1410" y="1014"/>
                  <a:pt x="1425" y="1037"/>
                </a:cubicBezTo>
                <a:cubicBezTo>
                  <a:pt x="1425" y="1037"/>
                  <a:pt x="1425" y="1037"/>
                  <a:pt x="1425" y="1037"/>
                </a:cubicBezTo>
                <a:cubicBezTo>
                  <a:pt x="1411" y="1014"/>
                  <a:pt x="1399" y="992"/>
                  <a:pt x="1387" y="971"/>
                </a:cubicBezTo>
                <a:cubicBezTo>
                  <a:pt x="1400" y="986"/>
                  <a:pt x="1412" y="1000"/>
                  <a:pt x="1425" y="1015"/>
                </a:cubicBezTo>
                <a:cubicBezTo>
                  <a:pt x="1425" y="1014"/>
                  <a:pt x="1425" y="1014"/>
                  <a:pt x="1425" y="1014"/>
                </a:cubicBezTo>
                <a:cubicBezTo>
                  <a:pt x="1412" y="999"/>
                  <a:pt x="1399" y="984"/>
                  <a:pt x="1386" y="969"/>
                </a:cubicBezTo>
                <a:cubicBezTo>
                  <a:pt x="1375" y="948"/>
                  <a:pt x="1365" y="928"/>
                  <a:pt x="1357" y="909"/>
                </a:cubicBezTo>
                <a:cubicBezTo>
                  <a:pt x="1377" y="931"/>
                  <a:pt x="1397" y="954"/>
                  <a:pt x="1414" y="973"/>
                </a:cubicBezTo>
                <a:cubicBezTo>
                  <a:pt x="1417" y="979"/>
                  <a:pt x="1421" y="986"/>
                  <a:pt x="1425" y="992"/>
                </a:cubicBezTo>
                <a:cubicBezTo>
                  <a:pt x="1425" y="991"/>
                  <a:pt x="1425" y="991"/>
                  <a:pt x="1425" y="991"/>
                </a:cubicBezTo>
                <a:cubicBezTo>
                  <a:pt x="1422" y="986"/>
                  <a:pt x="1419" y="980"/>
                  <a:pt x="1415" y="975"/>
                </a:cubicBezTo>
                <a:cubicBezTo>
                  <a:pt x="1419" y="979"/>
                  <a:pt x="1422" y="983"/>
                  <a:pt x="1425" y="986"/>
                </a:cubicBezTo>
                <a:cubicBezTo>
                  <a:pt x="1425" y="985"/>
                  <a:pt x="1425" y="985"/>
                  <a:pt x="1425" y="985"/>
                </a:cubicBezTo>
                <a:cubicBezTo>
                  <a:pt x="1421" y="981"/>
                  <a:pt x="1418" y="977"/>
                  <a:pt x="1414" y="973"/>
                </a:cubicBezTo>
                <a:cubicBezTo>
                  <a:pt x="1357" y="874"/>
                  <a:pt x="1331" y="795"/>
                  <a:pt x="1336" y="732"/>
                </a:cubicBezTo>
                <a:cubicBezTo>
                  <a:pt x="1340" y="727"/>
                  <a:pt x="1343" y="722"/>
                  <a:pt x="1347" y="718"/>
                </a:cubicBezTo>
                <a:cubicBezTo>
                  <a:pt x="1345" y="766"/>
                  <a:pt x="1361" y="824"/>
                  <a:pt x="1395" y="892"/>
                </a:cubicBezTo>
                <a:cubicBezTo>
                  <a:pt x="1404" y="910"/>
                  <a:pt x="1414" y="928"/>
                  <a:pt x="1425" y="948"/>
                </a:cubicBezTo>
                <a:cubicBezTo>
                  <a:pt x="1425" y="947"/>
                  <a:pt x="1425" y="947"/>
                  <a:pt x="1425" y="947"/>
                </a:cubicBezTo>
                <a:cubicBezTo>
                  <a:pt x="1414" y="928"/>
                  <a:pt x="1404" y="910"/>
                  <a:pt x="1396" y="892"/>
                </a:cubicBezTo>
                <a:cubicBezTo>
                  <a:pt x="1361" y="823"/>
                  <a:pt x="1345" y="766"/>
                  <a:pt x="1347" y="717"/>
                </a:cubicBezTo>
                <a:cubicBezTo>
                  <a:pt x="1349" y="715"/>
                  <a:pt x="1350" y="713"/>
                  <a:pt x="1351" y="712"/>
                </a:cubicBezTo>
                <a:cubicBezTo>
                  <a:pt x="1354" y="709"/>
                  <a:pt x="1356" y="706"/>
                  <a:pt x="1359" y="703"/>
                </a:cubicBezTo>
                <a:cubicBezTo>
                  <a:pt x="1359" y="751"/>
                  <a:pt x="1376" y="807"/>
                  <a:pt x="1410" y="874"/>
                </a:cubicBezTo>
                <a:cubicBezTo>
                  <a:pt x="1415" y="883"/>
                  <a:pt x="1420" y="892"/>
                  <a:pt x="1425" y="902"/>
                </a:cubicBezTo>
                <a:cubicBezTo>
                  <a:pt x="1425" y="901"/>
                  <a:pt x="1425" y="901"/>
                  <a:pt x="1425" y="901"/>
                </a:cubicBezTo>
                <a:cubicBezTo>
                  <a:pt x="1420" y="891"/>
                  <a:pt x="1415" y="883"/>
                  <a:pt x="1411" y="874"/>
                </a:cubicBezTo>
                <a:cubicBezTo>
                  <a:pt x="1376" y="806"/>
                  <a:pt x="1359" y="750"/>
                  <a:pt x="1359" y="702"/>
                </a:cubicBezTo>
                <a:cubicBezTo>
                  <a:pt x="1363" y="698"/>
                  <a:pt x="1366" y="693"/>
                  <a:pt x="1370" y="688"/>
                </a:cubicBezTo>
                <a:cubicBezTo>
                  <a:pt x="1372" y="735"/>
                  <a:pt x="1390" y="790"/>
                  <a:pt x="1425" y="856"/>
                </a:cubicBezTo>
                <a:cubicBezTo>
                  <a:pt x="1425" y="856"/>
                  <a:pt x="1425" y="856"/>
                  <a:pt x="1425" y="856"/>
                </a:cubicBezTo>
                <a:cubicBezTo>
                  <a:pt x="1425" y="855"/>
                  <a:pt x="1425" y="855"/>
                  <a:pt x="1425" y="855"/>
                </a:cubicBezTo>
                <a:cubicBezTo>
                  <a:pt x="1395" y="797"/>
                  <a:pt x="1373" y="739"/>
                  <a:pt x="1371" y="688"/>
                </a:cubicBezTo>
                <a:cubicBezTo>
                  <a:pt x="1374" y="683"/>
                  <a:pt x="1378" y="678"/>
                  <a:pt x="1382" y="673"/>
                </a:cubicBezTo>
                <a:cubicBezTo>
                  <a:pt x="1385" y="712"/>
                  <a:pt x="1399" y="757"/>
                  <a:pt x="1425" y="808"/>
                </a:cubicBezTo>
                <a:cubicBezTo>
                  <a:pt x="1425" y="808"/>
                  <a:pt x="1425" y="808"/>
                  <a:pt x="1425" y="808"/>
                </a:cubicBezTo>
                <a:cubicBezTo>
                  <a:pt x="1399" y="756"/>
                  <a:pt x="1386" y="711"/>
                  <a:pt x="1383" y="672"/>
                </a:cubicBezTo>
                <a:cubicBezTo>
                  <a:pt x="1383" y="671"/>
                  <a:pt x="1383" y="671"/>
                  <a:pt x="1383" y="671"/>
                </a:cubicBezTo>
                <a:cubicBezTo>
                  <a:pt x="1388" y="666"/>
                  <a:pt x="1393" y="660"/>
                  <a:pt x="1398" y="654"/>
                </a:cubicBezTo>
                <a:cubicBezTo>
                  <a:pt x="1400" y="684"/>
                  <a:pt x="1409" y="718"/>
                  <a:pt x="1425" y="755"/>
                </a:cubicBezTo>
                <a:cubicBezTo>
                  <a:pt x="1425" y="754"/>
                  <a:pt x="1425" y="754"/>
                  <a:pt x="1425" y="754"/>
                </a:cubicBezTo>
                <a:cubicBezTo>
                  <a:pt x="1410" y="719"/>
                  <a:pt x="1401" y="685"/>
                  <a:pt x="1398" y="653"/>
                </a:cubicBezTo>
                <a:cubicBezTo>
                  <a:pt x="1402" y="649"/>
                  <a:pt x="1406" y="644"/>
                  <a:pt x="1410" y="639"/>
                </a:cubicBezTo>
                <a:cubicBezTo>
                  <a:pt x="1412" y="659"/>
                  <a:pt x="1417" y="680"/>
                  <a:pt x="1425" y="703"/>
                </a:cubicBezTo>
                <a:cubicBezTo>
                  <a:pt x="1425" y="701"/>
                  <a:pt x="1425" y="701"/>
                  <a:pt x="1425" y="701"/>
                </a:cubicBezTo>
                <a:cubicBezTo>
                  <a:pt x="1417" y="679"/>
                  <a:pt x="1412" y="658"/>
                  <a:pt x="1410" y="639"/>
                </a:cubicBezTo>
                <a:cubicBezTo>
                  <a:pt x="1414" y="634"/>
                  <a:pt x="1417" y="630"/>
                  <a:pt x="1421" y="624"/>
                </a:cubicBezTo>
                <a:cubicBezTo>
                  <a:pt x="1422" y="630"/>
                  <a:pt x="1424" y="636"/>
                  <a:pt x="1425" y="642"/>
                </a:cubicBezTo>
                <a:cubicBezTo>
                  <a:pt x="1425" y="640"/>
                  <a:pt x="1425" y="640"/>
                  <a:pt x="1425" y="640"/>
                </a:cubicBezTo>
                <a:cubicBezTo>
                  <a:pt x="1424" y="635"/>
                  <a:pt x="1423" y="629"/>
                  <a:pt x="1422" y="624"/>
                </a:cubicBezTo>
                <a:cubicBezTo>
                  <a:pt x="1423" y="622"/>
                  <a:pt x="1424" y="621"/>
                  <a:pt x="1425" y="620"/>
                </a:cubicBezTo>
                <a:cubicBezTo>
                  <a:pt x="1425" y="619"/>
                  <a:pt x="1425" y="619"/>
                  <a:pt x="1425" y="619"/>
                </a:cubicBezTo>
                <a:cubicBezTo>
                  <a:pt x="1424" y="620"/>
                  <a:pt x="1423" y="622"/>
                  <a:pt x="1422" y="623"/>
                </a:cubicBezTo>
                <a:cubicBezTo>
                  <a:pt x="1422" y="623"/>
                  <a:pt x="1422" y="622"/>
                  <a:pt x="1422" y="622"/>
                </a:cubicBezTo>
                <a:cubicBezTo>
                  <a:pt x="1422" y="621"/>
                  <a:pt x="1422" y="621"/>
                  <a:pt x="1422" y="621"/>
                </a:cubicBezTo>
                <a:cubicBezTo>
                  <a:pt x="1423" y="620"/>
                  <a:pt x="1424" y="619"/>
                  <a:pt x="1425" y="617"/>
                </a:cubicBezTo>
                <a:cubicBezTo>
                  <a:pt x="1425" y="616"/>
                  <a:pt x="1425" y="616"/>
                  <a:pt x="1425" y="616"/>
                </a:cubicBezTo>
                <a:cubicBezTo>
                  <a:pt x="1424" y="617"/>
                  <a:pt x="1423" y="618"/>
                  <a:pt x="1421" y="620"/>
                </a:cubicBezTo>
                <a:cubicBezTo>
                  <a:pt x="1421" y="619"/>
                  <a:pt x="1421" y="618"/>
                  <a:pt x="1421" y="617"/>
                </a:cubicBezTo>
                <a:cubicBezTo>
                  <a:pt x="1422" y="616"/>
                  <a:pt x="1424" y="615"/>
                  <a:pt x="1425" y="613"/>
                </a:cubicBezTo>
                <a:cubicBezTo>
                  <a:pt x="1425" y="613"/>
                  <a:pt x="1425" y="613"/>
                  <a:pt x="1425" y="613"/>
                </a:cubicBezTo>
                <a:cubicBezTo>
                  <a:pt x="1424" y="614"/>
                  <a:pt x="1422" y="615"/>
                  <a:pt x="1421" y="617"/>
                </a:cubicBezTo>
                <a:cubicBezTo>
                  <a:pt x="1421" y="617"/>
                  <a:pt x="1421" y="617"/>
                  <a:pt x="1421" y="617"/>
                </a:cubicBezTo>
                <a:cubicBezTo>
                  <a:pt x="1422" y="615"/>
                  <a:pt x="1424" y="613"/>
                  <a:pt x="1425" y="611"/>
                </a:cubicBezTo>
                <a:cubicBezTo>
                  <a:pt x="1425" y="610"/>
                  <a:pt x="1425" y="610"/>
                  <a:pt x="1425" y="610"/>
                </a:cubicBezTo>
                <a:cubicBezTo>
                  <a:pt x="1424" y="612"/>
                  <a:pt x="1422" y="614"/>
                  <a:pt x="1421" y="616"/>
                </a:cubicBezTo>
                <a:cubicBezTo>
                  <a:pt x="1421" y="615"/>
                  <a:pt x="1421" y="614"/>
                  <a:pt x="1420" y="613"/>
                </a:cubicBezTo>
                <a:cubicBezTo>
                  <a:pt x="1422" y="612"/>
                  <a:pt x="1424" y="611"/>
                  <a:pt x="1425" y="609"/>
                </a:cubicBezTo>
                <a:cubicBezTo>
                  <a:pt x="1425" y="608"/>
                  <a:pt x="1425" y="608"/>
                  <a:pt x="1425" y="608"/>
                </a:cubicBezTo>
                <a:cubicBezTo>
                  <a:pt x="1423" y="610"/>
                  <a:pt x="1422" y="611"/>
                  <a:pt x="1420" y="613"/>
                </a:cubicBezTo>
                <a:cubicBezTo>
                  <a:pt x="1420" y="613"/>
                  <a:pt x="1420" y="612"/>
                  <a:pt x="1420" y="612"/>
                </a:cubicBezTo>
                <a:cubicBezTo>
                  <a:pt x="1420" y="612"/>
                  <a:pt x="1420" y="612"/>
                  <a:pt x="1420" y="612"/>
                </a:cubicBezTo>
                <a:cubicBezTo>
                  <a:pt x="1422" y="610"/>
                  <a:pt x="1423" y="608"/>
                  <a:pt x="1425" y="605"/>
                </a:cubicBezTo>
                <a:cubicBezTo>
                  <a:pt x="1425" y="605"/>
                  <a:pt x="1425" y="605"/>
                  <a:pt x="1425" y="605"/>
                </a:cubicBezTo>
                <a:cubicBezTo>
                  <a:pt x="1423" y="607"/>
                  <a:pt x="1422" y="609"/>
                  <a:pt x="1420" y="611"/>
                </a:cubicBezTo>
                <a:cubicBezTo>
                  <a:pt x="1420" y="610"/>
                  <a:pt x="1420" y="608"/>
                  <a:pt x="1420" y="607"/>
                </a:cubicBezTo>
                <a:cubicBezTo>
                  <a:pt x="1422" y="605"/>
                  <a:pt x="1423" y="604"/>
                  <a:pt x="1425" y="602"/>
                </a:cubicBezTo>
                <a:cubicBezTo>
                  <a:pt x="1425" y="601"/>
                  <a:pt x="1425" y="601"/>
                  <a:pt x="1425" y="601"/>
                </a:cubicBezTo>
                <a:cubicBezTo>
                  <a:pt x="1423" y="603"/>
                  <a:pt x="1422" y="605"/>
                  <a:pt x="1420" y="606"/>
                </a:cubicBezTo>
                <a:cubicBezTo>
                  <a:pt x="1420" y="604"/>
                  <a:pt x="1419" y="601"/>
                  <a:pt x="1419" y="599"/>
                </a:cubicBezTo>
                <a:cubicBezTo>
                  <a:pt x="1421" y="597"/>
                  <a:pt x="1423" y="595"/>
                  <a:pt x="1425" y="594"/>
                </a:cubicBezTo>
                <a:cubicBezTo>
                  <a:pt x="1425" y="593"/>
                  <a:pt x="1425" y="593"/>
                  <a:pt x="1425" y="593"/>
                </a:cubicBezTo>
                <a:cubicBezTo>
                  <a:pt x="1423" y="595"/>
                  <a:pt x="1421" y="596"/>
                  <a:pt x="1419" y="598"/>
                </a:cubicBezTo>
                <a:cubicBezTo>
                  <a:pt x="1419" y="598"/>
                  <a:pt x="1419" y="598"/>
                  <a:pt x="1419" y="598"/>
                </a:cubicBezTo>
                <a:cubicBezTo>
                  <a:pt x="1421" y="595"/>
                  <a:pt x="1423" y="592"/>
                  <a:pt x="1425" y="589"/>
                </a:cubicBezTo>
                <a:cubicBezTo>
                  <a:pt x="1425" y="588"/>
                  <a:pt x="1425" y="588"/>
                  <a:pt x="1425" y="588"/>
                </a:cubicBezTo>
                <a:cubicBezTo>
                  <a:pt x="1423" y="591"/>
                  <a:pt x="1421" y="594"/>
                  <a:pt x="1419" y="597"/>
                </a:cubicBezTo>
                <a:cubicBezTo>
                  <a:pt x="1419" y="594"/>
                  <a:pt x="1419" y="591"/>
                  <a:pt x="1419" y="588"/>
                </a:cubicBezTo>
                <a:cubicBezTo>
                  <a:pt x="1421" y="587"/>
                  <a:pt x="1423" y="585"/>
                  <a:pt x="1425" y="584"/>
                </a:cubicBezTo>
                <a:cubicBezTo>
                  <a:pt x="1425" y="583"/>
                  <a:pt x="1425" y="583"/>
                  <a:pt x="1425" y="583"/>
                </a:cubicBezTo>
                <a:cubicBezTo>
                  <a:pt x="1423" y="585"/>
                  <a:pt x="1421" y="586"/>
                  <a:pt x="1419" y="588"/>
                </a:cubicBezTo>
                <a:cubicBezTo>
                  <a:pt x="1419" y="584"/>
                  <a:pt x="1420" y="580"/>
                  <a:pt x="1420" y="577"/>
                </a:cubicBezTo>
                <a:cubicBezTo>
                  <a:pt x="1422" y="575"/>
                  <a:pt x="1423" y="574"/>
                  <a:pt x="1425" y="573"/>
                </a:cubicBezTo>
                <a:cubicBezTo>
                  <a:pt x="1425" y="572"/>
                  <a:pt x="1425" y="572"/>
                  <a:pt x="1425" y="572"/>
                </a:cubicBezTo>
                <a:cubicBezTo>
                  <a:pt x="1423" y="573"/>
                  <a:pt x="1422" y="575"/>
                  <a:pt x="1420" y="576"/>
                </a:cubicBezTo>
                <a:cubicBezTo>
                  <a:pt x="1420" y="572"/>
                  <a:pt x="1421" y="568"/>
                  <a:pt x="1422" y="564"/>
                </a:cubicBezTo>
                <a:cubicBezTo>
                  <a:pt x="1423" y="563"/>
                  <a:pt x="1424" y="562"/>
                  <a:pt x="1425" y="561"/>
                </a:cubicBezTo>
                <a:cubicBezTo>
                  <a:pt x="1425" y="561"/>
                  <a:pt x="1425" y="561"/>
                  <a:pt x="1425" y="561"/>
                </a:cubicBezTo>
                <a:cubicBezTo>
                  <a:pt x="1424" y="562"/>
                  <a:pt x="1423" y="562"/>
                  <a:pt x="1422" y="563"/>
                </a:cubicBezTo>
                <a:cubicBezTo>
                  <a:pt x="1422" y="560"/>
                  <a:pt x="1423" y="557"/>
                  <a:pt x="1424" y="553"/>
                </a:cubicBezTo>
                <a:cubicBezTo>
                  <a:pt x="1424" y="553"/>
                  <a:pt x="1425" y="552"/>
                  <a:pt x="1425" y="552"/>
                </a:cubicBezTo>
                <a:cubicBezTo>
                  <a:pt x="1425" y="551"/>
                  <a:pt x="1425" y="551"/>
                  <a:pt x="1425" y="551"/>
                </a:cubicBezTo>
                <a:cubicBezTo>
                  <a:pt x="1425" y="551"/>
                  <a:pt x="1425" y="552"/>
                  <a:pt x="1424" y="552"/>
                </a:cubicBezTo>
                <a:cubicBezTo>
                  <a:pt x="1425" y="551"/>
                  <a:pt x="1425" y="551"/>
                  <a:pt x="1425" y="551"/>
                </a:cubicBezTo>
                <a:cubicBezTo>
                  <a:pt x="1425" y="551"/>
                  <a:pt x="1425" y="551"/>
                  <a:pt x="1425" y="551"/>
                </a:cubicBezTo>
                <a:cubicBezTo>
                  <a:pt x="1425" y="550"/>
                  <a:pt x="1425" y="550"/>
                  <a:pt x="1425" y="550"/>
                </a:cubicBezTo>
                <a:cubicBezTo>
                  <a:pt x="1425" y="550"/>
                  <a:pt x="1425" y="550"/>
                  <a:pt x="1425" y="550"/>
                </a:cubicBezTo>
                <a:cubicBezTo>
                  <a:pt x="1425" y="550"/>
                  <a:pt x="1425" y="550"/>
                  <a:pt x="1425" y="550"/>
                </a:cubicBezTo>
                <a:cubicBezTo>
                  <a:pt x="1425" y="548"/>
                  <a:pt x="1425" y="548"/>
                  <a:pt x="1425" y="548"/>
                </a:cubicBezTo>
                <a:cubicBezTo>
                  <a:pt x="1425" y="549"/>
                  <a:pt x="1424" y="550"/>
                  <a:pt x="1424" y="551"/>
                </a:cubicBezTo>
                <a:cubicBezTo>
                  <a:pt x="1423" y="552"/>
                  <a:pt x="1422" y="553"/>
                  <a:pt x="1421" y="554"/>
                </a:cubicBezTo>
                <a:cubicBezTo>
                  <a:pt x="1423" y="551"/>
                  <a:pt x="1424" y="549"/>
                  <a:pt x="1425" y="547"/>
                </a:cubicBezTo>
                <a:cubicBezTo>
                  <a:pt x="1425" y="546"/>
                  <a:pt x="1425" y="546"/>
                  <a:pt x="1425" y="546"/>
                </a:cubicBezTo>
                <a:cubicBezTo>
                  <a:pt x="1423" y="549"/>
                  <a:pt x="1422" y="552"/>
                  <a:pt x="1420" y="555"/>
                </a:cubicBezTo>
                <a:cubicBezTo>
                  <a:pt x="1409" y="567"/>
                  <a:pt x="1400" y="580"/>
                  <a:pt x="1394" y="595"/>
                </a:cubicBezTo>
                <a:cubicBezTo>
                  <a:pt x="1389" y="602"/>
                  <a:pt x="1385" y="609"/>
                  <a:pt x="1382" y="617"/>
                </a:cubicBezTo>
                <a:cubicBezTo>
                  <a:pt x="1378" y="622"/>
                  <a:pt x="1375" y="628"/>
                  <a:pt x="1372" y="634"/>
                </a:cubicBezTo>
                <a:cubicBezTo>
                  <a:pt x="1368" y="641"/>
                  <a:pt x="1364" y="648"/>
                  <a:pt x="1361" y="655"/>
                </a:cubicBezTo>
                <a:cubicBezTo>
                  <a:pt x="1357" y="661"/>
                  <a:pt x="1354" y="667"/>
                  <a:pt x="1351" y="673"/>
                </a:cubicBezTo>
                <a:cubicBezTo>
                  <a:pt x="1346" y="680"/>
                  <a:pt x="1342" y="686"/>
                  <a:pt x="1339" y="693"/>
                </a:cubicBezTo>
                <a:cubicBezTo>
                  <a:pt x="1336" y="699"/>
                  <a:pt x="1332" y="704"/>
                  <a:pt x="1330" y="709"/>
                </a:cubicBezTo>
                <a:cubicBezTo>
                  <a:pt x="1325" y="716"/>
                  <a:pt x="1320" y="724"/>
                  <a:pt x="1316" y="731"/>
                </a:cubicBezTo>
                <a:cubicBezTo>
                  <a:pt x="1313" y="737"/>
                  <a:pt x="1309" y="743"/>
                  <a:pt x="1306" y="749"/>
                </a:cubicBezTo>
                <a:cubicBezTo>
                  <a:pt x="1302" y="756"/>
                  <a:pt x="1298" y="762"/>
                  <a:pt x="1294" y="769"/>
                </a:cubicBezTo>
                <a:cubicBezTo>
                  <a:pt x="1284" y="784"/>
                  <a:pt x="1275" y="798"/>
                  <a:pt x="1265" y="812"/>
                </a:cubicBezTo>
                <a:cubicBezTo>
                  <a:pt x="1264" y="810"/>
                  <a:pt x="1263" y="809"/>
                  <a:pt x="1262" y="808"/>
                </a:cubicBezTo>
                <a:cubicBezTo>
                  <a:pt x="1278" y="783"/>
                  <a:pt x="1293" y="757"/>
                  <a:pt x="1308" y="733"/>
                </a:cubicBezTo>
                <a:cubicBezTo>
                  <a:pt x="1315" y="721"/>
                  <a:pt x="1322" y="710"/>
                  <a:pt x="1329" y="698"/>
                </a:cubicBezTo>
                <a:cubicBezTo>
                  <a:pt x="1367" y="636"/>
                  <a:pt x="1398" y="576"/>
                  <a:pt x="1422" y="521"/>
                </a:cubicBezTo>
                <a:cubicBezTo>
                  <a:pt x="1423" y="518"/>
                  <a:pt x="1424" y="515"/>
                  <a:pt x="1425" y="512"/>
                </a:cubicBezTo>
                <a:cubicBezTo>
                  <a:pt x="1425" y="511"/>
                  <a:pt x="1425" y="511"/>
                  <a:pt x="1425" y="511"/>
                </a:cubicBezTo>
                <a:cubicBezTo>
                  <a:pt x="1401" y="569"/>
                  <a:pt x="1369" y="632"/>
                  <a:pt x="1328" y="698"/>
                </a:cubicBezTo>
                <a:cubicBezTo>
                  <a:pt x="1321" y="710"/>
                  <a:pt x="1315" y="721"/>
                  <a:pt x="1307" y="733"/>
                </a:cubicBezTo>
                <a:cubicBezTo>
                  <a:pt x="1293" y="757"/>
                  <a:pt x="1278" y="782"/>
                  <a:pt x="1262" y="808"/>
                </a:cubicBezTo>
                <a:cubicBezTo>
                  <a:pt x="1260" y="806"/>
                  <a:pt x="1258" y="805"/>
                  <a:pt x="1257" y="803"/>
                </a:cubicBezTo>
                <a:cubicBezTo>
                  <a:pt x="1266" y="788"/>
                  <a:pt x="1274" y="773"/>
                  <a:pt x="1283" y="758"/>
                </a:cubicBezTo>
                <a:cubicBezTo>
                  <a:pt x="1291" y="743"/>
                  <a:pt x="1300" y="729"/>
                  <a:pt x="1308" y="715"/>
                </a:cubicBezTo>
                <a:cubicBezTo>
                  <a:pt x="1362" y="621"/>
                  <a:pt x="1401" y="534"/>
                  <a:pt x="1425" y="456"/>
                </a:cubicBezTo>
                <a:cubicBezTo>
                  <a:pt x="1425" y="455"/>
                  <a:pt x="1425" y="455"/>
                  <a:pt x="1425" y="455"/>
                </a:cubicBezTo>
                <a:cubicBezTo>
                  <a:pt x="1402" y="533"/>
                  <a:pt x="1362" y="620"/>
                  <a:pt x="1308" y="714"/>
                </a:cubicBezTo>
                <a:cubicBezTo>
                  <a:pt x="1299" y="729"/>
                  <a:pt x="1291" y="743"/>
                  <a:pt x="1282" y="758"/>
                </a:cubicBezTo>
                <a:cubicBezTo>
                  <a:pt x="1274" y="773"/>
                  <a:pt x="1265" y="788"/>
                  <a:pt x="1256" y="803"/>
                </a:cubicBezTo>
                <a:cubicBezTo>
                  <a:pt x="1254" y="801"/>
                  <a:pt x="1252" y="799"/>
                  <a:pt x="1250" y="797"/>
                </a:cubicBezTo>
                <a:cubicBezTo>
                  <a:pt x="1253" y="792"/>
                  <a:pt x="1256" y="786"/>
                  <a:pt x="1260" y="780"/>
                </a:cubicBezTo>
                <a:cubicBezTo>
                  <a:pt x="1269" y="763"/>
                  <a:pt x="1278" y="747"/>
                  <a:pt x="1286" y="731"/>
                </a:cubicBezTo>
                <a:cubicBezTo>
                  <a:pt x="1355" y="607"/>
                  <a:pt x="1398" y="496"/>
                  <a:pt x="1416" y="403"/>
                </a:cubicBezTo>
                <a:cubicBezTo>
                  <a:pt x="1424" y="357"/>
                  <a:pt x="1426" y="316"/>
                  <a:pt x="1422" y="281"/>
                </a:cubicBezTo>
                <a:cubicBezTo>
                  <a:pt x="1418" y="245"/>
                  <a:pt x="1408" y="215"/>
                  <a:pt x="1391" y="191"/>
                </a:cubicBezTo>
                <a:cubicBezTo>
                  <a:pt x="1401" y="186"/>
                  <a:pt x="1410" y="181"/>
                  <a:pt x="1417" y="176"/>
                </a:cubicBezTo>
                <a:cubicBezTo>
                  <a:pt x="1420" y="180"/>
                  <a:pt x="1423" y="184"/>
                  <a:pt x="1425" y="189"/>
                </a:cubicBezTo>
                <a:cubicBezTo>
                  <a:pt x="1425" y="188"/>
                  <a:pt x="1425" y="188"/>
                  <a:pt x="1425" y="188"/>
                </a:cubicBezTo>
                <a:cubicBezTo>
                  <a:pt x="1423" y="184"/>
                  <a:pt x="1420" y="179"/>
                  <a:pt x="1418" y="176"/>
                </a:cubicBezTo>
                <a:cubicBezTo>
                  <a:pt x="1420" y="174"/>
                  <a:pt x="1423" y="172"/>
                  <a:pt x="1425" y="170"/>
                </a:cubicBezTo>
                <a:cubicBezTo>
                  <a:pt x="1425" y="170"/>
                  <a:pt x="1425" y="170"/>
                  <a:pt x="1425" y="170"/>
                </a:cubicBezTo>
                <a:cubicBezTo>
                  <a:pt x="1423" y="172"/>
                  <a:pt x="1420" y="173"/>
                  <a:pt x="1417" y="175"/>
                </a:cubicBezTo>
                <a:cubicBezTo>
                  <a:pt x="1416" y="173"/>
                  <a:pt x="1415" y="172"/>
                  <a:pt x="1414" y="170"/>
                </a:cubicBezTo>
                <a:cubicBezTo>
                  <a:pt x="1418" y="168"/>
                  <a:pt x="1421" y="166"/>
                  <a:pt x="1425" y="165"/>
                </a:cubicBezTo>
                <a:cubicBezTo>
                  <a:pt x="1425" y="164"/>
                  <a:pt x="1425" y="164"/>
                  <a:pt x="1425" y="164"/>
                </a:cubicBezTo>
                <a:cubicBezTo>
                  <a:pt x="1421" y="166"/>
                  <a:pt x="1418" y="168"/>
                  <a:pt x="1414" y="170"/>
                </a:cubicBezTo>
                <a:cubicBezTo>
                  <a:pt x="1413" y="169"/>
                  <a:pt x="1413" y="169"/>
                  <a:pt x="1413" y="169"/>
                </a:cubicBezTo>
                <a:cubicBezTo>
                  <a:pt x="1416" y="165"/>
                  <a:pt x="1419" y="161"/>
                  <a:pt x="1421" y="157"/>
                </a:cubicBezTo>
                <a:cubicBezTo>
                  <a:pt x="1423" y="156"/>
                  <a:pt x="1424" y="156"/>
                  <a:pt x="1425" y="155"/>
                </a:cubicBezTo>
                <a:cubicBezTo>
                  <a:pt x="1425" y="155"/>
                  <a:pt x="1425" y="155"/>
                  <a:pt x="1425" y="155"/>
                </a:cubicBezTo>
                <a:cubicBezTo>
                  <a:pt x="1424" y="155"/>
                  <a:pt x="1423" y="156"/>
                  <a:pt x="1422" y="156"/>
                </a:cubicBezTo>
                <a:cubicBezTo>
                  <a:pt x="1423" y="154"/>
                  <a:pt x="1424" y="152"/>
                  <a:pt x="1425" y="150"/>
                </a:cubicBezTo>
                <a:cubicBezTo>
                  <a:pt x="1425" y="149"/>
                  <a:pt x="1425" y="149"/>
                  <a:pt x="1425" y="149"/>
                </a:cubicBezTo>
                <a:cubicBezTo>
                  <a:pt x="1424" y="151"/>
                  <a:pt x="1423" y="154"/>
                  <a:pt x="1421" y="156"/>
                </a:cubicBezTo>
                <a:cubicBezTo>
                  <a:pt x="1417" y="158"/>
                  <a:pt x="1412" y="160"/>
                  <a:pt x="1407" y="162"/>
                </a:cubicBezTo>
                <a:cubicBezTo>
                  <a:pt x="1406" y="160"/>
                  <a:pt x="1404" y="158"/>
                  <a:pt x="1402" y="156"/>
                </a:cubicBezTo>
                <a:cubicBezTo>
                  <a:pt x="1402" y="154"/>
                  <a:pt x="1402" y="153"/>
                  <a:pt x="1402" y="151"/>
                </a:cubicBezTo>
                <a:cubicBezTo>
                  <a:pt x="1410" y="149"/>
                  <a:pt x="1418" y="146"/>
                  <a:pt x="1425" y="144"/>
                </a:cubicBezTo>
                <a:cubicBezTo>
                  <a:pt x="1425" y="143"/>
                  <a:pt x="1425" y="143"/>
                  <a:pt x="1425" y="143"/>
                </a:cubicBezTo>
                <a:cubicBezTo>
                  <a:pt x="1418" y="146"/>
                  <a:pt x="1410" y="148"/>
                  <a:pt x="1402" y="151"/>
                </a:cubicBezTo>
                <a:cubicBezTo>
                  <a:pt x="1403" y="146"/>
                  <a:pt x="1403" y="142"/>
                  <a:pt x="1402" y="137"/>
                </a:cubicBezTo>
                <a:cubicBezTo>
                  <a:pt x="1408" y="136"/>
                  <a:pt x="1414" y="134"/>
                  <a:pt x="1420" y="132"/>
                </a:cubicBezTo>
                <a:cubicBezTo>
                  <a:pt x="1421" y="134"/>
                  <a:pt x="1423" y="136"/>
                  <a:pt x="1425" y="138"/>
                </a:cubicBezTo>
                <a:cubicBezTo>
                  <a:pt x="1425" y="137"/>
                  <a:pt x="1425" y="137"/>
                  <a:pt x="1425" y="137"/>
                </a:cubicBezTo>
                <a:cubicBezTo>
                  <a:pt x="1423" y="135"/>
                  <a:pt x="1422" y="134"/>
                  <a:pt x="1420" y="132"/>
                </a:cubicBezTo>
                <a:cubicBezTo>
                  <a:pt x="1422" y="132"/>
                  <a:pt x="1423" y="131"/>
                  <a:pt x="1425" y="130"/>
                </a:cubicBezTo>
                <a:cubicBezTo>
                  <a:pt x="1425" y="130"/>
                  <a:pt x="1425" y="130"/>
                  <a:pt x="1425" y="130"/>
                </a:cubicBezTo>
                <a:cubicBezTo>
                  <a:pt x="1423" y="131"/>
                  <a:pt x="1422" y="131"/>
                  <a:pt x="1420" y="132"/>
                </a:cubicBezTo>
                <a:cubicBezTo>
                  <a:pt x="1420" y="132"/>
                  <a:pt x="1420" y="132"/>
                  <a:pt x="1420" y="132"/>
                </a:cubicBezTo>
                <a:cubicBezTo>
                  <a:pt x="1416" y="128"/>
                  <a:pt x="1412" y="125"/>
                  <a:pt x="1407" y="121"/>
                </a:cubicBezTo>
                <a:cubicBezTo>
                  <a:pt x="1413" y="120"/>
                  <a:pt x="1419" y="118"/>
                  <a:pt x="1425" y="116"/>
                </a:cubicBezTo>
                <a:cubicBezTo>
                  <a:pt x="1425" y="116"/>
                  <a:pt x="1425" y="116"/>
                  <a:pt x="1425" y="116"/>
                </a:cubicBezTo>
                <a:cubicBezTo>
                  <a:pt x="1419" y="117"/>
                  <a:pt x="1413" y="119"/>
                  <a:pt x="1407" y="121"/>
                </a:cubicBezTo>
                <a:cubicBezTo>
                  <a:pt x="1403" y="118"/>
                  <a:pt x="1400" y="116"/>
                  <a:pt x="1396" y="113"/>
                </a:cubicBezTo>
                <a:cubicBezTo>
                  <a:pt x="1395" y="112"/>
                  <a:pt x="1394" y="111"/>
                  <a:pt x="1394" y="109"/>
                </a:cubicBezTo>
                <a:cubicBezTo>
                  <a:pt x="1405" y="106"/>
                  <a:pt x="1416" y="103"/>
                  <a:pt x="1425" y="101"/>
                </a:cubicBezTo>
                <a:cubicBezTo>
                  <a:pt x="1425" y="100"/>
                  <a:pt x="1425" y="100"/>
                  <a:pt x="1425" y="100"/>
                </a:cubicBezTo>
                <a:cubicBezTo>
                  <a:pt x="1416" y="103"/>
                  <a:pt x="1405" y="106"/>
                  <a:pt x="1394" y="109"/>
                </a:cubicBezTo>
                <a:cubicBezTo>
                  <a:pt x="1391" y="103"/>
                  <a:pt x="1387" y="97"/>
                  <a:pt x="1383" y="91"/>
                </a:cubicBezTo>
                <a:cubicBezTo>
                  <a:pt x="1380" y="86"/>
                  <a:pt x="1376" y="81"/>
                  <a:pt x="1373" y="75"/>
                </a:cubicBezTo>
                <a:cubicBezTo>
                  <a:pt x="1392" y="81"/>
                  <a:pt x="1410" y="90"/>
                  <a:pt x="1425" y="100"/>
                </a:cubicBezTo>
                <a:cubicBezTo>
                  <a:pt x="1425" y="99"/>
                  <a:pt x="1425" y="99"/>
                  <a:pt x="1425" y="99"/>
                </a:cubicBezTo>
                <a:cubicBezTo>
                  <a:pt x="1410" y="89"/>
                  <a:pt x="1392" y="81"/>
                  <a:pt x="1372" y="75"/>
                </a:cubicBezTo>
                <a:cubicBezTo>
                  <a:pt x="1367" y="66"/>
                  <a:pt x="1361" y="58"/>
                  <a:pt x="1356" y="49"/>
                </a:cubicBezTo>
                <a:cubicBezTo>
                  <a:pt x="1373" y="52"/>
                  <a:pt x="1389" y="56"/>
                  <a:pt x="1403" y="61"/>
                </a:cubicBezTo>
                <a:cubicBezTo>
                  <a:pt x="1405" y="64"/>
                  <a:pt x="1408" y="68"/>
                  <a:pt x="1410" y="71"/>
                </a:cubicBezTo>
                <a:cubicBezTo>
                  <a:pt x="1417" y="80"/>
                  <a:pt x="1422" y="90"/>
                  <a:pt x="1425" y="99"/>
                </a:cubicBezTo>
                <a:cubicBezTo>
                  <a:pt x="1425" y="97"/>
                  <a:pt x="1425" y="97"/>
                  <a:pt x="1425" y="97"/>
                </a:cubicBezTo>
                <a:cubicBezTo>
                  <a:pt x="1422" y="89"/>
                  <a:pt x="1417" y="80"/>
                  <a:pt x="1410" y="70"/>
                </a:cubicBezTo>
                <a:cubicBezTo>
                  <a:pt x="1408" y="68"/>
                  <a:pt x="1406" y="65"/>
                  <a:pt x="1404" y="62"/>
                </a:cubicBezTo>
                <a:cubicBezTo>
                  <a:pt x="1411" y="64"/>
                  <a:pt x="1418" y="67"/>
                  <a:pt x="1425" y="70"/>
                </a:cubicBezTo>
                <a:cubicBezTo>
                  <a:pt x="1425" y="70"/>
                  <a:pt x="1425" y="70"/>
                  <a:pt x="1425" y="70"/>
                </a:cubicBezTo>
                <a:cubicBezTo>
                  <a:pt x="1418" y="67"/>
                  <a:pt x="1411" y="64"/>
                  <a:pt x="1404" y="61"/>
                </a:cubicBezTo>
                <a:cubicBezTo>
                  <a:pt x="1397" y="51"/>
                  <a:pt x="1390" y="41"/>
                  <a:pt x="1384" y="32"/>
                </a:cubicBezTo>
                <a:cubicBezTo>
                  <a:pt x="1399" y="35"/>
                  <a:pt x="1412" y="39"/>
                  <a:pt x="1425" y="43"/>
                </a:cubicBezTo>
                <a:cubicBezTo>
                  <a:pt x="1425" y="43"/>
                  <a:pt x="1425" y="43"/>
                  <a:pt x="1425" y="43"/>
                </a:cubicBezTo>
                <a:cubicBezTo>
                  <a:pt x="1412" y="38"/>
                  <a:pt x="1398" y="34"/>
                  <a:pt x="1384" y="32"/>
                </a:cubicBezTo>
                <a:cubicBezTo>
                  <a:pt x="1378" y="23"/>
                  <a:pt x="1373" y="14"/>
                  <a:pt x="1368" y="5"/>
                </a:cubicBezTo>
                <a:cubicBezTo>
                  <a:pt x="1383" y="7"/>
                  <a:pt x="1397" y="9"/>
                  <a:pt x="1411" y="12"/>
                </a:cubicBezTo>
                <a:cubicBezTo>
                  <a:pt x="1415" y="18"/>
                  <a:pt x="1420" y="25"/>
                  <a:pt x="1425" y="32"/>
                </a:cubicBezTo>
                <a:cubicBezTo>
                  <a:pt x="1425" y="32"/>
                  <a:pt x="1425" y="32"/>
                  <a:pt x="1425" y="32"/>
                </a:cubicBezTo>
                <a:cubicBezTo>
                  <a:pt x="1420" y="25"/>
                  <a:pt x="1416" y="18"/>
                  <a:pt x="1412" y="12"/>
                </a:cubicBezTo>
                <a:cubicBezTo>
                  <a:pt x="1416" y="13"/>
                  <a:pt x="1421" y="14"/>
                  <a:pt x="1425" y="15"/>
                </a:cubicBezTo>
                <a:cubicBezTo>
                  <a:pt x="1425" y="14"/>
                  <a:pt x="1425" y="14"/>
                  <a:pt x="1425" y="14"/>
                </a:cubicBezTo>
                <a:cubicBezTo>
                  <a:pt x="1420" y="13"/>
                  <a:pt x="1416" y="12"/>
                  <a:pt x="1411" y="11"/>
                </a:cubicBezTo>
                <a:cubicBezTo>
                  <a:pt x="1409" y="7"/>
                  <a:pt x="1406" y="4"/>
                  <a:pt x="1404" y="0"/>
                </a:cubicBezTo>
                <a:cubicBezTo>
                  <a:pt x="1403" y="0"/>
                  <a:pt x="1403" y="0"/>
                  <a:pt x="1403" y="0"/>
                </a:cubicBezTo>
                <a:cubicBezTo>
                  <a:pt x="1406" y="3"/>
                  <a:pt x="1408" y="7"/>
                  <a:pt x="1411" y="11"/>
                </a:cubicBezTo>
                <a:cubicBezTo>
                  <a:pt x="1397" y="8"/>
                  <a:pt x="1382" y="6"/>
                  <a:pt x="1367" y="5"/>
                </a:cubicBezTo>
                <a:cubicBezTo>
                  <a:pt x="1366" y="3"/>
                  <a:pt x="1365" y="1"/>
                  <a:pt x="1364" y="0"/>
                </a:cubicBezTo>
                <a:cubicBezTo>
                  <a:pt x="1364" y="0"/>
                  <a:pt x="1364" y="0"/>
                  <a:pt x="1364" y="0"/>
                </a:cubicBezTo>
                <a:cubicBezTo>
                  <a:pt x="1365" y="1"/>
                  <a:pt x="1366" y="3"/>
                  <a:pt x="1367" y="5"/>
                </a:cubicBezTo>
                <a:cubicBezTo>
                  <a:pt x="1364" y="5"/>
                  <a:pt x="1361" y="4"/>
                  <a:pt x="1359" y="4"/>
                </a:cubicBezTo>
                <a:cubicBezTo>
                  <a:pt x="1349" y="4"/>
                  <a:pt x="1339" y="3"/>
                  <a:pt x="1330" y="3"/>
                </a:cubicBezTo>
                <a:cubicBezTo>
                  <a:pt x="1329" y="2"/>
                  <a:pt x="1329" y="1"/>
                  <a:pt x="1328" y="0"/>
                </a:cubicBezTo>
                <a:cubicBezTo>
                  <a:pt x="1327" y="0"/>
                  <a:pt x="1327" y="0"/>
                  <a:pt x="1327" y="0"/>
                </a:cubicBezTo>
                <a:cubicBezTo>
                  <a:pt x="1328" y="1"/>
                  <a:pt x="1329" y="2"/>
                  <a:pt x="1329" y="3"/>
                </a:cubicBezTo>
                <a:cubicBezTo>
                  <a:pt x="1319" y="3"/>
                  <a:pt x="1310" y="2"/>
                  <a:pt x="1300" y="2"/>
                </a:cubicBezTo>
                <a:cubicBezTo>
                  <a:pt x="1298" y="2"/>
                  <a:pt x="1296" y="2"/>
                  <a:pt x="1294" y="2"/>
                </a:cubicBezTo>
                <a:cubicBezTo>
                  <a:pt x="1294" y="2"/>
                  <a:pt x="1293" y="1"/>
                  <a:pt x="1293" y="0"/>
                </a:cubicBezTo>
                <a:cubicBezTo>
                  <a:pt x="1292" y="0"/>
                  <a:pt x="1292" y="0"/>
                  <a:pt x="1292" y="0"/>
                </a:cubicBezTo>
                <a:cubicBezTo>
                  <a:pt x="1293" y="1"/>
                  <a:pt x="1293" y="2"/>
                  <a:pt x="1293" y="2"/>
                </a:cubicBezTo>
                <a:cubicBezTo>
                  <a:pt x="1283" y="3"/>
                  <a:pt x="1272" y="3"/>
                  <a:pt x="1261" y="3"/>
                </a:cubicBezTo>
                <a:cubicBezTo>
                  <a:pt x="1261" y="2"/>
                  <a:pt x="1261" y="1"/>
                  <a:pt x="1260" y="0"/>
                </a:cubicBezTo>
                <a:cubicBezTo>
                  <a:pt x="1260" y="0"/>
                  <a:pt x="1260" y="0"/>
                  <a:pt x="1260" y="0"/>
                </a:cubicBezTo>
                <a:cubicBezTo>
                  <a:pt x="1260" y="1"/>
                  <a:pt x="1260" y="2"/>
                  <a:pt x="1261" y="3"/>
                </a:cubicBezTo>
                <a:cubicBezTo>
                  <a:pt x="1251" y="4"/>
                  <a:pt x="1241" y="5"/>
                  <a:pt x="1231" y="5"/>
                </a:cubicBezTo>
                <a:cubicBezTo>
                  <a:pt x="1231" y="3"/>
                  <a:pt x="1230" y="2"/>
                  <a:pt x="1230" y="0"/>
                </a:cubicBezTo>
                <a:cubicBezTo>
                  <a:pt x="1229" y="0"/>
                  <a:pt x="1229" y="0"/>
                  <a:pt x="1229" y="0"/>
                </a:cubicBezTo>
                <a:cubicBezTo>
                  <a:pt x="1230" y="2"/>
                  <a:pt x="1230" y="4"/>
                  <a:pt x="1231" y="5"/>
                </a:cubicBezTo>
                <a:cubicBezTo>
                  <a:pt x="1221" y="6"/>
                  <a:pt x="1212" y="7"/>
                  <a:pt x="1203" y="9"/>
                </a:cubicBezTo>
                <a:cubicBezTo>
                  <a:pt x="1203" y="6"/>
                  <a:pt x="1202" y="3"/>
                  <a:pt x="1201" y="0"/>
                </a:cubicBezTo>
                <a:cubicBezTo>
                  <a:pt x="1201" y="0"/>
                  <a:pt x="1201" y="0"/>
                  <a:pt x="1201" y="0"/>
                </a:cubicBezTo>
                <a:cubicBezTo>
                  <a:pt x="1201" y="3"/>
                  <a:pt x="1202" y="6"/>
                  <a:pt x="1203" y="9"/>
                </a:cubicBezTo>
                <a:cubicBezTo>
                  <a:pt x="1194" y="10"/>
                  <a:pt x="1186" y="11"/>
                  <a:pt x="1177" y="13"/>
                </a:cubicBezTo>
                <a:cubicBezTo>
                  <a:pt x="1177" y="8"/>
                  <a:pt x="1176" y="4"/>
                  <a:pt x="1176" y="0"/>
                </a:cubicBezTo>
                <a:cubicBezTo>
                  <a:pt x="1176" y="0"/>
                  <a:pt x="1176" y="0"/>
                  <a:pt x="1176" y="0"/>
                </a:cubicBezTo>
                <a:cubicBezTo>
                  <a:pt x="1176" y="4"/>
                  <a:pt x="1176" y="8"/>
                  <a:pt x="1177" y="13"/>
                </a:cubicBezTo>
                <a:cubicBezTo>
                  <a:pt x="1169" y="14"/>
                  <a:pt x="1161" y="16"/>
                  <a:pt x="1154" y="18"/>
                </a:cubicBezTo>
                <a:cubicBezTo>
                  <a:pt x="1154" y="12"/>
                  <a:pt x="1154" y="6"/>
                  <a:pt x="1154" y="0"/>
                </a:cubicBezTo>
                <a:cubicBezTo>
                  <a:pt x="1154" y="0"/>
                  <a:pt x="1154" y="0"/>
                  <a:pt x="1154" y="0"/>
                </a:cubicBezTo>
                <a:cubicBezTo>
                  <a:pt x="1155" y="0"/>
                  <a:pt x="1155" y="0"/>
                  <a:pt x="1156" y="0"/>
                </a:cubicBezTo>
                <a:cubicBezTo>
                  <a:pt x="1154" y="0"/>
                  <a:pt x="1154" y="0"/>
                  <a:pt x="1154" y="0"/>
                </a:cubicBezTo>
                <a:cubicBezTo>
                  <a:pt x="1154" y="0"/>
                  <a:pt x="1154" y="0"/>
                  <a:pt x="1154" y="0"/>
                </a:cubicBezTo>
                <a:cubicBezTo>
                  <a:pt x="1147" y="2"/>
                  <a:pt x="1141" y="4"/>
                  <a:pt x="1135" y="7"/>
                </a:cubicBezTo>
                <a:cubicBezTo>
                  <a:pt x="1136" y="4"/>
                  <a:pt x="1136" y="2"/>
                  <a:pt x="1137" y="0"/>
                </a:cubicBezTo>
                <a:cubicBezTo>
                  <a:pt x="1136" y="0"/>
                  <a:pt x="1136" y="0"/>
                  <a:pt x="1136" y="0"/>
                </a:cubicBezTo>
                <a:cubicBezTo>
                  <a:pt x="1136" y="2"/>
                  <a:pt x="1135" y="4"/>
                  <a:pt x="1135" y="7"/>
                </a:cubicBezTo>
                <a:cubicBezTo>
                  <a:pt x="1129" y="9"/>
                  <a:pt x="1124" y="11"/>
                  <a:pt x="1119" y="14"/>
                </a:cubicBezTo>
                <a:cubicBezTo>
                  <a:pt x="1121" y="9"/>
                  <a:pt x="1123" y="4"/>
                  <a:pt x="1126" y="0"/>
                </a:cubicBezTo>
                <a:cubicBezTo>
                  <a:pt x="1125" y="0"/>
                  <a:pt x="1125" y="0"/>
                  <a:pt x="1125" y="0"/>
                </a:cubicBezTo>
                <a:cubicBezTo>
                  <a:pt x="1123" y="4"/>
                  <a:pt x="1120" y="9"/>
                  <a:pt x="1119" y="14"/>
                </a:cubicBezTo>
                <a:cubicBezTo>
                  <a:pt x="1106" y="20"/>
                  <a:pt x="1095" y="27"/>
                  <a:pt x="1086" y="35"/>
                </a:cubicBezTo>
                <a:cubicBezTo>
                  <a:pt x="1095" y="22"/>
                  <a:pt x="1107" y="10"/>
                  <a:pt x="1122" y="0"/>
                </a:cubicBezTo>
                <a:cubicBezTo>
                  <a:pt x="1121" y="0"/>
                  <a:pt x="1121" y="0"/>
                  <a:pt x="1121" y="0"/>
                </a:cubicBezTo>
                <a:cubicBezTo>
                  <a:pt x="1106" y="10"/>
                  <a:pt x="1093" y="22"/>
                  <a:pt x="1084" y="36"/>
                </a:cubicBezTo>
                <a:close/>
                <a:moveTo>
                  <a:pt x="1083" y="38"/>
                </a:moveTo>
                <a:cubicBezTo>
                  <a:pt x="1081" y="42"/>
                  <a:pt x="1079" y="46"/>
                  <a:pt x="1077" y="50"/>
                </a:cubicBezTo>
                <a:cubicBezTo>
                  <a:pt x="1072" y="53"/>
                  <a:pt x="1067" y="57"/>
                  <a:pt x="1063" y="60"/>
                </a:cubicBezTo>
                <a:cubicBezTo>
                  <a:pt x="1069" y="52"/>
                  <a:pt x="1076" y="44"/>
                  <a:pt x="1083" y="38"/>
                </a:cubicBezTo>
                <a:close/>
                <a:moveTo>
                  <a:pt x="1285" y="791"/>
                </a:moveTo>
                <a:cubicBezTo>
                  <a:pt x="1284" y="793"/>
                  <a:pt x="1284" y="794"/>
                  <a:pt x="1283" y="795"/>
                </a:cubicBezTo>
                <a:cubicBezTo>
                  <a:pt x="1283" y="796"/>
                  <a:pt x="1282" y="797"/>
                  <a:pt x="1281" y="798"/>
                </a:cubicBezTo>
                <a:cubicBezTo>
                  <a:pt x="1282" y="796"/>
                  <a:pt x="1283" y="794"/>
                  <a:pt x="1284" y="792"/>
                </a:cubicBezTo>
                <a:cubicBezTo>
                  <a:pt x="1284" y="792"/>
                  <a:pt x="1285" y="792"/>
                  <a:pt x="1285" y="791"/>
                </a:cubicBezTo>
                <a:cubicBezTo>
                  <a:pt x="1285" y="791"/>
                  <a:pt x="1285" y="791"/>
                  <a:pt x="1285" y="791"/>
                </a:cubicBezTo>
                <a:close/>
                <a:moveTo>
                  <a:pt x="1328" y="716"/>
                </a:moveTo>
                <a:cubicBezTo>
                  <a:pt x="1329" y="715"/>
                  <a:pt x="1330" y="714"/>
                  <a:pt x="1331" y="713"/>
                </a:cubicBezTo>
                <a:cubicBezTo>
                  <a:pt x="1330" y="716"/>
                  <a:pt x="1329" y="720"/>
                  <a:pt x="1328" y="723"/>
                </a:cubicBezTo>
                <a:cubicBezTo>
                  <a:pt x="1328" y="724"/>
                  <a:pt x="1328" y="724"/>
                  <a:pt x="1328" y="724"/>
                </a:cubicBezTo>
                <a:cubicBezTo>
                  <a:pt x="1325" y="726"/>
                  <a:pt x="1323" y="728"/>
                  <a:pt x="1321" y="730"/>
                </a:cubicBezTo>
                <a:cubicBezTo>
                  <a:pt x="1322" y="728"/>
                  <a:pt x="1322" y="727"/>
                  <a:pt x="1323" y="725"/>
                </a:cubicBezTo>
                <a:cubicBezTo>
                  <a:pt x="1325" y="722"/>
                  <a:pt x="1327" y="719"/>
                  <a:pt x="1328" y="716"/>
                </a:cubicBezTo>
                <a:close/>
                <a:moveTo>
                  <a:pt x="1324" y="722"/>
                </a:moveTo>
                <a:cubicBezTo>
                  <a:pt x="1324" y="722"/>
                  <a:pt x="1325" y="721"/>
                  <a:pt x="1325" y="721"/>
                </a:cubicBezTo>
                <a:cubicBezTo>
                  <a:pt x="1325" y="720"/>
                  <a:pt x="1326" y="720"/>
                  <a:pt x="1326" y="719"/>
                </a:cubicBezTo>
                <a:cubicBezTo>
                  <a:pt x="1325" y="720"/>
                  <a:pt x="1325" y="721"/>
                  <a:pt x="1324" y="722"/>
                </a:cubicBezTo>
                <a:close/>
                <a:moveTo>
                  <a:pt x="1343" y="694"/>
                </a:moveTo>
                <a:cubicBezTo>
                  <a:pt x="1342" y="697"/>
                  <a:pt x="1341" y="700"/>
                  <a:pt x="1340" y="703"/>
                </a:cubicBezTo>
                <a:cubicBezTo>
                  <a:pt x="1337" y="706"/>
                  <a:pt x="1335" y="709"/>
                  <a:pt x="1332" y="711"/>
                </a:cubicBezTo>
                <a:cubicBezTo>
                  <a:pt x="1332" y="711"/>
                  <a:pt x="1333" y="710"/>
                  <a:pt x="1333" y="709"/>
                </a:cubicBezTo>
                <a:lnTo>
                  <a:pt x="1343" y="694"/>
                </a:lnTo>
                <a:close/>
                <a:moveTo>
                  <a:pt x="1334" y="707"/>
                </a:moveTo>
                <a:cubicBezTo>
                  <a:pt x="1334" y="705"/>
                  <a:pt x="1335" y="704"/>
                  <a:pt x="1336" y="702"/>
                </a:cubicBezTo>
                <a:cubicBezTo>
                  <a:pt x="1337" y="700"/>
                  <a:pt x="1339" y="698"/>
                  <a:pt x="1341" y="696"/>
                </a:cubicBezTo>
                <a:lnTo>
                  <a:pt x="1334" y="707"/>
                </a:lnTo>
                <a:close/>
                <a:moveTo>
                  <a:pt x="1415" y="570"/>
                </a:moveTo>
                <a:cubicBezTo>
                  <a:pt x="1415" y="570"/>
                  <a:pt x="1415" y="570"/>
                  <a:pt x="1415" y="570"/>
                </a:cubicBezTo>
                <a:cubicBezTo>
                  <a:pt x="1414" y="571"/>
                  <a:pt x="1413" y="571"/>
                  <a:pt x="1413" y="572"/>
                </a:cubicBezTo>
                <a:cubicBezTo>
                  <a:pt x="1414" y="570"/>
                  <a:pt x="1415" y="567"/>
                  <a:pt x="1416" y="565"/>
                </a:cubicBezTo>
                <a:cubicBezTo>
                  <a:pt x="1416" y="567"/>
                  <a:pt x="1415" y="568"/>
                  <a:pt x="1415" y="570"/>
                </a:cubicBezTo>
                <a:close/>
                <a:moveTo>
                  <a:pt x="1418" y="563"/>
                </a:moveTo>
                <a:cubicBezTo>
                  <a:pt x="1419" y="561"/>
                  <a:pt x="1420" y="560"/>
                  <a:pt x="1421" y="558"/>
                </a:cubicBezTo>
                <a:cubicBezTo>
                  <a:pt x="1419" y="561"/>
                  <a:pt x="1418" y="564"/>
                  <a:pt x="1416" y="567"/>
                </a:cubicBezTo>
                <a:cubicBezTo>
                  <a:pt x="1417" y="566"/>
                  <a:pt x="1417" y="564"/>
                  <a:pt x="1418" y="563"/>
                </a:cubicBezTo>
                <a:close/>
                <a:moveTo>
                  <a:pt x="1414" y="571"/>
                </a:moveTo>
                <a:cubicBezTo>
                  <a:pt x="1412" y="575"/>
                  <a:pt x="1410" y="579"/>
                  <a:pt x="1408" y="583"/>
                </a:cubicBezTo>
                <a:cubicBezTo>
                  <a:pt x="1409" y="580"/>
                  <a:pt x="1411" y="576"/>
                  <a:pt x="1412" y="573"/>
                </a:cubicBezTo>
                <a:cubicBezTo>
                  <a:pt x="1413" y="573"/>
                  <a:pt x="1413" y="572"/>
                  <a:pt x="1414" y="571"/>
                </a:cubicBezTo>
                <a:close/>
                <a:moveTo>
                  <a:pt x="1414" y="572"/>
                </a:moveTo>
                <a:cubicBezTo>
                  <a:pt x="1413" y="576"/>
                  <a:pt x="1412" y="579"/>
                  <a:pt x="1411" y="583"/>
                </a:cubicBezTo>
                <a:cubicBezTo>
                  <a:pt x="1409" y="585"/>
                  <a:pt x="1408" y="586"/>
                  <a:pt x="1406" y="588"/>
                </a:cubicBezTo>
                <a:cubicBezTo>
                  <a:pt x="1406" y="588"/>
                  <a:pt x="1406" y="587"/>
                  <a:pt x="1406" y="587"/>
                </a:cubicBezTo>
                <a:cubicBezTo>
                  <a:pt x="1409" y="582"/>
                  <a:pt x="1412" y="577"/>
                  <a:pt x="1414" y="572"/>
                </a:cubicBezTo>
                <a:close/>
                <a:moveTo>
                  <a:pt x="1411" y="584"/>
                </a:moveTo>
                <a:cubicBezTo>
                  <a:pt x="1410" y="588"/>
                  <a:pt x="1410" y="591"/>
                  <a:pt x="1409" y="595"/>
                </a:cubicBezTo>
                <a:cubicBezTo>
                  <a:pt x="1407" y="597"/>
                  <a:pt x="1404" y="599"/>
                  <a:pt x="1402" y="601"/>
                </a:cubicBezTo>
                <a:cubicBezTo>
                  <a:pt x="1403" y="597"/>
                  <a:pt x="1404" y="593"/>
                  <a:pt x="1406" y="589"/>
                </a:cubicBezTo>
                <a:cubicBezTo>
                  <a:pt x="1407" y="587"/>
                  <a:pt x="1409" y="586"/>
                  <a:pt x="1411" y="584"/>
                </a:cubicBezTo>
                <a:close/>
                <a:moveTo>
                  <a:pt x="1361" y="675"/>
                </a:moveTo>
                <a:cubicBezTo>
                  <a:pt x="1361" y="672"/>
                  <a:pt x="1362" y="669"/>
                  <a:pt x="1363" y="666"/>
                </a:cubicBezTo>
                <a:cubicBezTo>
                  <a:pt x="1365" y="664"/>
                  <a:pt x="1368" y="662"/>
                  <a:pt x="1370" y="659"/>
                </a:cubicBezTo>
                <a:cubicBezTo>
                  <a:pt x="1371" y="659"/>
                  <a:pt x="1371" y="659"/>
                  <a:pt x="1371" y="659"/>
                </a:cubicBezTo>
                <a:cubicBezTo>
                  <a:pt x="1371" y="661"/>
                  <a:pt x="1371" y="663"/>
                  <a:pt x="1371" y="665"/>
                </a:cubicBezTo>
                <a:cubicBezTo>
                  <a:pt x="1369" y="667"/>
                  <a:pt x="1369" y="667"/>
                  <a:pt x="1369" y="667"/>
                </a:cubicBezTo>
                <a:cubicBezTo>
                  <a:pt x="1368" y="668"/>
                  <a:pt x="1367" y="669"/>
                  <a:pt x="1367" y="670"/>
                </a:cubicBezTo>
                <a:cubicBezTo>
                  <a:pt x="1365" y="672"/>
                  <a:pt x="1363" y="673"/>
                  <a:pt x="1361" y="675"/>
                </a:cubicBezTo>
                <a:close/>
                <a:moveTo>
                  <a:pt x="1365" y="672"/>
                </a:moveTo>
                <a:cubicBezTo>
                  <a:pt x="1364" y="674"/>
                  <a:pt x="1362" y="676"/>
                  <a:pt x="1361" y="678"/>
                </a:cubicBezTo>
                <a:cubicBezTo>
                  <a:pt x="1361" y="678"/>
                  <a:pt x="1361" y="677"/>
                  <a:pt x="1361" y="676"/>
                </a:cubicBezTo>
                <a:cubicBezTo>
                  <a:pt x="1362" y="675"/>
                  <a:pt x="1364" y="673"/>
                  <a:pt x="1365" y="672"/>
                </a:cubicBezTo>
                <a:close/>
                <a:moveTo>
                  <a:pt x="1362" y="666"/>
                </a:moveTo>
                <a:cubicBezTo>
                  <a:pt x="1360" y="668"/>
                  <a:pt x="1359" y="669"/>
                  <a:pt x="1357" y="671"/>
                </a:cubicBezTo>
                <a:cubicBezTo>
                  <a:pt x="1359" y="668"/>
                  <a:pt x="1361" y="665"/>
                  <a:pt x="1363" y="661"/>
                </a:cubicBezTo>
                <a:cubicBezTo>
                  <a:pt x="1363" y="661"/>
                  <a:pt x="1363" y="661"/>
                  <a:pt x="1363" y="661"/>
                </a:cubicBezTo>
                <a:cubicBezTo>
                  <a:pt x="1363" y="663"/>
                  <a:pt x="1362" y="664"/>
                  <a:pt x="1362" y="666"/>
                </a:cubicBezTo>
                <a:close/>
                <a:moveTo>
                  <a:pt x="1382" y="656"/>
                </a:moveTo>
                <a:cubicBezTo>
                  <a:pt x="1378" y="659"/>
                  <a:pt x="1375" y="663"/>
                  <a:pt x="1371" y="666"/>
                </a:cubicBezTo>
                <a:cubicBezTo>
                  <a:pt x="1371" y="666"/>
                  <a:pt x="1371" y="665"/>
                  <a:pt x="1371" y="665"/>
                </a:cubicBezTo>
                <a:cubicBezTo>
                  <a:pt x="1375" y="660"/>
                  <a:pt x="1378" y="655"/>
                  <a:pt x="1382" y="651"/>
                </a:cubicBezTo>
                <a:cubicBezTo>
                  <a:pt x="1382" y="652"/>
                  <a:pt x="1382" y="654"/>
                  <a:pt x="1382" y="656"/>
                </a:cubicBezTo>
                <a:close/>
                <a:moveTo>
                  <a:pt x="1382" y="661"/>
                </a:moveTo>
                <a:cubicBezTo>
                  <a:pt x="1381" y="662"/>
                  <a:pt x="1380" y="664"/>
                  <a:pt x="1378" y="665"/>
                </a:cubicBezTo>
                <a:cubicBezTo>
                  <a:pt x="1376" y="668"/>
                  <a:pt x="1373" y="671"/>
                  <a:pt x="1371" y="673"/>
                </a:cubicBezTo>
                <a:cubicBezTo>
                  <a:pt x="1371" y="671"/>
                  <a:pt x="1371" y="669"/>
                  <a:pt x="1371" y="667"/>
                </a:cubicBezTo>
                <a:cubicBezTo>
                  <a:pt x="1374" y="663"/>
                  <a:pt x="1378" y="660"/>
                  <a:pt x="1382" y="656"/>
                </a:cubicBezTo>
                <a:cubicBezTo>
                  <a:pt x="1382" y="658"/>
                  <a:pt x="1382" y="659"/>
                  <a:pt x="1382" y="661"/>
                </a:cubicBezTo>
                <a:close/>
                <a:moveTo>
                  <a:pt x="1371" y="664"/>
                </a:moveTo>
                <a:cubicBezTo>
                  <a:pt x="1371" y="662"/>
                  <a:pt x="1371" y="660"/>
                  <a:pt x="1372" y="658"/>
                </a:cubicBezTo>
                <a:cubicBezTo>
                  <a:pt x="1375" y="655"/>
                  <a:pt x="1379" y="652"/>
                  <a:pt x="1382" y="649"/>
                </a:cubicBezTo>
                <a:cubicBezTo>
                  <a:pt x="1382" y="649"/>
                  <a:pt x="1382" y="650"/>
                  <a:pt x="1382" y="650"/>
                </a:cubicBezTo>
                <a:cubicBezTo>
                  <a:pt x="1378" y="655"/>
                  <a:pt x="1375" y="659"/>
                  <a:pt x="1371" y="664"/>
                </a:cubicBezTo>
                <a:close/>
                <a:moveTo>
                  <a:pt x="1370" y="674"/>
                </a:moveTo>
                <a:cubicBezTo>
                  <a:pt x="1372" y="672"/>
                  <a:pt x="1374" y="670"/>
                  <a:pt x="1376" y="668"/>
                </a:cubicBezTo>
                <a:cubicBezTo>
                  <a:pt x="1374" y="671"/>
                  <a:pt x="1372" y="673"/>
                  <a:pt x="1370" y="676"/>
                </a:cubicBezTo>
                <a:cubicBezTo>
                  <a:pt x="1370" y="675"/>
                  <a:pt x="1370" y="675"/>
                  <a:pt x="1370" y="674"/>
                </a:cubicBezTo>
                <a:close/>
                <a:moveTo>
                  <a:pt x="1379" y="666"/>
                </a:moveTo>
                <a:cubicBezTo>
                  <a:pt x="1380" y="665"/>
                  <a:pt x="1381" y="664"/>
                  <a:pt x="1382" y="663"/>
                </a:cubicBezTo>
                <a:cubicBezTo>
                  <a:pt x="1382" y="664"/>
                  <a:pt x="1382" y="665"/>
                  <a:pt x="1382" y="666"/>
                </a:cubicBezTo>
                <a:cubicBezTo>
                  <a:pt x="1378" y="670"/>
                  <a:pt x="1374" y="675"/>
                  <a:pt x="1370" y="679"/>
                </a:cubicBezTo>
                <a:cubicBezTo>
                  <a:pt x="1370" y="678"/>
                  <a:pt x="1370" y="678"/>
                  <a:pt x="1370" y="677"/>
                </a:cubicBezTo>
                <a:cubicBezTo>
                  <a:pt x="1373" y="673"/>
                  <a:pt x="1376" y="669"/>
                  <a:pt x="1379" y="666"/>
                </a:cubicBezTo>
                <a:close/>
                <a:moveTo>
                  <a:pt x="1382" y="648"/>
                </a:moveTo>
                <a:cubicBezTo>
                  <a:pt x="1379" y="651"/>
                  <a:pt x="1375" y="654"/>
                  <a:pt x="1372" y="657"/>
                </a:cubicBezTo>
                <a:cubicBezTo>
                  <a:pt x="1372" y="654"/>
                  <a:pt x="1373" y="651"/>
                  <a:pt x="1373" y="647"/>
                </a:cubicBezTo>
                <a:cubicBezTo>
                  <a:pt x="1376" y="644"/>
                  <a:pt x="1379" y="642"/>
                  <a:pt x="1383" y="639"/>
                </a:cubicBezTo>
                <a:cubicBezTo>
                  <a:pt x="1382" y="642"/>
                  <a:pt x="1382" y="645"/>
                  <a:pt x="1382" y="648"/>
                </a:cubicBezTo>
                <a:close/>
                <a:moveTo>
                  <a:pt x="1373" y="647"/>
                </a:moveTo>
                <a:cubicBezTo>
                  <a:pt x="1372" y="648"/>
                  <a:pt x="1371" y="649"/>
                  <a:pt x="1370" y="650"/>
                </a:cubicBezTo>
                <a:cubicBezTo>
                  <a:pt x="1371" y="648"/>
                  <a:pt x="1372" y="646"/>
                  <a:pt x="1373" y="644"/>
                </a:cubicBezTo>
                <a:cubicBezTo>
                  <a:pt x="1373" y="644"/>
                  <a:pt x="1373" y="644"/>
                  <a:pt x="1373" y="644"/>
                </a:cubicBezTo>
                <a:cubicBezTo>
                  <a:pt x="1373" y="645"/>
                  <a:pt x="1373" y="646"/>
                  <a:pt x="1373" y="647"/>
                </a:cubicBezTo>
                <a:close/>
                <a:moveTo>
                  <a:pt x="1385" y="626"/>
                </a:moveTo>
                <a:cubicBezTo>
                  <a:pt x="1385" y="626"/>
                  <a:pt x="1385" y="626"/>
                  <a:pt x="1385" y="626"/>
                </a:cubicBezTo>
                <a:cubicBezTo>
                  <a:pt x="1385" y="626"/>
                  <a:pt x="1385" y="626"/>
                  <a:pt x="1385" y="626"/>
                </a:cubicBezTo>
                <a:cubicBezTo>
                  <a:pt x="1384" y="626"/>
                  <a:pt x="1384" y="627"/>
                  <a:pt x="1384" y="628"/>
                </a:cubicBezTo>
                <a:cubicBezTo>
                  <a:pt x="1384" y="628"/>
                  <a:pt x="1383" y="629"/>
                  <a:pt x="1382" y="629"/>
                </a:cubicBezTo>
                <a:cubicBezTo>
                  <a:pt x="1382" y="629"/>
                  <a:pt x="1382" y="629"/>
                  <a:pt x="1382" y="629"/>
                </a:cubicBezTo>
                <a:cubicBezTo>
                  <a:pt x="1382" y="629"/>
                  <a:pt x="1382" y="629"/>
                  <a:pt x="1382" y="629"/>
                </a:cubicBezTo>
                <a:cubicBezTo>
                  <a:pt x="1383" y="628"/>
                  <a:pt x="1384" y="627"/>
                  <a:pt x="1385" y="626"/>
                </a:cubicBezTo>
                <a:close/>
                <a:moveTo>
                  <a:pt x="1384" y="628"/>
                </a:moveTo>
                <a:cubicBezTo>
                  <a:pt x="1384" y="632"/>
                  <a:pt x="1383" y="635"/>
                  <a:pt x="1383" y="638"/>
                </a:cubicBezTo>
                <a:cubicBezTo>
                  <a:pt x="1380" y="641"/>
                  <a:pt x="1376" y="644"/>
                  <a:pt x="1374" y="646"/>
                </a:cubicBezTo>
                <a:cubicBezTo>
                  <a:pt x="1374" y="645"/>
                  <a:pt x="1374" y="644"/>
                  <a:pt x="1374" y="643"/>
                </a:cubicBezTo>
                <a:cubicBezTo>
                  <a:pt x="1377" y="639"/>
                  <a:pt x="1379" y="635"/>
                  <a:pt x="1381" y="631"/>
                </a:cubicBezTo>
                <a:cubicBezTo>
                  <a:pt x="1382" y="630"/>
                  <a:pt x="1383" y="629"/>
                  <a:pt x="1384" y="628"/>
                </a:cubicBezTo>
                <a:close/>
                <a:moveTo>
                  <a:pt x="1382" y="650"/>
                </a:moveTo>
                <a:cubicBezTo>
                  <a:pt x="1383" y="649"/>
                  <a:pt x="1384" y="647"/>
                  <a:pt x="1385" y="646"/>
                </a:cubicBezTo>
                <a:cubicBezTo>
                  <a:pt x="1389" y="643"/>
                  <a:pt x="1393" y="639"/>
                  <a:pt x="1397" y="635"/>
                </a:cubicBezTo>
                <a:cubicBezTo>
                  <a:pt x="1397" y="637"/>
                  <a:pt x="1397" y="639"/>
                  <a:pt x="1397" y="641"/>
                </a:cubicBezTo>
                <a:cubicBezTo>
                  <a:pt x="1392" y="645"/>
                  <a:pt x="1387" y="650"/>
                  <a:pt x="1382" y="655"/>
                </a:cubicBezTo>
                <a:cubicBezTo>
                  <a:pt x="1382" y="653"/>
                  <a:pt x="1382" y="652"/>
                  <a:pt x="1382" y="650"/>
                </a:cubicBezTo>
                <a:close/>
                <a:moveTo>
                  <a:pt x="1397" y="641"/>
                </a:moveTo>
                <a:cubicBezTo>
                  <a:pt x="1395" y="644"/>
                  <a:pt x="1392" y="647"/>
                  <a:pt x="1390" y="650"/>
                </a:cubicBezTo>
                <a:cubicBezTo>
                  <a:pt x="1387" y="654"/>
                  <a:pt x="1385" y="657"/>
                  <a:pt x="1382" y="660"/>
                </a:cubicBezTo>
                <a:cubicBezTo>
                  <a:pt x="1382" y="659"/>
                  <a:pt x="1382" y="657"/>
                  <a:pt x="1382" y="656"/>
                </a:cubicBezTo>
                <a:cubicBezTo>
                  <a:pt x="1387" y="651"/>
                  <a:pt x="1392" y="646"/>
                  <a:pt x="1397" y="641"/>
                </a:cubicBezTo>
                <a:close/>
                <a:moveTo>
                  <a:pt x="1390" y="651"/>
                </a:moveTo>
                <a:cubicBezTo>
                  <a:pt x="1393" y="648"/>
                  <a:pt x="1395" y="645"/>
                  <a:pt x="1397" y="642"/>
                </a:cubicBezTo>
                <a:cubicBezTo>
                  <a:pt x="1397" y="643"/>
                  <a:pt x="1397" y="644"/>
                  <a:pt x="1397" y="646"/>
                </a:cubicBezTo>
                <a:cubicBezTo>
                  <a:pt x="1392" y="651"/>
                  <a:pt x="1387" y="656"/>
                  <a:pt x="1382" y="661"/>
                </a:cubicBezTo>
                <a:cubicBezTo>
                  <a:pt x="1382" y="661"/>
                  <a:pt x="1382" y="661"/>
                  <a:pt x="1382" y="661"/>
                </a:cubicBezTo>
                <a:cubicBezTo>
                  <a:pt x="1385" y="658"/>
                  <a:pt x="1388" y="654"/>
                  <a:pt x="1390" y="651"/>
                </a:cubicBezTo>
                <a:close/>
                <a:moveTo>
                  <a:pt x="1397" y="635"/>
                </a:moveTo>
                <a:cubicBezTo>
                  <a:pt x="1394" y="638"/>
                  <a:pt x="1390" y="641"/>
                  <a:pt x="1387" y="644"/>
                </a:cubicBezTo>
                <a:cubicBezTo>
                  <a:pt x="1390" y="639"/>
                  <a:pt x="1394" y="634"/>
                  <a:pt x="1398" y="629"/>
                </a:cubicBezTo>
                <a:cubicBezTo>
                  <a:pt x="1398" y="629"/>
                  <a:pt x="1398" y="629"/>
                  <a:pt x="1398" y="629"/>
                </a:cubicBezTo>
                <a:cubicBezTo>
                  <a:pt x="1397" y="631"/>
                  <a:pt x="1397" y="633"/>
                  <a:pt x="1397" y="635"/>
                </a:cubicBezTo>
                <a:close/>
                <a:moveTo>
                  <a:pt x="1385" y="646"/>
                </a:moveTo>
                <a:cubicBezTo>
                  <a:pt x="1384" y="647"/>
                  <a:pt x="1383" y="647"/>
                  <a:pt x="1382" y="648"/>
                </a:cubicBezTo>
                <a:cubicBezTo>
                  <a:pt x="1383" y="645"/>
                  <a:pt x="1383" y="642"/>
                  <a:pt x="1383" y="639"/>
                </a:cubicBezTo>
                <a:cubicBezTo>
                  <a:pt x="1383" y="638"/>
                  <a:pt x="1384" y="638"/>
                  <a:pt x="1384" y="638"/>
                </a:cubicBezTo>
                <a:cubicBezTo>
                  <a:pt x="1389" y="634"/>
                  <a:pt x="1393" y="630"/>
                  <a:pt x="1398" y="626"/>
                </a:cubicBezTo>
                <a:cubicBezTo>
                  <a:pt x="1398" y="627"/>
                  <a:pt x="1398" y="628"/>
                  <a:pt x="1398" y="628"/>
                </a:cubicBezTo>
                <a:cubicBezTo>
                  <a:pt x="1393" y="634"/>
                  <a:pt x="1389" y="640"/>
                  <a:pt x="1385" y="646"/>
                </a:cubicBezTo>
                <a:close/>
                <a:moveTo>
                  <a:pt x="1384" y="637"/>
                </a:moveTo>
                <a:cubicBezTo>
                  <a:pt x="1384" y="638"/>
                  <a:pt x="1383" y="638"/>
                  <a:pt x="1383" y="638"/>
                </a:cubicBezTo>
                <a:cubicBezTo>
                  <a:pt x="1384" y="634"/>
                  <a:pt x="1384" y="631"/>
                  <a:pt x="1385" y="628"/>
                </a:cubicBezTo>
                <a:cubicBezTo>
                  <a:pt x="1389" y="624"/>
                  <a:pt x="1393" y="620"/>
                  <a:pt x="1398" y="616"/>
                </a:cubicBezTo>
                <a:cubicBezTo>
                  <a:pt x="1399" y="615"/>
                  <a:pt x="1399" y="615"/>
                  <a:pt x="1399" y="615"/>
                </a:cubicBezTo>
                <a:cubicBezTo>
                  <a:pt x="1399" y="615"/>
                  <a:pt x="1399" y="615"/>
                  <a:pt x="1399" y="615"/>
                </a:cubicBezTo>
                <a:cubicBezTo>
                  <a:pt x="1398" y="619"/>
                  <a:pt x="1398" y="622"/>
                  <a:pt x="1398" y="625"/>
                </a:cubicBezTo>
                <a:cubicBezTo>
                  <a:pt x="1393" y="629"/>
                  <a:pt x="1388" y="633"/>
                  <a:pt x="1384" y="637"/>
                </a:cubicBezTo>
                <a:close/>
                <a:moveTo>
                  <a:pt x="1403" y="622"/>
                </a:moveTo>
                <a:cubicBezTo>
                  <a:pt x="1405" y="620"/>
                  <a:pt x="1406" y="619"/>
                  <a:pt x="1408" y="617"/>
                </a:cubicBezTo>
                <a:cubicBezTo>
                  <a:pt x="1408" y="619"/>
                  <a:pt x="1408" y="622"/>
                  <a:pt x="1408" y="624"/>
                </a:cubicBezTo>
                <a:cubicBezTo>
                  <a:pt x="1405" y="628"/>
                  <a:pt x="1401" y="631"/>
                  <a:pt x="1398" y="634"/>
                </a:cubicBezTo>
                <a:cubicBezTo>
                  <a:pt x="1398" y="632"/>
                  <a:pt x="1398" y="630"/>
                  <a:pt x="1398" y="628"/>
                </a:cubicBezTo>
                <a:cubicBezTo>
                  <a:pt x="1400" y="626"/>
                  <a:pt x="1401" y="624"/>
                  <a:pt x="1403" y="622"/>
                </a:cubicBezTo>
                <a:close/>
                <a:moveTo>
                  <a:pt x="1398" y="627"/>
                </a:moveTo>
                <a:cubicBezTo>
                  <a:pt x="1398" y="627"/>
                  <a:pt x="1398" y="626"/>
                  <a:pt x="1398" y="626"/>
                </a:cubicBezTo>
                <a:cubicBezTo>
                  <a:pt x="1399" y="625"/>
                  <a:pt x="1400" y="624"/>
                  <a:pt x="1401" y="623"/>
                </a:cubicBezTo>
                <a:cubicBezTo>
                  <a:pt x="1400" y="625"/>
                  <a:pt x="1399" y="626"/>
                  <a:pt x="1398" y="627"/>
                </a:cubicBezTo>
                <a:close/>
                <a:moveTo>
                  <a:pt x="1404" y="620"/>
                </a:moveTo>
                <a:cubicBezTo>
                  <a:pt x="1405" y="618"/>
                  <a:pt x="1407" y="616"/>
                  <a:pt x="1408" y="614"/>
                </a:cubicBezTo>
                <a:cubicBezTo>
                  <a:pt x="1408" y="614"/>
                  <a:pt x="1408" y="614"/>
                  <a:pt x="1408" y="614"/>
                </a:cubicBezTo>
                <a:cubicBezTo>
                  <a:pt x="1408" y="615"/>
                  <a:pt x="1408" y="616"/>
                  <a:pt x="1408" y="616"/>
                </a:cubicBezTo>
                <a:cubicBezTo>
                  <a:pt x="1407" y="618"/>
                  <a:pt x="1405" y="619"/>
                  <a:pt x="1404" y="620"/>
                </a:cubicBezTo>
                <a:close/>
                <a:moveTo>
                  <a:pt x="1408" y="613"/>
                </a:moveTo>
                <a:cubicBezTo>
                  <a:pt x="1406" y="616"/>
                  <a:pt x="1404" y="619"/>
                  <a:pt x="1402" y="622"/>
                </a:cubicBezTo>
                <a:cubicBezTo>
                  <a:pt x="1401" y="623"/>
                  <a:pt x="1400" y="624"/>
                  <a:pt x="1398" y="625"/>
                </a:cubicBezTo>
                <a:cubicBezTo>
                  <a:pt x="1399" y="622"/>
                  <a:pt x="1399" y="618"/>
                  <a:pt x="1399" y="615"/>
                </a:cubicBezTo>
                <a:cubicBezTo>
                  <a:pt x="1402" y="613"/>
                  <a:pt x="1405" y="610"/>
                  <a:pt x="1408" y="608"/>
                </a:cubicBezTo>
                <a:cubicBezTo>
                  <a:pt x="1408" y="610"/>
                  <a:pt x="1408" y="611"/>
                  <a:pt x="1408" y="613"/>
                </a:cubicBezTo>
                <a:close/>
                <a:moveTo>
                  <a:pt x="1399" y="615"/>
                </a:moveTo>
                <a:cubicBezTo>
                  <a:pt x="1398" y="616"/>
                  <a:pt x="1398" y="616"/>
                  <a:pt x="1398" y="616"/>
                </a:cubicBezTo>
                <a:cubicBezTo>
                  <a:pt x="1393" y="619"/>
                  <a:pt x="1389" y="623"/>
                  <a:pt x="1385" y="627"/>
                </a:cubicBezTo>
                <a:cubicBezTo>
                  <a:pt x="1385" y="626"/>
                  <a:pt x="1385" y="625"/>
                  <a:pt x="1385" y="624"/>
                </a:cubicBezTo>
                <a:cubicBezTo>
                  <a:pt x="1388" y="619"/>
                  <a:pt x="1391" y="614"/>
                  <a:pt x="1394" y="610"/>
                </a:cubicBezTo>
                <a:cubicBezTo>
                  <a:pt x="1396" y="607"/>
                  <a:pt x="1399" y="605"/>
                  <a:pt x="1401" y="603"/>
                </a:cubicBezTo>
                <a:cubicBezTo>
                  <a:pt x="1400" y="607"/>
                  <a:pt x="1400" y="611"/>
                  <a:pt x="1399" y="615"/>
                </a:cubicBezTo>
                <a:close/>
                <a:moveTo>
                  <a:pt x="1398" y="635"/>
                </a:moveTo>
                <a:cubicBezTo>
                  <a:pt x="1401" y="632"/>
                  <a:pt x="1405" y="628"/>
                  <a:pt x="1408" y="625"/>
                </a:cubicBezTo>
                <a:cubicBezTo>
                  <a:pt x="1408" y="626"/>
                  <a:pt x="1408" y="626"/>
                  <a:pt x="1408" y="627"/>
                </a:cubicBezTo>
                <a:cubicBezTo>
                  <a:pt x="1406" y="631"/>
                  <a:pt x="1403" y="634"/>
                  <a:pt x="1400" y="638"/>
                </a:cubicBezTo>
                <a:cubicBezTo>
                  <a:pt x="1398" y="640"/>
                  <a:pt x="1398" y="640"/>
                  <a:pt x="1398" y="640"/>
                </a:cubicBezTo>
                <a:cubicBezTo>
                  <a:pt x="1398" y="638"/>
                  <a:pt x="1398" y="637"/>
                  <a:pt x="1398" y="635"/>
                </a:cubicBezTo>
                <a:close/>
                <a:moveTo>
                  <a:pt x="1408" y="628"/>
                </a:moveTo>
                <a:cubicBezTo>
                  <a:pt x="1409" y="628"/>
                  <a:pt x="1409" y="629"/>
                  <a:pt x="1409" y="629"/>
                </a:cubicBezTo>
                <a:cubicBezTo>
                  <a:pt x="1407" y="631"/>
                  <a:pt x="1404" y="633"/>
                  <a:pt x="1402" y="635"/>
                </a:cubicBezTo>
                <a:cubicBezTo>
                  <a:pt x="1404" y="633"/>
                  <a:pt x="1407" y="630"/>
                  <a:pt x="1408" y="628"/>
                </a:cubicBezTo>
                <a:close/>
                <a:moveTo>
                  <a:pt x="1408" y="607"/>
                </a:moveTo>
                <a:cubicBezTo>
                  <a:pt x="1405" y="610"/>
                  <a:pt x="1402" y="612"/>
                  <a:pt x="1400" y="614"/>
                </a:cubicBezTo>
                <a:cubicBezTo>
                  <a:pt x="1400" y="610"/>
                  <a:pt x="1401" y="606"/>
                  <a:pt x="1402" y="602"/>
                </a:cubicBezTo>
                <a:cubicBezTo>
                  <a:pt x="1404" y="600"/>
                  <a:pt x="1407" y="598"/>
                  <a:pt x="1409" y="596"/>
                </a:cubicBezTo>
                <a:cubicBezTo>
                  <a:pt x="1409" y="600"/>
                  <a:pt x="1409" y="603"/>
                  <a:pt x="1408" y="607"/>
                </a:cubicBezTo>
                <a:close/>
                <a:moveTo>
                  <a:pt x="1409" y="607"/>
                </a:moveTo>
                <a:cubicBezTo>
                  <a:pt x="1411" y="605"/>
                  <a:pt x="1414" y="603"/>
                  <a:pt x="1416" y="601"/>
                </a:cubicBezTo>
                <a:cubicBezTo>
                  <a:pt x="1414" y="605"/>
                  <a:pt x="1411" y="609"/>
                  <a:pt x="1409" y="612"/>
                </a:cubicBezTo>
                <a:cubicBezTo>
                  <a:pt x="1409" y="611"/>
                  <a:pt x="1409" y="609"/>
                  <a:pt x="1409" y="607"/>
                </a:cubicBezTo>
                <a:close/>
                <a:moveTo>
                  <a:pt x="1409" y="607"/>
                </a:moveTo>
                <a:cubicBezTo>
                  <a:pt x="1409" y="603"/>
                  <a:pt x="1409" y="599"/>
                  <a:pt x="1410" y="595"/>
                </a:cubicBezTo>
                <a:cubicBezTo>
                  <a:pt x="1410" y="595"/>
                  <a:pt x="1411" y="594"/>
                  <a:pt x="1412" y="594"/>
                </a:cubicBezTo>
                <a:cubicBezTo>
                  <a:pt x="1414" y="592"/>
                  <a:pt x="1416" y="590"/>
                  <a:pt x="1419" y="589"/>
                </a:cubicBezTo>
                <a:cubicBezTo>
                  <a:pt x="1419" y="591"/>
                  <a:pt x="1419" y="594"/>
                  <a:pt x="1419" y="597"/>
                </a:cubicBezTo>
                <a:cubicBezTo>
                  <a:pt x="1418" y="598"/>
                  <a:pt x="1418" y="599"/>
                  <a:pt x="1417" y="600"/>
                </a:cubicBezTo>
                <a:cubicBezTo>
                  <a:pt x="1414" y="602"/>
                  <a:pt x="1412" y="604"/>
                  <a:pt x="1409" y="607"/>
                </a:cubicBezTo>
                <a:close/>
                <a:moveTo>
                  <a:pt x="1401" y="602"/>
                </a:moveTo>
                <a:cubicBezTo>
                  <a:pt x="1399" y="604"/>
                  <a:pt x="1397" y="606"/>
                  <a:pt x="1395" y="608"/>
                </a:cubicBezTo>
                <a:cubicBezTo>
                  <a:pt x="1395" y="608"/>
                  <a:pt x="1395" y="608"/>
                  <a:pt x="1395" y="608"/>
                </a:cubicBezTo>
                <a:cubicBezTo>
                  <a:pt x="1395" y="608"/>
                  <a:pt x="1395" y="608"/>
                  <a:pt x="1395" y="608"/>
                </a:cubicBezTo>
                <a:cubicBezTo>
                  <a:pt x="1398" y="602"/>
                  <a:pt x="1401" y="596"/>
                  <a:pt x="1404" y="590"/>
                </a:cubicBezTo>
                <a:cubicBezTo>
                  <a:pt x="1405" y="590"/>
                  <a:pt x="1405" y="590"/>
                  <a:pt x="1405" y="590"/>
                </a:cubicBezTo>
                <a:cubicBezTo>
                  <a:pt x="1403" y="594"/>
                  <a:pt x="1402" y="598"/>
                  <a:pt x="1401" y="602"/>
                </a:cubicBezTo>
                <a:close/>
                <a:moveTo>
                  <a:pt x="1393" y="609"/>
                </a:moveTo>
                <a:cubicBezTo>
                  <a:pt x="1391" y="611"/>
                  <a:pt x="1389" y="613"/>
                  <a:pt x="1387" y="616"/>
                </a:cubicBezTo>
                <a:cubicBezTo>
                  <a:pt x="1388" y="612"/>
                  <a:pt x="1389" y="609"/>
                  <a:pt x="1390" y="606"/>
                </a:cubicBezTo>
                <a:cubicBezTo>
                  <a:pt x="1394" y="601"/>
                  <a:pt x="1398" y="596"/>
                  <a:pt x="1403" y="591"/>
                </a:cubicBezTo>
                <a:cubicBezTo>
                  <a:pt x="1400" y="597"/>
                  <a:pt x="1397" y="603"/>
                  <a:pt x="1393" y="609"/>
                </a:cubicBezTo>
                <a:close/>
                <a:moveTo>
                  <a:pt x="1392" y="611"/>
                </a:moveTo>
                <a:cubicBezTo>
                  <a:pt x="1390" y="615"/>
                  <a:pt x="1388" y="619"/>
                  <a:pt x="1386" y="623"/>
                </a:cubicBezTo>
                <a:cubicBezTo>
                  <a:pt x="1386" y="621"/>
                  <a:pt x="1387" y="619"/>
                  <a:pt x="1387" y="617"/>
                </a:cubicBezTo>
                <a:cubicBezTo>
                  <a:pt x="1389" y="615"/>
                  <a:pt x="1391" y="613"/>
                  <a:pt x="1392" y="611"/>
                </a:cubicBezTo>
                <a:close/>
                <a:moveTo>
                  <a:pt x="1385" y="624"/>
                </a:moveTo>
                <a:cubicBezTo>
                  <a:pt x="1384" y="626"/>
                  <a:pt x="1382" y="628"/>
                  <a:pt x="1381" y="631"/>
                </a:cubicBezTo>
                <a:cubicBezTo>
                  <a:pt x="1379" y="632"/>
                  <a:pt x="1378" y="634"/>
                  <a:pt x="1376" y="636"/>
                </a:cubicBezTo>
                <a:cubicBezTo>
                  <a:pt x="1377" y="633"/>
                  <a:pt x="1378" y="629"/>
                  <a:pt x="1379" y="626"/>
                </a:cubicBezTo>
                <a:cubicBezTo>
                  <a:pt x="1381" y="623"/>
                  <a:pt x="1384" y="620"/>
                  <a:pt x="1386" y="617"/>
                </a:cubicBezTo>
                <a:cubicBezTo>
                  <a:pt x="1386" y="620"/>
                  <a:pt x="1385" y="622"/>
                  <a:pt x="1385" y="624"/>
                </a:cubicBezTo>
                <a:close/>
                <a:moveTo>
                  <a:pt x="1380" y="632"/>
                </a:moveTo>
                <a:cubicBezTo>
                  <a:pt x="1378" y="635"/>
                  <a:pt x="1376" y="639"/>
                  <a:pt x="1375" y="642"/>
                </a:cubicBezTo>
                <a:cubicBezTo>
                  <a:pt x="1375" y="640"/>
                  <a:pt x="1375" y="638"/>
                  <a:pt x="1376" y="637"/>
                </a:cubicBezTo>
                <a:cubicBezTo>
                  <a:pt x="1377" y="635"/>
                  <a:pt x="1379" y="634"/>
                  <a:pt x="1380" y="632"/>
                </a:cubicBezTo>
                <a:close/>
                <a:moveTo>
                  <a:pt x="1374" y="643"/>
                </a:moveTo>
                <a:cubicBezTo>
                  <a:pt x="1372" y="646"/>
                  <a:pt x="1370" y="648"/>
                  <a:pt x="1369" y="651"/>
                </a:cubicBezTo>
                <a:cubicBezTo>
                  <a:pt x="1368" y="652"/>
                  <a:pt x="1367" y="654"/>
                  <a:pt x="1365" y="655"/>
                </a:cubicBezTo>
                <a:cubicBezTo>
                  <a:pt x="1366" y="652"/>
                  <a:pt x="1367" y="649"/>
                  <a:pt x="1368" y="646"/>
                </a:cubicBezTo>
                <a:cubicBezTo>
                  <a:pt x="1370" y="643"/>
                  <a:pt x="1373" y="640"/>
                  <a:pt x="1375" y="638"/>
                </a:cubicBezTo>
                <a:cubicBezTo>
                  <a:pt x="1375" y="639"/>
                  <a:pt x="1374" y="641"/>
                  <a:pt x="1374" y="643"/>
                </a:cubicBezTo>
                <a:close/>
                <a:moveTo>
                  <a:pt x="1368" y="653"/>
                </a:moveTo>
                <a:cubicBezTo>
                  <a:pt x="1367" y="655"/>
                  <a:pt x="1365" y="657"/>
                  <a:pt x="1364" y="658"/>
                </a:cubicBezTo>
                <a:cubicBezTo>
                  <a:pt x="1365" y="657"/>
                  <a:pt x="1365" y="657"/>
                  <a:pt x="1365" y="656"/>
                </a:cubicBezTo>
                <a:cubicBezTo>
                  <a:pt x="1366" y="655"/>
                  <a:pt x="1367" y="654"/>
                  <a:pt x="1368" y="653"/>
                </a:cubicBezTo>
                <a:close/>
                <a:moveTo>
                  <a:pt x="1369" y="651"/>
                </a:moveTo>
                <a:cubicBezTo>
                  <a:pt x="1370" y="650"/>
                  <a:pt x="1372" y="649"/>
                  <a:pt x="1373" y="648"/>
                </a:cubicBezTo>
                <a:cubicBezTo>
                  <a:pt x="1372" y="651"/>
                  <a:pt x="1372" y="654"/>
                  <a:pt x="1371" y="658"/>
                </a:cubicBezTo>
                <a:cubicBezTo>
                  <a:pt x="1370" y="659"/>
                  <a:pt x="1370" y="659"/>
                  <a:pt x="1370" y="659"/>
                </a:cubicBezTo>
                <a:cubicBezTo>
                  <a:pt x="1367" y="661"/>
                  <a:pt x="1365" y="663"/>
                  <a:pt x="1363" y="665"/>
                </a:cubicBezTo>
                <a:cubicBezTo>
                  <a:pt x="1363" y="664"/>
                  <a:pt x="1364" y="662"/>
                  <a:pt x="1364" y="660"/>
                </a:cubicBezTo>
                <a:cubicBezTo>
                  <a:pt x="1366" y="657"/>
                  <a:pt x="1367" y="654"/>
                  <a:pt x="1369" y="651"/>
                </a:cubicBezTo>
                <a:close/>
                <a:moveTo>
                  <a:pt x="1364" y="660"/>
                </a:moveTo>
                <a:cubicBezTo>
                  <a:pt x="1361" y="664"/>
                  <a:pt x="1358" y="669"/>
                  <a:pt x="1355" y="673"/>
                </a:cubicBezTo>
                <a:cubicBezTo>
                  <a:pt x="1355" y="673"/>
                  <a:pt x="1355" y="674"/>
                  <a:pt x="1354" y="674"/>
                </a:cubicBezTo>
                <a:cubicBezTo>
                  <a:pt x="1355" y="671"/>
                  <a:pt x="1356" y="668"/>
                  <a:pt x="1357" y="665"/>
                </a:cubicBezTo>
                <a:cubicBezTo>
                  <a:pt x="1360" y="662"/>
                  <a:pt x="1362" y="659"/>
                  <a:pt x="1364" y="657"/>
                </a:cubicBezTo>
                <a:cubicBezTo>
                  <a:pt x="1364" y="658"/>
                  <a:pt x="1364" y="659"/>
                  <a:pt x="1364" y="660"/>
                </a:cubicBezTo>
                <a:close/>
                <a:moveTo>
                  <a:pt x="1356" y="673"/>
                </a:moveTo>
                <a:cubicBezTo>
                  <a:pt x="1358" y="671"/>
                  <a:pt x="1360" y="669"/>
                  <a:pt x="1362" y="667"/>
                </a:cubicBezTo>
                <a:cubicBezTo>
                  <a:pt x="1361" y="670"/>
                  <a:pt x="1361" y="673"/>
                  <a:pt x="1360" y="676"/>
                </a:cubicBezTo>
                <a:cubicBezTo>
                  <a:pt x="1359" y="677"/>
                  <a:pt x="1357" y="679"/>
                  <a:pt x="1355" y="680"/>
                </a:cubicBezTo>
                <a:cubicBezTo>
                  <a:pt x="1354" y="682"/>
                  <a:pt x="1353" y="683"/>
                  <a:pt x="1352" y="684"/>
                </a:cubicBezTo>
                <a:cubicBezTo>
                  <a:pt x="1352" y="681"/>
                  <a:pt x="1353" y="679"/>
                  <a:pt x="1354" y="677"/>
                </a:cubicBezTo>
                <a:cubicBezTo>
                  <a:pt x="1354" y="676"/>
                  <a:pt x="1355" y="674"/>
                  <a:pt x="1356" y="673"/>
                </a:cubicBezTo>
                <a:close/>
                <a:moveTo>
                  <a:pt x="1370" y="680"/>
                </a:moveTo>
                <a:cubicBezTo>
                  <a:pt x="1370" y="682"/>
                  <a:pt x="1370" y="684"/>
                  <a:pt x="1370" y="686"/>
                </a:cubicBezTo>
                <a:cubicBezTo>
                  <a:pt x="1369" y="687"/>
                  <a:pt x="1368" y="689"/>
                  <a:pt x="1366" y="691"/>
                </a:cubicBezTo>
                <a:cubicBezTo>
                  <a:pt x="1364" y="694"/>
                  <a:pt x="1361" y="696"/>
                  <a:pt x="1359" y="699"/>
                </a:cubicBezTo>
                <a:cubicBezTo>
                  <a:pt x="1359" y="697"/>
                  <a:pt x="1359" y="695"/>
                  <a:pt x="1359" y="693"/>
                </a:cubicBezTo>
                <a:cubicBezTo>
                  <a:pt x="1360" y="691"/>
                  <a:pt x="1361" y="690"/>
                  <a:pt x="1362" y="688"/>
                </a:cubicBezTo>
                <a:cubicBezTo>
                  <a:pt x="1365" y="686"/>
                  <a:pt x="1367" y="683"/>
                  <a:pt x="1370" y="680"/>
                </a:cubicBezTo>
                <a:close/>
                <a:moveTo>
                  <a:pt x="1365" y="685"/>
                </a:moveTo>
                <a:cubicBezTo>
                  <a:pt x="1366" y="683"/>
                  <a:pt x="1368" y="680"/>
                  <a:pt x="1370" y="678"/>
                </a:cubicBezTo>
                <a:cubicBezTo>
                  <a:pt x="1370" y="678"/>
                  <a:pt x="1370" y="679"/>
                  <a:pt x="1370" y="679"/>
                </a:cubicBezTo>
                <a:cubicBezTo>
                  <a:pt x="1368" y="681"/>
                  <a:pt x="1366" y="683"/>
                  <a:pt x="1365" y="685"/>
                </a:cubicBezTo>
                <a:close/>
                <a:moveTo>
                  <a:pt x="1370" y="677"/>
                </a:moveTo>
                <a:cubicBezTo>
                  <a:pt x="1367" y="680"/>
                  <a:pt x="1365" y="684"/>
                  <a:pt x="1362" y="688"/>
                </a:cubicBezTo>
                <a:cubicBezTo>
                  <a:pt x="1361" y="689"/>
                  <a:pt x="1360" y="690"/>
                  <a:pt x="1359" y="691"/>
                </a:cubicBezTo>
                <a:cubicBezTo>
                  <a:pt x="1359" y="689"/>
                  <a:pt x="1360" y="687"/>
                  <a:pt x="1360" y="685"/>
                </a:cubicBezTo>
                <a:cubicBezTo>
                  <a:pt x="1363" y="681"/>
                  <a:pt x="1367" y="678"/>
                  <a:pt x="1370" y="675"/>
                </a:cubicBezTo>
                <a:cubicBezTo>
                  <a:pt x="1370" y="675"/>
                  <a:pt x="1370" y="676"/>
                  <a:pt x="1370" y="677"/>
                </a:cubicBezTo>
                <a:close/>
                <a:moveTo>
                  <a:pt x="1359" y="685"/>
                </a:moveTo>
                <a:cubicBezTo>
                  <a:pt x="1357" y="687"/>
                  <a:pt x="1354" y="690"/>
                  <a:pt x="1351" y="693"/>
                </a:cubicBezTo>
                <a:cubicBezTo>
                  <a:pt x="1354" y="688"/>
                  <a:pt x="1357" y="684"/>
                  <a:pt x="1360" y="680"/>
                </a:cubicBezTo>
                <a:cubicBezTo>
                  <a:pt x="1360" y="682"/>
                  <a:pt x="1359" y="683"/>
                  <a:pt x="1359" y="685"/>
                </a:cubicBezTo>
                <a:close/>
                <a:moveTo>
                  <a:pt x="1350" y="694"/>
                </a:moveTo>
                <a:cubicBezTo>
                  <a:pt x="1350" y="691"/>
                  <a:pt x="1351" y="688"/>
                  <a:pt x="1351" y="685"/>
                </a:cubicBezTo>
                <a:cubicBezTo>
                  <a:pt x="1353" y="683"/>
                  <a:pt x="1354" y="682"/>
                  <a:pt x="1356" y="681"/>
                </a:cubicBezTo>
                <a:cubicBezTo>
                  <a:pt x="1357" y="679"/>
                  <a:pt x="1359" y="678"/>
                  <a:pt x="1360" y="677"/>
                </a:cubicBezTo>
                <a:cubicBezTo>
                  <a:pt x="1360" y="677"/>
                  <a:pt x="1360" y="678"/>
                  <a:pt x="1360" y="679"/>
                </a:cubicBezTo>
                <a:cubicBezTo>
                  <a:pt x="1357" y="684"/>
                  <a:pt x="1353" y="689"/>
                  <a:pt x="1350" y="694"/>
                </a:cubicBezTo>
                <a:close/>
                <a:moveTo>
                  <a:pt x="1353" y="678"/>
                </a:moveTo>
                <a:cubicBezTo>
                  <a:pt x="1352" y="680"/>
                  <a:pt x="1352" y="682"/>
                  <a:pt x="1351" y="684"/>
                </a:cubicBezTo>
                <a:cubicBezTo>
                  <a:pt x="1349" y="687"/>
                  <a:pt x="1346" y="689"/>
                  <a:pt x="1344" y="691"/>
                </a:cubicBezTo>
                <a:cubicBezTo>
                  <a:pt x="1346" y="689"/>
                  <a:pt x="1348" y="686"/>
                  <a:pt x="1350" y="683"/>
                </a:cubicBezTo>
                <a:cubicBezTo>
                  <a:pt x="1351" y="681"/>
                  <a:pt x="1352" y="680"/>
                  <a:pt x="1353" y="678"/>
                </a:cubicBezTo>
                <a:cubicBezTo>
                  <a:pt x="1353" y="678"/>
                  <a:pt x="1353" y="678"/>
                  <a:pt x="1353" y="678"/>
                </a:cubicBezTo>
                <a:close/>
                <a:moveTo>
                  <a:pt x="1353" y="677"/>
                </a:moveTo>
                <a:cubicBezTo>
                  <a:pt x="1352" y="679"/>
                  <a:pt x="1350" y="681"/>
                  <a:pt x="1349" y="683"/>
                </a:cubicBezTo>
                <a:cubicBezTo>
                  <a:pt x="1347" y="685"/>
                  <a:pt x="1346" y="688"/>
                  <a:pt x="1344" y="691"/>
                </a:cubicBezTo>
                <a:cubicBezTo>
                  <a:pt x="1345" y="688"/>
                  <a:pt x="1346" y="686"/>
                  <a:pt x="1347" y="684"/>
                </a:cubicBezTo>
                <a:cubicBezTo>
                  <a:pt x="1349" y="681"/>
                  <a:pt x="1351" y="679"/>
                  <a:pt x="1353" y="676"/>
                </a:cubicBezTo>
                <a:cubicBezTo>
                  <a:pt x="1353" y="676"/>
                  <a:pt x="1353" y="676"/>
                  <a:pt x="1353" y="677"/>
                </a:cubicBezTo>
                <a:close/>
                <a:moveTo>
                  <a:pt x="1351" y="685"/>
                </a:moveTo>
                <a:cubicBezTo>
                  <a:pt x="1350" y="688"/>
                  <a:pt x="1350" y="692"/>
                  <a:pt x="1349" y="695"/>
                </a:cubicBezTo>
                <a:cubicBezTo>
                  <a:pt x="1349" y="695"/>
                  <a:pt x="1349" y="695"/>
                  <a:pt x="1349" y="695"/>
                </a:cubicBezTo>
                <a:cubicBezTo>
                  <a:pt x="1349" y="695"/>
                  <a:pt x="1349" y="695"/>
                  <a:pt x="1349" y="695"/>
                </a:cubicBezTo>
                <a:cubicBezTo>
                  <a:pt x="1347" y="697"/>
                  <a:pt x="1344" y="700"/>
                  <a:pt x="1341" y="702"/>
                </a:cubicBezTo>
                <a:cubicBezTo>
                  <a:pt x="1341" y="702"/>
                  <a:pt x="1341" y="703"/>
                  <a:pt x="1341" y="703"/>
                </a:cubicBezTo>
                <a:cubicBezTo>
                  <a:pt x="1341" y="699"/>
                  <a:pt x="1342" y="696"/>
                  <a:pt x="1343" y="693"/>
                </a:cubicBezTo>
                <a:cubicBezTo>
                  <a:pt x="1346" y="690"/>
                  <a:pt x="1348" y="688"/>
                  <a:pt x="1351" y="685"/>
                </a:cubicBezTo>
                <a:close/>
                <a:moveTo>
                  <a:pt x="1349" y="696"/>
                </a:moveTo>
                <a:cubicBezTo>
                  <a:pt x="1349" y="698"/>
                  <a:pt x="1348" y="700"/>
                  <a:pt x="1348" y="703"/>
                </a:cubicBezTo>
                <a:cubicBezTo>
                  <a:pt x="1345" y="706"/>
                  <a:pt x="1342" y="709"/>
                  <a:pt x="1339" y="712"/>
                </a:cubicBezTo>
                <a:cubicBezTo>
                  <a:pt x="1339" y="712"/>
                  <a:pt x="1339" y="711"/>
                  <a:pt x="1339" y="710"/>
                </a:cubicBezTo>
                <a:cubicBezTo>
                  <a:pt x="1342" y="705"/>
                  <a:pt x="1346" y="700"/>
                  <a:pt x="1349" y="696"/>
                </a:cubicBezTo>
                <a:close/>
                <a:moveTo>
                  <a:pt x="1339" y="709"/>
                </a:moveTo>
                <a:cubicBezTo>
                  <a:pt x="1340" y="707"/>
                  <a:pt x="1340" y="705"/>
                  <a:pt x="1340" y="704"/>
                </a:cubicBezTo>
                <a:cubicBezTo>
                  <a:pt x="1341" y="703"/>
                  <a:pt x="1341" y="703"/>
                  <a:pt x="1342" y="702"/>
                </a:cubicBezTo>
                <a:cubicBezTo>
                  <a:pt x="1344" y="700"/>
                  <a:pt x="1346" y="699"/>
                  <a:pt x="1348" y="697"/>
                </a:cubicBezTo>
                <a:cubicBezTo>
                  <a:pt x="1345" y="701"/>
                  <a:pt x="1342" y="705"/>
                  <a:pt x="1339" y="709"/>
                </a:cubicBezTo>
                <a:close/>
                <a:moveTo>
                  <a:pt x="1340" y="704"/>
                </a:moveTo>
                <a:cubicBezTo>
                  <a:pt x="1339" y="706"/>
                  <a:pt x="1339" y="708"/>
                  <a:pt x="1338" y="710"/>
                </a:cubicBezTo>
                <a:cubicBezTo>
                  <a:pt x="1337" y="713"/>
                  <a:pt x="1335" y="715"/>
                  <a:pt x="1334" y="717"/>
                </a:cubicBezTo>
                <a:cubicBezTo>
                  <a:pt x="1332" y="719"/>
                  <a:pt x="1331" y="721"/>
                  <a:pt x="1329" y="722"/>
                </a:cubicBezTo>
                <a:cubicBezTo>
                  <a:pt x="1330" y="719"/>
                  <a:pt x="1331" y="716"/>
                  <a:pt x="1332" y="713"/>
                </a:cubicBezTo>
                <a:cubicBezTo>
                  <a:pt x="1334" y="710"/>
                  <a:pt x="1337" y="707"/>
                  <a:pt x="1340" y="704"/>
                </a:cubicBezTo>
                <a:close/>
                <a:moveTo>
                  <a:pt x="525" y="521"/>
                </a:moveTo>
                <a:cubicBezTo>
                  <a:pt x="524" y="523"/>
                  <a:pt x="523" y="524"/>
                  <a:pt x="521" y="526"/>
                </a:cubicBezTo>
                <a:cubicBezTo>
                  <a:pt x="520" y="526"/>
                  <a:pt x="520" y="526"/>
                  <a:pt x="520" y="526"/>
                </a:cubicBezTo>
                <a:cubicBezTo>
                  <a:pt x="516" y="529"/>
                  <a:pt x="512" y="532"/>
                  <a:pt x="508" y="534"/>
                </a:cubicBezTo>
                <a:cubicBezTo>
                  <a:pt x="510" y="533"/>
                  <a:pt x="511" y="531"/>
                  <a:pt x="513" y="530"/>
                </a:cubicBezTo>
                <a:cubicBezTo>
                  <a:pt x="517" y="527"/>
                  <a:pt x="521" y="524"/>
                  <a:pt x="525" y="521"/>
                </a:cubicBezTo>
                <a:close/>
                <a:moveTo>
                  <a:pt x="516" y="527"/>
                </a:moveTo>
                <a:cubicBezTo>
                  <a:pt x="516" y="527"/>
                  <a:pt x="516" y="527"/>
                  <a:pt x="516" y="527"/>
                </a:cubicBezTo>
                <a:cubicBezTo>
                  <a:pt x="520" y="524"/>
                  <a:pt x="524" y="521"/>
                  <a:pt x="528" y="519"/>
                </a:cubicBezTo>
                <a:cubicBezTo>
                  <a:pt x="528" y="519"/>
                  <a:pt x="527" y="519"/>
                  <a:pt x="527" y="520"/>
                </a:cubicBezTo>
                <a:cubicBezTo>
                  <a:pt x="523" y="522"/>
                  <a:pt x="520" y="525"/>
                  <a:pt x="516" y="527"/>
                </a:cubicBezTo>
                <a:close/>
                <a:moveTo>
                  <a:pt x="527" y="520"/>
                </a:moveTo>
                <a:cubicBezTo>
                  <a:pt x="531" y="517"/>
                  <a:pt x="535" y="515"/>
                  <a:pt x="539" y="512"/>
                </a:cubicBezTo>
                <a:cubicBezTo>
                  <a:pt x="539" y="513"/>
                  <a:pt x="538" y="513"/>
                  <a:pt x="538" y="514"/>
                </a:cubicBezTo>
                <a:cubicBezTo>
                  <a:pt x="536" y="515"/>
                  <a:pt x="534" y="516"/>
                  <a:pt x="533" y="517"/>
                </a:cubicBezTo>
                <a:cubicBezTo>
                  <a:pt x="530" y="520"/>
                  <a:pt x="526" y="522"/>
                  <a:pt x="523" y="524"/>
                </a:cubicBezTo>
                <a:cubicBezTo>
                  <a:pt x="525" y="523"/>
                  <a:pt x="526" y="521"/>
                  <a:pt x="527" y="520"/>
                </a:cubicBezTo>
                <a:close/>
                <a:moveTo>
                  <a:pt x="1293" y="785"/>
                </a:moveTo>
                <a:cubicBezTo>
                  <a:pt x="1293" y="785"/>
                  <a:pt x="1293" y="786"/>
                  <a:pt x="1292" y="786"/>
                </a:cubicBezTo>
                <a:cubicBezTo>
                  <a:pt x="1289" y="790"/>
                  <a:pt x="1286" y="794"/>
                  <a:pt x="1283" y="797"/>
                </a:cubicBezTo>
                <a:cubicBezTo>
                  <a:pt x="1284" y="797"/>
                  <a:pt x="1284" y="796"/>
                  <a:pt x="1284" y="796"/>
                </a:cubicBezTo>
                <a:cubicBezTo>
                  <a:pt x="1285" y="794"/>
                  <a:pt x="1287" y="792"/>
                  <a:pt x="1288" y="791"/>
                </a:cubicBezTo>
                <a:cubicBezTo>
                  <a:pt x="1289" y="789"/>
                  <a:pt x="1291" y="787"/>
                  <a:pt x="1293" y="785"/>
                </a:cubicBezTo>
                <a:cubicBezTo>
                  <a:pt x="1293" y="785"/>
                  <a:pt x="1293" y="785"/>
                  <a:pt x="1293" y="785"/>
                </a:cubicBezTo>
                <a:close/>
                <a:moveTo>
                  <a:pt x="1311" y="753"/>
                </a:moveTo>
                <a:cubicBezTo>
                  <a:pt x="1312" y="751"/>
                  <a:pt x="1314" y="749"/>
                  <a:pt x="1316" y="748"/>
                </a:cubicBezTo>
                <a:cubicBezTo>
                  <a:pt x="1316" y="748"/>
                  <a:pt x="1316" y="748"/>
                  <a:pt x="1316" y="748"/>
                </a:cubicBezTo>
                <a:cubicBezTo>
                  <a:pt x="1316" y="748"/>
                  <a:pt x="1316" y="748"/>
                  <a:pt x="1316" y="748"/>
                </a:cubicBezTo>
                <a:cubicBezTo>
                  <a:pt x="1315" y="750"/>
                  <a:pt x="1315" y="752"/>
                  <a:pt x="1314" y="755"/>
                </a:cubicBezTo>
                <a:cubicBezTo>
                  <a:pt x="1311" y="758"/>
                  <a:pt x="1308" y="762"/>
                  <a:pt x="1305" y="765"/>
                </a:cubicBezTo>
                <a:cubicBezTo>
                  <a:pt x="1305" y="764"/>
                  <a:pt x="1306" y="762"/>
                  <a:pt x="1306" y="760"/>
                </a:cubicBezTo>
                <a:cubicBezTo>
                  <a:pt x="1308" y="758"/>
                  <a:pt x="1309" y="755"/>
                  <a:pt x="1311" y="753"/>
                </a:cubicBezTo>
                <a:close/>
                <a:moveTo>
                  <a:pt x="1306" y="759"/>
                </a:moveTo>
                <a:cubicBezTo>
                  <a:pt x="1307" y="758"/>
                  <a:pt x="1307" y="758"/>
                  <a:pt x="1307" y="758"/>
                </a:cubicBezTo>
                <a:cubicBezTo>
                  <a:pt x="1307" y="757"/>
                  <a:pt x="1308" y="756"/>
                  <a:pt x="1308" y="756"/>
                </a:cubicBezTo>
                <a:cubicBezTo>
                  <a:pt x="1308" y="757"/>
                  <a:pt x="1307" y="758"/>
                  <a:pt x="1306" y="759"/>
                </a:cubicBezTo>
                <a:close/>
                <a:moveTo>
                  <a:pt x="1313" y="750"/>
                </a:moveTo>
                <a:cubicBezTo>
                  <a:pt x="1314" y="748"/>
                  <a:pt x="1315" y="746"/>
                  <a:pt x="1316" y="744"/>
                </a:cubicBezTo>
                <a:cubicBezTo>
                  <a:pt x="1316" y="745"/>
                  <a:pt x="1316" y="746"/>
                  <a:pt x="1316" y="747"/>
                </a:cubicBezTo>
                <a:cubicBezTo>
                  <a:pt x="1315" y="747"/>
                  <a:pt x="1315" y="747"/>
                  <a:pt x="1315" y="747"/>
                </a:cubicBezTo>
                <a:cubicBezTo>
                  <a:pt x="1314" y="748"/>
                  <a:pt x="1313" y="749"/>
                  <a:pt x="1313" y="750"/>
                </a:cubicBezTo>
                <a:close/>
                <a:moveTo>
                  <a:pt x="1315" y="755"/>
                </a:moveTo>
                <a:cubicBezTo>
                  <a:pt x="1315" y="754"/>
                  <a:pt x="1316" y="753"/>
                  <a:pt x="1317" y="752"/>
                </a:cubicBezTo>
                <a:cubicBezTo>
                  <a:pt x="1316" y="753"/>
                  <a:pt x="1315" y="755"/>
                  <a:pt x="1315" y="756"/>
                </a:cubicBezTo>
                <a:cubicBezTo>
                  <a:pt x="1315" y="755"/>
                  <a:pt x="1315" y="755"/>
                  <a:pt x="1315" y="755"/>
                </a:cubicBezTo>
                <a:close/>
                <a:moveTo>
                  <a:pt x="1305" y="937"/>
                </a:moveTo>
                <a:cubicBezTo>
                  <a:pt x="1297" y="928"/>
                  <a:pt x="1289" y="920"/>
                  <a:pt x="1281" y="912"/>
                </a:cubicBezTo>
                <a:cubicBezTo>
                  <a:pt x="1279" y="901"/>
                  <a:pt x="1277" y="890"/>
                  <a:pt x="1276" y="879"/>
                </a:cubicBezTo>
                <a:cubicBezTo>
                  <a:pt x="1282" y="885"/>
                  <a:pt x="1288" y="891"/>
                  <a:pt x="1294" y="898"/>
                </a:cubicBezTo>
                <a:cubicBezTo>
                  <a:pt x="1294" y="898"/>
                  <a:pt x="1294" y="898"/>
                  <a:pt x="1294" y="898"/>
                </a:cubicBezTo>
                <a:cubicBezTo>
                  <a:pt x="1297" y="910"/>
                  <a:pt x="1301" y="923"/>
                  <a:pt x="1305" y="937"/>
                </a:cubicBezTo>
                <a:close/>
                <a:moveTo>
                  <a:pt x="1230" y="977"/>
                </a:moveTo>
                <a:cubicBezTo>
                  <a:pt x="1229" y="968"/>
                  <a:pt x="1228" y="958"/>
                  <a:pt x="1228" y="949"/>
                </a:cubicBezTo>
                <a:cubicBezTo>
                  <a:pt x="1233" y="954"/>
                  <a:pt x="1238" y="958"/>
                  <a:pt x="1244" y="963"/>
                </a:cubicBezTo>
                <a:cubicBezTo>
                  <a:pt x="1245" y="973"/>
                  <a:pt x="1247" y="984"/>
                  <a:pt x="1249" y="995"/>
                </a:cubicBezTo>
                <a:cubicBezTo>
                  <a:pt x="1243" y="989"/>
                  <a:pt x="1236" y="983"/>
                  <a:pt x="1230" y="977"/>
                </a:cubicBezTo>
                <a:close/>
                <a:moveTo>
                  <a:pt x="700" y="645"/>
                </a:moveTo>
                <a:cubicBezTo>
                  <a:pt x="703" y="643"/>
                  <a:pt x="707" y="641"/>
                  <a:pt x="710" y="638"/>
                </a:cubicBezTo>
                <a:cubicBezTo>
                  <a:pt x="710" y="640"/>
                  <a:pt x="709" y="641"/>
                  <a:pt x="709" y="642"/>
                </a:cubicBezTo>
                <a:cubicBezTo>
                  <a:pt x="705" y="644"/>
                  <a:pt x="702" y="647"/>
                  <a:pt x="699" y="649"/>
                </a:cubicBezTo>
                <a:cubicBezTo>
                  <a:pt x="699" y="648"/>
                  <a:pt x="699" y="646"/>
                  <a:pt x="700" y="645"/>
                </a:cubicBezTo>
                <a:close/>
                <a:moveTo>
                  <a:pt x="699" y="645"/>
                </a:moveTo>
                <a:cubicBezTo>
                  <a:pt x="698" y="646"/>
                  <a:pt x="697" y="647"/>
                  <a:pt x="695" y="648"/>
                </a:cubicBezTo>
                <a:cubicBezTo>
                  <a:pt x="696" y="647"/>
                  <a:pt x="697" y="646"/>
                  <a:pt x="698" y="645"/>
                </a:cubicBezTo>
                <a:cubicBezTo>
                  <a:pt x="699" y="645"/>
                  <a:pt x="699" y="644"/>
                  <a:pt x="700" y="644"/>
                </a:cubicBezTo>
                <a:cubicBezTo>
                  <a:pt x="700" y="644"/>
                  <a:pt x="700" y="645"/>
                  <a:pt x="699" y="645"/>
                </a:cubicBezTo>
                <a:close/>
                <a:moveTo>
                  <a:pt x="713" y="631"/>
                </a:moveTo>
                <a:cubicBezTo>
                  <a:pt x="713" y="632"/>
                  <a:pt x="712" y="633"/>
                  <a:pt x="712" y="635"/>
                </a:cubicBezTo>
                <a:cubicBezTo>
                  <a:pt x="709" y="637"/>
                  <a:pt x="706" y="639"/>
                  <a:pt x="703" y="641"/>
                </a:cubicBezTo>
                <a:cubicBezTo>
                  <a:pt x="706" y="638"/>
                  <a:pt x="710" y="635"/>
                  <a:pt x="713" y="631"/>
                </a:cubicBezTo>
                <a:cubicBezTo>
                  <a:pt x="713" y="631"/>
                  <a:pt x="713" y="631"/>
                  <a:pt x="713" y="631"/>
                </a:cubicBezTo>
                <a:close/>
                <a:moveTo>
                  <a:pt x="727" y="616"/>
                </a:moveTo>
                <a:cubicBezTo>
                  <a:pt x="727" y="616"/>
                  <a:pt x="727" y="617"/>
                  <a:pt x="727" y="617"/>
                </a:cubicBezTo>
                <a:cubicBezTo>
                  <a:pt x="727" y="617"/>
                  <a:pt x="726" y="618"/>
                  <a:pt x="725" y="618"/>
                </a:cubicBezTo>
                <a:cubicBezTo>
                  <a:pt x="726" y="617"/>
                  <a:pt x="727" y="617"/>
                  <a:pt x="727" y="616"/>
                </a:cubicBezTo>
                <a:cubicBezTo>
                  <a:pt x="727" y="616"/>
                  <a:pt x="727" y="616"/>
                  <a:pt x="727" y="616"/>
                </a:cubicBezTo>
                <a:close/>
                <a:moveTo>
                  <a:pt x="740" y="601"/>
                </a:moveTo>
                <a:cubicBezTo>
                  <a:pt x="740" y="601"/>
                  <a:pt x="741" y="601"/>
                  <a:pt x="741" y="600"/>
                </a:cubicBezTo>
                <a:cubicBezTo>
                  <a:pt x="740" y="603"/>
                  <a:pt x="739" y="607"/>
                  <a:pt x="737" y="610"/>
                </a:cubicBezTo>
                <a:cubicBezTo>
                  <a:pt x="734" y="612"/>
                  <a:pt x="731" y="614"/>
                  <a:pt x="728" y="617"/>
                </a:cubicBezTo>
                <a:cubicBezTo>
                  <a:pt x="728" y="616"/>
                  <a:pt x="728" y="615"/>
                  <a:pt x="728" y="615"/>
                </a:cubicBezTo>
                <a:cubicBezTo>
                  <a:pt x="733" y="610"/>
                  <a:pt x="736" y="606"/>
                  <a:pt x="740" y="601"/>
                </a:cubicBezTo>
                <a:close/>
                <a:moveTo>
                  <a:pt x="729" y="613"/>
                </a:moveTo>
                <a:cubicBezTo>
                  <a:pt x="730" y="611"/>
                  <a:pt x="731" y="609"/>
                  <a:pt x="732" y="607"/>
                </a:cubicBezTo>
                <a:cubicBezTo>
                  <a:pt x="734" y="606"/>
                  <a:pt x="736" y="604"/>
                  <a:pt x="739" y="602"/>
                </a:cubicBezTo>
                <a:cubicBezTo>
                  <a:pt x="736" y="606"/>
                  <a:pt x="732" y="610"/>
                  <a:pt x="729" y="613"/>
                </a:cubicBezTo>
                <a:close/>
                <a:moveTo>
                  <a:pt x="625" y="463"/>
                </a:moveTo>
                <a:cubicBezTo>
                  <a:pt x="621" y="464"/>
                  <a:pt x="618" y="466"/>
                  <a:pt x="614" y="468"/>
                </a:cubicBezTo>
                <a:cubicBezTo>
                  <a:pt x="614" y="468"/>
                  <a:pt x="614" y="467"/>
                  <a:pt x="614" y="467"/>
                </a:cubicBezTo>
                <a:cubicBezTo>
                  <a:pt x="622" y="463"/>
                  <a:pt x="629" y="460"/>
                  <a:pt x="636" y="457"/>
                </a:cubicBezTo>
                <a:cubicBezTo>
                  <a:pt x="635" y="457"/>
                  <a:pt x="635" y="457"/>
                  <a:pt x="635" y="457"/>
                </a:cubicBezTo>
                <a:cubicBezTo>
                  <a:pt x="632" y="459"/>
                  <a:pt x="628" y="461"/>
                  <a:pt x="625" y="463"/>
                </a:cubicBezTo>
                <a:close/>
                <a:moveTo>
                  <a:pt x="635" y="457"/>
                </a:moveTo>
                <a:cubicBezTo>
                  <a:pt x="635" y="458"/>
                  <a:pt x="635" y="458"/>
                  <a:pt x="635" y="458"/>
                </a:cubicBezTo>
                <a:cubicBezTo>
                  <a:pt x="634" y="459"/>
                  <a:pt x="634" y="459"/>
                  <a:pt x="634" y="459"/>
                </a:cubicBezTo>
                <a:cubicBezTo>
                  <a:pt x="632" y="460"/>
                  <a:pt x="630" y="460"/>
                  <a:pt x="629" y="461"/>
                </a:cubicBezTo>
                <a:cubicBezTo>
                  <a:pt x="631" y="460"/>
                  <a:pt x="633" y="459"/>
                  <a:pt x="635" y="457"/>
                </a:cubicBezTo>
                <a:close/>
                <a:moveTo>
                  <a:pt x="1067" y="103"/>
                </a:moveTo>
                <a:cubicBezTo>
                  <a:pt x="1059" y="105"/>
                  <a:pt x="1052" y="107"/>
                  <a:pt x="1045" y="110"/>
                </a:cubicBezTo>
                <a:cubicBezTo>
                  <a:pt x="1046" y="105"/>
                  <a:pt x="1046" y="101"/>
                  <a:pt x="1047" y="97"/>
                </a:cubicBezTo>
                <a:cubicBezTo>
                  <a:pt x="1054" y="94"/>
                  <a:pt x="1060" y="92"/>
                  <a:pt x="1067" y="90"/>
                </a:cubicBezTo>
                <a:cubicBezTo>
                  <a:pt x="1067" y="94"/>
                  <a:pt x="1067" y="99"/>
                  <a:pt x="1067" y="103"/>
                </a:cubicBezTo>
                <a:close/>
                <a:moveTo>
                  <a:pt x="1067" y="104"/>
                </a:moveTo>
                <a:cubicBezTo>
                  <a:pt x="1067" y="108"/>
                  <a:pt x="1067" y="113"/>
                  <a:pt x="1068" y="118"/>
                </a:cubicBezTo>
                <a:cubicBezTo>
                  <a:pt x="1060" y="119"/>
                  <a:pt x="1052" y="121"/>
                  <a:pt x="1044" y="123"/>
                </a:cubicBezTo>
                <a:cubicBezTo>
                  <a:pt x="1044" y="119"/>
                  <a:pt x="1044" y="114"/>
                  <a:pt x="1045" y="110"/>
                </a:cubicBezTo>
                <a:cubicBezTo>
                  <a:pt x="1052" y="108"/>
                  <a:pt x="1059" y="106"/>
                  <a:pt x="1067" y="104"/>
                </a:cubicBezTo>
                <a:close/>
                <a:moveTo>
                  <a:pt x="1110" y="78"/>
                </a:moveTo>
                <a:cubicBezTo>
                  <a:pt x="1095" y="81"/>
                  <a:pt x="1081" y="85"/>
                  <a:pt x="1068" y="89"/>
                </a:cubicBezTo>
                <a:cubicBezTo>
                  <a:pt x="1068" y="85"/>
                  <a:pt x="1068" y="81"/>
                  <a:pt x="1069" y="76"/>
                </a:cubicBezTo>
                <a:cubicBezTo>
                  <a:pt x="1081" y="72"/>
                  <a:pt x="1095" y="67"/>
                  <a:pt x="1109" y="63"/>
                </a:cubicBezTo>
                <a:cubicBezTo>
                  <a:pt x="1109" y="68"/>
                  <a:pt x="1109" y="73"/>
                  <a:pt x="1110" y="78"/>
                </a:cubicBezTo>
                <a:close/>
                <a:moveTo>
                  <a:pt x="1110" y="78"/>
                </a:moveTo>
                <a:cubicBezTo>
                  <a:pt x="1110" y="83"/>
                  <a:pt x="1110" y="88"/>
                  <a:pt x="1111" y="94"/>
                </a:cubicBezTo>
                <a:cubicBezTo>
                  <a:pt x="1096" y="96"/>
                  <a:pt x="1081" y="100"/>
                  <a:pt x="1067" y="103"/>
                </a:cubicBezTo>
                <a:cubicBezTo>
                  <a:pt x="1067" y="99"/>
                  <a:pt x="1067" y="94"/>
                  <a:pt x="1068" y="89"/>
                </a:cubicBezTo>
                <a:cubicBezTo>
                  <a:pt x="1081" y="85"/>
                  <a:pt x="1095" y="82"/>
                  <a:pt x="1110" y="78"/>
                </a:cubicBezTo>
                <a:close/>
                <a:moveTo>
                  <a:pt x="1275" y="849"/>
                </a:moveTo>
                <a:cubicBezTo>
                  <a:pt x="1273" y="846"/>
                  <a:pt x="1270" y="844"/>
                  <a:pt x="1268" y="842"/>
                </a:cubicBezTo>
                <a:cubicBezTo>
                  <a:pt x="1269" y="835"/>
                  <a:pt x="1271" y="827"/>
                  <a:pt x="1273" y="820"/>
                </a:cubicBezTo>
                <a:cubicBezTo>
                  <a:pt x="1275" y="821"/>
                  <a:pt x="1276" y="822"/>
                  <a:pt x="1277" y="823"/>
                </a:cubicBezTo>
                <a:cubicBezTo>
                  <a:pt x="1276" y="832"/>
                  <a:pt x="1275" y="840"/>
                  <a:pt x="1275" y="849"/>
                </a:cubicBezTo>
                <a:close/>
                <a:moveTo>
                  <a:pt x="1278" y="824"/>
                </a:moveTo>
                <a:cubicBezTo>
                  <a:pt x="1281" y="827"/>
                  <a:pt x="1284" y="830"/>
                  <a:pt x="1287" y="833"/>
                </a:cubicBezTo>
                <a:cubicBezTo>
                  <a:pt x="1287" y="843"/>
                  <a:pt x="1287" y="852"/>
                  <a:pt x="1288" y="862"/>
                </a:cubicBezTo>
                <a:cubicBezTo>
                  <a:pt x="1284" y="858"/>
                  <a:pt x="1280" y="853"/>
                  <a:pt x="1275" y="849"/>
                </a:cubicBezTo>
                <a:cubicBezTo>
                  <a:pt x="1276" y="841"/>
                  <a:pt x="1276" y="832"/>
                  <a:pt x="1278" y="824"/>
                </a:cubicBezTo>
                <a:close/>
                <a:moveTo>
                  <a:pt x="790" y="910"/>
                </a:moveTo>
                <a:cubicBezTo>
                  <a:pt x="796" y="917"/>
                  <a:pt x="803" y="923"/>
                  <a:pt x="810" y="930"/>
                </a:cubicBezTo>
                <a:cubicBezTo>
                  <a:pt x="810" y="938"/>
                  <a:pt x="810" y="947"/>
                  <a:pt x="810" y="956"/>
                </a:cubicBezTo>
                <a:cubicBezTo>
                  <a:pt x="803" y="950"/>
                  <a:pt x="796" y="944"/>
                  <a:pt x="790" y="938"/>
                </a:cubicBezTo>
                <a:cubicBezTo>
                  <a:pt x="790" y="938"/>
                  <a:pt x="790" y="938"/>
                  <a:pt x="790" y="938"/>
                </a:cubicBezTo>
                <a:cubicBezTo>
                  <a:pt x="790" y="929"/>
                  <a:pt x="790" y="919"/>
                  <a:pt x="790" y="910"/>
                </a:cubicBezTo>
                <a:close/>
                <a:moveTo>
                  <a:pt x="677" y="671"/>
                </a:moveTo>
                <a:cubicBezTo>
                  <a:pt x="680" y="669"/>
                  <a:pt x="683" y="667"/>
                  <a:pt x="687" y="665"/>
                </a:cubicBezTo>
                <a:cubicBezTo>
                  <a:pt x="686" y="665"/>
                  <a:pt x="686" y="665"/>
                  <a:pt x="686" y="665"/>
                </a:cubicBezTo>
                <a:cubicBezTo>
                  <a:pt x="683" y="667"/>
                  <a:pt x="680" y="670"/>
                  <a:pt x="676" y="672"/>
                </a:cubicBezTo>
                <a:cubicBezTo>
                  <a:pt x="676" y="672"/>
                  <a:pt x="677" y="671"/>
                  <a:pt x="677" y="671"/>
                </a:cubicBezTo>
                <a:close/>
                <a:moveTo>
                  <a:pt x="673" y="672"/>
                </a:moveTo>
                <a:cubicBezTo>
                  <a:pt x="675" y="671"/>
                  <a:pt x="676" y="671"/>
                  <a:pt x="677" y="670"/>
                </a:cubicBezTo>
                <a:cubicBezTo>
                  <a:pt x="677" y="670"/>
                  <a:pt x="676" y="670"/>
                  <a:pt x="676" y="670"/>
                </a:cubicBezTo>
                <a:cubicBezTo>
                  <a:pt x="675" y="671"/>
                  <a:pt x="674" y="672"/>
                  <a:pt x="673" y="672"/>
                </a:cubicBezTo>
                <a:close/>
                <a:moveTo>
                  <a:pt x="705" y="649"/>
                </a:moveTo>
                <a:cubicBezTo>
                  <a:pt x="706" y="648"/>
                  <a:pt x="706" y="648"/>
                  <a:pt x="707" y="647"/>
                </a:cubicBezTo>
                <a:cubicBezTo>
                  <a:pt x="707" y="648"/>
                  <a:pt x="706" y="649"/>
                  <a:pt x="706" y="650"/>
                </a:cubicBezTo>
                <a:cubicBezTo>
                  <a:pt x="702" y="652"/>
                  <a:pt x="699" y="655"/>
                  <a:pt x="696" y="656"/>
                </a:cubicBezTo>
                <a:cubicBezTo>
                  <a:pt x="696" y="656"/>
                  <a:pt x="696" y="656"/>
                  <a:pt x="696" y="655"/>
                </a:cubicBezTo>
                <a:cubicBezTo>
                  <a:pt x="699" y="653"/>
                  <a:pt x="702" y="651"/>
                  <a:pt x="705" y="649"/>
                </a:cubicBezTo>
                <a:close/>
                <a:moveTo>
                  <a:pt x="696" y="655"/>
                </a:moveTo>
                <a:cubicBezTo>
                  <a:pt x="697" y="654"/>
                  <a:pt x="697" y="654"/>
                  <a:pt x="697" y="654"/>
                </a:cubicBezTo>
                <a:cubicBezTo>
                  <a:pt x="698" y="653"/>
                  <a:pt x="700" y="652"/>
                  <a:pt x="701" y="651"/>
                </a:cubicBezTo>
                <a:cubicBezTo>
                  <a:pt x="700" y="652"/>
                  <a:pt x="698" y="653"/>
                  <a:pt x="696" y="655"/>
                </a:cubicBezTo>
                <a:close/>
                <a:moveTo>
                  <a:pt x="752" y="585"/>
                </a:moveTo>
                <a:cubicBezTo>
                  <a:pt x="753" y="584"/>
                  <a:pt x="754" y="584"/>
                  <a:pt x="755" y="583"/>
                </a:cubicBezTo>
                <a:cubicBezTo>
                  <a:pt x="753" y="586"/>
                  <a:pt x="752" y="590"/>
                  <a:pt x="751" y="593"/>
                </a:cubicBezTo>
                <a:cubicBezTo>
                  <a:pt x="749" y="594"/>
                  <a:pt x="747" y="596"/>
                  <a:pt x="745" y="597"/>
                </a:cubicBezTo>
                <a:cubicBezTo>
                  <a:pt x="745" y="597"/>
                  <a:pt x="744" y="596"/>
                  <a:pt x="744" y="596"/>
                </a:cubicBezTo>
                <a:cubicBezTo>
                  <a:pt x="747" y="592"/>
                  <a:pt x="750" y="588"/>
                  <a:pt x="752" y="585"/>
                </a:cubicBezTo>
                <a:close/>
                <a:moveTo>
                  <a:pt x="744" y="595"/>
                </a:moveTo>
                <a:cubicBezTo>
                  <a:pt x="744" y="594"/>
                  <a:pt x="744" y="594"/>
                  <a:pt x="744" y="594"/>
                </a:cubicBezTo>
                <a:cubicBezTo>
                  <a:pt x="745" y="593"/>
                  <a:pt x="746" y="591"/>
                  <a:pt x="746" y="589"/>
                </a:cubicBezTo>
                <a:cubicBezTo>
                  <a:pt x="748" y="588"/>
                  <a:pt x="749" y="587"/>
                  <a:pt x="751" y="586"/>
                </a:cubicBezTo>
                <a:cubicBezTo>
                  <a:pt x="749" y="589"/>
                  <a:pt x="746" y="592"/>
                  <a:pt x="744" y="595"/>
                </a:cubicBezTo>
                <a:close/>
                <a:moveTo>
                  <a:pt x="783" y="531"/>
                </a:moveTo>
                <a:cubicBezTo>
                  <a:pt x="782" y="529"/>
                  <a:pt x="782" y="528"/>
                  <a:pt x="781" y="526"/>
                </a:cubicBezTo>
                <a:cubicBezTo>
                  <a:pt x="784" y="516"/>
                  <a:pt x="787" y="505"/>
                  <a:pt x="789" y="495"/>
                </a:cubicBezTo>
                <a:cubicBezTo>
                  <a:pt x="789" y="494"/>
                  <a:pt x="789" y="494"/>
                  <a:pt x="789" y="494"/>
                </a:cubicBezTo>
                <a:cubicBezTo>
                  <a:pt x="789" y="494"/>
                  <a:pt x="789" y="494"/>
                  <a:pt x="789" y="494"/>
                </a:cubicBezTo>
                <a:cubicBezTo>
                  <a:pt x="783" y="482"/>
                  <a:pt x="778" y="471"/>
                  <a:pt x="774" y="459"/>
                </a:cubicBezTo>
                <a:cubicBezTo>
                  <a:pt x="785" y="471"/>
                  <a:pt x="795" y="486"/>
                  <a:pt x="803" y="506"/>
                </a:cubicBezTo>
                <a:cubicBezTo>
                  <a:pt x="800" y="509"/>
                  <a:pt x="797" y="512"/>
                  <a:pt x="795" y="516"/>
                </a:cubicBezTo>
                <a:cubicBezTo>
                  <a:pt x="791" y="521"/>
                  <a:pt x="786" y="526"/>
                  <a:pt x="783" y="531"/>
                </a:cubicBezTo>
                <a:close/>
                <a:moveTo>
                  <a:pt x="783" y="532"/>
                </a:moveTo>
                <a:cubicBezTo>
                  <a:pt x="782" y="533"/>
                  <a:pt x="781" y="534"/>
                  <a:pt x="780" y="535"/>
                </a:cubicBezTo>
                <a:cubicBezTo>
                  <a:pt x="781" y="534"/>
                  <a:pt x="782" y="533"/>
                  <a:pt x="782" y="532"/>
                </a:cubicBezTo>
                <a:lnTo>
                  <a:pt x="783" y="532"/>
                </a:lnTo>
                <a:close/>
                <a:moveTo>
                  <a:pt x="683" y="433"/>
                </a:moveTo>
                <a:cubicBezTo>
                  <a:pt x="692" y="430"/>
                  <a:pt x="700" y="428"/>
                  <a:pt x="708" y="426"/>
                </a:cubicBezTo>
                <a:cubicBezTo>
                  <a:pt x="708" y="429"/>
                  <a:pt x="707" y="432"/>
                  <a:pt x="707" y="435"/>
                </a:cubicBezTo>
                <a:cubicBezTo>
                  <a:pt x="700" y="435"/>
                  <a:pt x="691" y="437"/>
                  <a:pt x="683" y="439"/>
                </a:cubicBezTo>
                <a:cubicBezTo>
                  <a:pt x="683" y="437"/>
                  <a:pt x="683" y="435"/>
                  <a:pt x="683" y="433"/>
                </a:cubicBezTo>
                <a:close/>
                <a:moveTo>
                  <a:pt x="683" y="433"/>
                </a:moveTo>
                <a:cubicBezTo>
                  <a:pt x="681" y="434"/>
                  <a:pt x="679" y="434"/>
                  <a:pt x="677" y="435"/>
                </a:cubicBezTo>
                <a:cubicBezTo>
                  <a:pt x="679" y="434"/>
                  <a:pt x="681" y="433"/>
                  <a:pt x="683" y="432"/>
                </a:cubicBezTo>
                <a:cubicBezTo>
                  <a:pt x="683" y="432"/>
                  <a:pt x="683" y="433"/>
                  <a:pt x="683" y="433"/>
                </a:cubicBezTo>
                <a:close/>
                <a:moveTo>
                  <a:pt x="683" y="432"/>
                </a:moveTo>
                <a:cubicBezTo>
                  <a:pt x="680" y="433"/>
                  <a:pt x="676" y="435"/>
                  <a:pt x="673" y="437"/>
                </a:cubicBezTo>
                <a:cubicBezTo>
                  <a:pt x="671" y="437"/>
                  <a:pt x="669" y="438"/>
                  <a:pt x="667" y="439"/>
                </a:cubicBezTo>
                <a:cubicBezTo>
                  <a:pt x="673" y="436"/>
                  <a:pt x="678" y="433"/>
                  <a:pt x="684" y="430"/>
                </a:cubicBezTo>
                <a:cubicBezTo>
                  <a:pt x="683" y="431"/>
                  <a:pt x="683" y="431"/>
                  <a:pt x="683" y="432"/>
                </a:cubicBezTo>
                <a:close/>
                <a:moveTo>
                  <a:pt x="919" y="250"/>
                </a:moveTo>
                <a:cubicBezTo>
                  <a:pt x="919" y="254"/>
                  <a:pt x="919" y="257"/>
                  <a:pt x="919" y="261"/>
                </a:cubicBezTo>
                <a:cubicBezTo>
                  <a:pt x="910" y="264"/>
                  <a:pt x="901" y="266"/>
                  <a:pt x="893" y="269"/>
                </a:cubicBezTo>
                <a:cubicBezTo>
                  <a:pt x="893" y="265"/>
                  <a:pt x="893" y="262"/>
                  <a:pt x="894" y="258"/>
                </a:cubicBezTo>
                <a:cubicBezTo>
                  <a:pt x="901" y="255"/>
                  <a:pt x="910" y="253"/>
                  <a:pt x="919" y="250"/>
                </a:cubicBezTo>
                <a:close/>
                <a:moveTo>
                  <a:pt x="894" y="258"/>
                </a:moveTo>
                <a:cubicBezTo>
                  <a:pt x="894" y="254"/>
                  <a:pt x="895" y="250"/>
                  <a:pt x="895" y="246"/>
                </a:cubicBezTo>
                <a:cubicBezTo>
                  <a:pt x="903" y="244"/>
                  <a:pt x="911" y="241"/>
                  <a:pt x="919" y="238"/>
                </a:cubicBezTo>
                <a:cubicBezTo>
                  <a:pt x="919" y="242"/>
                  <a:pt x="918" y="246"/>
                  <a:pt x="919" y="250"/>
                </a:cubicBezTo>
                <a:cubicBezTo>
                  <a:pt x="910" y="252"/>
                  <a:pt x="901" y="255"/>
                  <a:pt x="894" y="258"/>
                </a:cubicBezTo>
                <a:close/>
                <a:moveTo>
                  <a:pt x="945" y="230"/>
                </a:moveTo>
                <a:cubicBezTo>
                  <a:pt x="936" y="233"/>
                  <a:pt x="927" y="235"/>
                  <a:pt x="919" y="238"/>
                </a:cubicBezTo>
                <a:cubicBezTo>
                  <a:pt x="920" y="234"/>
                  <a:pt x="920" y="230"/>
                  <a:pt x="921" y="226"/>
                </a:cubicBezTo>
                <a:cubicBezTo>
                  <a:pt x="928" y="223"/>
                  <a:pt x="936" y="221"/>
                  <a:pt x="945" y="219"/>
                </a:cubicBezTo>
                <a:cubicBezTo>
                  <a:pt x="944" y="222"/>
                  <a:pt x="944" y="226"/>
                  <a:pt x="945" y="230"/>
                </a:cubicBezTo>
                <a:close/>
                <a:moveTo>
                  <a:pt x="945" y="231"/>
                </a:moveTo>
                <a:cubicBezTo>
                  <a:pt x="945" y="235"/>
                  <a:pt x="945" y="238"/>
                  <a:pt x="945" y="242"/>
                </a:cubicBezTo>
                <a:cubicBezTo>
                  <a:pt x="936" y="245"/>
                  <a:pt x="927" y="247"/>
                  <a:pt x="919" y="250"/>
                </a:cubicBezTo>
                <a:cubicBezTo>
                  <a:pt x="919" y="246"/>
                  <a:pt x="919" y="242"/>
                  <a:pt x="919" y="238"/>
                </a:cubicBezTo>
                <a:cubicBezTo>
                  <a:pt x="927" y="236"/>
                  <a:pt x="936" y="233"/>
                  <a:pt x="945" y="231"/>
                </a:cubicBezTo>
                <a:close/>
                <a:moveTo>
                  <a:pt x="971" y="211"/>
                </a:moveTo>
                <a:cubicBezTo>
                  <a:pt x="962" y="213"/>
                  <a:pt x="953" y="216"/>
                  <a:pt x="945" y="218"/>
                </a:cubicBezTo>
                <a:cubicBezTo>
                  <a:pt x="945" y="214"/>
                  <a:pt x="946" y="210"/>
                  <a:pt x="946" y="206"/>
                </a:cubicBezTo>
                <a:cubicBezTo>
                  <a:pt x="946" y="206"/>
                  <a:pt x="946" y="206"/>
                  <a:pt x="946" y="206"/>
                </a:cubicBezTo>
                <a:cubicBezTo>
                  <a:pt x="954" y="203"/>
                  <a:pt x="962" y="201"/>
                  <a:pt x="970" y="198"/>
                </a:cubicBezTo>
                <a:cubicBezTo>
                  <a:pt x="970" y="202"/>
                  <a:pt x="970" y="207"/>
                  <a:pt x="971" y="211"/>
                </a:cubicBezTo>
                <a:close/>
                <a:moveTo>
                  <a:pt x="971" y="211"/>
                </a:moveTo>
                <a:cubicBezTo>
                  <a:pt x="971" y="215"/>
                  <a:pt x="971" y="219"/>
                  <a:pt x="972" y="223"/>
                </a:cubicBezTo>
                <a:cubicBezTo>
                  <a:pt x="963" y="226"/>
                  <a:pt x="954" y="228"/>
                  <a:pt x="945" y="230"/>
                </a:cubicBezTo>
                <a:cubicBezTo>
                  <a:pt x="945" y="226"/>
                  <a:pt x="945" y="222"/>
                  <a:pt x="945" y="218"/>
                </a:cubicBezTo>
                <a:cubicBezTo>
                  <a:pt x="953" y="216"/>
                  <a:pt x="962" y="214"/>
                  <a:pt x="971" y="211"/>
                </a:cubicBezTo>
                <a:close/>
                <a:moveTo>
                  <a:pt x="1241" y="931"/>
                </a:moveTo>
                <a:cubicBezTo>
                  <a:pt x="1237" y="928"/>
                  <a:pt x="1233" y="924"/>
                  <a:pt x="1229" y="921"/>
                </a:cubicBezTo>
                <a:cubicBezTo>
                  <a:pt x="1230" y="913"/>
                  <a:pt x="1231" y="904"/>
                  <a:pt x="1233" y="896"/>
                </a:cubicBezTo>
                <a:cubicBezTo>
                  <a:pt x="1236" y="899"/>
                  <a:pt x="1239" y="901"/>
                  <a:pt x="1242" y="904"/>
                </a:cubicBezTo>
                <a:cubicBezTo>
                  <a:pt x="1241" y="913"/>
                  <a:pt x="1241" y="922"/>
                  <a:pt x="1241" y="931"/>
                </a:cubicBezTo>
                <a:close/>
                <a:moveTo>
                  <a:pt x="1229" y="921"/>
                </a:moveTo>
                <a:cubicBezTo>
                  <a:pt x="1225" y="918"/>
                  <a:pt x="1222" y="915"/>
                  <a:pt x="1218" y="912"/>
                </a:cubicBezTo>
                <a:cubicBezTo>
                  <a:pt x="1220" y="904"/>
                  <a:pt x="1222" y="897"/>
                  <a:pt x="1225" y="889"/>
                </a:cubicBezTo>
                <a:cubicBezTo>
                  <a:pt x="1227" y="891"/>
                  <a:pt x="1230" y="894"/>
                  <a:pt x="1232" y="896"/>
                </a:cubicBezTo>
                <a:cubicBezTo>
                  <a:pt x="1231" y="904"/>
                  <a:pt x="1229" y="912"/>
                  <a:pt x="1229" y="921"/>
                </a:cubicBezTo>
                <a:close/>
                <a:moveTo>
                  <a:pt x="770" y="945"/>
                </a:moveTo>
                <a:cubicBezTo>
                  <a:pt x="769" y="936"/>
                  <a:pt x="769" y="926"/>
                  <a:pt x="769" y="917"/>
                </a:cubicBezTo>
                <a:cubicBezTo>
                  <a:pt x="775" y="924"/>
                  <a:pt x="782" y="931"/>
                  <a:pt x="790" y="938"/>
                </a:cubicBezTo>
                <a:cubicBezTo>
                  <a:pt x="790" y="947"/>
                  <a:pt x="790" y="956"/>
                  <a:pt x="790" y="965"/>
                </a:cubicBezTo>
                <a:cubicBezTo>
                  <a:pt x="783" y="958"/>
                  <a:pt x="776" y="952"/>
                  <a:pt x="770" y="945"/>
                </a:cubicBezTo>
                <a:close/>
                <a:moveTo>
                  <a:pt x="790" y="965"/>
                </a:moveTo>
                <a:cubicBezTo>
                  <a:pt x="790" y="974"/>
                  <a:pt x="790" y="983"/>
                  <a:pt x="790" y="992"/>
                </a:cubicBezTo>
                <a:cubicBezTo>
                  <a:pt x="783" y="986"/>
                  <a:pt x="776" y="980"/>
                  <a:pt x="770" y="974"/>
                </a:cubicBezTo>
                <a:cubicBezTo>
                  <a:pt x="770" y="965"/>
                  <a:pt x="770" y="955"/>
                  <a:pt x="770" y="946"/>
                </a:cubicBezTo>
                <a:cubicBezTo>
                  <a:pt x="776" y="952"/>
                  <a:pt x="783" y="959"/>
                  <a:pt x="790" y="965"/>
                </a:cubicBezTo>
                <a:close/>
                <a:moveTo>
                  <a:pt x="718" y="644"/>
                </a:moveTo>
                <a:cubicBezTo>
                  <a:pt x="718" y="645"/>
                  <a:pt x="717" y="645"/>
                  <a:pt x="717" y="646"/>
                </a:cubicBezTo>
                <a:cubicBezTo>
                  <a:pt x="706" y="653"/>
                  <a:pt x="706" y="653"/>
                  <a:pt x="706" y="653"/>
                </a:cubicBezTo>
                <a:cubicBezTo>
                  <a:pt x="706" y="653"/>
                  <a:pt x="706" y="653"/>
                  <a:pt x="706" y="653"/>
                </a:cubicBezTo>
                <a:cubicBezTo>
                  <a:pt x="710" y="650"/>
                  <a:pt x="714" y="647"/>
                  <a:pt x="718" y="644"/>
                </a:cubicBezTo>
                <a:close/>
                <a:moveTo>
                  <a:pt x="706" y="652"/>
                </a:moveTo>
                <a:cubicBezTo>
                  <a:pt x="706" y="651"/>
                  <a:pt x="706" y="651"/>
                  <a:pt x="707" y="651"/>
                </a:cubicBezTo>
                <a:cubicBezTo>
                  <a:pt x="709" y="649"/>
                  <a:pt x="711" y="648"/>
                  <a:pt x="714" y="647"/>
                </a:cubicBezTo>
                <a:cubicBezTo>
                  <a:pt x="711" y="648"/>
                  <a:pt x="709" y="650"/>
                  <a:pt x="706" y="652"/>
                </a:cubicBezTo>
                <a:close/>
                <a:moveTo>
                  <a:pt x="817" y="488"/>
                </a:moveTo>
                <a:cubicBezTo>
                  <a:pt x="819" y="486"/>
                  <a:pt x="820" y="484"/>
                  <a:pt x="822" y="482"/>
                </a:cubicBezTo>
                <a:cubicBezTo>
                  <a:pt x="822" y="482"/>
                  <a:pt x="822" y="482"/>
                  <a:pt x="822" y="482"/>
                </a:cubicBezTo>
                <a:cubicBezTo>
                  <a:pt x="822" y="483"/>
                  <a:pt x="822" y="483"/>
                  <a:pt x="822" y="483"/>
                </a:cubicBezTo>
                <a:cubicBezTo>
                  <a:pt x="821" y="485"/>
                  <a:pt x="820" y="487"/>
                  <a:pt x="819" y="488"/>
                </a:cubicBezTo>
                <a:cubicBezTo>
                  <a:pt x="818" y="489"/>
                  <a:pt x="817" y="490"/>
                  <a:pt x="817" y="490"/>
                </a:cubicBezTo>
                <a:cubicBezTo>
                  <a:pt x="817" y="489"/>
                  <a:pt x="817" y="489"/>
                  <a:pt x="817" y="488"/>
                </a:cubicBezTo>
                <a:close/>
                <a:moveTo>
                  <a:pt x="819" y="477"/>
                </a:moveTo>
                <a:cubicBezTo>
                  <a:pt x="816" y="473"/>
                  <a:pt x="814" y="468"/>
                  <a:pt x="812" y="463"/>
                </a:cubicBezTo>
                <a:cubicBezTo>
                  <a:pt x="816" y="469"/>
                  <a:pt x="819" y="475"/>
                  <a:pt x="822" y="481"/>
                </a:cubicBezTo>
                <a:cubicBezTo>
                  <a:pt x="820" y="483"/>
                  <a:pt x="819" y="485"/>
                  <a:pt x="817" y="487"/>
                </a:cubicBezTo>
                <a:cubicBezTo>
                  <a:pt x="818" y="484"/>
                  <a:pt x="818" y="481"/>
                  <a:pt x="819" y="478"/>
                </a:cubicBezTo>
                <a:cubicBezTo>
                  <a:pt x="819" y="478"/>
                  <a:pt x="819" y="478"/>
                  <a:pt x="819" y="478"/>
                </a:cubicBezTo>
                <a:lnTo>
                  <a:pt x="819" y="477"/>
                </a:lnTo>
                <a:close/>
                <a:moveTo>
                  <a:pt x="638" y="452"/>
                </a:moveTo>
                <a:cubicBezTo>
                  <a:pt x="638" y="451"/>
                  <a:pt x="638" y="450"/>
                  <a:pt x="639" y="450"/>
                </a:cubicBezTo>
                <a:cubicBezTo>
                  <a:pt x="646" y="446"/>
                  <a:pt x="653" y="442"/>
                  <a:pt x="661" y="438"/>
                </a:cubicBezTo>
                <a:cubicBezTo>
                  <a:pt x="661" y="439"/>
                  <a:pt x="660" y="439"/>
                  <a:pt x="660" y="440"/>
                </a:cubicBezTo>
                <a:cubicBezTo>
                  <a:pt x="660" y="440"/>
                  <a:pt x="660" y="440"/>
                  <a:pt x="660" y="440"/>
                </a:cubicBezTo>
                <a:cubicBezTo>
                  <a:pt x="653" y="444"/>
                  <a:pt x="645" y="448"/>
                  <a:pt x="638" y="452"/>
                </a:cubicBezTo>
                <a:close/>
                <a:moveTo>
                  <a:pt x="660" y="441"/>
                </a:moveTo>
                <a:cubicBezTo>
                  <a:pt x="660" y="441"/>
                  <a:pt x="660" y="441"/>
                  <a:pt x="660" y="441"/>
                </a:cubicBezTo>
                <a:cubicBezTo>
                  <a:pt x="652" y="445"/>
                  <a:pt x="646" y="449"/>
                  <a:pt x="640" y="452"/>
                </a:cubicBezTo>
                <a:cubicBezTo>
                  <a:pt x="639" y="452"/>
                  <a:pt x="638" y="453"/>
                  <a:pt x="637" y="453"/>
                </a:cubicBezTo>
                <a:cubicBezTo>
                  <a:pt x="637" y="453"/>
                  <a:pt x="637" y="453"/>
                  <a:pt x="637" y="453"/>
                </a:cubicBezTo>
                <a:cubicBezTo>
                  <a:pt x="645" y="449"/>
                  <a:pt x="653" y="445"/>
                  <a:pt x="660" y="441"/>
                </a:cubicBezTo>
                <a:close/>
                <a:moveTo>
                  <a:pt x="660" y="441"/>
                </a:moveTo>
                <a:cubicBezTo>
                  <a:pt x="664" y="439"/>
                  <a:pt x="668" y="437"/>
                  <a:pt x="672" y="435"/>
                </a:cubicBezTo>
                <a:cubicBezTo>
                  <a:pt x="675" y="433"/>
                  <a:pt x="679" y="432"/>
                  <a:pt x="682" y="430"/>
                </a:cubicBezTo>
                <a:cubicBezTo>
                  <a:pt x="677" y="433"/>
                  <a:pt x="672" y="436"/>
                  <a:pt x="667" y="439"/>
                </a:cubicBezTo>
                <a:cubicBezTo>
                  <a:pt x="663" y="441"/>
                  <a:pt x="663" y="441"/>
                  <a:pt x="663" y="441"/>
                </a:cubicBezTo>
                <a:cubicBezTo>
                  <a:pt x="662" y="441"/>
                  <a:pt x="661" y="442"/>
                  <a:pt x="660" y="442"/>
                </a:cubicBezTo>
                <a:cubicBezTo>
                  <a:pt x="660" y="442"/>
                  <a:pt x="660" y="442"/>
                  <a:pt x="660" y="441"/>
                </a:cubicBezTo>
                <a:close/>
                <a:moveTo>
                  <a:pt x="672" y="435"/>
                </a:moveTo>
                <a:cubicBezTo>
                  <a:pt x="668" y="436"/>
                  <a:pt x="664" y="438"/>
                  <a:pt x="661" y="440"/>
                </a:cubicBezTo>
                <a:cubicBezTo>
                  <a:pt x="661" y="439"/>
                  <a:pt x="661" y="438"/>
                  <a:pt x="661" y="438"/>
                </a:cubicBezTo>
                <a:cubicBezTo>
                  <a:pt x="668" y="434"/>
                  <a:pt x="676" y="430"/>
                  <a:pt x="685" y="426"/>
                </a:cubicBezTo>
                <a:cubicBezTo>
                  <a:pt x="684" y="426"/>
                  <a:pt x="684" y="427"/>
                  <a:pt x="684" y="428"/>
                </a:cubicBezTo>
                <a:cubicBezTo>
                  <a:pt x="680" y="430"/>
                  <a:pt x="676" y="432"/>
                  <a:pt x="672" y="435"/>
                </a:cubicBezTo>
                <a:close/>
                <a:moveTo>
                  <a:pt x="813" y="342"/>
                </a:moveTo>
                <a:cubicBezTo>
                  <a:pt x="813" y="344"/>
                  <a:pt x="813" y="346"/>
                  <a:pt x="814" y="348"/>
                </a:cubicBezTo>
                <a:cubicBezTo>
                  <a:pt x="803" y="352"/>
                  <a:pt x="795" y="356"/>
                  <a:pt x="788" y="359"/>
                </a:cubicBezTo>
                <a:cubicBezTo>
                  <a:pt x="788" y="356"/>
                  <a:pt x="788" y="354"/>
                  <a:pt x="788" y="352"/>
                </a:cubicBezTo>
                <a:cubicBezTo>
                  <a:pt x="796" y="349"/>
                  <a:pt x="804" y="346"/>
                  <a:pt x="813" y="342"/>
                </a:cubicBezTo>
                <a:close/>
                <a:moveTo>
                  <a:pt x="788" y="352"/>
                </a:moveTo>
                <a:cubicBezTo>
                  <a:pt x="788" y="349"/>
                  <a:pt x="789" y="347"/>
                  <a:pt x="789" y="345"/>
                </a:cubicBezTo>
                <a:cubicBezTo>
                  <a:pt x="797" y="342"/>
                  <a:pt x="805" y="339"/>
                  <a:pt x="814" y="336"/>
                </a:cubicBezTo>
                <a:cubicBezTo>
                  <a:pt x="814" y="336"/>
                  <a:pt x="814" y="336"/>
                  <a:pt x="814" y="336"/>
                </a:cubicBezTo>
                <a:cubicBezTo>
                  <a:pt x="813" y="338"/>
                  <a:pt x="813" y="340"/>
                  <a:pt x="813" y="342"/>
                </a:cubicBezTo>
                <a:cubicBezTo>
                  <a:pt x="804" y="345"/>
                  <a:pt x="796" y="349"/>
                  <a:pt x="788" y="352"/>
                </a:cubicBezTo>
                <a:close/>
                <a:moveTo>
                  <a:pt x="814" y="349"/>
                </a:moveTo>
                <a:cubicBezTo>
                  <a:pt x="814" y="350"/>
                  <a:pt x="814" y="352"/>
                  <a:pt x="814" y="353"/>
                </a:cubicBezTo>
                <a:cubicBezTo>
                  <a:pt x="814" y="353"/>
                  <a:pt x="814" y="353"/>
                  <a:pt x="814" y="353"/>
                </a:cubicBezTo>
                <a:cubicBezTo>
                  <a:pt x="810" y="355"/>
                  <a:pt x="805" y="357"/>
                  <a:pt x="801" y="359"/>
                </a:cubicBezTo>
                <a:cubicBezTo>
                  <a:pt x="800" y="359"/>
                  <a:pt x="800" y="359"/>
                  <a:pt x="800" y="359"/>
                </a:cubicBezTo>
                <a:cubicBezTo>
                  <a:pt x="796" y="361"/>
                  <a:pt x="792" y="363"/>
                  <a:pt x="788" y="364"/>
                </a:cubicBezTo>
                <a:cubicBezTo>
                  <a:pt x="788" y="363"/>
                  <a:pt x="788" y="361"/>
                  <a:pt x="788" y="359"/>
                </a:cubicBezTo>
                <a:cubicBezTo>
                  <a:pt x="795" y="356"/>
                  <a:pt x="803" y="353"/>
                  <a:pt x="814" y="349"/>
                </a:cubicBezTo>
                <a:close/>
                <a:moveTo>
                  <a:pt x="840" y="326"/>
                </a:moveTo>
                <a:cubicBezTo>
                  <a:pt x="840" y="328"/>
                  <a:pt x="840" y="330"/>
                  <a:pt x="840" y="332"/>
                </a:cubicBezTo>
                <a:cubicBezTo>
                  <a:pt x="830" y="335"/>
                  <a:pt x="822" y="339"/>
                  <a:pt x="814" y="342"/>
                </a:cubicBezTo>
                <a:cubicBezTo>
                  <a:pt x="814" y="340"/>
                  <a:pt x="814" y="337"/>
                  <a:pt x="814" y="335"/>
                </a:cubicBezTo>
                <a:cubicBezTo>
                  <a:pt x="822" y="332"/>
                  <a:pt x="831" y="329"/>
                  <a:pt x="840" y="326"/>
                </a:cubicBezTo>
                <a:close/>
                <a:moveTo>
                  <a:pt x="814" y="335"/>
                </a:moveTo>
                <a:cubicBezTo>
                  <a:pt x="814" y="332"/>
                  <a:pt x="814" y="329"/>
                  <a:pt x="815" y="327"/>
                </a:cubicBezTo>
                <a:cubicBezTo>
                  <a:pt x="823" y="324"/>
                  <a:pt x="831" y="321"/>
                  <a:pt x="840" y="318"/>
                </a:cubicBezTo>
                <a:cubicBezTo>
                  <a:pt x="840" y="320"/>
                  <a:pt x="840" y="323"/>
                  <a:pt x="840" y="325"/>
                </a:cubicBezTo>
                <a:cubicBezTo>
                  <a:pt x="831" y="329"/>
                  <a:pt x="822" y="332"/>
                  <a:pt x="814" y="335"/>
                </a:cubicBezTo>
                <a:close/>
                <a:moveTo>
                  <a:pt x="867" y="309"/>
                </a:moveTo>
                <a:cubicBezTo>
                  <a:pt x="867" y="311"/>
                  <a:pt x="867" y="313"/>
                  <a:pt x="867" y="316"/>
                </a:cubicBezTo>
                <a:cubicBezTo>
                  <a:pt x="857" y="319"/>
                  <a:pt x="848" y="322"/>
                  <a:pt x="840" y="325"/>
                </a:cubicBezTo>
                <a:cubicBezTo>
                  <a:pt x="840" y="323"/>
                  <a:pt x="840" y="320"/>
                  <a:pt x="840" y="318"/>
                </a:cubicBezTo>
                <a:cubicBezTo>
                  <a:pt x="848" y="315"/>
                  <a:pt x="857" y="312"/>
                  <a:pt x="867" y="309"/>
                </a:cubicBezTo>
                <a:close/>
                <a:moveTo>
                  <a:pt x="840" y="317"/>
                </a:moveTo>
                <a:cubicBezTo>
                  <a:pt x="840" y="314"/>
                  <a:pt x="840" y="311"/>
                  <a:pt x="841" y="308"/>
                </a:cubicBezTo>
                <a:cubicBezTo>
                  <a:pt x="849" y="305"/>
                  <a:pt x="857" y="302"/>
                  <a:pt x="866" y="299"/>
                </a:cubicBezTo>
                <a:cubicBezTo>
                  <a:pt x="866" y="302"/>
                  <a:pt x="866" y="305"/>
                  <a:pt x="866" y="308"/>
                </a:cubicBezTo>
                <a:cubicBezTo>
                  <a:pt x="857" y="311"/>
                  <a:pt x="848" y="314"/>
                  <a:pt x="840" y="317"/>
                </a:cubicBezTo>
                <a:close/>
                <a:moveTo>
                  <a:pt x="1318" y="197"/>
                </a:moveTo>
                <a:cubicBezTo>
                  <a:pt x="1318" y="200"/>
                  <a:pt x="1318" y="203"/>
                  <a:pt x="1318" y="206"/>
                </a:cubicBezTo>
                <a:cubicBezTo>
                  <a:pt x="1311" y="208"/>
                  <a:pt x="1303" y="211"/>
                  <a:pt x="1294" y="214"/>
                </a:cubicBezTo>
                <a:cubicBezTo>
                  <a:pt x="1292" y="212"/>
                  <a:pt x="1290" y="210"/>
                  <a:pt x="1289" y="209"/>
                </a:cubicBezTo>
                <a:cubicBezTo>
                  <a:pt x="1288" y="206"/>
                  <a:pt x="1287" y="203"/>
                  <a:pt x="1287" y="201"/>
                </a:cubicBezTo>
                <a:cubicBezTo>
                  <a:pt x="1297" y="198"/>
                  <a:pt x="1306" y="195"/>
                  <a:pt x="1314" y="193"/>
                </a:cubicBezTo>
                <a:cubicBezTo>
                  <a:pt x="1315" y="194"/>
                  <a:pt x="1317" y="196"/>
                  <a:pt x="1318" y="197"/>
                </a:cubicBezTo>
                <a:close/>
                <a:moveTo>
                  <a:pt x="1314" y="193"/>
                </a:moveTo>
                <a:cubicBezTo>
                  <a:pt x="1317" y="192"/>
                  <a:pt x="1317" y="192"/>
                  <a:pt x="1317" y="192"/>
                </a:cubicBezTo>
                <a:cubicBezTo>
                  <a:pt x="1318" y="193"/>
                  <a:pt x="1318" y="195"/>
                  <a:pt x="1318" y="196"/>
                </a:cubicBezTo>
                <a:cubicBezTo>
                  <a:pt x="1317" y="195"/>
                  <a:pt x="1316" y="194"/>
                  <a:pt x="1314" y="193"/>
                </a:cubicBezTo>
                <a:close/>
                <a:moveTo>
                  <a:pt x="1319" y="206"/>
                </a:moveTo>
                <a:cubicBezTo>
                  <a:pt x="1321" y="206"/>
                  <a:pt x="1323" y="205"/>
                  <a:pt x="1325" y="204"/>
                </a:cubicBezTo>
                <a:cubicBezTo>
                  <a:pt x="1328" y="208"/>
                  <a:pt x="1331" y="211"/>
                  <a:pt x="1333" y="215"/>
                </a:cubicBezTo>
                <a:cubicBezTo>
                  <a:pt x="1328" y="217"/>
                  <a:pt x="1322" y="219"/>
                  <a:pt x="1317" y="221"/>
                </a:cubicBezTo>
                <a:cubicBezTo>
                  <a:pt x="1318" y="216"/>
                  <a:pt x="1319" y="211"/>
                  <a:pt x="1319" y="206"/>
                </a:cubicBezTo>
                <a:close/>
                <a:moveTo>
                  <a:pt x="1319" y="198"/>
                </a:moveTo>
                <a:cubicBezTo>
                  <a:pt x="1321" y="200"/>
                  <a:pt x="1323" y="202"/>
                  <a:pt x="1325" y="204"/>
                </a:cubicBezTo>
                <a:cubicBezTo>
                  <a:pt x="1323" y="205"/>
                  <a:pt x="1321" y="205"/>
                  <a:pt x="1319" y="206"/>
                </a:cubicBezTo>
                <a:cubicBezTo>
                  <a:pt x="1319" y="203"/>
                  <a:pt x="1319" y="200"/>
                  <a:pt x="1319" y="198"/>
                </a:cubicBezTo>
                <a:close/>
                <a:moveTo>
                  <a:pt x="1195" y="922"/>
                </a:moveTo>
                <a:cubicBezTo>
                  <a:pt x="1193" y="921"/>
                  <a:pt x="1191" y="919"/>
                  <a:pt x="1188" y="918"/>
                </a:cubicBezTo>
                <a:cubicBezTo>
                  <a:pt x="1191" y="911"/>
                  <a:pt x="1195" y="904"/>
                  <a:pt x="1199" y="897"/>
                </a:cubicBezTo>
                <a:cubicBezTo>
                  <a:pt x="1200" y="898"/>
                  <a:pt x="1202" y="900"/>
                  <a:pt x="1203" y="901"/>
                </a:cubicBezTo>
                <a:cubicBezTo>
                  <a:pt x="1200" y="908"/>
                  <a:pt x="1197" y="915"/>
                  <a:pt x="1195" y="922"/>
                </a:cubicBezTo>
                <a:close/>
                <a:moveTo>
                  <a:pt x="1204" y="901"/>
                </a:moveTo>
                <a:cubicBezTo>
                  <a:pt x="1205" y="902"/>
                  <a:pt x="1207" y="904"/>
                  <a:pt x="1209" y="906"/>
                </a:cubicBezTo>
                <a:cubicBezTo>
                  <a:pt x="1207" y="913"/>
                  <a:pt x="1205" y="921"/>
                  <a:pt x="1203" y="929"/>
                </a:cubicBezTo>
                <a:cubicBezTo>
                  <a:pt x="1203" y="929"/>
                  <a:pt x="1203" y="929"/>
                  <a:pt x="1203" y="929"/>
                </a:cubicBezTo>
                <a:cubicBezTo>
                  <a:pt x="1201" y="926"/>
                  <a:pt x="1198" y="924"/>
                  <a:pt x="1195" y="922"/>
                </a:cubicBezTo>
                <a:cubicBezTo>
                  <a:pt x="1198" y="915"/>
                  <a:pt x="1200" y="908"/>
                  <a:pt x="1204" y="901"/>
                </a:cubicBezTo>
                <a:close/>
                <a:moveTo>
                  <a:pt x="1188" y="917"/>
                </a:moveTo>
                <a:cubicBezTo>
                  <a:pt x="1186" y="916"/>
                  <a:pt x="1185" y="915"/>
                  <a:pt x="1183" y="914"/>
                </a:cubicBezTo>
                <a:cubicBezTo>
                  <a:pt x="1185" y="910"/>
                  <a:pt x="1187" y="907"/>
                  <a:pt x="1189" y="903"/>
                </a:cubicBezTo>
                <a:cubicBezTo>
                  <a:pt x="1191" y="900"/>
                  <a:pt x="1193" y="897"/>
                  <a:pt x="1195" y="895"/>
                </a:cubicBezTo>
                <a:cubicBezTo>
                  <a:pt x="1196" y="895"/>
                  <a:pt x="1197" y="896"/>
                  <a:pt x="1198" y="897"/>
                </a:cubicBezTo>
                <a:cubicBezTo>
                  <a:pt x="1194" y="904"/>
                  <a:pt x="1191" y="910"/>
                  <a:pt x="1188" y="917"/>
                </a:cubicBezTo>
                <a:close/>
                <a:moveTo>
                  <a:pt x="768" y="885"/>
                </a:moveTo>
                <a:cubicBezTo>
                  <a:pt x="768" y="873"/>
                  <a:pt x="767" y="862"/>
                  <a:pt x="767" y="852"/>
                </a:cubicBezTo>
                <a:cubicBezTo>
                  <a:pt x="774" y="862"/>
                  <a:pt x="781" y="871"/>
                  <a:pt x="789" y="880"/>
                </a:cubicBezTo>
                <a:cubicBezTo>
                  <a:pt x="789" y="889"/>
                  <a:pt x="789" y="899"/>
                  <a:pt x="789" y="909"/>
                </a:cubicBezTo>
                <a:cubicBezTo>
                  <a:pt x="782" y="901"/>
                  <a:pt x="775" y="893"/>
                  <a:pt x="768" y="885"/>
                </a:cubicBezTo>
                <a:close/>
                <a:moveTo>
                  <a:pt x="789" y="910"/>
                </a:moveTo>
                <a:cubicBezTo>
                  <a:pt x="790" y="919"/>
                  <a:pt x="790" y="928"/>
                  <a:pt x="790" y="937"/>
                </a:cubicBezTo>
                <a:cubicBezTo>
                  <a:pt x="782" y="930"/>
                  <a:pt x="775" y="923"/>
                  <a:pt x="769" y="916"/>
                </a:cubicBezTo>
                <a:cubicBezTo>
                  <a:pt x="769" y="905"/>
                  <a:pt x="768" y="895"/>
                  <a:pt x="768" y="886"/>
                </a:cubicBezTo>
                <a:cubicBezTo>
                  <a:pt x="775" y="894"/>
                  <a:pt x="782" y="902"/>
                  <a:pt x="789" y="910"/>
                </a:cubicBezTo>
                <a:close/>
                <a:moveTo>
                  <a:pt x="767" y="851"/>
                </a:moveTo>
                <a:cubicBezTo>
                  <a:pt x="767" y="839"/>
                  <a:pt x="766" y="827"/>
                  <a:pt x="766" y="816"/>
                </a:cubicBezTo>
                <a:cubicBezTo>
                  <a:pt x="773" y="828"/>
                  <a:pt x="780" y="839"/>
                  <a:pt x="789" y="850"/>
                </a:cubicBezTo>
                <a:cubicBezTo>
                  <a:pt x="789" y="859"/>
                  <a:pt x="789" y="869"/>
                  <a:pt x="789" y="879"/>
                </a:cubicBezTo>
                <a:cubicBezTo>
                  <a:pt x="781" y="870"/>
                  <a:pt x="774" y="861"/>
                  <a:pt x="767" y="851"/>
                </a:cubicBezTo>
                <a:close/>
                <a:moveTo>
                  <a:pt x="732" y="630"/>
                </a:moveTo>
                <a:cubicBezTo>
                  <a:pt x="735" y="628"/>
                  <a:pt x="738" y="626"/>
                  <a:pt x="741" y="624"/>
                </a:cubicBezTo>
                <a:cubicBezTo>
                  <a:pt x="741" y="625"/>
                  <a:pt x="741" y="626"/>
                  <a:pt x="740" y="627"/>
                </a:cubicBezTo>
                <a:cubicBezTo>
                  <a:pt x="739" y="628"/>
                  <a:pt x="737" y="629"/>
                  <a:pt x="736" y="631"/>
                </a:cubicBezTo>
                <a:cubicBezTo>
                  <a:pt x="734" y="631"/>
                  <a:pt x="732" y="632"/>
                  <a:pt x="730" y="633"/>
                </a:cubicBezTo>
                <a:cubicBezTo>
                  <a:pt x="731" y="632"/>
                  <a:pt x="731" y="631"/>
                  <a:pt x="732" y="630"/>
                </a:cubicBezTo>
                <a:close/>
                <a:moveTo>
                  <a:pt x="731" y="629"/>
                </a:moveTo>
                <a:cubicBezTo>
                  <a:pt x="728" y="631"/>
                  <a:pt x="726" y="632"/>
                  <a:pt x="723" y="634"/>
                </a:cubicBezTo>
                <a:cubicBezTo>
                  <a:pt x="726" y="631"/>
                  <a:pt x="729" y="629"/>
                  <a:pt x="732" y="626"/>
                </a:cubicBezTo>
                <a:cubicBezTo>
                  <a:pt x="732" y="627"/>
                  <a:pt x="731" y="628"/>
                  <a:pt x="731" y="629"/>
                </a:cubicBezTo>
                <a:close/>
                <a:moveTo>
                  <a:pt x="756" y="603"/>
                </a:moveTo>
                <a:cubicBezTo>
                  <a:pt x="755" y="605"/>
                  <a:pt x="755" y="606"/>
                  <a:pt x="754" y="608"/>
                </a:cubicBezTo>
                <a:cubicBezTo>
                  <a:pt x="752" y="609"/>
                  <a:pt x="750" y="610"/>
                  <a:pt x="748" y="612"/>
                </a:cubicBezTo>
                <a:cubicBezTo>
                  <a:pt x="747" y="611"/>
                  <a:pt x="747" y="611"/>
                  <a:pt x="747" y="611"/>
                </a:cubicBezTo>
                <a:cubicBezTo>
                  <a:pt x="750" y="609"/>
                  <a:pt x="753" y="606"/>
                  <a:pt x="756" y="603"/>
                </a:cubicBezTo>
                <a:cubicBezTo>
                  <a:pt x="756" y="603"/>
                  <a:pt x="756" y="603"/>
                  <a:pt x="756" y="603"/>
                </a:cubicBezTo>
                <a:close/>
                <a:moveTo>
                  <a:pt x="749" y="391"/>
                </a:moveTo>
                <a:cubicBezTo>
                  <a:pt x="752" y="389"/>
                  <a:pt x="756" y="387"/>
                  <a:pt x="760" y="385"/>
                </a:cubicBezTo>
                <a:cubicBezTo>
                  <a:pt x="760" y="386"/>
                  <a:pt x="760" y="387"/>
                  <a:pt x="760" y="388"/>
                </a:cubicBezTo>
                <a:cubicBezTo>
                  <a:pt x="752" y="391"/>
                  <a:pt x="744" y="395"/>
                  <a:pt x="735" y="400"/>
                </a:cubicBezTo>
                <a:cubicBezTo>
                  <a:pt x="735" y="399"/>
                  <a:pt x="735" y="398"/>
                  <a:pt x="735" y="397"/>
                </a:cubicBezTo>
                <a:lnTo>
                  <a:pt x="749" y="391"/>
                </a:lnTo>
                <a:close/>
                <a:moveTo>
                  <a:pt x="735" y="397"/>
                </a:moveTo>
                <a:cubicBezTo>
                  <a:pt x="735" y="395"/>
                  <a:pt x="735" y="394"/>
                  <a:pt x="736" y="393"/>
                </a:cubicBezTo>
                <a:cubicBezTo>
                  <a:pt x="743" y="390"/>
                  <a:pt x="751" y="386"/>
                  <a:pt x="760" y="381"/>
                </a:cubicBezTo>
                <a:cubicBezTo>
                  <a:pt x="760" y="383"/>
                  <a:pt x="760" y="384"/>
                  <a:pt x="760" y="385"/>
                </a:cubicBezTo>
                <a:cubicBezTo>
                  <a:pt x="756" y="387"/>
                  <a:pt x="752" y="388"/>
                  <a:pt x="748" y="390"/>
                </a:cubicBezTo>
                <a:lnTo>
                  <a:pt x="735" y="397"/>
                </a:lnTo>
                <a:close/>
                <a:moveTo>
                  <a:pt x="760" y="389"/>
                </a:moveTo>
                <a:cubicBezTo>
                  <a:pt x="760" y="390"/>
                  <a:pt x="760" y="391"/>
                  <a:pt x="760" y="392"/>
                </a:cubicBezTo>
                <a:cubicBezTo>
                  <a:pt x="752" y="395"/>
                  <a:pt x="743" y="399"/>
                  <a:pt x="735" y="403"/>
                </a:cubicBezTo>
                <a:cubicBezTo>
                  <a:pt x="735" y="402"/>
                  <a:pt x="735" y="401"/>
                  <a:pt x="735" y="400"/>
                </a:cubicBezTo>
                <a:cubicBezTo>
                  <a:pt x="743" y="396"/>
                  <a:pt x="752" y="392"/>
                  <a:pt x="760" y="389"/>
                </a:cubicBezTo>
                <a:close/>
                <a:moveTo>
                  <a:pt x="760" y="393"/>
                </a:moveTo>
                <a:cubicBezTo>
                  <a:pt x="760" y="394"/>
                  <a:pt x="760" y="396"/>
                  <a:pt x="760" y="397"/>
                </a:cubicBezTo>
                <a:cubicBezTo>
                  <a:pt x="752" y="400"/>
                  <a:pt x="743" y="403"/>
                  <a:pt x="734" y="406"/>
                </a:cubicBezTo>
                <a:cubicBezTo>
                  <a:pt x="734" y="405"/>
                  <a:pt x="734" y="404"/>
                  <a:pt x="734" y="403"/>
                </a:cubicBezTo>
                <a:cubicBezTo>
                  <a:pt x="743" y="399"/>
                  <a:pt x="752" y="396"/>
                  <a:pt x="760" y="393"/>
                </a:cubicBezTo>
                <a:close/>
                <a:moveTo>
                  <a:pt x="734" y="400"/>
                </a:moveTo>
                <a:cubicBezTo>
                  <a:pt x="730" y="402"/>
                  <a:pt x="725" y="404"/>
                  <a:pt x="721" y="407"/>
                </a:cubicBezTo>
                <a:cubicBezTo>
                  <a:pt x="710" y="412"/>
                  <a:pt x="710" y="412"/>
                  <a:pt x="710" y="412"/>
                </a:cubicBezTo>
                <a:cubicBezTo>
                  <a:pt x="710" y="411"/>
                  <a:pt x="710" y="410"/>
                  <a:pt x="710" y="409"/>
                </a:cubicBezTo>
                <a:cubicBezTo>
                  <a:pt x="719" y="405"/>
                  <a:pt x="728" y="401"/>
                  <a:pt x="734" y="398"/>
                </a:cubicBezTo>
                <a:cubicBezTo>
                  <a:pt x="734" y="398"/>
                  <a:pt x="734" y="399"/>
                  <a:pt x="734" y="400"/>
                </a:cubicBezTo>
                <a:close/>
                <a:moveTo>
                  <a:pt x="734" y="407"/>
                </a:moveTo>
                <a:cubicBezTo>
                  <a:pt x="743" y="403"/>
                  <a:pt x="752" y="400"/>
                  <a:pt x="761" y="398"/>
                </a:cubicBezTo>
                <a:cubicBezTo>
                  <a:pt x="761" y="400"/>
                  <a:pt x="761" y="402"/>
                  <a:pt x="761" y="404"/>
                </a:cubicBezTo>
                <a:cubicBezTo>
                  <a:pt x="752" y="405"/>
                  <a:pt x="743" y="408"/>
                  <a:pt x="734" y="411"/>
                </a:cubicBezTo>
                <a:cubicBezTo>
                  <a:pt x="734" y="409"/>
                  <a:pt x="734" y="408"/>
                  <a:pt x="734" y="407"/>
                </a:cubicBezTo>
                <a:close/>
                <a:moveTo>
                  <a:pt x="775" y="375"/>
                </a:moveTo>
                <a:cubicBezTo>
                  <a:pt x="775" y="375"/>
                  <a:pt x="775" y="375"/>
                  <a:pt x="775" y="375"/>
                </a:cubicBezTo>
                <a:cubicBezTo>
                  <a:pt x="779" y="373"/>
                  <a:pt x="783" y="371"/>
                  <a:pt x="787" y="370"/>
                </a:cubicBezTo>
                <a:cubicBezTo>
                  <a:pt x="787" y="371"/>
                  <a:pt x="787" y="372"/>
                  <a:pt x="787" y="373"/>
                </a:cubicBezTo>
                <a:cubicBezTo>
                  <a:pt x="779" y="377"/>
                  <a:pt x="770" y="380"/>
                  <a:pt x="761" y="384"/>
                </a:cubicBezTo>
                <a:cubicBezTo>
                  <a:pt x="761" y="383"/>
                  <a:pt x="761" y="382"/>
                  <a:pt x="761" y="381"/>
                </a:cubicBezTo>
                <a:cubicBezTo>
                  <a:pt x="766" y="379"/>
                  <a:pt x="770" y="377"/>
                  <a:pt x="775" y="375"/>
                </a:cubicBezTo>
                <a:close/>
                <a:moveTo>
                  <a:pt x="761" y="381"/>
                </a:moveTo>
                <a:cubicBezTo>
                  <a:pt x="761" y="379"/>
                  <a:pt x="761" y="378"/>
                  <a:pt x="761" y="376"/>
                </a:cubicBezTo>
                <a:cubicBezTo>
                  <a:pt x="771" y="372"/>
                  <a:pt x="780" y="368"/>
                  <a:pt x="787" y="365"/>
                </a:cubicBezTo>
                <a:cubicBezTo>
                  <a:pt x="787" y="366"/>
                  <a:pt x="787" y="368"/>
                  <a:pt x="787" y="369"/>
                </a:cubicBezTo>
                <a:cubicBezTo>
                  <a:pt x="783" y="371"/>
                  <a:pt x="779" y="372"/>
                  <a:pt x="775" y="374"/>
                </a:cubicBezTo>
                <a:cubicBezTo>
                  <a:pt x="775" y="375"/>
                  <a:pt x="775" y="375"/>
                  <a:pt x="775" y="375"/>
                </a:cubicBezTo>
                <a:cubicBezTo>
                  <a:pt x="770" y="377"/>
                  <a:pt x="766" y="379"/>
                  <a:pt x="761" y="381"/>
                </a:cubicBezTo>
                <a:close/>
                <a:moveTo>
                  <a:pt x="787" y="374"/>
                </a:moveTo>
                <a:cubicBezTo>
                  <a:pt x="787" y="375"/>
                  <a:pt x="787" y="376"/>
                  <a:pt x="787" y="378"/>
                </a:cubicBezTo>
                <a:cubicBezTo>
                  <a:pt x="779" y="381"/>
                  <a:pt x="770" y="384"/>
                  <a:pt x="761" y="388"/>
                </a:cubicBezTo>
                <a:cubicBezTo>
                  <a:pt x="761" y="387"/>
                  <a:pt x="761" y="386"/>
                  <a:pt x="761" y="385"/>
                </a:cubicBezTo>
                <a:cubicBezTo>
                  <a:pt x="770" y="381"/>
                  <a:pt x="779" y="377"/>
                  <a:pt x="787" y="374"/>
                </a:cubicBezTo>
                <a:close/>
                <a:moveTo>
                  <a:pt x="788" y="378"/>
                </a:moveTo>
                <a:cubicBezTo>
                  <a:pt x="788" y="380"/>
                  <a:pt x="788" y="382"/>
                  <a:pt x="788" y="383"/>
                </a:cubicBezTo>
                <a:cubicBezTo>
                  <a:pt x="779" y="386"/>
                  <a:pt x="770" y="388"/>
                  <a:pt x="761" y="392"/>
                </a:cubicBezTo>
                <a:cubicBezTo>
                  <a:pt x="761" y="391"/>
                  <a:pt x="761" y="390"/>
                  <a:pt x="761" y="388"/>
                </a:cubicBezTo>
                <a:cubicBezTo>
                  <a:pt x="770" y="385"/>
                  <a:pt x="779" y="381"/>
                  <a:pt x="788" y="378"/>
                </a:cubicBezTo>
                <a:close/>
                <a:moveTo>
                  <a:pt x="1288" y="209"/>
                </a:moveTo>
                <a:cubicBezTo>
                  <a:pt x="1288" y="209"/>
                  <a:pt x="1288" y="209"/>
                  <a:pt x="1288" y="209"/>
                </a:cubicBezTo>
                <a:cubicBezTo>
                  <a:pt x="1289" y="211"/>
                  <a:pt x="1289" y="213"/>
                  <a:pt x="1289" y="215"/>
                </a:cubicBezTo>
                <a:cubicBezTo>
                  <a:pt x="1281" y="218"/>
                  <a:pt x="1272" y="220"/>
                  <a:pt x="1262" y="223"/>
                </a:cubicBezTo>
                <a:cubicBezTo>
                  <a:pt x="1261" y="222"/>
                  <a:pt x="1260" y="221"/>
                  <a:pt x="1259" y="220"/>
                </a:cubicBezTo>
                <a:cubicBezTo>
                  <a:pt x="1259" y="220"/>
                  <a:pt x="1259" y="220"/>
                  <a:pt x="1259" y="220"/>
                </a:cubicBezTo>
                <a:cubicBezTo>
                  <a:pt x="1258" y="217"/>
                  <a:pt x="1257" y="213"/>
                  <a:pt x="1255" y="210"/>
                </a:cubicBezTo>
                <a:cubicBezTo>
                  <a:pt x="1256" y="210"/>
                  <a:pt x="1256" y="210"/>
                  <a:pt x="1256" y="210"/>
                </a:cubicBezTo>
                <a:cubicBezTo>
                  <a:pt x="1264" y="207"/>
                  <a:pt x="1273" y="205"/>
                  <a:pt x="1281" y="203"/>
                </a:cubicBezTo>
                <a:cubicBezTo>
                  <a:pt x="1283" y="205"/>
                  <a:pt x="1286" y="207"/>
                  <a:pt x="1288" y="209"/>
                </a:cubicBezTo>
                <a:close/>
                <a:moveTo>
                  <a:pt x="1282" y="202"/>
                </a:moveTo>
                <a:cubicBezTo>
                  <a:pt x="1286" y="201"/>
                  <a:pt x="1286" y="201"/>
                  <a:pt x="1286" y="201"/>
                </a:cubicBezTo>
                <a:cubicBezTo>
                  <a:pt x="1287" y="203"/>
                  <a:pt x="1288" y="206"/>
                  <a:pt x="1288" y="208"/>
                </a:cubicBezTo>
                <a:cubicBezTo>
                  <a:pt x="1286" y="206"/>
                  <a:pt x="1284" y="204"/>
                  <a:pt x="1282" y="202"/>
                </a:cubicBezTo>
                <a:close/>
                <a:moveTo>
                  <a:pt x="765" y="593"/>
                </a:moveTo>
                <a:cubicBezTo>
                  <a:pt x="766" y="592"/>
                  <a:pt x="767" y="591"/>
                  <a:pt x="768" y="589"/>
                </a:cubicBezTo>
                <a:cubicBezTo>
                  <a:pt x="768" y="589"/>
                  <a:pt x="768" y="589"/>
                  <a:pt x="768" y="589"/>
                </a:cubicBezTo>
                <a:cubicBezTo>
                  <a:pt x="768" y="590"/>
                  <a:pt x="767" y="591"/>
                  <a:pt x="767" y="592"/>
                </a:cubicBezTo>
                <a:cubicBezTo>
                  <a:pt x="767" y="592"/>
                  <a:pt x="767" y="592"/>
                  <a:pt x="767" y="592"/>
                </a:cubicBezTo>
                <a:cubicBezTo>
                  <a:pt x="766" y="592"/>
                  <a:pt x="765" y="593"/>
                  <a:pt x="765" y="593"/>
                </a:cubicBezTo>
                <a:cubicBezTo>
                  <a:pt x="765" y="593"/>
                  <a:pt x="765" y="593"/>
                  <a:pt x="765" y="593"/>
                </a:cubicBezTo>
                <a:close/>
                <a:moveTo>
                  <a:pt x="1258" y="220"/>
                </a:moveTo>
                <a:cubicBezTo>
                  <a:pt x="1259" y="222"/>
                  <a:pt x="1259" y="223"/>
                  <a:pt x="1259" y="224"/>
                </a:cubicBezTo>
                <a:cubicBezTo>
                  <a:pt x="1250" y="227"/>
                  <a:pt x="1241" y="229"/>
                  <a:pt x="1232" y="232"/>
                </a:cubicBezTo>
                <a:cubicBezTo>
                  <a:pt x="1230" y="233"/>
                  <a:pt x="1230" y="233"/>
                  <a:pt x="1230" y="233"/>
                </a:cubicBezTo>
                <a:cubicBezTo>
                  <a:pt x="1229" y="232"/>
                  <a:pt x="1229" y="231"/>
                  <a:pt x="1228" y="231"/>
                </a:cubicBezTo>
                <a:cubicBezTo>
                  <a:pt x="1227" y="227"/>
                  <a:pt x="1225" y="223"/>
                  <a:pt x="1223" y="219"/>
                </a:cubicBezTo>
                <a:cubicBezTo>
                  <a:pt x="1231" y="217"/>
                  <a:pt x="1239" y="214"/>
                  <a:pt x="1248" y="212"/>
                </a:cubicBezTo>
                <a:cubicBezTo>
                  <a:pt x="1251" y="215"/>
                  <a:pt x="1255" y="217"/>
                  <a:pt x="1258" y="220"/>
                </a:cubicBezTo>
                <a:close/>
                <a:moveTo>
                  <a:pt x="1248" y="212"/>
                </a:moveTo>
                <a:cubicBezTo>
                  <a:pt x="1255" y="210"/>
                  <a:pt x="1255" y="210"/>
                  <a:pt x="1255" y="210"/>
                </a:cubicBezTo>
                <a:cubicBezTo>
                  <a:pt x="1256" y="213"/>
                  <a:pt x="1257" y="216"/>
                  <a:pt x="1258" y="219"/>
                </a:cubicBezTo>
                <a:cubicBezTo>
                  <a:pt x="1255" y="217"/>
                  <a:pt x="1252" y="214"/>
                  <a:pt x="1248" y="212"/>
                </a:cubicBezTo>
                <a:close/>
                <a:moveTo>
                  <a:pt x="749" y="621"/>
                </a:moveTo>
                <a:cubicBezTo>
                  <a:pt x="750" y="620"/>
                  <a:pt x="751" y="619"/>
                  <a:pt x="752" y="619"/>
                </a:cubicBezTo>
                <a:cubicBezTo>
                  <a:pt x="751" y="620"/>
                  <a:pt x="751" y="621"/>
                  <a:pt x="751" y="622"/>
                </a:cubicBezTo>
                <a:cubicBezTo>
                  <a:pt x="749" y="623"/>
                  <a:pt x="749" y="623"/>
                  <a:pt x="749" y="623"/>
                </a:cubicBezTo>
                <a:cubicBezTo>
                  <a:pt x="749" y="623"/>
                  <a:pt x="749" y="623"/>
                  <a:pt x="749" y="623"/>
                </a:cubicBezTo>
                <a:cubicBezTo>
                  <a:pt x="749" y="622"/>
                  <a:pt x="749" y="621"/>
                  <a:pt x="749" y="621"/>
                </a:cubicBezTo>
                <a:close/>
                <a:moveTo>
                  <a:pt x="859" y="435"/>
                </a:moveTo>
                <a:cubicBezTo>
                  <a:pt x="860" y="436"/>
                  <a:pt x="861" y="437"/>
                  <a:pt x="862" y="438"/>
                </a:cubicBezTo>
                <a:cubicBezTo>
                  <a:pt x="857" y="442"/>
                  <a:pt x="852" y="447"/>
                  <a:pt x="847" y="451"/>
                </a:cubicBezTo>
                <a:cubicBezTo>
                  <a:pt x="850" y="447"/>
                  <a:pt x="852" y="443"/>
                  <a:pt x="855" y="439"/>
                </a:cubicBezTo>
                <a:cubicBezTo>
                  <a:pt x="856" y="438"/>
                  <a:pt x="858" y="436"/>
                  <a:pt x="859" y="435"/>
                </a:cubicBezTo>
                <a:close/>
                <a:moveTo>
                  <a:pt x="857" y="437"/>
                </a:moveTo>
                <a:cubicBezTo>
                  <a:pt x="857" y="436"/>
                  <a:pt x="858" y="435"/>
                  <a:pt x="859" y="434"/>
                </a:cubicBezTo>
                <a:cubicBezTo>
                  <a:pt x="859" y="434"/>
                  <a:pt x="859" y="434"/>
                  <a:pt x="859" y="434"/>
                </a:cubicBezTo>
                <a:cubicBezTo>
                  <a:pt x="858" y="435"/>
                  <a:pt x="857" y="436"/>
                  <a:pt x="857" y="437"/>
                </a:cubicBezTo>
                <a:close/>
                <a:moveTo>
                  <a:pt x="1228" y="231"/>
                </a:moveTo>
                <a:cubicBezTo>
                  <a:pt x="1228" y="232"/>
                  <a:pt x="1228" y="232"/>
                  <a:pt x="1228" y="233"/>
                </a:cubicBezTo>
                <a:cubicBezTo>
                  <a:pt x="1218" y="236"/>
                  <a:pt x="1208" y="239"/>
                  <a:pt x="1198" y="242"/>
                </a:cubicBezTo>
                <a:cubicBezTo>
                  <a:pt x="1197" y="242"/>
                  <a:pt x="1196" y="241"/>
                  <a:pt x="1196" y="241"/>
                </a:cubicBezTo>
                <a:cubicBezTo>
                  <a:pt x="1195" y="239"/>
                  <a:pt x="1194" y="237"/>
                  <a:pt x="1193" y="236"/>
                </a:cubicBezTo>
                <a:cubicBezTo>
                  <a:pt x="1192" y="234"/>
                  <a:pt x="1191" y="231"/>
                  <a:pt x="1190" y="229"/>
                </a:cubicBezTo>
                <a:cubicBezTo>
                  <a:pt x="1197" y="227"/>
                  <a:pt x="1205" y="224"/>
                  <a:pt x="1214" y="222"/>
                </a:cubicBezTo>
                <a:cubicBezTo>
                  <a:pt x="1219" y="225"/>
                  <a:pt x="1223" y="228"/>
                  <a:pt x="1228" y="231"/>
                </a:cubicBezTo>
                <a:close/>
                <a:moveTo>
                  <a:pt x="1214" y="222"/>
                </a:moveTo>
                <a:cubicBezTo>
                  <a:pt x="1217" y="221"/>
                  <a:pt x="1220" y="220"/>
                  <a:pt x="1222" y="219"/>
                </a:cubicBezTo>
                <a:cubicBezTo>
                  <a:pt x="1224" y="223"/>
                  <a:pt x="1226" y="227"/>
                  <a:pt x="1227" y="230"/>
                </a:cubicBezTo>
                <a:cubicBezTo>
                  <a:pt x="1223" y="227"/>
                  <a:pt x="1219" y="224"/>
                  <a:pt x="1214" y="222"/>
                </a:cubicBezTo>
                <a:close/>
                <a:moveTo>
                  <a:pt x="877" y="828"/>
                </a:moveTo>
                <a:cubicBezTo>
                  <a:pt x="884" y="834"/>
                  <a:pt x="892" y="839"/>
                  <a:pt x="900" y="845"/>
                </a:cubicBezTo>
                <a:cubicBezTo>
                  <a:pt x="900" y="852"/>
                  <a:pt x="899" y="860"/>
                  <a:pt x="899" y="868"/>
                </a:cubicBezTo>
                <a:cubicBezTo>
                  <a:pt x="891" y="863"/>
                  <a:pt x="883" y="857"/>
                  <a:pt x="876" y="852"/>
                </a:cubicBezTo>
                <a:cubicBezTo>
                  <a:pt x="876" y="844"/>
                  <a:pt x="877" y="836"/>
                  <a:pt x="877" y="828"/>
                </a:cubicBezTo>
                <a:close/>
                <a:moveTo>
                  <a:pt x="875" y="852"/>
                </a:moveTo>
                <a:cubicBezTo>
                  <a:pt x="868" y="846"/>
                  <a:pt x="861" y="840"/>
                  <a:pt x="855" y="835"/>
                </a:cubicBezTo>
                <a:cubicBezTo>
                  <a:pt x="855" y="826"/>
                  <a:pt x="855" y="817"/>
                  <a:pt x="856" y="809"/>
                </a:cubicBezTo>
                <a:cubicBezTo>
                  <a:pt x="862" y="815"/>
                  <a:pt x="869" y="822"/>
                  <a:pt x="877" y="827"/>
                </a:cubicBezTo>
                <a:cubicBezTo>
                  <a:pt x="876" y="835"/>
                  <a:pt x="876" y="843"/>
                  <a:pt x="875" y="852"/>
                </a:cubicBezTo>
                <a:close/>
                <a:moveTo>
                  <a:pt x="877" y="827"/>
                </a:moveTo>
                <a:cubicBezTo>
                  <a:pt x="877" y="819"/>
                  <a:pt x="878" y="810"/>
                  <a:pt x="878" y="802"/>
                </a:cubicBezTo>
                <a:cubicBezTo>
                  <a:pt x="885" y="809"/>
                  <a:pt x="893" y="815"/>
                  <a:pt x="902" y="820"/>
                </a:cubicBezTo>
                <a:cubicBezTo>
                  <a:pt x="901" y="828"/>
                  <a:pt x="901" y="836"/>
                  <a:pt x="900" y="844"/>
                </a:cubicBezTo>
                <a:cubicBezTo>
                  <a:pt x="892" y="839"/>
                  <a:pt x="884" y="833"/>
                  <a:pt x="877" y="827"/>
                </a:cubicBezTo>
                <a:close/>
                <a:moveTo>
                  <a:pt x="799" y="542"/>
                </a:moveTo>
                <a:cubicBezTo>
                  <a:pt x="799" y="542"/>
                  <a:pt x="799" y="542"/>
                  <a:pt x="799" y="542"/>
                </a:cubicBezTo>
                <a:cubicBezTo>
                  <a:pt x="801" y="538"/>
                  <a:pt x="803" y="534"/>
                  <a:pt x="805" y="529"/>
                </a:cubicBezTo>
                <a:cubicBezTo>
                  <a:pt x="805" y="529"/>
                  <a:pt x="805" y="529"/>
                  <a:pt x="805" y="529"/>
                </a:cubicBezTo>
                <a:cubicBezTo>
                  <a:pt x="807" y="529"/>
                  <a:pt x="808" y="528"/>
                  <a:pt x="810" y="527"/>
                </a:cubicBezTo>
                <a:cubicBezTo>
                  <a:pt x="810" y="527"/>
                  <a:pt x="810" y="527"/>
                  <a:pt x="810" y="527"/>
                </a:cubicBezTo>
                <a:cubicBezTo>
                  <a:pt x="808" y="531"/>
                  <a:pt x="807" y="534"/>
                  <a:pt x="806" y="538"/>
                </a:cubicBezTo>
                <a:cubicBezTo>
                  <a:pt x="804" y="539"/>
                  <a:pt x="802" y="541"/>
                  <a:pt x="799" y="542"/>
                </a:cubicBezTo>
                <a:close/>
                <a:moveTo>
                  <a:pt x="810" y="526"/>
                </a:moveTo>
                <a:cubicBezTo>
                  <a:pt x="808" y="527"/>
                  <a:pt x="807" y="528"/>
                  <a:pt x="805" y="529"/>
                </a:cubicBezTo>
                <a:cubicBezTo>
                  <a:pt x="806" y="526"/>
                  <a:pt x="807" y="524"/>
                  <a:pt x="808" y="522"/>
                </a:cubicBezTo>
                <a:cubicBezTo>
                  <a:pt x="809" y="523"/>
                  <a:pt x="809" y="525"/>
                  <a:pt x="810" y="526"/>
                </a:cubicBezTo>
                <a:close/>
                <a:moveTo>
                  <a:pt x="808" y="519"/>
                </a:moveTo>
                <a:cubicBezTo>
                  <a:pt x="808" y="519"/>
                  <a:pt x="808" y="519"/>
                  <a:pt x="809" y="518"/>
                </a:cubicBezTo>
                <a:cubicBezTo>
                  <a:pt x="809" y="519"/>
                  <a:pt x="808" y="520"/>
                  <a:pt x="808" y="520"/>
                </a:cubicBezTo>
                <a:cubicBezTo>
                  <a:pt x="808" y="520"/>
                  <a:pt x="808" y="519"/>
                  <a:pt x="808" y="519"/>
                </a:cubicBezTo>
                <a:close/>
                <a:moveTo>
                  <a:pt x="1094" y="200"/>
                </a:moveTo>
                <a:cubicBezTo>
                  <a:pt x="1092" y="200"/>
                  <a:pt x="1091" y="200"/>
                  <a:pt x="1090" y="200"/>
                </a:cubicBezTo>
                <a:cubicBezTo>
                  <a:pt x="1091" y="200"/>
                  <a:pt x="1092" y="199"/>
                  <a:pt x="1093" y="199"/>
                </a:cubicBezTo>
                <a:cubicBezTo>
                  <a:pt x="1093" y="199"/>
                  <a:pt x="1093" y="200"/>
                  <a:pt x="1094" y="200"/>
                </a:cubicBezTo>
                <a:close/>
                <a:moveTo>
                  <a:pt x="1088" y="187"/>
                </a:moveTo>
                <a:cubicBezTo>
                  <a:pt x="1103" y="185"/>
                  <a:pt x="1117" y="184"/>
                  <a:pt x="1130" y="183"/>
                </a:cubicBezTo>
                <a:cubicBezTo>
                  <a:pt x="1117" y="188"/>
                  <a:pt x="1105" y="193"/>
                  <a:pt x="1093" y="198"/>
                </a:cubicBezTo>
                <a:cubicBezTo>
                  <a:pt x="1092" y="195"/>
                  <a:pt x="1090" y="191"/>
                  <a:pt x="1088" y="187"/>
                </a:cubicBezTo>
                <a:close/>
                <a:moveTo>
                  <a:pt x="1094" y="200"/>
                </a:moveTo>
                <a:cubicBezTo>
                  <a:pt x="1095" y="204"/>
                  <a:pt x="1097" y="208"/>
                  <a:pt x="1099" y="211"/>
                </a:cubicBezTo>
                <a:cubicBezTo>
                  <a:pt x="1096" y="212"/>
                  <a:pt x="1094" y="214"/>
                  <a:pt x="1091" y="215"/>
                </a:cubicBezTo>
                <a:cubicBezTo>
                  <a:pt x="1083" y="215"/>
                  <a:pt x="1075" y="215"/>
                  <a:pt x="1067" y="216"/>
                </a:cubicBezTo>
                <a:cubicBezTo>
                  <a:pt x="1066" y="215"/>
                  <a:pt x="1065" y="214"/>
                  <a:pt x="1065" y="212"/>
                </a:cubicBezTo>
                <a:cubicBezTo>
                  <a:pt x="1072" y="209"/>
                  <a:pt x="1080" y="205"/>
                  <a:pt x="1089" y="201"/>
                </a:cubicBezTo>
                <a:cubicBezTo>
                  <a:pt x="1090" y="201"/>
                  <a:pt x="1092" y="201"/>
                  <a:pt x="1094" y="200"/>
                </a:cubicBezTo>
                <a:close/>
                <a:moveTo>
                  <a:pt x="857" y="723"/>
                </a:moveTo>
                <a:cubicBezTo>
                  <a:pt x="863" y="733"/>
                  <a:pt x="871" y="742"/>
                  <a:pt x="879" y="750"/>
                </a:cubicBezTo>
                <a:cubicBezTo>
                  <a:pt x="879" y="758"/>
                  <a:pt x="879" y="767"/>
                  <a:pt x="879" y="776"/>
                </a:cubicBezTo>
                <a:cubicBezTo>
                  <a:pt x="871" y="768"/>
                  <a:pt x="863" y="761"/>
                  <a:pt x="857" y="752"/>
                </a:cubicBezTo>
                <a:cubicBezTo>
                  <a:pt x="857" y="743"/>
                  <a:pt x="857" y="733"/>
                  <a:pt x="857" y="723"/>
                </a:cubicBezTo>
                <a:close/>
                <a:moveTo>
                  <a:pt x="783" y="602"/>
                </a:moveTo>
                <a:cubicBezTo>
                  <a:pt x="786" y="600"/>
                  <a:pt x="790" y="598"/>
                  <a:pt x="793" y="597"/>
                </a:cubicBezTo>
                <a:cubicBezTo>
                  <a:pt x="793" y="596"/>
                  <a:pt x="793" y="596"/>
                  <a:pt x="793" y="596"/>
                </a:cubicBezTo>
                <a:cubicBezTo>
                  <a:pt x="793" y="597"/>
                  <a:pt x="793" y="598"/>
                  <a:pt x="793" y="598"/>
                </a:cubicBezTo>
                <a:cubicBezTo>
                  <a:pt x="791" y="599"/>
                  <a:pt x="790" y="601"/>
                  <a:pt x="788" y="602"/>
                </a:cubicBezTo>
                <a:cubicBezTo>
                  <a:pt x="786" y="603"/>
                  <a:pt x="785" y="604"/>
                  <a:pt x="783" y="604"/>
                </a:cubicBezTo>
                <a:cubicBezTo>
                  <a:pt x="783" y="604"/>
                  <a:pt x="783" y="603"/>
                  <a:pt x="783" y="602"/>
                </a:cubicBezTo>
                <a:close/>
                <a:moveTo>
                  <a:pt x="780" y="603"/>
                </a:moveTo>
                <a:cubicBezTo>
                  <a:pt x="778" y="604"/>
                  <a:pt x="776" y="605"/>
                  <a:pt x="773" y="606"/>
                </a:cubicBezTo>
                <a:cubicBezTo>
                  <a:pt x="774" y="605"/>
                  <a:pt x="774" y="603"/>
                  <a:pt x="774" y="602"/>
                </a:cubicBezTo>
                <a:cubicBezTo>
                  <a:pt x="777" y="600"/>
                  <a:pt x="780" y="599"/>
                  <a:pt x="784" y="597"/>
                </a:cubicBezTo>
                <a:cubicBezTo>
                  <a:pt x="783" y="598"/>
                  <a:pt x="783" y="599"/>
                  <a:pt x="783" y="600"/>
                </a:cubicBezTo>
                <a:cubicBezTo>
                  <a:pt x="782" y="601"/>
                  <a:pt x="781" y="602"/>
                  <a:pt x="780" y="603"/>
                </a:cubicBezTo>
                <a:close/>
                <a:moveTo>
                  <a:pt x="792" y="596"/>
                </a:moveTo>
                <a:cubicBezTo>
                  <a:pt x="789" y="598"/>
                  <a:pt x="786" y="599"/>
                  <a:pt x="783" y="601"/>
                </a:cubicBezTo>
                <a:cubicBezTo>
                  <a:pt x="783" y="601"/>
                  <a:pt x="783" y="601"/>
                  <a:pt x="783" y="601"/>
                </a:cubicBezTo>
                <a:cubicBezTo>
                  <a:pt x="787" y="598"/>
                  <a:pt x="790" y="595"/>
                  <a:pt x="794" y="592"/>
                </a:cubicBezTo>
                <a:cubicBezTo>
                  <a:pt x="794" y="593"/>
                  <a:pt x="793" y="595"/>
                  <a:pt x="793" y="596"/>
                </a:cubicBezTo>
                <a:lnTo>
                  <a:pt x="792" y="596"/>
                </a:lnTo>
                <a:close/>
                <a:moveTo>
                  <a:pt x="785" y="592"/>
                </a:moveTo>
                <a:cubicBezTo>
                  <a:pt x="788" y="590"/>
                  <a:pt x="791" y="588"/>
                  <a:pt x="795" y="587"/>
                </a:cubicBezTo>
                <a:cubicBezTo>
                  <a:pt x="794" y="588"/>
                  <a:pt x="794" y="590"/>
                  <a:pt x="794" y="591"/>
                </a:cubicBezTo>
                <a:cubicBezTo>
                  <a:pt x="791" y="593"/>
                  <a:pt x="787" y="594"/>
                  <a:pt x="784" y="596"/>
                </a:cubicBezTo>
                <a:cubicBezTo>
                  <a:pt x="784" y="595"/>
                  <a:pt x="785" y="593"/>
                  <a:pt x="785" y="592"/>
                </a:cubicBezTo>
                <a:close/>
                <a:moveTo>
                  <a:pt x="785" y="591"/>
                </a:moveTo>
                <a:cubicBezTo>
                  <a:pt x="783" y="592"/>
                  <a:pt x="781" y="593"/>
                  <a:pt x="780" y="594"/>
                </a:cubicBezTo>
                <a:cubicBezTo>
                  <a:pt x="781" y="592"/>
                  <a:pt x="783" y="590"/>
                  <a:pt x="785" y="588"/>
                </a:cubicBezTo>
                <a:cubicBezTo>
                  <a:pt x="785" y="589"/>
                  <a:pt x="785" y="590"/>
                  <a:pt x="785" y="591"/>
                </a:cubicBezTo>
                <a:close/>
                <a:moveTo>
                  <a:pt x="896" y="392"/>
                </a:moveTo>
                <a:cubicBezTo>
                  <a:pt x="897" y="391"/>
                  <a:pt x="898" y="389"/>
                  <a:pt x="899" y="388"/>
                </a:cubicBezTo>
                <a:cubicBezTo>
                  <a:pt x="898" y="391"/>
                  <a:pt x="896" y="393"/>
                  <a:pt x="895" y="395"/>
                </a:cubicBezTo>
                <a:cubicBezTo>
                  <a:pt x="895" y="396"/>
                  <a:pt x="895" y="396"/>
                  <a:pt x="895" y="396"/>
                </a:cubicBezTo>
                <a:cubicBezTo>
                  <a:pt x="895" y="395"/>
                  <a:pt x="894" y="395"/>
                  <a:pt x="894" y="395"/>
                </a:cubicBezTo>
                <a:cubicBezTo>
                  <a:pt x="895" y="394"/>
                  <a:pt x="895" y="393"/>
                  <a:pt x="896" y="392"/>
                </a:cubicBezTo>
                <a:close/>
                <a:moveTo>
                  <a:pt x="895" y="393"/>
                </a:moveTo>
                <a:cubicBezTo>
                  <a:pt x="896" y="391"/>
                  <a:pt x="897" y="389"/>
                  <a:pt x="898" y="388"/>
                </a:cubicBezTo>
                <a:cubicBezTo>
                  <a:pt x="897" y="389"/>
                  <a:pt x="896" y="390"/>
                  <a:pt x="896" y="391"/>
                </a:cubicBezTo>
                <a:cubicBezTo>
                  <a:pt x="895" y="392"/>
                  <a:pt x="895" y="392"/>
                  <a:pt x="895" y="393"/>
                </a:cubicBezTo>
                <a:close/>
                <a:moveTo>
                  <a:pt x="1101" y="215"/>
                </a:moveTo>
                <a:cubicBezTo>
                  <a:pt x="1103" y="218"/>
                  <a:pt x="1104" y="221"/>
                  <a:pt x="1106" y="224"/>
                </a:cubicBezTo>
                <a:cubicBezTo>
                  <a:pt x="1100" y="226"/>
                  <a:pt x="1094" y="228"/>
                  <a:pt x="1089" y="230"/>
                </a:cubicBezTo>
                <a:cubicBezTo>
                  <a:pt x="1085" y="230"/>
                  <a:pt x="1081" y="230"/>
                  <a:pt x="1077" y="230"/>
                </a:cubicBezTo>
                <a:cubicBezTo>
                  <a:pt x="1076" y="230"/>
                  <a:pt x="1075" y="230"/>
                  <a:pt x="1073" y="230"/>
                </a:cubicBezTo>
                <a:cubicBezTo>
                  <a:pt x="1072" y="228"/>
                  <a:pt x="1071" y="226"/>
                  <a:pt x="1070" y="224"/>
                </a:cubicBezTo>
                <a:cubicBezTo>
                  <a:pt x="1077" y="221"/>
                  <a:pt x="1084" y="218"/>
                  <a:pt x="1091" y="215"/>
                </a:cubicBezTo>
                <a:cubicBezTo>
                  <a:pt x="1094" y="215"/>
                  <a:pt x="1098" y="215"/>
                  <a:pt x="1101" y="215"/>
                </a:cubicBezTo>
                <a:close/>
                <a:moveTo>
                  <a:pt x="1092" y="215"/>
                </a:moveTo>
                <a:cubicBezTo>
                  <a:pt x="1095" y="214"/>
                  <a:pt x="1097" y="213"/>
                  <a:pt x="1099" y="212"/>
                </a:cubicBezTo>
                <a:cubicBezTo>
                  <a:pt x="1100" y="213"/>
                  <a:pt x="1100" y="214"/>
                  <a:pt x="1101" y="215"/>
                </a:cubicBezTo>
                <a:cubicBezTo>
                  <a:pt x="1098" y="215"/>
                  <a:pt x="1095" y="215"/>
                  <a:pt x="1092" y="215"/>
                </a:cubicBezTo>
                <a:close/>
                <a:moveTo>
                  <a:pt x="835" y="567"/>
                </a:moveTo>
                <a:cubicBezTo>
                  <a:pt x="836" y="566"/>
                  <a:pt x="836" y="566"/>
                  <a:pt x="836" y="566"/>
                </a:cubicBezTo>
                <a:cubicBezTo>
                  <a:pt x="836" y="567"/>
                  <a:pt x="836" y="569"/>
                  <a:pt x="836" y="570"/>
                </a:cubicBezTo>
                <a:cubicBezTo>
                  <a:pt x="833" y="571"/>
                  <a:pt x="830" y="573"/>
                  <a:pt x="827" y="574"/>
                </a:cubicBezTo>
                <a:cubicBezTo>
                  <a:pt x="827" y="574"/>
                  <a:pt x="827" y="574"/>
                  <a:pt x="827" y="573"/>
                </a:cubicBezTo>
                <a:cubicBezTo>
                  <a:pt x="830" y="571"/>
                  <a:pt x="832" y="569"/>
                  <a:pt x="835" y="567"/>
                </a:cubicBezTo>
                <a:close/>
                <a:moveTo>
                  <a:pt x="827" y="573"/>
                </a:moveTo>
                <a:cubicBezTo>
                  <a:pt x="827" y="572"/>
                  <a:pt x="827" y="571"/>
                  <a:pt x="827" y="570"/>
                </a:cubicBezTo>
                <a:cubicBezTo>
                  <a:pt x="829" y="569"/>
                  <a:pt x="831" y="569"/>
                  <a:pt x="833" y="568"/>
                </a:cubicBezTo>
                <a:cubicBezTo>
                  <a:pt x="831" y="569"/>
                  <a:pt x="829" y="571"/>
                  <a:pt x="827" y="573"/>
                </a:cubicBezTo>
                <a:close/>
                <a:moveTo>
                  <a:pt x="836" y="570"/>
                </a:moveTo>
                <a:cubicBezTo>
                  <a:pt x="836" y="571"/>
                  <a:pt x="836" y="572"/>
                  <a:pt x="836" y="572"/>
                </a:cubicBezTo>
                <a:cubicBezTo>
                  <a:pt x="834" y="574"/>
                  <a:pt x="832" y="575"/>
                  <a:pt x="830" y="577"/>
                </a:cubicBezTo>
                <a:cubicBezTo>
                  <a:pt x="829" y="577"/>
                  <a:pt x="828" y="578"/>
                  <a:pt x="827" y="578"/>
                </a:cubicBezTo>
                <a:cubicBezTo>
                  <a:pt x="827" y="577"/>
                  <a:pt x="827" y="576"/>
                  <a:pt x="827" y="575"/>
                </a:cubicBezTo>
                <a:cubicBezTo>
                  <a:pt x="830" y="573"/>
                  <a:pt x="833" y="572"/>
                  <a:pt x="836" y="570"/>
                </a:cubicBezTo>
                <a:close/>
                <a:moveTo>
                  <a:pt x="836" y="573"/>
                </a:moveTo>
                <a:cubicBezTo>
                  <a:pt x="836" y="573"/>
                  <a:pt x="836" y="573"/>
                  <a:pt x="836" y="573"/>
                </a:cubicBezTo>
                <a:cubicBezTo>
                  <a:pt x="835" y="574"/>
                  <a:pt x="834" y="574"/>
                  <a:pt x="834" y="574"/>
                </a:cubicBezTo>
                <a:cubicBezTo>
                  <a:pt x="834" y="574"/>
                  <a:pt x="835" y="573"/>
                  <a:pt x="836" y="573"/>
                </a:cubicBezTo>
                <a:close/>
                <a:moveTo>
                  <a:pt x="830" y="577"/>
                </a:moveTo>
                <a:cubicBezTo>
                  <a:pt x="832" y="576"/>
                  <a:pt x="834" y="575"/>
                  <a:pt x="836" y="574"/>
                </a:cubicBezTo>
                <a:cubicBezTo>
                  <a:pt x="836" y="574"/>
                  <a:pt x="836" y="574"/>
                  <a:pt x="836" y="574"/>
                </a:cubicBezTo>
                <a:cubicBezTo>
                  <a:pt x="836" y="574"/>
                  <a:pt x="836" y="574"/>
                  <a:pt x="836" y="574"/>
                </a:cubicBezTo>
                <a:cubicBezTo>
                  <a:pt x="833" y="576"/>
                  <a:pt x="830" y="578"/>
                  <a:pt x="827" y="580"/>
                </a:cubicBezTo>
                <a:cubicBezTo>
                  <a:pt x="827" y="579"/>
                  <a:pt x="827" y="579"/>
                  <a:pt x="827" y="579"/>
                </a:cubicBezTo>
                <a:cubicBezTo>
                  <a:pt x="828" y="578"/>
                  <a:pt x="829" y="578"/>
                  <a:pt x="830" y="577"/>
                </a:cubicBezTo>
                <a:close/>
                <a:moveTo>
                  <a:pt x="836" y="565"/>
                </a:moveTo>
                <a:cubicBezTo>
                  <a:pt x="835" y="565"/>
                  <a:pt x="835" y="566"/>
                  <a:pt x="834" y="566"/>
                </a:cubicBezTo>
                <a:cubicBezTo>
                  <a:pt x="832" y="568"/>
                  <a:pt x="830" y="569"/>
                  <a:pt x="827" y="570"/>
                </a:cubicBezTo>
                <a:cubicBezTo>
                  <a:pt x="827" y="567"/>
                  <a:pt x="828" y="564"/>
                  <a:pt x="828" y="561"/>
                </a:cubicBezTo>
                <a:cubicBezTo>
                  <a:pt x="831" y="559"/>
                  <a:pt x="834" y="558"/>
                  <a:pt x="836" y="557"/>
                </a:cubicBezTo>
                <a:cubicBezTo>
                  <a:pt x="836" y="560"/>
                  <a:pt x="836" y="562"/>
                  <a:pt x="836" y="565"/>
                </a:cubicBezTo>
                <a:close/>
                <a:moveTo>
                  <a:pt x="794" y="598"/>
                </a:moveTo>
                <a:cubicBezTo>
                  <a:pt x="794" y="597"/>
                  <a:pt x="794" y="597"/>
                  <a:pt x="794" y="596"/>
                </a:cubicBezTo>
                <a:cubicBezTo>
                  <a:pt x="797" y="594"/>
                  <a:pt x="797" y="594"/>
                  <a:pt x="797" y="594"/>
                </a:cubicBezTo>
                <a:cubicBezTo>
                  <a:pt x="797" y="595"/>
                  <a:pt x="797" y="595"/>
                  <a:pt x="797" y="595"/>
                </a:cubicBezTo>
                <a:cubicBezTo>
                  <a:pt x="796" y="596"/>
                  <a:pt x="795" y="597"/>
                  <a:pt x="794" y="598"/>
                </a:cubicBezTo>
                <a:close/>
                <a:moveTo>
                  <a:pt x="797" y="596"/>
                </a:moveTo>
                <a:cubicBezTo>
                  <a:pt x="797" y="596"/>
                  <a:pt x="797" y="596"/>
                  <a:pt x="797" y="596"/>
                </a:cubicBezTo>
                <a:cubicBezTo>
                  <a:pt x="796" y="597"/>
                  <a:pt x="795" y="598"/>
                  <a:pt x="794" y="599"/>
                </a:cubicBezTo>
                <a:cubicBezTo>
                  <a:pt x="794" y="598"/>
                  <a:pt x="794" y="598"/>
                  <a:pt x="794" y="598"/>
                </a:cubicBezTo>
                <a:cubicBezTo>
                  <a:pt x="795" y="598"/>
                  <a:pt x="796" y="597"/>
                  <a:pt x="797" y="596"/>
                </a:cubicBezTo>
                <a:close/>
                <a:moveTo>
                  <a:pt x="794" y="595"/>
                </a:moveTo>
                <a:cubicBezTo>
                  <a:pt x="794" y="594"/>
                  <a:pt x="794" y="593"/>
                  <a:pt x="794" y="592"/>
                </a:cubicBezTo>
                <a:cubicBezTo>
                  <a:pt x="795" y="592"/>
                  <a:pt x="795" y="591"/>
                  <a:pt x="796" y="591"/>
                </a:cubicBezTo>
                <a:cubicBezTo>
                  <a:pt x="796" y="590"/>
                  <a:pt x="796" y="590"/>
                  <a:pt x="796" y="590"/>
                </a:cubicBezTo>
                <a:cubicBezTo>
                  <a:pt x="797" y="592"/>
                  <a:pt x="797" y="593"/>
                  <a:pt x="797" y="594"/>
                </a:cubicBezTo>
                <a:lnTo>
                  <a:pt x="794" y="595"/>
                </a:lnTo>
                <a:close/>
                <a:moveTo>
                  <a:pt x="821" y="543"/>
                </a:moveTo>
                <a:cubicBezTo>
                  <a:pt x="822" y="543"/>
                  <a:pt x="823" y="542"/>
                  <a:pt x="823" y="542"/>
                </a:cubicBezTo>
                <a:cubicBezTo>
                  <a:pt x="822" y="546"/>
                  <a:pt x="822" y="550"/>
                  <a:pt x="821" y="553"/>
                </a:cubicBezTo>
                <a:cubicBezTo>
                  <a:pt x="820" y="554"/>
                  <a:pt x="819" y="554"/>
                  <a:pt x="817" y="555"/>
                </a:cubicBezTo>
                <a:cubicBezTo>
                  <a:pt x="817" y="554"/>
                  <a:pt x="817" y="552"/>
                  <a:pt x="816" y="551"/>
                </a:cubicBezTo>
                <a:cubicBezTo>
                  <a:pt x="818" y="548"/>
                  <a:pt x="820" y="546"/>
                  <a:pt x="821" y="543"/>
                </a:cubicBezTo>
                <a:close/>
                <a:moveTo>
                  <a:pt x="816" y="550"/>
                </a:moveTo>
                <a:cubicBezTo>
                  <a:pt x="816" y="549"/>
                  <a:pt x="816" y="549"/>
                  <a:pt x="816" y="549"/>
                </a:cubicBezTo>
                <a:cubicBezTo>
                  <a:pt x="816" y="548"/>
                  <a:pt x="817" y="546"/>
                  <a:pt x="817" y="545"/>
                </a:cubicBezTo>
                <a:cubicBezTo>
                  <a:pt x="818" y="545"/>
                  <a:pt x="819" y="544"/>
                  <a:pt x="820" y="544"/>
                </a:cubicBezTo>
                <a:cubicBezTo>
                  <a:pt x="819" y="546"/>
                  <a:pt x="818" y="548"/>
                  <a:pt x="816" y="550"/>
                </a:cubicBezTo>
                <a:close/>
                <a:moveTo>
                  <a:pt x="846" y="485"/>
                </a:moveTo>
                <a:cubicBezTo>
                  <a:pt x="848" y="484"/>
                  <a:pt x="850" y="483"/>
                  <a:pt x="851" y="482"/>
                </a:cubicBezTo>
                <a:cubicBezTo>
                  <a:pt x="850" y="486"/>
                  <a:pt x="848" y="490"/>
                  <a:pt x="847" y="495"/>
                </a:cubicBezTo>
                <a:cubicBezTo>
                  <a:pt x="845" y="496"/>
                  <a:pt x="844" y="497"/>
                  <a:pt x="842" y="498"/>
                </a:cubicBezTo>
                <a:cubicBezTo>
                  <a:pt x="842" y="497"/>
                  <a:pt x="842" y="497"/>
                  <a:pt x="842" y="497"/>
                </a:cubicBezTo>
                <a:cubicBezTo>
                  <a:pt x="843" y="493"/>
                  <a:pt x="845" y="489"/>
                  <a:pt x="846" y="485"/>
                </a:cubicBezTo>
                <a:close/>
                <a:moveTo>
                  <a:pt x="844" y="490"/>
                </a:moveTo>
                <a:cubicBezTo>
                  <a:pt x="844" y="488"/>
                  <a:pt x="845" y="487"/>
                  <a:pt x="845" y="486"/>
                </a:cubicBezTo>
                <a:cubicBezTo>
                  <a:pt x="846" y="485"/>
                  <a:pt x="846" y="485"/>
                  <a:pt x="846" y="485"/>
                </a:cubicBezTo>
                <a:cubicBezTo>
                  <a:pt x="845" y="487"/>
                  <a:pt x="844" y="488"/>
                  <a:pt x="844" y="490"/>
                </a:cubicBezTo>
                <a:close/>
                <a:moveTo>
                  <a:pt x="871" y="431"/>
                </a:moveTo>
                <a:cubicBezTo>
                  <a:pt x="872" y="431"/>
                  <a:pt x="872" y="432"/>
                  <a:pt x="872" y="432"/>
                </a:cubicBezTo>
                <a:cubicBezTo>
                  <a:pt x="871" y="435"/>
                  <a:pt x="869" y="438"/>
                  <a:pt x="868" y="441"/>
                </a:cubicBezTo>
                <a:cubicBezTo>
                  <a:pt x="867" y="442"/>
                  <a:pt x="866" y="442"/>
                  <a:pt x="866" y="443"/>
                </a:cubicBezTo>
                <a:cubicBezTo>
                  <a:pt x="865" y="442"/>
                  <a:pt x="865" y="442"/>
                  <a:pt x="865" y="442"/>
                </a:cubicBezTo>
                <a:cubicBezTo>
                  <a:pt x="867" y="439"/>
                  <a:pt x="869" y="435"/>
                  <a:pt x="871" y="431"/>
                </a:cubicBezTo>
                <a:close/>
                <a:moveTo>
                  <a:pt x="871" y="429"/>
                </a:moveTo>
                <a:cubicBezTo>
                  <a:pt x="872" y="427"/>
                  <a:pt x="874" y="425"/>
                  <a:pt x="875" y="423"/>
                </a:cubicBezTo>
                <a:cubicBezTo>
                  <a:pt x="875" y="422"/>
                  <a:pt x="875" y="422"/>
                  <a:pt x="876" y="422"/>
                </a:cubicBezTo>
                <a:cubicBezTo>
                  <a:pt x="874" y="424"/>
                  <a:pt x="873" y="427"/>
                  <a:pt x="871" y="430"/>
                </a:cubicBezTo>
                <a:lnTo>
                  <a:pt x="871" y="429"/>
                </a:lnTo>
                <a:close/>
                <a:moveTo>
                  <a:pt x="922" y="350"/>
                </a:moveTo>
                <a:cubicBezTo>
                  <a:pt x="924" y="347"/>
                  <a:pt x="926" y="344"/>
                  <a:pt x="927" y="342"/>
                </a:cubicBezTo>
                <a:cubicBezTo>
                  <a:pt x="927" y="342"/>
                  <a:pt x="928" y="342"/>
                  <a:pt x="928" y="342"/>
                </a:cubicBezTo>
                <a:cubicBezTo>
                  <a:pt x="926" y="344"/>
                  <a:pt x="924" y="347"/>
                  <a:pt x="922" y="350"/>
                </a:cubicBezTo>
                <a:close/>
                <a:moveTo>
                  <a:pt x="928" y="342"/>
                </a:moveTo>
                <a:cubicBezTo>
                  <a:pt x="928" y="342"/>
                  <a:pt x="928" y="342"/>
                  <a:pt x="928" y="342"/>
                </a:cubicBezTo>
                <a:cubicBezTo>
                  <a:pt x="927" y="344"/>
                  <a:pt x="926" y="345"/>
                  <a:pt x="925" y="347"/>
                </a:cubicBezTo>
                <a:cubicBezTo>
                  <a:pt x="926" y="345"/>
                  <a:pt x="927" y="344"/>
                  <a:pt x="928" y="342"/>
                </a:cubicBezTo>
                <a:close/>
                <a:moveTo>
                  <a:pt x="929" y="342"/>
                </a:moveTo>
                <a:cubicBezTo>
                  <a:pt x="929" y="342"/>
                  <a:pt x="930" y="342"/>
                  <a:pt x="930" y="342"/>
                </a:cubicBezTo>
                <a:cubicBezTo>
                  <a:pt x="928" y="345"/>
                  <a:pt x="925" y="348"/>
                  <a:pt x="923" y="351"/>
                </a:cubicBezTo>
                <a:cubicBezTo>
                  <a:pt x="921" y="353"/>
                  <a:pt x="920" y="355"/>
                  <a:pt x="918" y="357"/>
                </a:cubicBezTo>
                <a:cubicBezTo>
                  <a:pt x="918" y="357"/>
                  <a:pt x="918" y="357"/>
                  <a:pt x="918" y="357"/>
                </a:cubicBezTo>
                <a:cubicBezTo>
                  <a:pt x="921" y="352"/>
                  <a:pt x="925" y="347"/>
                  <a:pt x="929" y="342"/>
                </a:cubicBezTo>
                <a:close/>
                <a:moveTo>
                  <a:pt x="986" y="278"/>
                </a:moveTo>
                <a:cubicBezTo>
                  <a:pt x="987" y="279"/>
                  <a:pt x="988" y="281"/>
                  <a:pt x="988" y="283"/>
                </a:cubicBezTo>
                <a:cubicBezTo>
                  <a:pt x="985" y="285"/>
                  <a:pt x="982" y="287"/>
                  <a:pt x="979" y="289"/>
                </a:cubicBezTo>
                <a:cubicBezTo>
                  <a:pt x="976" y="289"/>
                  <a:pt x="973" y="290"/>
                  <a:pt x="969" y="290"/>
                </a:cubicBezTo>
                <a:cubicBezTo>
                  <a:pt x="973" y="286"/>
                  <a:pt x="978" y="282"/>
                  <a:pt x="982" y="278"/>
                </a:cubicBezTo>
                <a:cubicBezTo>
                  <a:pt x="984" y="278"/>
                  <a:pt x="985" y="278"/>
                  <a:pt x="986" y="278"/>
                </a:cubicBezTo>
                <a:close/>
                <a:moveTo>
                  <a:pt x="983" y="278"/>
                </a:moveTo>
                <a:cubicBezTo>
                  <a:pt x="984" y="277"/>
                  <a:pt x="985" y="276"/>
                  <a:pt x="986" y="275"/>
                </a:cubicBezTo>
                <a:cubicBezTo>
                  <a:pt x="986" y="276"/>
                  <a:pt x="986" y="277"/>
                  <a:pt x="986" y="277"/>
                </a:cubicBezTo>
                <a:cubicBezTo>
                  <a:pt x="985" y="277"/>
                  <a:pt x="984" y="277"/>
                  <a:pt x="983" y="278"/>
                </a:cubicBezTo>
                <a:close/>
                <a:moveTo>
                  <a:pt x="1051" y="261"/>
                </a:moveTo>
                <a:cubicBezTo>
                  <a:pt x="1050" y="261"/>
                  <a:pt x="1050" y="261"/>
                  <a:pt x="1050" y="261"/>
                </a:cubicBezTo>
                <a:cubicBezTo>
                  <a:pt x="1045" y="261"/>
                  <a:pt x="1039" y="261"/>
                  <a:pt x="1034" y="261"/>
                </a:cubicBezTo>
                <a:cubicBezTo>
                  <a:pt x="1031" y="261"/>
                  <a:pt x="1028" y="261"/>
                  <a:pt x="1025" y="261"/>
                </a:cubicBezTo>
                <a:cubicBezTo>
                  <a:pt x="1031" y="257"/>
                  <a:pt x="1038" y="254"/>
                  <a:pt x="1046" y="250"/>
                </a:cubicBezTo>
                <a:cubicBezTo>
                  <a:pt x="1047" y="254"/>
                  <a:pt x="1049" y="257"/>
                  <a:pt x="1051" y="261"/>
                </a:cubicBezTo>
                <a:close/>
                <a:moveTo>
                  <a:pt x="1044" y="246"/>
                </a:moveTo>
                <a:cubicBezTo>
                  <a:pt x="1047" y="246"/>
                  <a:pt x="1050" y="246"/>
                  <a:pt x="1053" y="246"/>
                </a:cubicBezTo>
                <a:cubicBezTo>
                  <a:pt x="1051" y="247"/>
                  <a:pt x="1048" y="248"/>
                  <a:pt x="1046" y="249"/>
                </a:cubicBezTo>
                <a:cubicBezTo>
                  <a:pt x="1045" y="248"/>
                  <a:pt x="1045" y="247"/>
                  <a:pt x="1044" y="246"/>
                </a:cubicBezTo>
                <a:close/>
                <a:moveTo>
                  <a:pt x="846" y="565"/>
                </a:moveTo>
                <a:cubicBezTo>
                  <a:pt x="847" y="565"/>
                  <a:pt x="847" y="565"/>
                  <a:pt x="847" y="565"/>
                </a:cubicBezTo>
                <a:cubicBezTo>
                  <a:pt x="850" y="563"/>
                  <a:pt x="853" y="562"/>
                  <a:pt x="856" y="560"/>
                </a:cubicBezTo>
                <a:cubicBezTo>
                  <a:pt x="856" y="561"/>
                  <a:pt x="856" y="561"/>
                  <a:pt x="856" y="561"/>
                </a:cubicBezTo>
                <a:cubicBezTo>
                  <a:pt x="854" y="563"/>
                  <a:pt x="851" y="564"/>
                  <a:pt x="849" y="566"/>
                </a:cubicBezTo>
                <a:cubicBezTo>
                  <a:pt x="848" y="566"/>
                  <a:pt x="847" y="567"/>
                  <a:pt x="847" y="567"/>
                </a:cubicBezTo>
                <a:cubicBezTo>
                  <a:pt x="847" y="567"/>
                  <a:pt x="846" y="566"/>
                  <a:pt x="846" y="565"/>
                </a:cubicBezTo>
                <a:close/>
                <a:moveTo>
                  <a:pt x="849" y="592"/>
                </a:moveTo>
                <a:cubicBezTo>
                  <a:pt x="848" y="585"/>
                  <a:pt x="847" y="578"/>
                  <a:pt x="847" y="570"/>
                </a:cubicBezTo>
                <a:cubicBezTo>
                  <a:pt x="848" y="577"/>
                  <a:pt x="849" y="585"/>
                  <a:pt x="849" y="592"/>
                </a:cubicBezTo>
                <a:close/>
                <a:moveTo>
                  <a:pt x="837" y="522"/>
                </a:moveTo>
                <a:cubicBezTo>
                  <a:pt x="838" y="525"/>
                  <a:pt x="838" y="528"/>
                  <a:pt x="839" y="531"/>
                </a:cubicBezTo>
                <a:cubicBezTo>
                  <a:pt x="839" y="532"/>
                  <a:pt x="839" y="533"/>
                  <a:pt x="839" y="534"/>
                </a:cubicBezTo>
                <a:cubicBezTo>
                  <a:pt x="836" y="535"/>
                  <a:pt x="834" y="536"/>
                  <a:pt x="831" y="537"/>
                </a:cubicBezTo>
                <a:cubicBezTo>
                  <a:pt x="832" y="533"/>
                  <a:pt x="833" y="528"/>
                  <a:pt x="834" y="523"/>
                </a:cubicBezTo>
                <a:cubicBezTo>
                  <a:pt x="835" y="523"/>
                  <a:pt x="836" y="523"/>
                  <a:pt x="837" y="522"/>
                </a:cubicBezTo>
                <a:close/>
                <a:moveTo>
                  <a:pt x="834" y="523"/>
                </a:moveTo>
                <a:cubicBezTo>
                  <a:pt x="835" y="521"/>
                  <a:pt x="835" y="520"/>
                  <a:pt x="836" y="518"/>
                </a:cubicBezTo>
                <a:cubicBezTo>
                  <a:pt x="836" y="519"/>
                  <a:pt x="836" y="520"/>
                  <a:pt x="837" y="522"/>
                </a:cubicBezTo>
                <a:cubicBezTo>
                  <a:pt x="836" y="522"/>
                  <a:pt x="835" y="522"/>
                  <a:pt x="834" y="523"/>
                </a:cubicBezTo>
                <a:close/>
                <a:moveTo>
                  <a:pt x="906" y="387"/>
                </a:moveTo>
                <a:cubicBezTo>
                  <a:pt x="909" y="385"/>
                  <a:pt x="912" y="383"/>
                  <a:pt x="915" y="381"/>
                </a:cubicBezTo>
                <a:cubicBezTo>
                  <a:pt x="918" y="383"/>
                  <a:pt x="920" y="384"/>
                  <a:pt x="922" y="386"/>
                </a:cubicBezTo>
                <a:cubicBezTo>
                  <a:pt x="915" y="391"/>
                  <a:pt x="907" y="395"/>
                  <a:pt x="900" y="400"/>
                </a:cubicBezTo>
                <a:cubicBezTo>
                  <a:pt x="899" y="399"/>
                  <a:pt x="898" y="398"/>
                  <a:pt x="897" y="397"/>
                </a:cubicBezTo>
                <a:cubicBezTo>
                  <a:pt x="897" y="396"/>
                  <a:pt x="897" y="396"/>
                  <a:pt x="897" y="396"/>
                </a:cubicBezTo>
                <a:cubicBezTo>
                  <a:pt x="900" y="393"/>
                  <a:pt x="903" y="390"/>
                  <a:pt x="906" y="387"/>
                </a:cubicBezTo>
                <a:close/>
                <a:moveTo>
                  <a:pt x="898" y="395"/>
                </a:moveTo>
                <a:cubicBezTo>
                  <a:pt x="898" y="394"/>
                  <a:pt x="898" y="394"/>
                  <a:pt x="898" y="393"/>
                </a:cubicBezTo>
                <a:cubicBezTo>
                  <a:pt x="899" y="392"/>
                  <a:pt x="901" y="391"/>
                  <a:pt x="902" y="390"/>
                </a:cubicBezTo>
                <a:cubicBezTo>
                  <a:pt x="901" y="392"/>
                  <a:pt x="899" y="393"/>
                  <a:pt x="898" y="395"/>
                </a:cubicBezTo>
                <a:close/>
                <a:moveTo>
                  <a:pt x="991" y="289"/>
                </a:moveTo>
                <a:cubicBezTo>
                  <a:pt x="991" y="289"/>
                  <a:pt x="991" y="289"/>
                  <a:pt x="991" y="289"/>
                </a:cubicBezTo>
                <a:cubicBezTo>
                  <a:pt x="991" y="290"/>
                  <a:pt x="992" y="291"/>
                  <a:pt x="992" y="291"/>
                </a:cubicBezTo>
                <a:cubicBezTo>
                  <a:pt x="987" y="295"/>
                  <a:pt x="981" y="298"/>
                  <a:pt x="976" y="302"/>
                </a:cubicBezTo>
                <a:cubicBezTo>
                  <a:pt x="974" y="302"/>
                  <a:pt x="971" y="302"/>
                  <a:pt x="968" y="302"/>
                </a:cubicBezTo>
                <a:cubicBezTo>
                  <a:pt x="967" y="302"/>
                  <a:pt x="966" y="302"/>
                  <a:pt x="965" y="302"/>
                </a:cubicBezTo>
                <a:cubicBezTo>
                  <a:pt x="969" y="298"/>
                  <a:pt x="974" y="294"/>
                  <a:pt x="979" y="290"/>
                </a:cubicBezTo>
                <a:cubicBezTo>
                  <a:pt x="983" y="290"/>
                  <a:pt x="987" y="289"/>
                  <a:pt x="991" y="289"/>
                </a:cubicBezTo>
                <a:close/>
                <a:moveTo>
                  <a:pt x="980" y="289"/>
                </a:moveTo>
                <a:cubicBezTo>
                  <a:pt x="983" y="287"/>
                  <a:pt x="986" y="285"/>
                  <a:pt x="989" y="283"/>
                </a:cubicBezTo>
                <a:cubicBezTo>
                  <a:pt x="989" y="285"/>
                  <a:pt x="990" y="287"/>
                  <a:pt x="991" y="289"/>
                </a:cubicBezTo>
                <a:cubicBezTo>
                  <a:pt x="991" y="289"/>
                  <a:pt x="991" y="289"/>
                  <a:pt x="991" y="289"/>
                </a:cubicBezTo>
                <a:cubicBezTo>
                  <a:pt x="987" y="289"/>
                  <a:pt x="984" y="289"/>
                  <a:pt x="980" y="289"/>
                </a:cubicBezTo>
                <a:close/>
                <a:moveTo>
                  <a:pt x="1063" y="284"/>
                </a:moveTo>
                <a:cubicBezTo>
                  <a:pt x="1063" y="284"/>
                  <a:pt x="1063" y="284"/>
                  <a:pt x="1063" y="284"/>
                </a:cubicBezTo>
                <a:cubicBezTo>
                  <a:pt x="1064" y="285"/>
                  <a:pt x="1064" y="285"/>
                  <a:pt x="1064" y="286"/>
                </a:cubicBezTo>
                <a:cubicBezTo>
                  <a:pt x="1064" y="286"/>
                  <a:pt x="1064" y="286"/>
                  <a:pt x="1064" y="286"/>
                </a:cubicBezTo>
                <a:cubicBezTo>
                  <a:pt x="1055" y="289"/>
                  <a:pt x="1047" y="293"/>
                  <a:pt x="1039" y="296"/>
                </a:cubicBezTo>
                <a:cubicBezTo>
                  <a:pt x="1036" y="295"/>
                  <a:pt x="1033" y="294"/>
                  <a:pt x="1030" y="294"/>
                </a:cubicBezTo>
                <a:cubicBezTo>
                  <a:pt x="1029" y="291"/>
                  <a:pt x="1028" y="289"/>
                  <a:pt x="1027" y="287"/>
                </a:cubicBezTo>
                <a:cubicBezTo>
                  <a:pt x="1033" y="284"/>
                  <a:pt x="1038" y="282"/>
                  <a:pt x="1044" y="279"/>
                </a:cubicBezTo>
                <a:cubicBezTo>
                  <a:pt x="1051" y="280"/>
                  <a:pt x="1057" y="282"/>
                  <a:pt x="1063" y="284"/>
                </a:cubicBezTo>
                <a:close/>
                <a:moveTo>
                  <a:pt x="1045" y="279"/>
                </a:moveTo>
                <a:cubicBezTo>
                  <a:pt x="1049" y="277"/>
                  <a:pt x="1053" y="275"/>
                  <a:pt x="1058" y="274"/>
                </a:cubicBezTo>
                <a:cubicBezTo>
                  <a:pt x="1059" y="277"/>
                  <a:pt x="1061" y="280"/>
                  <a:pt x="1063" y="284"/>
                </a:cubicBezTo>
                <a:cubicBezTo>
                  <a:pt x="1057" y="282"/>
                  <a:pt x="1051" y="280"/>
                  <a:pt x="1045" y="279"/>
                </a:cubicBezTo>
                <a:close/>
                <a:moveTo>
                  <a:pt x="898" y="535"/>
                </a:moveTo>
                <a:cubicBezTo>
                  <a:pt x="898" y="534"/>
                  <a:pt x="898" y="533"/>
                  <a:pt x="897" y="532"/>
                </a:cubicBezTo>
                <a:cubicBezTo>
                  <a:pt x="901" y="529"/>
                  <a:pt x="904" y="526"/>
                  <a:pt x="907" y="524"/>
                </a:cubicBezTo>
                <a:cubicBezTo>
                  <a:pt x="912" y="521"/>
                  <a:pt x="917" y="519"/>
                  <a:pt x="922" y="517"/>
                </a:cubicBezTo>
                <a:cubicBezTo>
                  <a:pt x="922" y="517"/>
                  <a:pt x="922" y="518"/>
                  <a:pt x="922" y="519"/>
                </a:cubicBezTo>
                <a:cubicBezTo>
                  <a:pt x="917" y="523"/>
                  <a:pt x="911" y="527"/>
                  <a:pt x="905" y="531"/>
                </a:cubicBezTo>
                <a:cubicBezTo>
                  <a:pt x="903" y="533"/>
                  <a:pt x="900" y="534"/>
                  <a:pt x="898" y="535"/>
                </a:cubicBezTo>
                <a:close/>
                <a:moveTo>
                  <a:pt x="902" y="534"/>
                </a:moveTo>
                <a:cubicBezTo>
                  <a:pt x="901" y="534"/>
                  <a:pt x="899" y="535"/>
                  <a:pt x="898" y="536"/>
                </a:cubicBezTo>
                <a:cubicBezTo>
                  <a:pt x="898" y="536"/>
                  <a:pt x="898" y="536"/>
                  <a:pt x="898" y="536"/>
                </a:cubicBezTo>
                <a:cubicBezTo>
                  <a:pt x="898" y="536"/>
                  <a:pt x="898" y="536"/>
                  <a:pt x="898" y="536"/>
                </a:cubicBezTo>
                <a:cubicBezTo>
                  <a:pt x="899" y="535"/>
                  <a:pt x="901" y="534"/>
                  <a:pt x="902" y="534"/>
                </a:cubicBezTo>
                <a:close/>
                <a:moveTo>
                  <a:pt x="866" y="543"/>
                </a:moveTo>
                <a:cubicBezTo>
                  <a:pt x="869" y="542"/>
                  <a:pt x="869" y="542"/>
                  <a:pt x="869" y="542"/>
                </a:cubicBezTo>
                <a:cubicBezTo>
                  <a:pt x="869" y="543"/>
                  <a:pt x="869" y="544"/>
                  <a:pt x="870" y="546"/>
                </a:cubicBezTo>
                <a:cubicBezTo>
                  <a:pt x="869" y="547"/>
                  <a:pt x="867" y="548"/>
                  <a:pt x="866" y="549"/>
                </a:cubicBezTo>
                <a:cubicBezTo>
                  <a:pt x="866" y="547"/>
                  <a:pt x="866" y="545"/>
                  <a:pt x="866" y="543"/>
                </a:cubicBezTo>
                <a:close/>
                <a:moveTo>
                  <a:pt x="866" y="551"/>
                </a:moveTo>
                <a:cubicBezTo>
                  <a:pt x="865" y="552"/>
                  <a:pt x="863" y="552"/>
                  <a:pt x="862" y="553"/>
                </a:cubicBezTo>
                <a:cubicBezTo>
                  <a:pt x="863" y="552"/>
                  <a:pt x="865" y="551"/>
                  <a:pt x="866" y="550"/>
                </a:cubicBezTo>
                <a:cubicBezTo>
                  <a:pt x="866" y="550"/>
                  <a:pt x="866" y="550"/>
                  <a:pt x="866" y="551"/>
                </a:cubicBezTo>
                <a:close/>
                <a:moveTo>
                  <a:pt x="838" y="545"/>
                </a:moveTo>
                <a:cubicBezTo>
                  <a:pt x="838" y="542"/>
                  <a:pt x="839" y="538"/>
                  <a:pt x="839" y="534"/>
                </a:cubicBezTo>
                <a:cubicBezTo>
                  <a:pt x="840" y="534"/>
                  <a:pt x="840" y="534"/>
                  <a:pt x="840" y="534"/>
                </a:cubicBezTo>
                <a:cubicBezTo>
                  <a:pt x="840" y="537"/>
                  <a:pt x="841" y="539"/>
                  <a:pt x="842" y="542"/>
                </a:cubicBezTo>
                <a:cubicBezTo>
                  <a:pt x="841" y="543"/>
                  <a:pt x="841" y="543"/>
                  <a:pt x="840" y="544"/>
                </a:cubicBezTo>
                <a:cubicBezTo>
                  <a:pt x="839" y="544"/>
                  <a:pt x="839" y="545"/>
                  <a:pt x="838" y="545"/>
                </a:cubicBezTo>
                <a:close/>
                <a:moveTo>
                  <a:pt x="840" y="545"/>
                </a:moveTo>
                <a:cubicBezTo>
                  <a:pt x="839" y="546"/>
                  <a:pt x="838" y="547"/>
                  <a:pt x="837" y="547"/>
                </a:cubicBezTo>
                <a:cubicBezTo>
                  <a:pt x="838" y="547"/>
                  <a:pt x="838" y="546"/>
                  <a:pt x="838" y="546"/>
                </a:cubicBezTo>
                <a:cubicBezTo>
                  <a:pt x="838" y="545"/>
                  <a:pt x="839" y="545"/>
                  <a:pt x="840" y="545"/>
                </a:cubicBezTo>
                <a:close/>
                <a:moveTo>
                  <a:pt x="840" y="534"/>
                </a:moveTo>
                <a:cubicBezTo>
                  <a:pt x="842" y="533"/>
                  <a:pt x="845" y="532"/>
                  <a:pt x="847" y="531"/>
                </a:cubicBezTo>
                <a:cubicBezTo>
                  <a:pt x="847" y="532"/>
                  <a:pt x="846" y="534"/>
                  <a:pt x="846" y="536"/>
                </a:cubicBezTo>
                <a:cubicBezTo>
                  <a:pt x="845" y="538"/>
                  <a:pt x="843" y="540"/>
                  <a:pt x="842" y="542"/>
                </a:cubicBezTo>
                <a:cubicBezTo>
                  <a:pt x="841" y="539"/>
                  <a:pt x="841" y="536"/>
                  <a:pt x="840" y="534"/>
                </a:cubicBezTo>
                <a:close/>
                <a:moveTo>
                  <a:pt x="846" y="542"/>
                </a:moveTo>
                <a:cubicBezTo>
                  <a:pt x="849" y="540"/>
                  <a:pt x="852" y="539"/>
                  <a:pt x="855" y="538"/>
                </a:cubicBezTo>
                <a:cubicBezTo>
                  <a:pt x="855" y="541"/>
                  <a:pt x="855" y="544"/>
                  <a:pt x="855" y="547"/>
                </a:cubicBezTo>
                <a:cubicBezTo>
                  <a:pt x="855" y="547"/>
                  <a:pt x="854" y="548"/>
                  <a:pt x="854" y="548"/>
                </a:cubicBezTo>
                <a:cubicBezTo>
                  <a:pt x="851" y="549"/>
                  <a:pt x="849" y="550"/>
                  <a:pt x="846" y="552"/>
                </a:cubicBezTo>
                <a:cubicBezTo>
                  <a:pt x="846" y="548"/>
                  <a:pt x="846" y="545"/>
                  <a:pt x="846" y="542"/>
                </a:cubicBezTo>
                <a:close/>
                <a:moveTo>
                  <a:pt x="855" y="537"/>
                </a:moveTo>
                <a:cubicBezTo>
                  <a:pt x="852" y="538"/>
                  <a:pt x="849" y="540"/>
                  <a:pt x="846" y="541"/>
                </a:cubicBezTo>
                <a:cubicBezTo>
                  <a:pt x="846" y="539"/>
                  <a:pt x="847" y="538"/>
                  <a:pt x="847" y="536"/>
                </a:cubicBezTo>
                <a:cubicBezTo>
                  <a:pt x="848" y="533"/>
                  <a:pt x="850" y="531"/>
                  <a:pt x="852" y="528"/>
                </a:cubicBezTo>
                <a:cubicBezTo>
                  <a:pt x="853" y="528"/>
                  <a:pt x="854" y="527"/>
                  <a:pt x="855" y="526"/>
                </a:cubicBezTo>
                <a:cubicBezTo>
                  <a:pt x="855" y="530"/>
                  <a:pt x="855" y="534"/>
                  <a:pt x="855" y="537"/>
                </a:cubicBezTo>
                <a:close/>
                <a:moveTo>
                  <a:pt x="889" y="428"/>
                </a:moveTo>
                <a:cubicBezTo>
                  <a:pt x="891" y="431"/>
                  <a:pt x="892" y="433"/>
                  <a:pt x="894" y="436"/>
                </a:cubicBezTo>
                <a:cubicBezTo>
                  <a:pt x="889" y="439"/>
                  <a:pt x="884" y="442"/>
                  <a:pt x="879" y="445"/>
                </a:cubicBezTo>
                <a:cubicBezTo>
                  <a:pt x="879" y="444"/>
                  <a:pt x="879" y="444"/>
                  <a:pt x="879" y="444"/>
                </a:cubicBezTo>
                <a:cubicBezTo>
                  <a:pt x="879" y="444"/>
                  <a:pt x="879" y="444"/>
                  <a:pt x="879" y="444"/>
                </a:cubicBezTo>
                <a:cubicBezTo>
                  <a:pt x="878" y="443"/>
                  <a:pt x="878" y="443"/>
                  <a:pt x="878" y="443"/>
                </a:cubicBezTo>
                <a:cubicBezTo>
                  <a:pt x="879" y="439"/>
                  <a:pt x="881" y="436"/>
                  <a:pt x="882" y="432"/>
                </a:cubicBezTo>
                <a:cubicBezTo>
                  <a:pt x="884" y="431"/>
                  <a:pt x="886" y="430"/>
                  <a:pt x="889" y="428"/>
                </a:cubicBezTo>
                <a:close/>
                <a:moveTo>
                  <a:pt x="882" y="432"/>
                </a:moveTo>
                <a:cubicBezTo>
                  <a:pt x="883" y="429"/>
                  <a:pt x="884" y="426"/>
                  <a:pt x="885" y="424"/>
                </a:cubicBezTo>
                <a:cubicBezTo>
                  <a:pt x="886" y="425"/>
                  <a:pt x="887" y="426"/>
                  <a:pt x="888" y="428"/>
                </a:cubicBezTo>
                <a:cubicBezTo>
                  <a:pt x="886" y="429"/>
                  <a:pt x="884" y="430"/>
                  <a:pt x="882" y="432"/>
                </a:cubicBezTo>
                <a:close/>
                <a:moveTo>
                  <a:pt x="1030" y="294"/>
                </a:moveTo>
                <a:cubicBezTo>
                  <a:pt x="1031" y="296"/>
                  <a:pt x="1032" y="297"/>
                  <a:pt x="1033" y="299"/>
                </a:cubicBezTo>
                <a:cubicBezTo>
                  <a:pt x="1026" y="302"/>
                  <a:pt x="1019" y="305"/>
                  <a:pt x="1012" y="308"/>
                </a:cubicBezTo>
                <a:cubicBezTo>
                  <a:pt x="1008" y="306"/>
                  <a:pt x="1003" y="305"/>
                  <a:pt x="998" y="304"/>
                </a:cubicBezTo>
                <a:cubicBezTo>
                  <a:pt x="998" y="303"/>
                  <a:pt x="998" y="303"/>
                  <a:pt x="997" y="302"/>
                </a:cubicBezTo>
                <a:cubicBezTo>
                  <a:pt x="1004" y="298"/>
                  <a:pt x="1010" y="295"/>
                  <a:pt x="1017" y="292"/>
                </a:cubicBezTo>
                <a:cubicBezTo>
                  <a:pt x="1022" y="292"/>
                  <a:pt x="1026" y="293"/>
                  <a:pt x="1030" y="294"/>
                </a:cubicBezTo>
                <a:close/>
                <a:moveTo>
                  <a:pt x="1018" y="291"/>
                </a:moveTo>
                <a:cubicBezTo>
                  <a:pt x="1021" y="290"/>
                  <a:pt x="1024" y="288"/>
                  <a:pt x="1027" y="287"/>
                </a:cubicBezTo>
                <a:cubicBezTo>
                  <a:pt x="1028" y="289"/>
                  <a:pt x="1029" y="291"/>
                  <a:pt x="1030" y="294"/>
                </a:cubicBezTo>
                <a:cubicBezTo>
                  <a:pt x="1026" y="293"/>
                  <a:pt x="1022" y="292"/>
                  <a:pt x="1018" y="291"/>
                </a:cubicBezTo>
                <a:close/>
                <a:moveTo>
                  <a:pt x="1145" y="311"/>
                </a:moveTo>
                <a:cubicBezTo>
                  <a:pt x="1145" y="311"/>
                  <a:pt x="1145" y="311"/>
                  <a:pt x="1145" y="312"/>
                </a:cubicBezTo>
                <a:cubicBezTo>
                  <a:pt x="1140" y="313"/>
                  <a:pt x="1135" y="315"/>
                  <a:pt x="1130" y="317"/>
                </a:cubicBezTo>
                <a:cubicBezTo>
                  <a:pt x="1125" y="318"/>
                  <a:pt x="1121" y="319"/>
                  <a:pt x="1117" y="321"/>
                </a:cubicBezTo>
                <a:cubicBezTo>
                  <a:pt x="1117" y="316"/>
                  <a:pt x="1116" y="312"/>
                  <a:pt x="1116" y="308"/>
                </a:cubicBezTo>
                <a:cubicBezTo>
                  <a:pt x="1123" y="305"/>
                  <a:pt x="1130" y="303"/>
                  <a:pt x="1137" y="301"/>
                </a:cubicBezTo>
                <a:cubicBezTo>
                  <a:pt x="1139" y="304"/>
                  <a:pt x="1142" y="307"/>
                  <a:pt x="1145" y="311"/>
                </a:cubicBezTo>
                <a:close/>
                <a:moveTo>
                  <a:pt x="1137" y="301"/>
                </a:moveTo>
                <a:cubicBezTo>
                  <a:pt x="1144" y="298"/>
                  <a:pt x="1144" y="298"/>
                  <a:pt x="1144" y="298"/>
                </a:cubicBezTo>
                <a:cubicBezTo>
                  <a:pt x="1145" y="302"/>
                  <a:pt x="1145" y="306"/>
                  <a:pt x="1145" y="310"/>
                </a:cubicBezTo>
                <a:cubicBezTo>
                  <a:pt x="1142" y="307"/>
                  <a:pt x="1140" y="304"/>
                  <a:pt x="1137" y="301"/>
                </a:cubicBezTo>
                <a:close/>
                <a:moveTo>
                  <a:pt x="977" y="716"/>
                </a:moveTo>
                <a:cubicBezTo>
                  <a:pt x="977" y="708"/>
                  <a:pt x="978" y="700"/>
                  <a:pt x="978" y="693"/>
                </a:cubicBezTo>
                <a:cubicBezTo>
                  <a:pt x="985" y="696"/>
                  <a:pt x="992" y="699"/>
                  <a:pt x="1000" y="702"/>
                </a:cubicBezTo>
                <a:cubicBezTo>
                  <a:pt x="999" y="710"/>
                  <a:pt x="998" y="718"/>
                  <a:pt x="997" y="725"/>
                </a:cubicBezTo>
                <a:cubicBezTo>
                  <a:pt x="990" y="722"/>
                  <a:pt x="983" y="719"/>
                  <a:pt x="977" y="716"/>
                </a:cubicBezTo>
                <a:close/>
                <a:moveTo>
                  <a:pt x="997" y="726"/>
                </a:moveTo>
                <a:cubicBezTo>
                  <a:pt x="997" y="733"/>
                  <a:pt x="996" y="741"/>
                  <a:pt x="995" y="749"/>
                </a:cubicBezTo>
                <a:cubicBezTo>
                  <a:pt x="988" y="746"/>
                  <a:pt x="981" y="743"/>
                  <a:pt x="975" y="740"/>
                </a:cubicBezTo>
                <a:cubicBezTo>
                  <a:pt x="975" y="732"/>
                  <a:pt x="976" y="724"/>
                  <a:pt x="977" y="717"/>
                </a:cubicBezTo>
                <a:cubicBezTo>
                  <a:pt x="983" y="720"/>
                  <a:pt x="990" y="723"/>
                  <a:pt x="997" y="726"/>
                </a:cubicBezTo>
                <a:close/>
                <a:moveTo>
                  <a:pt x="946" y="496"/>
                </a:moveTo>
                <a:cubicBezTo>
                  <a:pt x="946" y="493"/>
                  <a:pt x="945" y="490"/>
                  <a:pt x="944" y="487"/>
                </a:cubicBezTo>
                <a:cubicBezTo>
                  <a:pt x="952" y="484"/>
                  <a:pt x="959" y="481"/>
                  <a:pt x="966" y="478"/>
                </a:cubicBezTo>
                <a:cubicBezTo>
                  <a:pt x="962" y="483"/>
                  <a:pt x="957" y="488"/>
                  <a:pt x="952" y="493"/>
                </a:cubicBezTo>
                <a:cubicBezTo>
                  <a:pt x="950" y="494"/>
                  <a:pt x="948" y="495"/>
                  <a:pt x="946" y="496"/>
                </a:cubicBezTo>
                <a:close/>
                <a:moveTo>
                  <a:pt x="951" y="494"/>
                </a:moveTo>
                <a:cubicBezTo>
                  <a:pt x="950" y="495"/>
                  <a:pt x="948" y="497"/>
                  <a:pt x="947" y="498"/>
                </a:cubicBezTo>
                <a:cubicBezTo>
                  <a:pt x="947" y="497"/>
                  <a:pt x="947" y="497"/>
                  <a:pt x="946" y="496"/>
                </a:cubicBezTo>
                <a:cubicBezTo>
                  <a:pt x="948" y="495"/>
                  <a:pt x="950" y="494"/>
                  <a:pt x="951" y="494"/>
                </a:cubicBezTo>
                <a:close/>
                <a:moveTo>
                  <a:pt x="871" y="549"/>
                </a:moveTo>
                <a:cubicBezTo>
                  <a:pt x="870" y="548"/>
                  <a:pt x="870" y="547"/>
                  <a:pt x="870" y="546"/>
                </a:cubicBezTo>
                <a:cubicBezTo>
                  <a:pt x="874" y="543"/>
                  <a:pt x="878" y="539"/>
                  <a:pt x="881" y="536"/>
                </a:cubicBezTo>
                <a:cubicBezTo>
                  <a:pt x="886" y="533"/>
                  <a:pt x="891" y="531"/>
                  <a:pt x="896" y="529"/>
                </a:cubicBezTo>
                <a:cubicBezTo>
                  <a:pt x="896" y="530"/>
                  <a:pt x="897" y="531"/>
                  <a:pt x="897" y="532"/>
                </a:cubicBezTo>
                <a:cubicBezTo>
                  <a:pt x="892" y="535"/>
                  <a:pt x="888" y="539"/>
                  <a:pt x="883" y="543"/>
                </a:cubicBezTo>
                <a:cubicBezTo>
                  <a:pt x="879" y="545"/>
                  <a:pt x="875" y="547"/>
                  <a:pt x="871" y="549"/>
                </a:cubicBezTo>
                <a:close/>
                <a:moveTo>
                  <a:pt x="880" y="545"/>
                </a:moveTo>
                <a:cubicBezTo>
                  <a:pt x="877" y="547"/>
                  <a:pt x="874" y="549"/>
                  <a:pt x="871" y="551"/>
                </a:cubicBezTo>
                <a:cubicBezTo>
                  <a:pt x="871" y="551"/>
                  <a:pt x="871" y="550"/>
                  <a:pt x="871" y="549"/>
                </a:cubicBezTo>
                <a:cubicBezTo>
                  <a:pt x="871" y="549"/>
                  <a:pt x="871" y="549"/>
                  <a:pt x="871" y="549"/>
                </a:cubicBezTo>
                <a:cubicBezTo>
                  <a:pt x="874" y="548"/>
                  <a:pt x="877" y="546"/>
                  <a:pt x="880" y="545"/>
                </a:cubicBezTo>
                <a:close/>
                <a:moveTo>
                  <a:pt x="1117" y="323"/>
                </a:moveTo>
                <a:cubicBezTo>
                  <a:pt x="1120" y="326"/>
                  <a:pt x="1122" y="329"/>
                  <a:pt x="1123" y="332"/>
                </a:cubicBezTo>
                <a:cubicBezTo>
                  <a:pt x="1117" y="334"/>
                  <a:pt x="1117" y="334"/>
                  <a:pt x="1117" y="334"/>
                </a:cubicBezTo>
                <a:cubicBezTo>
                  <a:pt x="1118" y="330"/>
                  <a:pt x="1118" y="327"/>
                  <a:pt x="1117" y="323"/>
                </a:cubicBezTo>
                <a:close/>
                <a:moveTo>
                  <a:pt x="1124" y="332"/>
                </a:moveTo>
                <a:cubicBezTo>
                  <a:pt x="1126" y="336"/>
                  <a:pt x="1128" y="339"/>
                  <a:pt x="1130" y="343"/>
                </a:cubicBezTo>
                <a:cubicBezTo>
                  <a:pt x="1125" y="344"/>
                  <a:pt x="1120" y="346"/>
                  <a:pt x="1116" y="348"/>
                </a:cubicBezTo>
                <a:cubicBezTo>
                  <a:pt x="1117" y="343"/>
                  <a:pt x="1117" y="339"/>
                  <a:pt x="1117" y="334"/>
                </a:cubicBezTo>
                <a:lnTo>
                  <a:pt x="1124" y="332"/>
                </a:lnTo>
                <a:close/>
                <a:moveTo>
                  <a:pt x="895" y="519"/>
                </a:moveTo>
                <a:cubicBezTo>
                  <a:pt x="894" y="516"/>
                  <a:pt x="894" y="513"/>
                  <a:pt x="893" y="510"/>
                </a:cubicBezTo>
                <a:cubicBezTo>
                  <a:pt x="898" y="507"/>
                  <a:pt x="903" y="505"/>
                  <a:pt x="910" y="502"/>
                </a:cubicBezTo>
                <a:cubicBezTo>
                  <a:pt x="906" y="507"/>
                  <a:pt x="902" y="513"/>
                  <a:pt x="898" y="518"/>
                </a:cubicBezTo>
                <a:lnTo>
                  <a:pt x="895" y="519"/>
                </a:lnTo>
                <a:close/>
                <a:moveTo>
                  <a:pt x="895" y="522"/>
                </a:moveTo>
                <a:cubicBezTo>
                  <a:pt x="895" y="524"/>
                  <a:pt x="896" y="526"/>
                  <a:pt x="896" y="528"/>
                </a:cubicBezTo>
                <a:cubicBezTo>
                  <a:pt x="892" y="530"/>
                  <a:pt x="887" y="533"/>
                  <a:pt x="882" y="535"/>
                </a:cubicBezTo>
                <a:cubicBezTo>
                  <a:pt x="887" y="530"/>
                  <a:pt x="891" y="526"/>
                  <a:pt x="895" y="522"/>
                </a:cubicBezTo>
                <a:close/>
                <a:moveTo>
                  <a:pt x="973" y="329"/>
                </a:moveTo>
                <a:cubicBezTo>
                  <a:pt x="978" y="326"/>
                  <a:pt x="983" y="323"/>
                  <a:pt x="988" y="321"/>
                </a:cubicBezTo>
                <a:cubicBezTo>
                  <a:pt x="993" y="322"/>
                  <a:pt x="998" y="324"/>
                  <a:pt x="1003" y="327"/>
                </a:cubicBezTo>
                <a:cubicBezTo>
                  <a:pt x="995" y="331"/>
                  <a:pt x="986" y="335"/>
                  <a:pt x="979" y="339"/>
                </a:cubicBezTo>
                <a:cubicBezTo>
                  <a:pt x="978" y="339"/>
                  <a:pt x="978" y="338"/>
                  <a:pt x="978" y="338"/>
                </a:cubicBezTo>
                <a:cubicBezTo>
                  <a:pt x="976" y="335"/>
                  <a:pt x="975" y="332"/>
                  <a:pt x="973" y="329"/>
                </a:cubicBezTo>
                <a:close/>
                <a:moveTo>
                  <a:pt x="977" y="338"/>
                </a:moveTo>
                <a:cubicBezTo>
                  <a:pt x="973" y="336"/>
                  <a:pt x="969" y="335"/>
                  <a:pt x="965" y="333"/>
                </a:cubicBezTo>
                <a:cubicBezTo>
                  <a:pt x="968" y="332"/>
                  <a:pt x="970" y="330"/>
                  <a:pt x="973" y="329"/>
                </a:cubicBezTo>
                <a:cubicBezTo>
                  <a:pt x="974" y="332"/>
                  <a:pt x="976" y="335"/>
                  <a:pt x="977" y="338"/>
                </a:cubicBezTo>
                <a:close/>
                <a:moveTo>
                  <a:pt x="1050" y="329"/>
                </a:moveTo>
                <a:cubicBezTo>
                  <a:pt x="1050" y="329"/>
                  <a:pt x="1050" y="329"/>
                  <a:pt x="1050" y="329"/>
                </a:cubicBezTo>
                <a:cubicBezTo>
                  <a:pt x="1041" y="333"/>
                  <a:pt x="1032" y="336"/>
                  <a:pt x="1023" y="339"/>
                </a:cubicBezTo>
                <a:cubicBezTo>
                  <a:pt x="1020" y="336"/>
                  <a:pt x="1016" y="334"/>
                  <a:pt x="1013" y="332"/>
                </a:cubicBezTo>
                <a:cubicBezTo>
                  <a:pt x="1012" y="331"/>
                  <a:pt x="1012" y="331"/>
                  <a:pt x="1012" y="331"/>
                </a:cubicBezTo>
                <a:cubicBezTo>
                  <a:pt x="1020" y="327"/>
                  <a:pt x="1029" y="324"/>
                  <a:pt x="1038" y="320"/>
                </a:cubicBezTo>
                <a:cubicBezTo>
                  <a:pt x="1042" y="323"/>
                  <a:pt x="1046" y="326"/>
                  <a:pt x="1050" y="329"/>
                </a:cubicBezTo>
                <a:close/>
                <a:moveTo>
                  <a:pt x="1039" y="320"/>
                </a:moveTo>
                <a:cubicBezTo>
                  <a:pt x="1040" y="319"/>
                  <a:pt x="1042" y="319"/>
                  <a:pt x="1044" y="318"/>
                </a:cubicBezTo>
                <a:cubicBezTo>
                  <a:pt x="1045" y="321"/>
                  <a:pt x="1047" y="324"/>
                  <a:pt x="1049" y="328"/>
                </a:cubicBezTo>
                <a:cubicBezTo>
                  <a:pt x="1046" y="325"/>
                  <a:pt x="1042" y="322"/>
                  <a:pt x="1039" y="320"/>
                </a:cubicBezTo>
                <a:close/>
                <a:moveTo>
                  <a:pt x="1023" y="455"/>
                </a:moveTo>
                <a:cubicBezTo>
                  <a:pt x="1023" y="454"/>
                  <a:pt x="1023" y="453"/>
                  <a:pt x="1022" y="452"/>
                </a:cubicBezTo>
                <a:cubicBezTo>
                  <a:pt x="1023" y="451"/>
                  <a:pt x="1023" y="451"/>
                  <a:pt x="1023" y="451"/>
                </a:cubicBezTo>
                <a:cubicBezTo>
                  <a:pt x="1031" y="447"/>
                  <a:pt x="1038" y="443"/>
                  <a:pt x="1044" y="439"/>
                </a:cubicBezTo>
                <a:cubicBezTo>
                  <a:pt x="1041" y="443"/>
                  <a:pt x="1037" y="446"/>
                  <a:pt x="1033" y="449"/>
                </a:cubicBezTo>
                <a:cubicBezTo>
                  <a:pt x="1030" y="451"/>
                  <a:pt x="1026" y="453"/>
                  <a:pt x="1023" y="455"/>
                </a:cubicBezTo>
                <a:close/>
                <a:moveTo>
                  <a:pt x="1030" y="452"/>
                </a:moveTo>
                <a:cubicBezTo>
                  <a:pt x="1028" y="454"/>
                  <a:pt x="1026" y="455"/>
                  <a:pt x="1023" y="457"/>
                </a:cubicBezTo>
                <a:cubicBezTo>
                  <a:pt x="1023" y="457"/>
                  <a:pt x="1023" y="456"/>
                  <a:pt x="1023" y="456"/>
                </a:cubicBezTo>
                <a:cubicBezTo>
                  <a:pt x="1025" y="455"/>
                  <a:pt x="1028" y="453"/>
                  <a:pt x="1030" y="452"/>
                </a:cubicBezTo>
                <a:close/>
                <a:moveTo>
                  <a:pt x="968" y="464"/>
                </a:moveTo>
                <a:cubicBezTo>
                  <a:pt x="967" y="461"/>
                  <a:pt x="966" y="458"/>
                  <a:pt x="965" y="454"/>
                </a:cubicBezTo>
                <a:cubicBezTo>
                  <a:pt x="970" y="452"/>
                  <a:pt x="975" y="450"/>
                  <a:pt x="979" y="448"/>
                </a:cubicBezTo>
                <a:cubicBezTo>
                  <a:pt x="986" y="446"/>
                  <a:pt x="986" y="446"/>
                  <a:pt x="986" y="446"/>
                </a:cubicBezTo>
                <a:cubicBezTo>
                  <a:pt x="984" y="451"/>
                  <a:pt x="981" y="455"/>
                  <a:pt x="978" y="460"/>
                </a:cubicBezTo>
                <a:cubicBezTo>
                  <a:pt x="975" y="461"/>
                  <a:pt x="971" y="463"/>
                  <a:pt x="968" y="464"/>
                </a:cubicBezTo>
                <a:close/>
                <a:moveTo>
                  <a:pt x="978" y="461"/>
                </a:moveTo>
                <a:cubicBezTo>
                  <a:pt x="975" y="465"/>
                  <a:pt x="973" y="469"/>
                  <a:pt x="970" y="473"/>
                </a:cubicBezTo>
                <a:cubicBezTo>
                  <a:pt x="969" y="470"/>
                  <a:pt x="969" y="467"/>
                  <a:pt x="968" y="465"/>
                </a:cubicBezTo>
                <a:cubicBezTo>
                  <a:pt x="971" y="464"/>
                  <a:pt x="975" y="462"/>
                  <a:pt x="978" y="461"/>
                </a:cubicBezTo>
                <a:close/>
                <a:moveTo>
                  <a:pt x="942" y="475"/>
                </a:moveTo>
                <a:cubicBezTo>
                  <a:pt x="941" y="472"/>
                  <a:pt x="940" y="468"/>
                  <a:pt x="939" y="465"/>
                </a:cubicBezTo>
                <a:cubicBezTo>
                  <a:pt x="944" y="463"/>
                  <a:pt x="950" y="460"/>
                  <a:pt x="957" y="458"/>
                </a:cubicBezTo>
                <a:cubicBezTo>
                  <a:pt x="955" y="462"/>
                  <a:pt x="952" y="467"/>
                  <a:pt x="949" y="472"/>
                </a:cubicBezTo>
                <a:cubicBezTo>
                  <a:pt x="947" y="473"/>
                  <a:pt x="944" y="474"/>
                  <a:pt x="942" y="475"/>
                </a:cubicBezTo>
                <a:close/>
                <a:moveTo>
                  <a:pt x="949" y="473"/>
                </a:moveTo>
                <a:cubicBezTo>
                  <a:pt x="947" y="476"/>
                  <a:pt x="945" y="479"/>
                  <a:pt x="943" y="482"/>
                </a:cubicBezTo>
                <a:cubicBezTo>
                  <a:pt x="943" y="480"/>
                  <a:pt x="942" y="478"/>
                  <a:pt x="942" y="476"/>
                </a:cubicBezTo>
                <a:cubicBezTo>
                  <a:pt x="944" y="475"/>
                  <a:pt x="947" y="474"/>
                  <a:pt x="949" y="473"/>
                </a:cubicBezTo>
                <a:close/>
                <a:moveTo>
                  <a:pt x="879" y="467"/>
                </a:moveTo>
                <a:cubicBezTo>
                  <a:pt x="880" y="470"/>
                  <a:pt x="881" y="474"/>
                  <a:pt x="882" y="477"/>
                </a:cubicBezTo>
                <a:cubicBezTo>
                  <a:pt x="879" y="478"/>
                  <a:pt x="876" y="480"/>
                  <a:pt x="873" y="482"/>
                </a:cubicBezTo>
                <a:cubicBezTo>
                  <a:pt x="874" y="477"/>
                  <a:pt x="875" y="473"/>
                  <a:pt x="876" y="469"/>
                </a:cubicBezTo>
                <a:cubicBezTo>
                  <a:pt x="877" y="468"/>
                  <a:pt x="878" y="468"/>
                  <a:pt x="879" y="467"/>
                </a:cubicBezTo>
                <a:close/>
                <a:moveTo>
                  <a:pt x="876" y="468"/>
                </a:moveTo>
                <a:cubicBezTo>
                  <a:pt x="876" y="466"/>
                  <a:pt x="876" y="465"/>
                  <a:pt x="877" y="463"/>
                </a:cubicBezTo>
                <a:cubicBezTo>
                  <a:pt x="877" y="464"/>
                  <a:pt x="878" y="466"/>
                  <a:pt x="878" y="467"/>
                </a:cubicBezTo>
                <a:cubicBezTo>
                  <a:pt x="877" y="467"/>
                  <a:pt x="877" y="468"/>
                  <a:pt x="876" y="468"/>
                </a:cubicBezTo>
                <a:close/>
                <a:moveTo>
                  <a:pt x="912" y="476"/>
                </a:moveTo>
                <a:cubicBezTo>
                  <a:pt x="913" y="479"/>
                  <a:pt x="914" y="483"/>
                  <a:pt x="915" y="486"/>
                </a:cubicBezTo>
                <a:cubicBezTo>
                  <a:pt x="907" y="490"/>
                  <a:pt x="899" y="493"/>
                  <a:pt x="892" y="496"/>
                </a:cubicBezTo>
                <a:cubicBezTo>
                  <a:pt x="894" y="491"/>
                  <a:pt x="896" y="487"/>
                  <a:pt x="898" y="482"/>
                </a:cubicBezTo>
                <a:cubicBezTo>
                  <a:pt x="903" y="480"/>
                  <a:pt x="907" y="478"/>
                  <a:pt x="912" y="476"/>
                </a:cubicBezTo>
                <a:close/>
                <a:moveTo>
                  <a:pt x="898" y="481"/>
                </a:moveTo>
                <a:cubicBezTo>
                  <a:pt x="900" y="477"/>
                  <a:pt x="902" y="473"/>
                  <a:pt x="903" y="468"/>
                </a:cubicBezTo>
                <a:cubicBezTo>
                  <a:pt x="905" y="467"/>
                  <a:pt x="907" y="466"/>
                  <a:pt x="908" y="466"/>
                </a:cubicBezTo>
                <a:cubicBezTo>
                  <a:pt x="910" y="469"/>
                  <a:pt x="911" y="472"/>
                  <a:pt x="912" y="476"/>
                </a:cubicBezTo>
                <a:cubicBezTo>
                  <a:pt x="907" y="478"/>
                  <a:pt x="903" y="479"/>
                  <a:pt x="898" y="481"/>
                </a:cubicBezTo>
                <a:close/>
                <a:moveTo>
                  <a:pt x="909" y="465"/>
                </a:moveTo>
                <a:cubicBezTo>
                  <a:pt x="916" y="462"/>
                  <a:pt x="924" y="459"/>
                  <a:pt x="932" y="455"/>
                </a:cubicBezTo>
                <a:cubicBezTo>
                  <a:pt x="931" y="460"/>
                  <a:pt x="930" y="465"/>
                  <a:pt x="928" y="469"/>
                </a:cubicBezTo>
                <a:cubicBezTo>
                  <a:pt x="922" y="471"/>
                  <a:pt x="917" y="473"/>
                  <a:pt x="912" y="475"/>
                </a:cubicBezTo>
                <a:cubicBezTo>
                  <a:pt x="911" y="472"/>
                  <a:pt x="910" y="469"/>
                  <a:pt x="909" y="465"/>
                </a:cubicBezTo>
                <a:close/>
                <a:moveTo>
                  <a:pt x="933" y="455"/>
                </a:moveTo>
                <a:cubicBezTo>
                  <a:pt x="934" y="455"/>
                  <a:pt x="934" y="455"/>
                  <a:pt x="934" y="455"/>
                </a:cubicBezTo>
                <a:cubicBezTo>
                  <a:pt x="936" y="458"/>
                  <a:pt x="937" y="461"/>
                  <a:pt x="938" y="465"/>
                </a:cubicBezTo>
                <a:cubicBezTo>
                  <a:pt x="935" y="466"/>
                  <a:pt x="932" y="467"/>
                  <a:pt x="928" y="469"/>
                </a:cubicBezTo>
                <a:cubicBezTo>
                  <a:pt x="928" y="469"/>
                  <a:pt x="928" y="469"/>
                  <a:pt x="928" y="469"/>
                </a:cubicBezTo>
                <a:cubicBezTo>
                  <a:pt x="930" y="464"/>
                  <a:pt x="932" y="460"/>
                  <a:pt x="933" y="455"/>
                </a:cubicBezTo>
                <a:close/>
                <a:moveTo>
                  <a:pt x="987" y="433"/>
                </a:moveTo>
                <a:cubicBezTo>
                  <a:pt x="986" y="429"/>
                  <a:pt x="985" y="426"/>
                  <a:pt x="983" y="422"/>
                </a:cubicBezTo>
                <a:cubicBezTo>
                  <a:pt x="987" y="421"/>
                  <a:pt x="992" y="419"/>
                  <a:pt x="996" y="417"/>
                </a:cubicBezTo>
                <a:cubicBezTo>
                  <a:pt x="995" y="422"/>
                  <a:pt x="994" y="427"/>
                  <a:pt x="992" y="431"/>
                </a:cubicBezTo>
                <a:lnTo>
                  <a:pt x="987" y="433"/>
                </a:lnTo>
                <a:close/>
                <a:moveTo>
                  <a:pt x="992" y="432"/>
                </a:moveTo>
                <a:cubicBezTo>
                  <a:pt x="991" y="434"/>
                  <a:pt x="990" y="436"/>
                  <a:pt x="989" y="438"/>
                </a:cubicBezTo>
                <a:cubicBezTo>
                  <a:pt x="989" y="437"/>
                  <a:pt x="988" y="435"/>
                  <a:pt x="988" y="433"/>
                </a:cubicBezTo>
                <a:lnTo>
                  <a:pt x="992" y="432"/>
                </a:lnTo>
                <a:close/>
                <a:moveTo>
                  <a:pt x="966" y="429"/>
                </a:moveTo>
                <a:cubicBezTo>
                  <a:pt x="971" y="427"/>
                  <a:pt x="977" y="425"/>
                  <a:pt x="983" y="422"/>
                </a:cubicBezTo>
                <a:cubicBezTo>
                  <a:pt x="984" y="426"/>
                  <a:pt x="986" y="429"/>
                  <a:pt x="987" y="433"/>
                </a:cubicBezTo>
                <a:cubicBezTo>
                  <a:pt x="978" y="437"/>
                  <a:pt x="970" y="440"/>
                  <a:pt x="963" y="443"/>
                </a:cubicBezTo>
                <a:cubicBezTo>
                  <a:pt x="964" y="438"/>
                  <a:pt x="965" y="433"/>
                  <a:pt x="966" y="429"/>
                </a:cubicBezTo>
                <a:close/>
                <a:moveTo>
                  <a:pt x="962" y="443"/>
                </a:moveTo>
                <a:cubicBezTo>
                  <a:pt x="961" y="443"/>
                  <a:pt x="961" y="443"/>
                  <a:pt x="961" y="443"/>
                </a:cubicBezTo>
                <a:cubicBezTo>
                  <a:pt x="960" y="440"/>
                  <a:pt x="958" y="436"/>
                  <a:pt x="957" y="433"/>
                </a:cubicBezTo>
                <a:cubicBezTo>
                  <a:pt x="960" y="431"/>
                  <a:pt x="963" y="430"/>
                  <a:pt x="966" y="429"/>
                </a:cubicBezTo>
                <a:cubicBezTo>
                  <a:pt x="965" y="434"/>
                  <a:pt x="964" y="438"/>
                  <a:pt x="962" y="443"/>
                </a:cubicBezTo>
                <a:close/>
                <a:moveTo>
                  <a:pt x="999" y="404"/>
                </a:moveTo>
                <a:cubicBezTo>
                  <a:pt x="1001" y="403"/>
                  <a:pt x="1003" y="402"/>
                  <a:pt x="1005" y="401"/>
                </a:cubicBezTo>
                <a:cubicBezTo>
                  <a:pt x="1006" y="405"/>
                  <a:pt x="1008" y="408"/>
                  <a:pt x="1009" y="412"/>
                </a:cubicBezTo>
                <a:cubicBezTo>
                  <a:pt x="1005" y="413"/>
                  <a:pt x="1001" y="415"/>
                  <a:pt x="997" y="417"/>
                </a:cubicBezTo>
                <a:cubicBezTo>
                  <a:pt x="997" y="412"/>
                  <a:pt x="998" y="408"/>
                  <a:pt x="999" y="404"/>
                </a:cubicBezTo>
                <a:close/>
                <a:moveTo>
                  <a:pt x="996" y="417"/>
                </a:moveTo>
                <a:cubicBezTo>
                  <a:pt x="992" y="418"/>
                  <a:pt x="987" y="420"/>
                  <a:pt x="983" y="422"/>
                </a:cubicBezTo>
                <a:cubicBezTo>
                  <a:pt x="981" y="418"/>
                  <a:pt x="980" y="415"/>
                  <a:pt x="978" y="411"/>
                </a:cubicBezTo>
                <a:cubicBezTo>
                  <a:pt x="984" y="409"/>
                  <a:pt x="991" y="406"/>
                  <a:pt x="998" y="404"/>
                </a:cubicBezTo>
                <a:cubicBezTo>
                  <a:pt x="998" y="408"/>
                  <a:pt x="997" y="412"/>
                  <a:pt x="996" y="417"/>
                </a:cubicBezTo>
                <a:close/>
                <a:moveTo>
                  <a:pt x="999" y="403"/>
                </a:moveTo>
                <a:cubicBezTo>
                  <a:pt x="999" y="399"/>
                  <a:pt x="999" y="396"/>
                  <a:pt x="999" y="392"/>
                </a:cubicBezTo>
                <a:cubicBezTo>
                  <a:pt x="1001" y="395"/>
                  <a:pt x="1003" y="398"/>
                  <a:pt x="1004" y="401"/>
                </a:cubicBezTo>
                <a:cubicBezTo>
                  <a:pt x="1002" y="402"/>
                  <a:pt x="1001" y="402"/>
                  <a:pt x="999" y="403"/>
                </a:cubicBezTo>
                <a:close/>
                <a:moveTo>
                  <a:pt x="1005" y="401"/>
                </a:moveTo>
                <a:cubicBezTo>
                  <a:pt x="1012" y="398"/>
                  <a:pt x="1020" y="396"/>
                  <a:pt x="1028" y="392"/>
                </a:cubicBezTo>
                <a:cubicBezTo>
                  <a:pt x="1028" y="397"/>
                  <a:pt x="1027" y="401"/>
                  <a:pt x="1026" y="405"/>
                </a:cubicBezTo>
                <a:cubicBezTo>
                  <a:pt x="1021" y="407"/>
                  <a:pt x="1015" y="409"/>
                  <a:pt x="1010" y="412"/>
                </a:cubicBezTo>
                <a:cubicBezTo>
                  <a:pt x="1010" y="412"/>
                  <a:pt x="1010" y="412"/>
                  <a:pt x="1010" y="412"/>
                </a:cubicBezTo>
                <a:cubicBezTo>
                  <a:pt x="1010" y="412"/>
                  <a:pt x="1010" y="412"/>
                  <a:pt x="1010" y="412"/>
                </a:cubicBezTo>
                <a:cubicBezTo>
                  <a:pt x="1008" y="408"/>
                  <a:pt x="1007" y="404"/>
                  <a:pt x="1005" y="401"/>
                </a:cubicBezTo>
                <a:close/>
                <a:moveTo>
                  <a:pt x="1026" y="406"/>
                </a:moveTo>
                <a:cubicBezTo>
                  <a:pt x="1034" y="403"/>
                  <a:pt x="1034" y="403"/>
                  <a:pt x="1034" y="403"/>
                </a:cubicBezTo>
                <a:cubicBezTo>
                  <a:pt x="1035" y="406"/>
                  <a:pt x="1037" y="410"/>
                  <a:pt x="1038" y="413"/>
                </a:cubicBezTo>
                <a:cubicBezTo>
                  <a:pt x="1033" y="415"/>
                  <a:pt x="1027" y="417"/>
                  <a:pt x="1022" y="419"/>
                </a:cubicBezTo>
                <a:cubicBezTo>
                  <a:pt x="1022" y="419"/>
                  <a:pt x="1022" y="419"/>
                  <a:pt x="1022" y="419"/>
                </a:cubicBezTo>
                <a:cubicBezTo>
                  <a:pt x="1024" y="415"/>
                  <a:pt x="1025" y="410"/>
                  <a:pt x="1026" y="406"/>
                </a:cubicBezTo>
                <a:close/>
                <a:moveTo>
                  <a:pt x="1026" y="405"/>
                </a:moveTo>
                <a:cubicBezTo>
                  <a:pt x="1027" y="401"/>
                  <a:pt x="1028" y="397"/>
                  <a:pt x="1029" y="392"/>
                </a:cubicBezTo>
                <a:cubicBezTo>
                  <a:pt x="1029" y="392"/>
                  <a:pt x="1029" y="392"/>
                  <a:pt x="1029" y="392"/>
                </a:cubicBezTo>
                <a:cubicBezTo>
                  <a:pt x="1031" y="395"/>
                  <a:pt x="1032" y="399"/>
                  <a:pt x="1034" y="402"/>
                </a:cubicBezTo>
                <a:lnTo>
                  <a:pt x="1026" y="405"/>
                </a:lnTo>
                <a:close/>
                <a:moveTo>
                  <a:pt x="1029" y="390"/>
                </a:moveTo>
                <a:cubicBezTo>
                  <a:pt x="1027" y="387"/>
                  <a:pt x="1025" y="384"/>
                  <a:pt x="1024" y="381"/>
                </a:cubicBezTo>
                <a:cubicBezTo>
                  <a:pt x="1026" y="380"/>
                  <a:pt x="1027" y="380"/>
                  <a:pt x="1029" y="379"/>
                </a:cubicBezTo>
                <a:cubicBezTo>
                  <a:pt x="1029" y="383"/>
                  <a:pt x="1029" y="386"/>
                  <a:pt x="1029" y="390"/>
                </a:cubicBezTo>
                <a:close/>
                <a:moveTo>
                  <a:pt x="1028" y="391"/>
                </a:moveTo>
                <a:cubicBezTo>
                  <a:pt x="1028" y="391"/>
                  <a:pt x="1028" y="392"/>
                  <a:pt x="1028" y="392"/>
                </a:cubicBezTo>
                <a:cubicBezTo>
                  <a:pt x="1020" y="395"/>
                  <a:pt x="1012" y="398"/>
                  <a:pt x="1005" y="401"/>
                </a:cubicBezTo>
                <a:cubicBezTo>
                  <a:pt x="1003" y="397"/>
                  <a:pt x="1001" y="394"/>
                  <a:pt x="999" y="391"/>
                </a:cubicBezTo>
                <a:cubicBezTo>
                  <a:pt x="999" y="391"/>
                  <a:pt x="999" y="390"/>
                  <a:pt x="999" y="390"/>
                </a:cubicBezTo>
                <a:cubicBezTo>
                  <a:pt x="1007" y="387"/>
                  <a:pt x="1015" y="384"/>
                  <a:pt x="1023" y="381"/>
                </a:cubicBezTo>
                <a:cubicBezTo>
                  <a:pt x="1025" y="384"/>
                  <a:pt x="1027" y="388"/>
                  <a:pt x="1028" y="391"/>
                </a:cubicBezTo>
                <a:close/>
                <a:moveTo>
                  <a:pt x="999" y="390"/>
                </a:moveTo>
                <a:cubicBezTo>
                  <a:pt x="999" y="385"/>
                  <a:pt x="999" y="381"/>
                  <a:pt x="999" y="377"/>
                </a:cubicBezTo>
                <a:cubicBezTo>
                  <a:pt x="1004" y="374"/>
                  <a:pt x="1010" y="372"/>
                  <a:pt x="1016" y="370"/>
                </a:cubicBezTo>
                <a:cubicBezTo>
                  <a:pt x="1018" y="374"/>
                  <a:pt x="1021" y="377"/>
                  <a:pt x="1023" y="381"/>
                </a:cubicBezTo>
                <a:cubicBezTo>
                  <a:pt x="1015" y="384"/>
                  <a:pt x="1007" y="387"/>
                  <a:pt x="999" y="390"/>
                </a:cubicBezTo>
                <a:close/>
                <a:moveTo>
                  <a:pt x="999" y="376"/>
                </a:moveTo>
                <a:cubicBezTo>
                  <a:pt x="999" y="376"/>
                  <a:pt x="999" y="376"/>
                  <a:pt x="999" y="375"/>
                </a:cubicBezTo>
                <a:cubicBezTo>
                  <a:pt x="999" y="375"/>
                  <a:pt x="999" y="375"/>
                  <a:pt x="999" y="375"/>
                </a:cubicBezTo>
                <a:cubicBezTo>
                  <a:pt x="997" y="372"/>
                  <a:pt x="995" y="369"/>
                  <a:pt x="993" y="366"/>
                </a:cubicBezTo>
                <a:cubicBezTo>
                  <a:pt x="998" y="364"/>
                  <a:pt x="1002" y="362"/>
                  <a:pt x="1007" y="360"/>
                </a:cubicBezTo>
                <a:cubicBezTo>
                  <a:pt x="1010" y="363"/>
                  <a:pt x="1013" y="366"/>
                  <a:pt x="1015" y="370"/>
                </a:cubicBezTo>
                <a:cubicBezTo>
                  <a:pt x="1010" y="372"/>
                  <a:pt x="1004" y="374"/>
                  <a:pt x="999" y="376"/>
                </a:cubicBezTo>
                <a:close/>
                <a:moveTo>
                  <a:pt x="998" y="375"/>
                </a:moveTo>
                <a:cubicBezTo>
                  <a:pt x="998" y="376"/>
                  <a:pt x="998" y="376"/>
                  <a:pt x="998" y="376"/>
                </a:cubicBezTo>
                <a:cubicBezTo>
                  <a:pt x="996" y="377"/>
                  <a:pt x="994" y="378"/>
                  <a:pt x="991" y="379"/>
                </a:cubicBezTo>
                <a:cubicBezTo>
                  <a:pt x="989" y="376"/>
                  <a:pt x="986" y="373"/>
                  <a:pt x="983" y="370"/>
                </a:cubicBezTo>
                <a:cubicBezTo>
                  <a:pt x="986" y="369"/>
                  <a:pt x="989" y="367"/>
                  <a:pt x="993" y="366"/>
                </a:cubicBezTo>
                <a:cubicBezTo>
                  <a:pt x="994" y="369"/>
                  <a:pt x="996" y="372"/>
                  <a:pt x="998" y="375"/>
                </a:cubicBezTo>
                <a:close/>
                <a:moveTo>
                  <a:pt x="998" y="377"/>
                </a:moveTo>
                <a:cubicBezTo>
                  <a:pt x="999" y="381"/>
                  <a:pt x="999" y="386"/>
                  <a:pt x="999" y="390"/>
                </a:cubicBezTo>
                <a:cubicBezTo>
                  <a:pt x="999" y="390"/>
                  <a:pt x="999" y="390"/>
                  <a:pt x="999" y="390"/>
                </a:cubicBezTo>
                <a:cubicBezTo>
                  <a:pt x="996" y="386"/>
                  <a:pt x="994" y="383"/>
                  <a:pt x="991" y="379"/>
                </a:cubicBezTo>
                <a:cubicBezTo>
                  <a:pt x="994" y="379"/>
                  <a:pt x="996" y="378"/>
                  <a:pt x="998" y="377"/>
                </a:cubicBezTo>
                <a:close/>
                <a:moveTo>
                  <a:pt x="999" y="391"/>
                </a:moveTo>
                <a:cubicBezTo>
                  <a:pt x="999" y="395"/>
                  <a:pt x="999" y="399"/>
                  <a:pt x="998" y="403"/>
                </a:cubicBezTo>
                <a:cubicBezTo>
                  <a:pt x="991" y="406"/>
                  <a:pt x="984" y="408"/>
                  <a:pt x="978" y="411"/>
                </a:cubicBezTo>
                <a:cubicBezTo>
                  <a:pt x="976" y="407"/>
                  <a:pt x="974" y="404"/>
                  <a:pt x="972" y="401"/>
                </a:cubicBezTo>
                <a:cubicBezTo>
                  <a:pt x="980" y="397"/>
                  <a:pt x="989" y="394"/>
                  <a:pt x="998" y="391"/>
                </a:cubicBezTo>
                <a:cubicBezTo>
                  <a:pt x="999" y="391"/>
                  <a:pt x="999" y="391"/>
                  <a:pt x="999" y="391"/>
                </a:cubicBezTo>
                <a:close/>
                <a:moveTo>
                  <a:pt x="983" y="422"/>
                </a:moveTo>
                <a:cubicBezTo>
                  <a:pt x="977" y="424"/>
                  <a:pt x="972" y="426"/>
                  <a:pt x="966" y="428"/>
                </a:cubicBezTo>
                <a:cubicBezTo>
                  <a:pt x="967" y="424"/>
                  <a:pt x="968" y="420"/>
                  <a:pt x="968" y="415"/>
                </a:cubicBezTo>
                <a:cubicBezTo>
                  <a:pt x="971" y="414"/>
                  <a:pt x="975" y="413"/>
                  <a:pt x="978" y="412"/>
                </a:cubicBezTo>
                <a:cubicBezTo>
                  <a:pt x="979" y="415"/>
                  <a:pt x="981" y="418"/>
                  <a:pt x="983" y="422"/>
                </a:cubicBezTo>
                <a:close/>
                <a:moveTo>
                  <a:pt x="996" y="417"/>
                </a:moveTo>
                <a:cubicBezTo>
                  <a:pt x="1001" y="415"/>
                  <a:pt x="1005" y="414"/>
                  <a:pt x="1010" y="412"/>
                </a:cubicBezTo>
                <a:cubicBezTo>
                  <a:pt x="1011" y="416"/>
                  <a:pt x="1012" y="419"/>
                  <a:pt x="1014" y="423"/>
                </a:cubicBezTo>
                <a:cubicBezTo>
                  <a:pt x="1005" y="426"/>
                  <a:pt x="1005" y="426"/>
                  <a:pt x="1005" y="426"/>
                </a:cubicBezTo>
                <a:cubicBezTo>
                  <a:pt x="1001" y="428"/>
                  <a:pt x="997" y="429"/>
                  <a:pt x="993" y="431"/>
                </a:cubicBezTo>
                <a:cubicBezTo>
                  <a:pt x="994" y="426"/>
                  <a:pt x="995" y="422"/>
                  <a:pt x="996" y="417"/>
                </a:cubicBezTo>
                <a:close/>
                <a:moveTo>
                  <a:pt x="1010" y="412"/>
                </a:moveTo>
                <a:cubicBezTo>
                  <a:pt x="1015" y="410"/>
                  <a:pt x="1020" y="408"/>
                  <a:pt x="1026" y="406"/>
                </a:cubicBezTo>
                <a:cubicBezTo>
                  <a:pt x="1025" y="411"/>
                  <a:pt x="1023" y="415"/>
                  <a:pt x="1022" y="420"/>
                </a:cubicBezTo>
                <a:cubicBezTo>
                  <a:pt x="1019" y="421"/>
                  <a:pt x="1017" y="422"/>
                  <a:pt x="1014" y="423"/>
                </a:cubicBezTo>
                <a:cubicBezTo>
                  <a:pt x="1013" y="419"/>
                  <a:pt x="1011" y="415"/>
                  <a:pt x="1010" y="412"/>
                </a:cubicBezTo>
                <a:close/>
                <a:moveTo>
                  <a:pt x="1021" y="420"/>
                </a:moveTo>
                <a:cubicBezTo>
                  <a:pt x="1020" y="424"/>
                  <a:pt x="1018" y="427"/>
                  <a:pt x="1017" y="431"/>
                </a:cubicBezTo>
                <a:cubicBezTo>
                  <a:pt x="1016" y="428"/>
                  <a:pt x="1015" y="425"/>
                  <a:pt x="1014" y="423"/>
                </a:cubicBezTo>
                <a:cubicBezTo>
                  <a:pt x="1017" y="422"/>
                  <a:pt x="1019" y="421"/>
                  <a:pt x="1021" y="420"/>
                </a:cubicBezTo>
                <a:close/>
                <a:moveTo>
                  <a:pt x="1022" y="420"/>
                </a:moveTo>
                <a:cubicBezTo>
                  <a:pt x="1027" y="418"/>
                  <a:pt x="1033" y="416"/>
                  <a:pt x="1038" y="414"/>
                </a:cubicBezTo>
                <a:cubicBezTo>
                  <a:pt x="1039" y="417"/>
                  <a:pt x="1040" y="420"/>
                  <a:pt x="1041" y="423"/>
                </a:cubicBezTo>
                <a:cubicBezTo>
                  <a:pt x="1034" y="426"/>
                  <a:pt x="1026" y="429"/>
                  <a:pt x="1017" y="433"/>
                </a:cubicBezTo>
                <a:cubicBezTo>
                  <a:pt x="1017" y="432"/>
                  <a:pt x="1017" y="432"/>
                  <a:pt x="1017" y="431"/>
                </a:cubicBezTo>
                <a:cubicBezTo>
                  <a:pt x="1019" y="428"/>
                  <a:pt x="1020" y="424"/>
                  <a:pt x="1022" y="420"/>
                </a:cubicBezTo>
                <a:close/>
                <a:moveTo>
                  <a:pt x="1034" y="403"/>
                </a:moveTo>
                <a:cubicBezTo>
                  <a:pt x="1041" y="400"/>
                  <a:pt x="1048" y="398"/>
                  <a:pt x="1055" y="395"/>
                </a:cubicBezTo>
                <a:cubicBezTo>
                  <a:pt x="1054" y="399"/>
                  <a:pt x="1052" y="404"/>
                  <a:pt x="1050" y="408"/>
                </a:cubicBezTo>
                <a:cubicBezTo>
                  <a:pt x="1046" y="410"/>
                  <a:pt x="1042" y="411"/>
                  <a:pt x="1038" y="413"/>
                </a:cubicBezTo>
                <a:cubicBezTo>
                  <a:pt x="1037" y="410"/>
                  <a:pt x="1036" y="406"/>
                  <a:pt x="1034" y="403"/>
                </a:cubicBezTo>
                <a:close/>
                <a:moveTo>
                  <a:pt x="1034" y="402"/>
                </a:moveTo>
                <a:cubicBezTo>
                  <a:pt x="1034" y="402"/>
                  <a:pt x="1034" y="402"/>
                  <a:pt x="1034" y="402"/>
                </a:cubicBezTo>
                <a:cubicBezTo>
                  <a:pt x="1033" y="399"/>
                  <a:pt x="1031" y="395"/>
                  <a:pt x="1030" y="392"/>
                </a:cubicBezTo>
                <a:cubicBezTo>
                  <a:pt x="1038" y="389"/>
                  <a:pt x="1046" y="386"/>
                  <a:pt x="1054" y="383"/>
                </a:cubicBezTo>
                <a:cubicBezTo>
                  <a:pt x="1056" y="382"/>
                  <a:pt x="1056" y="382"/>
                  <a:pt x="1056" y="382"/>
                </a:cubicBezTo>
                <a:cubicBezTo>
                  <a:pt x="1056" y="384"/>
                  <a:pt x="1057" y="385"/>
                  <a:pt x="1057" y="386"/>
                </a:cubicBezTo>
                <a:cubicBezTo>
                  <a:pt x="1057" y="389"/>
                  <a:pt x="1056" y="392"/>
                  <a:pt x="1055" y="394"/>
                </a:cubicBezTo>
                <a:cubicBezTo>
                  <a:pt x="1048" y="397"/>
                  <a:pt x="1041" y="400"/>
                  <a:pt x="1034" y="402"/>
                </a:cubicBezTo>
                <a:close/>
                <a:moveTo>
                  <a:pt x="1057" y="386"/>
                </a:moveTo>
                <a:cubicBezTo>
                  <a:pt x="1058" y="388"/>
                  <a:pt x="1059" y="390"/>
                  <a:pt x="1060" y="393"/>
                </a:cubicBezTo>
                <a:cubicBezTo>
                  <a:pt x="1059" y="393"/>
                  <a:pt x="1057" y="394"/>
                  <a:pt x="1056" y="394"/>
                </a:cubicBezTo>
                <a:cubicBezTo>
                  <a:pt x="1056" y="392"/>
                  <a:pt x="1057" y="389"/>
                  <a:pt x="1057" y="386"/>
                </a:cubicBezTo>
                <a:close/>
                <a:moveTo>
                  <a:pt x="1057" y="385"/>
                </a:moveTo>
                <a:cubicBezTo>
                  <a:pt x="1057" y="384"/>
                  <a:pt x="1057" y="383"/>
                  <a:pt x="1056" y="382"/>
                </a:cubicBezTo>
                <a:cubicBezTo>
                  <a:pt x="1058" y="382"/>
                  <a:pt x="1058" y="382"/>
                  <a:pt x="1058" y="382"/>
                </a:cubicBezTo>
                <a:cubicBezTo>
                  <a:pt x="1058" y="383"/>
                  <a:pt x="1057" y="384"/>
                  <a:pt x="1057" y="385"/>
                </a:cubicBezTo>
                <a:close/>
                <a:moveTo>
                  <a:pt x="1056" y="382"/>
                </a:moveTo>
                <a:cubicBezTo>
                  <a:pt x="1054" y="378"/>
                  <a:pt x="1052" y="375"/>
                  <a:pt x="1050" y="371"/>
                </a:cubicBezTo>
                <a:cubicBezTo>
                  <a:pt x="1053" y="370"/>
                  <a:pt x="1056" y="369"/>
                  <a:pt x="1059" y="368"/>
                </a:cubicBezTo>
                <a:cubicBezTo>
                  <a:pt x="1059" y="373"/>
                  <a:pt x="1059" y="377"/>
                  <a:pt x="1058" y="381"/>
                </a:cubicBezTo>
                <a:lnTo>
                  <a:pt x="1056" y="382"/>
                </a:lnTo>
                <a:close/>
                <a:moveTo>
                  <a:pt x="1050" y="371"/>
                </a:moveTo>
                <a:cubicBezTo>
                  <a:pt x="1048" y="367"/>
                  <a:pt x="1046" y="364"/>
                  <a:pt x="1043" y="360"/>
                </a:cubicBezTo>
                <a:cubicBezTo>
                  <a:pt x="1048" y="358"/>
                  <a:pt x="1053" y="357"/>
                  <a:pt x="1059" y="355"/>
                </a:cubicBezTo>
                <a:cubicBezTo>
                  <a:pt x="1059" y="359"/>
                  <a:pt x="1059" y="363"/>
                  <a:pt x="1059" y="368"/>
                </a:cubicBezTo>
                <a:cubicBezTo>
                  <a:pt x="1056" y="369"/>
                  <a:pt x="1053" y="370"/>
                  <a:pt x="1050" y="371"/>
                </a:cubicBezTo>
                <a:close/>
                <a:moveTo>
                  <a:pt x="1050" y="371"/>
                </a:moveTo>
                <a:cubicBezTo>
                  <a:pt x="1042" y="374"/>
                  <a:pt x="1036" y="376"/>
                  <a:pt x="1030" y="378"/>
                </a:cubicBezTo>
                <a:cubicBezTo>
                  <a:pt x="1030" y="374"/>
                  <a:pt x="1030" y="370"/>
                  <a:pt x="1029" y="365"/>
                </a:cubicBezTo>
                <a:cubicBezTo>
                  <a:pt x="1034" y="364"/>
                  <a:pt x="1038" y="362"/>
                  <a:pt x="1043" y="360"/>
                </a:cubicBezTo>
                <a:cubicBezTo>
                  <a:pt x="1045" y="364"/>
                  <a:pt x="1047" y="367"/>
                  <a:pt x="1050" y="371"/>
                </a:cubicBezTo>
                <a:close/>
                <a:moveTo>
                  <a:pt x="1030" y="379"/>
                </a:moveTo>
                <a:cubicBezTo>
                  <a:pt x="1036" y="377"/>
                  <a:pt x="1043" y="374"/>
                  <a:pt x="1050" y="372"/>
                </a:cubicBezTo>
                <a:cubicBezTo>
                  <a:pt x="1052" y="375"/>
                  <a:pt x="1054" y="378"/>
                  <a:pt x="1055" y="382"/>
                </a:cubicBezTo>
                <a:cubicBezTo>
                  <a:pt x="1054" y="383"/>
                  <a:pt x="1054" y="383"/>
                  <a:pt x="1054" y="383"/>
                </a:cubicBezTo>
                <a:cubicBezTo>
                  <a:pt x="1046" y="386"/>
                  <a:pt x="1038" y="389"/>
                  <a:pt x="1029" y="392"/>
                </a:cubicBezTo>
                <a:cubicBezTo>
                  <a:pt x="1029" y="391"/>
                  <a:pt x="1029" y="391"/>
                  <a:pt x="1029" y="391"/>
                </a:cubicBezTo>
                <a:cubicBezTo>
                  <a:pt x="1029" y="387"/>
                  <a:pt x="1030" y="383"/>
                  <a:pt x="1030" y="379"/>
                </a:cubicBezTo>
                <a:close/>
                <a:moveTo>
                  <a:pt x="1023" y="381"/>
                </a:moveTo>
                <a:cubicBezTo>
                  <a:pt x="1021" y="377"/>
                  <a:pt x="1019" y="373"/>
                  <a:pt x="1016" y="370"/>
                </a:cubicBezTo>
                <a:cubicBezTo>
                  <a:pt x="1020" y="368"/>
                  <a:pt x="1025" y="367"/>
                  <a:pt x="1029" y="365"/>
                </a:cubicBezTo>
                <a:cubicBezTo>
                  <a:pt x="1029" y="370"/>
                  <a:pt x="1029" y="374"/>
                  <a:pt x="1029" y="378"/>
                </a:cubicBezTo>
                <a:cubicBezTo>
                  <a:pt x="1027" y="379"/>
                  <a:pt x="1025" y="380"/>
                  <a:pt x="1023" y="381"/>
                </a:cubicBezTo>
                <a:close/>
                <a:moveTo>
                  <a:pt x="1016" y="370"/>
                </a:moveTo>
                <a:cubicBezTo>
                  <a:pt x="1013" y="366"/>
                  <a:pt x="1011" y="363"/>
                  <a:pt x="1008" y="360"/>
                </a:cubicBezTo>
                <a:cubicBezTo>
                  <a:pt x="1008" y="360"/>
                  <a:pt x="1008" y="360"/>
                  <a:pt x="1008" y="360"/>
                </a:cubicBezTo>
                <a:cubicBezTo>
                  <a:pt x="1013" y="358"/>
                  <a:pt x="1019" y="356"/>
                  <a:pt x="1025" y="353"/>
                </a:cubicBezTo>
                <a:cubicBezTo>
                  <a:pt x="1026" y="355"/>
                  <a:pt x="1027" y="357"/>
                  <a:pt x="1028" y="358"/>
                </a:cubicBezTo>
                <a:cubicBezTo>
                  <a:pt x="1028" y="361"/>
                  <a:pt x="1029" y="363"/>
                  <a:pt x="1029" y="365"/>
                </a:cubicBezTo>
                <a:cubicBezTo>
                  <a:pt x="1024" y="366"/>
                  <a:pt x="1020" y="368"/>
                  <a:pt x="1016" y="370"/>
                </a:cubicBezTo>
                <a:close/>
                <a:moveTo>
                  <a:pt x="1007" y="360"/>
                </a:moveTo>
                <a:cubicBezTo>
                  <a:pt x="1004" y="356"/>
                  <a:pt x="1001" y="353"/>
                  <a:pt x="997" y="350"/>
                </a:cubicBezTo>
                <a:cubicBezTo>
                  <a:pt x="1004" y="347"/>
                  <a:pt x="1011" y="345"/>
                  <a:pt x="1018" y="342"/>
                </a:cubicBezTo>
                <a:cubicBezTo>
                  <a:pt x="1020" y="345"/>
                  <a:pt x="1022" y="349"/>
                  <a:pt x="1025" y="353"/>
                </a:cubicBezTo>
                <a:cubicBezTo>
                  <a:pt x="1019" y="355"/>
                  <a:pt x="1013" y="357"/>
                  <a:pt x="1007" y="360"/>
                </a:cubicBezTo>
                <a:close/>
                <a:moveTo>
                  <a:pt x="1007" y="360"/>
                </a:moveTo>
                <a:cubicBezTo>
                  <a:pt x="1002" y="362"/>
                  <a:pt x="997" y="364"/>
                  <a:pt x="993" y="365"/>
                </a:cubicBezTo>
                <a:cubicBezTo>
                  <a:pt x="991" y="362"/>
                  <a:pt x="989" y="358"/>
                  <a:pt x="987" y="355"/>
                </a:cubicBezTo>
                <a:cubicBezTo>
                  <a:pt x="990" y="353"/>
                  <a:pt x="993" y="352"/>
                  <a:pt x="997" y="350"/>
                </a:cubicBezTo>
                <a:cubicBezTo>
                  <a:pt x="1000" y="353"/>
                  <a:pt x="1004" y="356"/>
                  <a:pt x="1007" y="360"/>
                </a:cubicBezTo>
                <a:close/>
                <a:moveTo>
                  <a:pt x="986" y="354"/>
                </a:moveTo>
                <a:cubicBezTo>
                  <a:pt x="985" y="351"/>
                  <a:pt x="983" y="348"/>
                  <a:pt x="981" y="344"/>
                </a:cubicBezTo>
                <a:cubicBezTo>
                  <a:pt x="982" y="344"/>
                  <a:pt x="984" y="343"/>
                  <a:pt x="985" y="342"/>
                </a:cubicBezTo>
                <a:cubicBezTo>
                  <a:pt x="989" y="345"/>
                  <a:pt x="993" y="347"/>
                  <a:pt x="996" y="350"/>
                </a:cubicBezTo>
                <a:cubicBezTo>
                  <a:pt x="993" y="351"/>
                  <a:pt x="990" y="353"/>
                  <a:pt x="986" y="354"/>
                </a:cubicBezTo>
                <a:close/>
                <a:moveTo>
                  <a:pt x="992" y="366"/>
                </a:moveTo>
                <a:cubicBezTo>
                  <a:pt x="989" y="367"/>
                  <a:pt x="986" y="368"/>
                  <a:pt x="983" y="370"/>
                </a:cubicBezTo>
                <a:cubicBezTo>
                  <a:pt x="980" y="366"/>
                  <a:pt x="976" y="363"/>
                  <a:pt x="973" y="361"/>
                </a:cubicBezTo>
                <a:cubicBezTo>
                  <a:pt x="977" y="359"/>
                  <a:pt x="982" y="357"/>
                  <a:pt x="986" y="355"/>
                </a:cubicBezTo>
                <a:cubicBezTo>
                  <a:pt x="988" y="358"/>
                  <a:pt x="990" y="362"/>
                  <a:pt x="992" y="366"/>
                </a:cubicBezTo>
                <a:close/>
                <a:moveTo>
                  <a:pt x="991" y="379"/>
                </a:moveTo>
                <a:cubicBezTo>
                  <a:pt x="982" y="383"/>
                  <a:pt x="974" y="386"/>
                  <a:pt x="967" y="389"/>
                </a:cubicBezTo>
                <a:cubicBezTo>
                  <a:pt x="965" y="386"/>
                  <a:pt x="963" y="383"/>
                  <a:pt x="961" y="379"/>
                </a:cubicBezTo>
                <a:cubicBezTo>
                  <a:pt x="968" y="376"/>
                  <a:pt x="975" y="373"/>
                  <a:pt x="983" y="370"/>
                </a:cubicBezTo>
                <a:cubicBezTo>
                  <a:pt x="985" y="373"/>
                  <a:pt x="988" y="376"/>
                  <a:pt x="991" y="379"/>
                </a:cubicBezTo>
                <a:close/>
                <a:moveTo>
                  <a:pt x="968" y="392"/>
                </a:moveTo>
                <a:cubicBezTo>
                  <a:pt x="968" y="393"/>
                  <a:pt x="968" y="394"/>
                  <a:pt x="968" y="395"/>
                </a:cubicBezTo>
                <a:cubicBezTo>
                  <a:pt x="967" y="394"/>
                  <a:pt x="966" y="392"/>
                  <a:pt x="965" y="390"/>
                </a:cubicBezTo>
                <a:cubicBezTo>
                  <a:pt x="965" y="390"/>
                  <a:pt x="966" y="390"/>
                  <a:pt x="967" y="390"/>
                </a:cubicBezTo>
                <a:cubicBezTo>
                  <a:pt x="967" y="390"/>
                  <a:pt x="968" y="391"/>
                  <a:pt x="968" y="392"/>
                </a:cubicBezTo>
                <a:close/>
                <a:moveTo>
                  <a:pt x="967" y="389"/>
                </a:moveTo>
                <a:cubicBezTo>
                  <a:pt x="975" y="386"/>
                  <a:pt x="983" y="383"/>
                  <a:pt x="991" y="380"/>
                </a:cubicBezTo>
                <a:cubicBezTo>
                  <a:pt x="993" y="383"/>
                  <a:pt x="996" y="386"/>
                  <a:pt x="998" y="390"/>
                </a:cubicBezTo>
                <a:cubicBezTo>
                  <a:pt x="989" y="394"/>
                  <a:pt x="980" y="397"/>
                  <a:pt x="972" y="400"/>
                </a:cubicBezTo>
                <a:cubicBezTo>
                  <a:pt x="971" y="399"/>
                  <a:pt x="970" y="397"/>
                  <a:pt x="969" y="396"/>
                </a:cubicBezTo>
                <a:cubicBezTo>
                  <a:pt x="969" y="395"/>
                  <a:pt x="969" y="393"/>
                  <a:pt x="969" y="392"/>
                </a:cubicBezTo>
                <a:cubicBezTo>
                  <a:pt x="969" y="392"/>
                  <a:pt x="969" y="392"/>
                  <a:pt x="969" y="392"/>
                </a:cubicBezTo>
                <a:cubicBezTo>
                  <a:pt x="968" y="391"/>
                  <a:pt x="968" y="390"/>
                  <a:pt x="967" y="389"/>
                </a:cubicBezTo>
                <a:close/>
                <a:moveTo>
                  <a:pt x="971" y="401"/>
                </a:moveTo>
                <a:cubicBezTo>
                  <a:pt x="971" y="401"/>
                  <a:pt x="970" y="401"/>
                  <a:pt x="969" y="402"/>
                </a:cubicBezTo>
                <a:cubicBezTo>
                  <a:pt x="969" y="400"/>
                  <a:pt x="969" y="398"/>
                  <a:pt x="969" y="397"/>
                </a:cubicBezTo>
                <a:cubicBezTo>
                  <a:pt x="970" y="398"/>
                  <a:pt x="971" y="399"/>
                  <a:pt x="971" y="401"/>
                </a:cubicBezTo>
                <a:close/>
                <a:moveTo>
                  <a:pt x="969" y="402"/>
                </a:moveTo>
                <a:cubicBezTo>
                  <a:pt x="970" y="402"/>
                  <a:pt x="971" y="401"/>
                  <a:pt x="972" y="401"/>
                </a:cubicBezTo>
                <a:cubicBezTo>
                  <a:pt x="974" y="404"/>
                  <a:pt x="976" y="408"/>
                  <a:pt x="977" y="411"/>
                </a:cubicBezTo>
                <a:cubicBezTo>
                  <a:pt x="974" y="412"/>
                  <a:pt x="971" y="413"/>
                  <a:pt x="968" y="415"/>
                </a:cubicBezTo>
                <a:cubicBezTo>
                  <a:pt x="969" y="411"/>
                  <a:pt x="969" y="406"/>
                  <a:pt x="969" y="402"/>
                </a:cubicBezTo>
                <a:close/>
                <a:moveTo>
                  <a:pt x="968" y="415"/>
                </a:moveTo>
                <a:cubicBezTo>
                  <a:pt x="962" y="417"/>
                  <a:pt x="957" y="419"/>
                  <a:pt x="951" y="422"/>
                </a:cubicBezTo>
                <a:cubicBezTo>
                  <a:pt x="950" y="418"/>
                  <a:pt x="948" y="415"/>
                  <a:pt x="946" y="412"/>
                </a:cubicBezTo>
                <a:cubicBezTo>
                  <a:pt x="953" y="409"/>
                  <a:pt x="961" y="406"/>
                  <a:pt x="968" y="402"/>
                </a:cubicBezTo>
                <a:cubicBezTo>
                  <a:pt x="968" y="407"/>
                  <a:pt x="968" y="411"/>
                  <a:pt x="968" y="415"/>
                </a:cubicBezTo>
                <a:close/>
                <a:moveTo>
                  <a:pt x="968" y="415"/>
                </a:moveTo>
                <a:cubicBezTo>
                  <a:pt x="967" y="420"/>
                  <a:pt x="967" y="424"/>
                  <a:pt x="966" y="428"/>
                </a:cubicBezTo>
                <a:cubicBezTo>
                  <a:pt x="963" y="430"/>
                  <a:pt x="960" y="431"/>
                  <a:pt x="957" y="432"/>
                </a:cubicBezTo>
                <a:cubicBezTo>
                  <a:pt x="955" y="429"/>
                  <a:pt x="953" y="425"/>
                  <a:pt x="952" y="422"/>
                </a:cubicBezTo>
                <a:cubicBezTo>
                  <a:pt x="957" y="420"/>
                  <a:pt x="962" y="418"/>
                  <a:pt x="968" y="415"/>
                </a:cubicBezTo>
                <a:close/>
                <a:moveTo>
                  <a:pt x="961" y="443"/>
                </a:moveTo>
                <a:cubicBezTo>
                  <a:pt x="951" y="447"/>
                  <a:pt x="943" y="451"/>
                  <a:pt x="935" y="454"/>
                </a:cubicBezTo>
                <a:cubicBezTo>
                  <a:pt x="934" y="453"/>
                  <a:pt x="934" y="453"/>
                  <a:pt x="934" y="452"/>
                </a:cubicBezTo>
                <a:cubicBezTo>
                  <a:pt x="935" y="448"/>
                  <a:pt x="936" y="445"/>
                  <a:pt x="936" y="441"/>
                </a:cubicBezTo>
                <a:cubicBezTo>
                  <a:pt x="943" y="438"/>
                  <a:pt x="949" y="436"/>
                  <a:pt x="956" y="433"/>
                </a:cubicBezTo>
                <a:cubicBezTo>
                  <a:pt x="958" y="436"/>
                  <a:pt x="959" y="440"/>
                  <a:pt x="961" y="443"/>
                </a:cubicBezTo>
                <a:close/>
                <a:moveTo>
                  <a:pt x="934" y="451"/>
                </a:moveTo>
                <a:cubicBezTo>
                  <a:pt x="933" y="448"/>
                  <a:pt x="932" y="446"/>
                  <a:pt x="930" y="443"/>
                </a:cubicBezTo>
                <a:cubicBezTo>
                  <a:pt x="932" y="443"/>
                  <a:pt x="934" y="442"/>
                  <a:pt x="936" y="441"/>
                </a:cubicBezTo>
                <a:cubicBezTo>
                  <a:pt x="935" y="444"/>
                  <a:pt x="934" y="448"/>
                  <a:pt x="934" y="451"/>
                </a:cubicBezTo>
                <a:close/>
                <a:moveTo>
                  <a:pt x="934" y="453"/>
                </a:moveTo>
                <a:cubicBezTo>
                  <a:pt x="934" y="453"/>
                  <a:pt x="934" y="454"/>
                  <a:pt x="934" y="454"/>
                </a:cubicBezTo>
                <a:cubicBezTo>
                  <a:pt x="933" y="455"/>
                  <a:pt x="933" y="455"/>
                  <a:pt x="933" y="455"/>
                </a:cubicBezTo>
                <a:cubicBezTo>
                  <a:pt x="933" y="454"/>
                  <a:pt x="934" y="453"/>
                  <a:pt x="934" y="453"/>
                </a:cubicBezTo>
                <a:close/>
                <a:moveTo>
                  <a:pt x="935" y="454"/>
                </a:moveTo>
                <a:cubicBezTo>
                  <a:pt x="943" y="451"/>
                  <a:pt x="951" y="448"/>
                  <a:pt x="961" y="444"/>
                </a:cubicBezTo>
                <a:cubicBezTo>
                  <a:pt x="961" y="444"/>
                  <a:pt x="961" y="445"/>
                  <a:pt x="961" y="446"/>
                </a:cubicBezTo>
                <a:cubicBezTo>
                  <a:pt x="960" y="449"/>
                  <a:pt x="959" y="453"/>
                  <a:pt x="957" y="457"/>
                </a:cubicBezTo>
                <a:cubicBezTo>
                  <a:pt x="950" y="460"/>
                  <a:pt x="944" y="462"/>
                  <a:pt x="938" y="465"/>
                </a:cubicBezTo>
                <a:cubicBezTo>
                  <a:pt x="937" y="461"/>
                  <a:pt x="936" y="458"/>
                  <a:pt x="935" y="454"/>
                </a:cubicBezTo>
                <a:close/>
                <a:moveTo>
                  <a:pt x="962" y="446"/>
                </a:moveTo>
                <a:cubicBezTo>
                  <a:pt x="963" y="449"/>
                  <a:pt x="963" y="451"/>
                  <a:pt x="964" y="454"/>
                </a:cubicBezTo>
                <a:cubicBezTo>
                  <a:pt x="962" y="455"/>
                  <a:pt x="960" y="456"/>
                  <a:pt x="958" y="457"/>
                </a:cubicBezTo>
                <a:cubicBezTo>
                  <a:pt x="958" y="457"/>
                  <a:pt x="958" y="457"/>
                  <a:pt x="958" y="457"/>
                </a:cubicBezTo>
                <a:cubicBezTo>
                  <a:pt x="959" y="453"/>
                  <a:pt x="960" y="450"/>
                  <a:pt x="962" y="446"/>
                </a:cubicBezTo>
                <a:close/>
                <a:moveTo>
                  <a:pt x="962" y="446"/>
                </a:moveTo>
                <a:cubicBezTo>
                  <a:pt x="962" y="445"/>
                  <a:pt x="962" y="444"/>
                  <a:pt x="963" y="443"/>
                </a:cubicBezTo>
                <a:cubicBezTo>
                  <a:pt x="970" y="440"/>
                  <a:pt x="978" y="437"/>
                  <a:pt x="987" y="434"/>
                </a:cubicBezTo>
                <a:cubicBezTo>
                  <a:pt x="988" y="435"/>
                  <a:pt x="988" y="437"/>
                  <a:pt x="989" y="439"/>
                </a:cubicBezTo>
                <a:cubicBezTo>
                  <a:pt x="988" y="441"/>
                  <a:pt x="987" y="443"/>
                  <a:pt x="986" y="445"/>
                </a:cubicBezTo>
                <a:cubicBezTo>
                  <a:pt x="979" y="448"/>
                  <a:pt x="979" y="448"/>
                  <a:pt x="979" y="448"/>
                </a:cubicBezTo>
                <a:cubicBezTo>
                  <a:pt x="974" y="450"/>
                  <a:pt x="970" y="452"/>
                  <a:pt x="965" y="454"/>
                </a:cubicBezTo>
                <a:cubicBezTo>
                  <a:pt x="964" y="451"/>
                  <a:pt x="963" y="448"/>
                  <a:pt x="962" y="446"/>
                </a:cubicBezTo>
                <a:close/>
                <a:moveTo>
                  <a:pt x="989" y="440"/>
                </a:moveTo>
                <a:cubicBezTo>
                  <a:pt x="990" y="441"/>
                  <a:pt x="990" y="442"/>
                  <a:pt x="990" y="444"/>
                </a:cubicBezTo>
                <a:cubicBezTo>
                  <a:pt x="987" y="445"/>
                  <a:pt x="987" y="445"/>
                  <a:pt x="987" y="445"/>
                </a:cubicBezTo>
                <a:cubicBezTo>
                  <a:pt x="988" y="443"/>
                  <a:pt x="989" y="442"/>
                  <a:pt x="989" y="440"/>
                </a:cubicBezTo>
                <a:close/>
                <a:moveTo>
                  <a:pt x="990" y="439"/>
                </a:moveTo>
                <a:cubicBezTo>
                  <a:pt x="991" y="437"/>
                  <a:pt x="992" y="434"/>
                  <a:pt x="992" y="431"/>
                </a:cubicBezTo>
                <a:cubicBezTo>
                  <a:pt x="997" y="430"/>
                  <a:pt x="1001" y="428"/>
                  <a:pt x="1005" y="426"/>
                </a:cubicBezTo>
                <a:cubicBezTo>
                  <a:pt x="1014" y="423"/>
                  <a:pt x="1014" y="423"/>
                  <a:pt x="1014" y="423"/>
                </a:cubicBezTo>
                <a:cubicBezTo>
                  <a:pt x="1015" y="426"/>
                  <a:pt x="1016" y="429"/>
                  <a:pt x="1016" y="431"/>
                </a:cubicBezTo>
                <a:cubicBezTo>
                  <a:pt x="1016" y="432"/>
                  <a:pt x="1016" y="433"/>
                  <a:pt x="1015" y="433"/>
                </a:cubicBezTo>
                <a:cubicBezTo>
                  <a:pt x="1007" y="437"/>
                  <a:pt x="998" y="441"/>
                  <a:pt x="991" y="443"/>
                </a:cubicBezTo>
                <a:cubicBezTo>
                  <a:pt x="990" y="442"/>
                  <a:pt x="990" y="441"/>
                  <a:pt x="990" y="439"/>
                </a:cubicBezTo>
                <a:close/>
                <a:moveTo>
                  <a:pt x="1016" y="434"/>
                </a:moveTo>
                <a:cubicBezTo>
                  <a:pt x="1017" y="433"/>
                  <a:pt x="1017" y="433"/>
                  <a:pt x="1017" y="433"/>
                </a:cubicBezTo>
                <a:cubicBezTo>
                  <a:pt x="1018" y="436"/>
                  <a:pt x="1019" y="439"/>
                  <a:pt x="1020" y="443"/>
                </a:cubicBezTo>
                <a:cubicBezTo>
                  <a:pt x="1016" y="444"/>
                  <a:pt x="1012" y="446"/>
                  <a:pt x="1008" y="448"/>
                </a:cubicBezTo>
                <a:cubicBezTo>
                  <a:pt x="1011" y="443"/>
                  <a:pt x="1013" y="439"/>
                  <a:pt x="1016" y="434"/>
                </a:cubicBezTo>
                <a:close/>
                <a:moveTo>
                  <a:pt x="1017" y="433"/>
                </a:moveTo>
                <a:cubicBezTo>
                  <a:pt x="1026" y="430"/>
                  <a:pt x="1034" y="426"/>
                  <a:pt x="1041" y="423"/>
                </a:cubicBezTo>
                <a:cubicBezTo>
                  <a:pt x="1041" y="424"/>
                  <a:pt x="1041" y="425"/>
                  <a:pt x="1042" y="425"/>
                </a:cubicBezTo>
                <a:cubicBezTo>
                  <a:pt x="1039" y="429"/>
                  <a:pt x="1037" y="432"/>
                  <a:pt x="1035" y="436"/>
                </a:cubicBezTo>
                <a:cubicBezTo>
                  <a:pt x="1030" y="438"/>
                  <a:pt x="1025" y="440"/>
                  <a:pt x="1020" y="442"/>
                </a:cubicBezTo>
                <a:cubicBezTo>
                  <a:pt x="1019" y="439"/>
                  <a:pt x="1018" y="436"/>
                  <a:pt x="1017" y="433"/>
                </a:cubicBezTo>
                <a:close/>
                <a:moveTo>
                  <a:pt x="1035" y="436"/>
                </a:moveTo>
                <a:cubicBezTo>
                  <a:pt x="1038" y="435"/>
                  <a:pt x="1041" y="434"/>
                  <a:pt x="1043" y="432"/>
                </a:cubicBezTo>
                <a:cubicBezTo>
                  <a:pt x="1044" y="434"/>
                  <a:pt x="1044" y="436"/>
                  <a:pt x="1045" y="438"/>
                </a:cubicBezTo>
                <a:cubicBezTo>
                  <a:pt x="1038" y="442"/>
                  <a:pt x="1032" y="446"/>
                  <a:pt x="1024" y="449"/>
                </a:cubicBezTo>
                <a:cubicBezTo>
                  <a:pt x="1028" y="445"/>
                  <a:pt x="1032" y="441"/>
                  <a:pt x="1035" y="436"/>
                </a:cubicBezTo>
                <a:close/>
                <a:moveTo>
                  <a:pt x="1036" y="435"/>
                </a:moveTo>
                <a:cubicBezTo>
                  <a:pt x="1038" y="432"/>
                  <a:pt x="1040" y="429"/>
                  <a:pt x="1042" y="426"/>
                </a:cubicBezTo>
                <a:cubicBezTo>
                  <a:pt x="1042" y="428"/>
                  <a:pt x="1043" y="430"/>
                  <a:pt x="1043" y="432"/>
                </a:cubicBezTo>
                <a:cubicBezTo>
                  <a:pt x="1041" y="433"/>
                  <a:pt x="1038" y="434"/>
                  <a:pt x="1036" y="435"/>
                </a:cubicBezTo>
                <a:close/>
                <a:moveTo>
                  <a:pt x="1041" y="423"/>
                </a:moveTo>
                <a:cubicBezTo>
                  <a:pt x="1043" y="422"/>
                  <a:pt x="1043" y="422"/>
                  <a:pt x="1043" y="422"/>
                </a:cubicBezTo>
                <a:cubicBezTo>
                  <a:pt x="1043" y="423"/>
                  <a:pt x="1042" y="424"/>
                  <a:pt x="1042" y="425"/>
                </a:cubicBezTo>
                <a:cubicBezTo>
                  <a:pt x="1042" y="424"/>
                  <a:pt x="1042" y="424"/>
                  <a:pt x="1041" y="423"/>
                </a:cubicBezTo>
                <a:close/>
                <a:moveTo>
                  <a:pt x="1041" y="423"/>
                </a:moveTo>
                <a:cubicBezTo>
                  <a:pt x="1040" y="420"/>
                  <a:pt x="1039" y="416"/>
                  <a:pt x="1038" y="414"/>
                </a:cubicBezTo>
                <a:cubicBezTo>
                  <a:pt x="1042" y="412"/>
                  <a:pt x="1046" y="410"/>
                  <a:pt x="1050" y="409"/>
                </a:cubicBezTo>
                <a:cubicBezTo>
                  <a:pt x="1048" y="413"/>
                  <a:pt x="1046" y="418"/>
                  <a:pt x="1044" y="422"/>
                </a:cubicBezTo>
                <a:lnTo>
                  <a:pt x="1041" y="423"/>
                </a:lnTo>
                <a:close/>
                <a:moveTo>
                  <a:pt x="1051" y="409"/>
                </a:moveTo>
                <a:cubicBezTo>
                  <a:pt x="1055" y="407"/>
                  <a:pt x="1060" y="405"/>
                  <a:pt x="1064" y="403"/>
                </a:cubicBezTo>
                <a:cubicBezTo>
                  <a:pt x="1065" y="406"/>
                  <a:pt x="1066" y="409"/>
                  <a:pt x="1067" y="412"/>
                </a:cubicBezTo>
                <a:cubicBezTo>
                  <a:pt x="1060" y="415"/>
                  <a:pt x="1052" y="418"/>
                  <a:pt x="1044" y="421"/>
                </a:cubicBezTo>
                <a:cubicBezTo>
                  <a:pt x="1047" y="417"/>
                  <a:pt x="1049" y="413"/>
                  <a:pt x="1051" y="409"/>
                </a:cubicBezTo>
                <a:close/>
                <a:moveTo>
                  <a:pt x="1051" y="408"/>
                </a:moveTo>
                <a:cubicBezTo>
                  <a:pt x="1053" y="404"/>
                  <a:pt x="1054" y="399"/>
                  <a:pt x="1055" y="395"/>
                </a:cubicBezTo>
                <a:cubicBezTo>
                  <a:pt x="1057" y="394"/>
                  <a:pt x="1059" y="394"/>
                  <a:pt x="1060" y="393"/>
                </a:cubicBezTo>
                <a:cubicBezTo>
                  <a:pt x="1062" y="396"/>
                  <a:pt x="1063" y="399"/>
                  <a:pt x="1064" y="403"/>
                </a:cubicBezTo>
                <a:cubicBezTo>
                  <a:pt x="1060" y="404"/>
                  <a:pt x="1055" y="406"/>
                  <a:pt x="1051" y="408"/>
                </a:cubicBezTo>
                <a:close/>
                <a:moveTo>
                  <a:pt x="1058" y="386"/>
                </a:moveTo>
                <a:cubicBezTo>
                  <a:pt x="1058" y="384"/>
                  <a:pt x="1058" y="383"/>
                  <a:pt x="1058" y="381"/>
                </a:cubicBezTo>
                <a:cubicBezTo>
                  <a:pt x="1066" y="379"/>
                  <a:pt x="1074" y="376"/>
                  <a:pt x="1082" y="373"/>
                </a:cubicBezTo>
                <a:cubicBezTo>
                  <a:pt x="1083" y="374"/>
                  <a:pt x="1084" y="376"/>
                  <a:pt x="1084" y="378"/>
                </a:cubicBezTo>
                <a:cubicBezTo>
                  <a:pt x="1084" y="380"/>
                  <a:pt x="1083" y="382"/>
                  <a:pt x="1082" y="384"/>
                </a:cubicBezTo>
                <a:cubicBezTo>
                  <a:pt x="1076" y="387"/>
                  <a:pt x="1068" y="389"/>
                  <a:pt x="1061" y="392"/>
                </a:cubicBezTo>
                <a:cubicBezTo>
                  <a:pt x="1060" y="390"/>
                  <a:pt x="1059" y="388"/>
                  <a:pt x="1058" y="386"/>
                </a:cubicBezTo>
                <a:close/>
                <a:moveTo>
                  <a:pt x="1058" y="381"/>
                </a:moveTo>
                <a:cubicBezTo>
                  <a:pt x="1059" y="377"/>
                  <a:pt x="1060" y="372"/>
                  <a:pt x="1060" y="368"/>
                </a:cubicBezTo>
                <a:cubicBezTo>
                  <a:pt x="1065" y="366"/>
                  <a:pt x="1071" y="364"/>
                  <a:pt x="1077" y="362"/>
                </a:cubicBezTo>
                <a:cubicBezTo>
                  <a:pt x="1078" y="365"/>
                  <a:pt x="1080" y="369"/>
                  <a:pt x="1082" y="372"/>
                </a:cubicBezTo>
                <a:cubicBezTo>
                  <a:pt x="1074" y="375"/>
                  <a:pt x="1066" y="378"/>
                  <a:pt x="1058" y="381"/>
                </a:cubicBezTo>
                <a:close/>
                <a:moveTo>
                  <a:pt x="1060" y="354"/>
                </a:moveTo>
                <a:cubicBezTo>
                  <a:pt x="1063" y="353"/>
                  <a:pt x="1066" y="352"/>
                  <a:pt x="1070" y="351"/>
                </a:cubicBezTo>
                <a:cubicBezTo>
                  <a:pt x="1072" y="354"/>
                  <a:pt x="1074" y="358"/>
                  <a:pt x="1076" y="362"/>
                </a:cubicBezTo>
                <a:cubicBezTo>
                  <a:pt x="1071" y="364"/>
                  <a:pt x="1065" y="366"/>
                  <a:pt x="1060" y="368"/>
                </a:cubicBezTo>
                <a:cubicBezTo>
                  <a:pt x="1060" y="368"/>
                  <a:pt x="1060" y="368"/>
                  <a:pt x="1060" y="368"/>
                </a:cubicBezTo>
                <a:cubicBezTo>
                  <a:pt x="1060" y="363"/>
                  <a:pt x="1060" y="359"/>
                  <a:pt x="1060" y="354"/>
                </a:cubicBezTo>
                <a:close/>
                <a:moveTo>
                  <a:pt x="1070" y="351"/>
                </a:moveTo>
                <a:cubicBezTo>
                  <a:pt x="1076" y="349"/>
                  <a:pt x="1082" y="346"/>
                  <a:pt x="1089" y="344"/>
                </a:cubicBezTo>
                <a:cubicBezTo>
                  <a:pt x="1089" y="349"/>
                  <a:pt x="1088" y="353"/>
                  <a:pt x="1088" y="358"/>
                </a:cubicBezTo>
                <a:cubicBezTo>
                  <a:pt x="1077" y="361"/>
                  <a:pt x="1077" y="361"/>
                  <a:pt x="1077" y="361"/>
                </a:cubicBezTo>
                <a:cubicBezTo>
                  <a:pt x="1075" y="358"/>
                  <a:pt x="1073" y="354"/>
                  <a:pt x="1070" y="351"/>
                </a:cubicBezTo>
                <a:close/>
                <a:moveTo>
                  <a:pt x="1070" y="350"/>
                </a:moveTo>
                <a:cubicBezTo>
                  <a:pt x="1067" y="347"/>
                  <a:pt x="1065" y="343"/>
                  <a:pt x="1062" y="340"/>
                </a:cubicBezTo>
                <a:cubicBezTo>
                  <a:pt x="1070" y="337"/>
                  <a:pt x="1078" y="334"/>
                  <a:pt x="1088" y="331"/>
                </a:cubicBezTo>
                <a:cubicBezTo>
                  <a:pt x="1088" y="335"/>
                  <a:pt x="1088" y="340"/>
                  <a:pt x="1089" y="344"/>
                </a:cubicBezTo>
                <a:cubicBezTo>
                  <a:pt x="1082" y="346"/>
                  <a:pt x="1076" y="348"/>
                  <a:pt x="1070" y="350"/>
                </a:cubicBezTo>
                <a:close/>
                <a:moveTo>
                  <a:pt x="1069" y="350"/>
                </a:moveTo>
                <a:cubicBezTo>
                  <a:pt x="1066" y="352"/>
                  <a:pt x="1063" y="353"/>
                  <a:pt x="1060" y="354"/>
                </a:cubicBezTo>
                <a:cubicBezTo>
                  <a:pt x="1059" y="350"/>
                  <a:pt x="1059" y="346"/>
                  <a:pt x="1058" y="341"/>
                </a:cubicBezTo>
                <a:cubicBezTo>
                  <a:pt x="1059" y="341"/>
                  <a:pt x="1060" y="341"/>
                  <a:pt x="1061" y="340"/>
                </a:cubicBezTo>
                <a:cubicBezTo>
                  <a:pt x="1064" y="343"/>
                  <a:pt x="1067" y="347"/>
                  <a:pt x="1069" y="350"/>
                </a:cubicBezTo>
                <a:close/>
                <a:moveTo>
                  <a:pt x="1059" y="354"/>
                </a:moveTo>
                <a:cubicBezTo>
                  <a:pt x="1053" y="356"/>
                  <a:pt x="1048" y="358"/>
                  <a:pt x="1043" y="360"/>
                </a:cubicBezTo>
                <a:cubicBezTo>
                  <a:pt x="1040" y="356"/>
                  <a:pt x="1038" y="353"/>
                  <a:pt x="1035" y="350"/>
                </a:cubicBezTo>
                <a:cubicBezTo>
                  <a:pt x="1042" y="347"/>
                  <a:pt x="1049" y="344"/>
                  <a:pt x="1058" y="342"/>
                </a:cubicBezTo>
                <a:cubicBezTo>
                  <a:pt x="1058" y="346"/>
                  <a:pt x="1059" y="350"/>
                  <a:pt x="1059" y="354"/>
                </a:cubicBezTo>
                <a:close/>
                <a:moveTo>
                  <a:pt x="1042" y="360"/>
                </a:moveTo>
                <a:cubicBezTo>
                  <a:pt x="1038" y="362"/>
                  <a:pt x="1034" y="363"/>
                  <a:pt x="1029" y="365"/>
                </a:cubicBezTo>
                <a:cubicBezTo>
                  <a:pt x="1029" y="363"/>
                  <a:pt x="1029" y="360"/>
                  <a:pt x="1029" y="358"/>
                </a:cubicBezTo>
                <a:cubicBezTo>
                  <a:pt x="1029" y="358"/>
                  <a:pt x="1029" y="358"/>
                  <a:pt x="1029" y="358"/>
                </a:cubicBezTo>
                <a:cubicBezTo>
                  <a:pt x="1028" y="357"/>
                  <a:pt x="1027" y="355"/>
                  <a:pt x="1026" y="353"/>
                </a:cubicBezTo>
                <a:cubicBezTo>
                  <a:pt x="1028" y="352"/>
                  <a:pt x="1031" y="351"/>
                  <a:pt x="1034" y="350"/>
                </a:cubicBezTo>
                <a:cubicBezTo>
                  <a:pt x="1037" y="353"/>
                  <a:pt x="1040" y="356"/>
                  <a:pt x="1042" y="360"/>
                </a:cubicBezTo>
                <a:close/>
                <a:moveTo>
                  <a:pt x="1025" y="353"/>
                </a:moveTo>
                <a:cubicBezTo>
                  <a:pt x="1023" y="349"/>
                  <a:pt x="1021" y="345"/>
                  <a:pt x="1019" y="342"/>
                </a:cubicBezTo>
                <a:cubicBezTo>
                  <a:pt x="1020" y="341"/>
                  <a:pt x="1022" y="340"/>
                  <a:pt x="1023" y="340"/>
                </a:cubicBezTo>
                <a:cubicBezTo>
                  <a:pt x="1027" y="343"/>
                  <a:pt x="1031" y="346"/>
                  <a:pt x="1034" y="350"/>
                </a:cubicBezTo>
                <a:cubicBezTo>
                  <a:pt x="1031" y="351"/>
                  <a:pt x="1028" y="352"/>
                  <a:pt x="1025" y="353"/>
                </a:cubicBezTo>
                <a:close/>
                <a:moveTo>
                  <a:pt x="1018" y="341"/>
                </a:moveTo>
                <a:cubicBezTo>
                  <a:pt x="1017" y="338"/>
                  <a:pt x="1015" y="335"/>
                  <a:pt x="1013" y="332"/>
                </a:cubicBezTo>
                <a:cubicBezTo>
                  <a:pt x="1017" y="335"/>
                  <a:pt x="1020" y="337"/>
                  <a:pt x="1023" y="339"/>
                </a:cubicBezTo>
                <a:cubicBezTo>
                  <a:pt x="1021" y="340"/>
                  <a:pt x="1020" y="341"/>
                  <a:pt x="1018" y="341"/>
                </a:cubicBezTo>
                <a:close/>
                <a:moveTo>
                  <a:pt x="1018" y="341"/>
                </a:moveTo>
                <a:cubicBezTo>
                  <a:pt x="1011" y="344"/>
                  <a:pt x="1003" y="347"/>
                  <a:pt x="997" y="350"/>
                </a:cubicBezTo>
                <a:cubicBezTo>
                  <a:pt x="993" y="347"/>
                  <a:pt x="989" y="345"/>
                  <a:pt x="985" y="342"/>
                </a:cubicBezTo>
                <a:cubicBezTo>
                  <a:pt x="994" y="339"/>
                  <a:pt x="1002" y="335"/>
                  <a:pt x="1011" y="331"/>
                </a:cubicBezTo>
                <a:cubicBezTo>
                  <a:pt x="1011" y="331"/>
                  <a:pt x="1012" y="332"/>
                  <a:pt x="1012" y="332"/>
                </a:cubicBezTo>
                <a:cubicBezTo>
                  <a:pt x="1014" y="335"/>
                  <a:pt x="1016" y="338"/>
                  <a:pt x="1018" y="341"/>
                </a:cubicBezTo>
                <a:close/>
                <a:moveTo>
                  <a:pt x="985" y="342"/>
                </a:moveTo>
                <a:cubicBezTo>
                  <a:pt x="983" y="341"/>
                  <a:pt x="981" y="340"/>
                  <a:pt x="979" y="339"/>
                </a:cubicBezTo>
                <a:cubicBezTo>
                  <a:pt x="987" y="335"/>
                  <a:pt x="995" y="331"/>
                  <a:pt x="1004" y="327"/>
                </a:cubicBezTo>
                <a:cubicBezTo>
                  <a:pt x="1006" y="328"/>
                  <a:pt x="1008" y="329"/>
                  <a:pt x="1011" y="331"/>
                </a:cubicBezTo>
                <a:cubicBezTo>
                  <a:pt x="1002" y="334"/>
                  <a:pt x="993" y="338"/>
                  <a:pt x="985" y="342"/>
                </a:cubicBezTo>
                <a:close/>
                <a:moveTo>
                  <a:pt x="984" y="342"/>
                </a:moveTo>
                <a:cubicBezTo>
                  <a:pt x="983" y="343"/>
                  <a:pt x="982" y="343"/>
                  <a:pt x="981" y="344"/>
                </a:cubicBezTo>
                <a:cubicBezTo>
                  <a:pt x="980" y="342"/>
                  <a:pt x="979" y="341"/>
                  <a:pt x="978" y="339"/>
                </a:cubicBezTo>
                <a:cubicBezTo>
                  <a:pt x="979" y="339"/>
                  <a:pt x="979" y="339"/>
                  <a:pt x="979" y="339"/>
                </a:cubicBezTo>
                <a:cubicBezTo>
                  <a:pt x="981" y="340"/>
                  <a:pt x="983" y="341"/>
                  <a:pt x="984" y="342"/>
                </a:cubicBezTo>
                <a:close/>
                <a:moveTo>
                  <a:pt x="986" y="354"/>
                </a:moveTo>
                <a:cubicBezTo>
                  <a:pt x="981" y="356"/>
                  <a:pt x="977" y="358"/>
                  <a:pt x="972" y="360"/>
                </a:cubicBezTo>
                <a:cubicBezTo>
                  <a:pt x="972" y="360"/>
                  <a:pt x="972" y="360"/>
                  <a:pt x="972" y="360"/>
                </a:cubicBezTo>
                <a:cubicBezTo>
                  <a:pt x="969" y="358"/>
                  <a:pt x="966" y="356"/>
                  <a:pt x="962" y="353"/>
                </a:cubicBezTo>
                <a:cubicBezTo>
                  <a:pt x="968" y="350"/>
                  <a:pt x="974" y="347"/>
                  <a:pt x="980" y="345"/>
                </a:cubicBezTo>
                <a:cubicBezTo>
                  <a:pt x="982" y="348"/>
                  <a:pt x="984" y="351"/>
                  <a:pt x="986" y="354"/>
                </a:cubicBezTo>
                <a:close/>
                <a:moveTo>
                  <a:pt x="972" y="361"/>
                </a:moveTo>
                <a:cubicBezTo>
                  <a:pt x="966" y="363"/>
                  <a:pt x="961" y="366"/>
                  <a:pt x="955" y="369"/>
                </a:cubicBezTo>
                <a:cubicBezTo>
                  <a:pt x="954" y="366"/>
                  <a:pt x="952" y="362"/>
                  <a:pt x="951" y="360"/>
                </a:cubicBezTo>
                <a:cubicBezTo>
                  <a:pt x="954" y="358"/>
                  <a:pt x="958" y="356"/>
                  <a:pt x="962" y="354"/>
                </a:cubicBezTo>
                <a:cubicBezTo>
                  <a:pt x="965" y="356"/>
                  <a:pt x="969" y="358"/>
                  <a:pt x="972" y="361"/>
                </a:cubicBezTo>
                <a:close/>
                <a:moveTo>
                  <a:pt x="972" y="361"/>
                </a:moveTo>
                <a:cubicBezTo>
                  <a:pt x="976" y="364"/>
                  <a:pt x="979" y="367"/>
                  <a:pt x="982" y="370"/>
                </a:cubicBezTo>
                <a:cubicBezTo>
                  <a:pt x="975" y="373"/>
                  <a:pt x="968" y="376"/>
                  <a:pt x="961" y="379"/>
                </a:cubicBezTo>
                <a:cubicBezTo>
                  <a:pt x="959" y="376"/>
                  <a:pt x="957" y="372"/>
                  <a:pt x="956" y="369"/>
                </a:cubicBezTo>
                <a:cubicBezTo>
                  <a:pt x="961" y="366"/>
                  <a:pt x="967" y="364"/>
                  <a:pt x="972" y="361"/>
                </a:cubicBezTo>
                <a:close/>
                <a:moveTo>
                  <a:pt x="966" y="389"/>
                </a:moveTo>
                <a:cubicBezTo>
                  <a:pt x="966" y="389"/>
                  <a:pt x="965" y="390"/>
                  <a:pt x="964" y="390"/>
                </a:cubicBezTo>
                <a:cubicBezTo>
                  <a:pt x="964" y="390"/>
                  <a:pt x="964" y="390"/>
                  <a:pt x="964" y="390"/>
                </a:cubicBezTo>
                <a:cubicBezTo>
                  <a:pt x="962" y="387"/>
                  <a:pt x="960" y="384"/>
                  <a:pt x="957" y="381"/>
                </a:cubicBezTo>
                <a:cubicBezTo>
                  <a:pt x="958" y="381"/>
                  <a:pt x="960" y="380"/>
                  <a:pt x="961" y="380"/>
                </a:cubicBezTo>
                <a:cubicBezTo>
                  <a:pt x="963" y="383"/>
                  <a:pt x="964" y="386"/>
                  <a:pt x="966" y="389"/>
                </a:cubicBezTo>
                <a:close/>
                <a:moveTo>
                  <a:pt x="968" y="396"/>
                </a:moveTo>
                <a:cubicBezTo>
                  <a:pt x="968" y="398"/>
                  <a:pt x="968" y="400"/>
                  <a:pt x="968" y="402"/>
                </a:cubicBezTo>
                <a:cubicBezTo>
                  <a:pt x="960" y="405"/>
                  <a:pt x="953" y="408"/>
                  <a:pt x="946" y="411"/>
                </a:cubicBezTo>
                <a:cubicBezTo>
                  <a:pt x="943" y="408"/>
                  <a:pt x="941" y="405"/>
                  <a:pt x="939" y="402"/>
                </a:cubicBezTo>
                <a:cubicBezTo>
                  <a:pt x="947" y="398"/>
                  <a:pt x="955" y="394"/>
                  <a:pt x="964" y="391"/>
                </a:cubicBezTo>
                <a:cubicBezTo>
                  <a:pt x="966" y="392"/>
                  <a:pt x="967" y="394"/>
                  <a:pt x="968" y="396"/>
                </a:cubicBezTo>
                <a:close/>
                <a:moveTo>
                  <a:pt x="945" y="412"/>
                </a:moveTo>
                <a:cubicBezTo>
                  <a:pt x="943" y="413"/>
                  <a:pt x="941" y="413"/>
                  <a:pt x="939" y="414"/>
                </a:cubicBezTo>
                <a:cubicBezTo>
                  <a:pt x="939" y="413"/>
                  <a:pt x="939" y="411"/>
                  <a:pt x="939" y="410"/>
                </a:cubicBezTo>
                <a:cubicBezTo>
                  <a:pt x="939" y="410"/>
                  <a:pt x="939" y="410"/>
                  <a:pt x="939" y="410"/>
                </a:cubicBezTo>
                <a:cubicBezTo>
                  <a:pt x="937" y="408"/>
                  <a:pt x="936" y="406"/>
                  <a:pt x="935" y="404"/>
                </a:cubicBezTo>
                <a:cubicBezTo>
                  <a:pt x="936" y="403"/>
                  <a:pt x="937" y="403"/>
                  <a:pt x="938" y="402"/>
                </a:cubicBezTo>
                <a:cubicBezTo>
                  <a:pt x="941" y="405"/>
                  <a:pt x="943" y="408"/>
                  <a:pt x="945" y="412"/>
                </a:cubicBezTo>
                <a:close/>
                <a:moveTo>
                  <a:pt x="939" y="415"/>
                </a:moveTo>
                <a:cubicBezTo>
                  <a:pt x="941" y="414"/>
                  <a:pt x="943" y="413"/>
                  <a:pt x="945" y="412"/>
                </a:cubicBezTo>
                <a:cubicBezTo>
                  <a:pt x="947" y="415"/>
                  <a:pt x="949" y="418"/>
                  <a:pt x="951" y="422"/>
                </a:cubicBezTo>
                <a:cubicBezTo>
                  <a:pt x="947" y="424"/>
                  <a:pt x="942" y="425"/>
                  <a:pt x="938" y="427"/>
                </a:cubicBezTo>
                <a:cubicBezTo>
                  <a:pt x="939" y="423"/>
                  <a:pt x="939" y="419"/>
                  <a:pt x="939" y="415"/>
                </a:cubicBezTo>
                <a:close/>
                <a:moveTo>
                  <a:pt x="951" y="422"/>
                </a:moveTo>
                <a:cubicBezTo>
                  <a:pt x="953" y="425"/>
                  <a:pt x="955" y="429"/>
                  <a:pt x="956" y="432"/>
                </a:cubicBezTo>
                <a:cubicBezTo>
                  <a:pt x="949" y="435"/>
                  <a:pt x="943" y="438"/>
                  <a:pt x="936" y="440"/>
                </a:cubicBezTo>
                <a:cubicBezTo>
                  <a:pt x="937" y="436"/>
                  <a:pt x="938" y="432"/>
                  <a:pt x="938" y="428"/>
                </a:cubicBezTo>
                <a:cubicBezTo>
                  <a:pt x="942" y="426"/>
                  <a:pt x="947" y="424"/>
                  <a:pt x="951" y="422"/>
                </a:cubicBezTo>
                <a:close/>
                <a:moveTo>
                  <a:pt x="936" y="441"/>
                </a:moveTo>
                <a:cubicBezTo>
                  <a:pt x="934" y="441"/>
                  <a:pt x="932" y="442"/>
                  <a:pt x="930" y="443"/>
                </a:cubicBezTo>
                <a:cubicBezTo>
                  <a:pt x="929" y="440"/>
                  <a:pt x="927" y="436"/>
                  <a:pt x="925" y="433"/>
                </a:cubicBezTo>
                <a:cubicBezTo>
                  <a:pt x="929" y="431"/>
                  <a:pt x="933" y="430"/>
                  <a:pt x="938" y="428"/>
                </a:cubicBezTo>
                <a:cubicBezTo>
                  <a:pt x="937" y="432"/>
                  <a:pt x="937" y="436"/>
                  <a:pt x="936" y="441"/>
                </a:cubicBezTo>
                <a:close/>
                <a:moveTo>
                  <a:pt x="933" y="452"/>
                </a:moveTo>
                <a:cubicBezTo>
                  <a:pt x="933" y="453"/>
                  <a:pt x="933" y="454"/>
                  <a:pt x="933" y="455"/>
                </a:cubicBezTo>
                <a:cubicBezTo>
                  <a:pt x="924" y="458"/>
                  <a:pt x="916" y="462"/>
                  <a:pt x="909" y="465"/>
                </a:cubicBezTo>
                <a:cubicBezTo>
                  <a:pt x="908" y="462"/>
                  <a:pt x="907" y="460"/>
                  <a:pt x="906" y="457"/>
                </a:cubicBezTo>
                <a:cubicBezTo>
                  <a:pt x="906" y="456"/>
                  <a:pt x="906" y="455"/>
                  <a:pt x="906" y="454"/>
                </a:cubicBezTo>
                <a:cubicBezTo>
                  <a:pt x="914" y="451"/>
                  <a:pt x="922" y="447"/>
                  <a:pt x="930" y="444"/>
                </a:cubicBezTo>
                <a:cubicBezTo>
                  <a:pt x="931" y="446"/>
                  <a:pt x="932" y="449"/>
                  <a:pt x="933" y="452"/>
                </a:cubicBezTo>
                <a:close/>
                <a:moveTo>
                  <a:pt x="908" y="465"/>
                </a:moveTo>
                <a:cubicBezTo>
                  <a:pt x="906" y="466"/>
                  <a:pt x="905" y="467"/>
                  <a:pt x="903" y="468"/>
                </a:cubicBezTo>
                <a:cubicBezTo>
                  <a:pt x="904" y="464"/>
                  <a:pt x="905" y="461"/>
                  <a:pt x="905" y="458"/>
                </a:cubicBezTo>
                <a:cubicBezTo>
                  <a:pt x="906" y="460"/>
                  <a:pt x="907" y="463"/>
                  <a:pt x="908" y="465"/>
                </a:cubicBezTo>
                <a:close/>
                <a:moveTo>
                  <a:pt x="902" y="468"/>
                </a:moveTo>
                <a:cubicBezTo>
                  <a:pt x="896" y="471"/>
                  <a:pt x="889" y="474"/>
                  <a:pt x="883" y="477"/>
                </a:cubicBezTo>
                <a:cubicBezTo>
                  <a:pt x="882" y="473"/>
                  <a:pt x="880" y="470"/>
                  <a:pt x="879" y="467"/>
                </a:cubicBezTo>
                <a:cubicBezTo>
                  <a:pt x="887" y="463"/>
                  <a:pt x="895" y="459"/>
                  <a:pt x="904" y="455"/>
                </a:cubicBezTo>
                <a:cubicBezTo>
                  <a:pt x="904" y="456"/>
                  <a:pt x="905" y="456"/>
                  <a:pt x="905" y="457"/>
                </a:cubicBezTo>
                <a:cubicBezTo>
                  <a:pt x="904" y="461"/>
                  <a:pt x="903" y="464"/>
                  <a:pt x="902" y="468"/>
                </a:cubicBezTo>
                <a:close/>
                <a:moveTo>
                  <a:pt x="883" y="477"/>
                </a:moveTo>
                <a:cubicBezTo>
                  <a:pt x="884" y="480"/>
                  <a:pt x="885" y="484"/>
                  <a:pt x="886" y="487"/>
                </a:cubicBezTo>
                <a:cubicBezTo>
                  <a:pt x="880" y="490"/>
                  <a:pt x="874" y="492"/>
                  <a:pt x="868" y="495"/>
                </a:cubicBezTo>
                <a:cubicBezTo>
                  <a:pt x="870" y="491"/>
                  <a:pt x="871" y="487"/>
                  <a:pt x="872" y="482"/>
                </a:cubicBezTo>
                <a:cubicBezTo>
                  <a:pt x="876" y="481"/>
                  <a:pt x="879" y="479"/>
                  <a:pt x="883" y="477"/>
                </a:cubicBezTo>
                <a:close/>
                <a:moveTo>
                  <a:pt x="883" y="477"/>
                </a:moveTo>
                <a:cubicBezTo>
                  <a:pt x="889" y="474"/>
                  <a:pt x="896" y="471"/>
                  <a:pt x="902" y="468"/>
                </a:cubicBezTo>
                <a:cubicBezTo>
                  <a:pt x="901" y="473"/>
                  <a:pt x="899" y="477"/>
                  <a:pt x="898" y="482"/>
                </a:cubicBezTo>
                <a:cubicBezTo>
                  <a:pt x="894" y="483"/>
                  <a:pt x="890" y="485"/>
                  <a:pt x="886" y="487"/>
                </a:cubicBezTo>
                <a:cubicBezTo>
                  <a:pt x="885" y="483"/>
                  <a:pt x="884" y="480"/>
                  <a:pt x="883" y="477"/>
                </a:cubicBezTo>
                <a:close/>
                <a:moveTo>
                  <a:pt x="898" y="482"/>
                </a:moveTo>
                <a:cubicBezTo>
                  <a:pt x="896" y="487"/>
                  <a:pt x="894" y="492"/>
                  <a:pt x="891" y="496"/>
                </a:cubicBezTo>
                <a:cubicBezTo>
                  <a:pt x="890" y="497"/>
                  <a:pt x="890" y="497"/>
                  <a:pt x="890" y="497"/>
                </a:cubicBezTo>
                <a:cubicBezTo>
                  <a:pt x="889" y="494"/>
                  <a:pt x="888" y="490"/>
                  <a:pt x="887" y="487"/>
                </a:cubicBezTo>
                <a:cubicBezTo>
                  <a:pt x="890" y="486"/>
                  <a:pt x="894" y="484"/>
                  <a:pt x="898" y="482"/>
                </a:cubicBezTo>
                <a:close/>
                <a:moveTo>
                  <a:pt x="890" y="500"/>
                </a:moveTo>
                <a:cubicBezTo>
                  <a:pt x="891" y="499"/>
                  <a:pt x="891" y="498"/>
                  <a:pt x="892" y="497"/>
                </a:cubicBezTo>
                <a:cubicBezTo>
                  <a:pt x="899" y="494"/>
                  <a:pt x="907" y="490"/>
                  <a:pt x="915" y="487"/>
                </a:cubicBezTo>
                <a:cubicBezTo>
                  <a:pt x="916" y="488"/>
                  <a:pt x="916" y="490"/>
                  <a:pt x="917" y="492"/>
                </a:cubicBezTo>
                <a:cubicBezTo>
                  <a:pt x="915" y="495"/>
                  <a:pt x="912" y="498"/>
                  <a:pt x="910" y="502"/>
                </a:cubicBezTo>
                <a:cubicBezTo>
                  <a:pt x="903" y="504"/>
                  <a:pt x="898" y="507"/>
                  <a:pt x="893" y="509"/>
                </a:cubicBezTo>
                <a:cubicBezTo>
                  <a:pt x="892" y="506"/>
                  <a:pt x="891" y="503"/>
                  <a:pt x="890" y="500"/>
                </a:cubicBezTo>
                <a:close/>
                <a:moveTo>
                  <a:pt x="892" y="509"/>
                </a:moveTo>
                <a:cubicBezTo>
                  <a:pt x="889" y="511"/>
                  <a:pt x="885" y="512"/>
                  <a:pt x="882" y="514"/>
                </a:cubicBezTo>
                <a:cubicBezTo>
                  <a:pt x="885" y="509"/>
                  <a:pt x="887" y="505"/>
                  <a:pt x="890" y="500"/>
                </a:cubicBezTo>
                <a:cubicBezTo>
                  <a:pt x="891" y="503"/>
                  <a:pt x="891" y="506"/>
                  <a:pt x="892" y="509"/>
                </a:cubicBezTo>
                <a:close/>
                <a:moveTo>
                  <a:pt x="917" y="492"/>
                </a:moveTo>
                <a:cubicBezTo>
                  <a:pt x="917" y="494"/>
                  <a:pt x="918" y="496"/>
                  <a:pt x="918" y="498"/>
                </a:cubicBezTo>
                <a:cubicBezTo>
                  <a:pt x="916" y="499"/>
                  <a:pt x="913" y="500"/>
                  <a:pt x="911" y="501"/>
                </a:cubicBezTo>
                <a:cubicBezTo>
                  <a:pt x="913" y="498"/>
                  <a:pt x="915" y="495"/>
                  <a:pt x="917" y="492"/>
                </a:cubicBezTo>
                <a:close/>
                <a:moveTo>
                  <a:pt x="916" y="487"/>
                </a:moveTo>
                <a:cubicBezTo>
                  <a:pt x="917" y="486"/>
                  <a:pt x="919" y="485"/>
                  <a:pt x="920" y="485"/>
                </a:cubicBezTo>
                <a:cubicBezTo>
                  <a:pt x="919" y="487"/>
                  <a:pt x="918" y="489"/>
                  <a:pt x="917" y="491"/>
                </a:cubicBezTo>
                <a:cubicBezTo>
                  <a:pt x="916" y="489"/>
                  <a:pt x="916" y="488"/>
                  <a:pt x="916" y="487"/>
                </a:cubicBezTo>
                <a:close/>
                <a:moveTo>
                  <a:pt x="916" y="486"/>
                </a:moveTo>
                <a:cubicBezTo>
                  <a:pt x="915" y="483"/>
                  <a:pt x="914" y="479"/>
                  <a:pt x="912" y="476"/>
                </a:cubicBezTo>
                <a:cubicBezTo>
                  <a:pt x="917" y="474"/>
                  <a:pt x="922" y="472"/>
                  <a:pt x="927" y="470"/>
                </a:cubicBezTo>
                <a:cubicBezTo>
                  <a:pt x="926" y="474"/>
                  <a:pt x="923" y="479"/>
                  <a:pt x="921" y="484"/>
                </a:cubicBezTo>
                <a:cubicBezTo>
                  <a:pt x="921" y="484"/>
                  <a:pt x="921" y="484"/>
                  <a:pt x="921" y="484"/>
                </a:cubicBezTo>
                <a:cubicBezTo>
                  <a:pt x="919" y="485"/>
                  <a:pt x="917" y="485"/>
                  <a:pt x="916" y="486"/>
                </a:cubicBezTo>
                <a:close/>
                <a:moveTo>
                  <a:pt x="928" y="469"/>
                </a:moveTo>
                <a:cubicBezTo>
                  <a:pt x="931" y="468"/>
                  <a:pt x="935" y="467"/>
                  <a:pt x="938" y="465"/>
                </a:cubicBezTo>
                <a:cubicBezTo>
                  <a:pt x="939" y="469"/>
                  <a:pt x="940" y="472"/>
                  <a:pt x="941" y="475"/>
                </a:cubicBezTo>
                <a:cubicBezTo>
                  <a:pt x="933" y="479"/>
                  <a:pt x="927" y="481"/>
                  <a:pt x="922" y="484"/>
                </a:cubicBezTo>
                <a:cubicBezTo>
                  <a:pt x="924" y="479"/>
                  <a:pt x="926" y="474"/>
                  <a:pt x="928" y="469"/>
                </a:cubicBezTo>
                <a:close/>
                <a:moveTo>
                  <a:pt x="957" y="457"/>
                </a:moveTo>
                <a:cubicBezTo>
                  <a:pt x="960" y="456"/>
                  <a:pt x="962" y="455"/>
                  <a:pt x="964" y="455"/>
                </a:cubicBezTo>
                <a:cubicBezTo>
                  <a:pt x="965" y="458"/>
                  <a:pt x="966" y="461"/>
                  <a:pt x="967" y="465"/>
                </a:cubicBezTo>
                <a:cubicBezTo>
                  <a:pt x="963" y="466"/>
                  <a:pt x="959" y="468"/>
                  <a:pt x="955" y="470"/>
                </a:cubicBezTo>
                <a:cubicBezTo>
                  <a:pt x="950" y="472"/>
                  <a:pt x="950" y="472"/>
                  <a:pt x="950" y="472"/>
                </a:cubicBezTo>
                <a:cubicBezTo>
                  <a:pt x="953" y="467"/>
                  <a:pt x="955" y="462"/>
                  <a:pt x="957" y="457"/>
                </a:cubicBezTo>
                <a:close/>
                <a:moveTo>
                  <a:pt x="987" y="446"/>
                </a:moveTo>
                <a:cubicBezTo>
                  <a:pt x="991" y="444"/>
                  <a:pt x="991" y="444"/>
                  <a:pt x="991" y="444"/>
                </a:cubicBezTo>
                <a:cubicBezTo>
                  <a:pt x="992" y="447"/>
                  <a:pt x="992" y="450"/>
                  <a:pt x="993" y="454"/>
                </a:cubicBezTo>
                <a:cubicBezTo>
                  <a:pt x="989" y="456"/>
                  <a:pt x="984" y="458"/>
                  <a:pt x="979" y="460"/>
                </a:cubicBezTo>
                <a:cubicBezTo>
                  <a:pt x="982" y="455"/>
                  <a:pt x="985" y="450"/>
                  <a:pt x="987" y="446"/>
                </a:cubicBezTo>
                <a:close/>
                <a:moveTo>
                  <a:pt x="991" y="444"/>
                </a:moveTo>
                <a:cubicBezTo>
                  <a:pt x="998" y="441"/>
                  <a:pt x="1006" y="438"/>
                  <a:pt x="1015" y="434"/>
                </a:cubicBezTo>
                <a:cubicBezTo>
                  <a:pt x="1013" y="439"/>
                  <a:pt x="1010" y="444"/>
                  <a:pt x="1007" y="448"/>
                </a:cubicBezTo>
                <a:cubicBezTo>
                  <a:pt x="1003" y="450"/>
                  <a:pt x="998" y="452"/>
                  <a:pt x="994" y="454"/>
                </a:cubicBezTo>
                <a:cubicBezTo>
                  <a:pt x="994" y="454"/>
                  <a:pt x="994" y="454"/>
                  <a:pt x="994" y="454"/>
                </a:cubicBezTo>
                <a:cubicBezTo>
                  <a:pt x="993" y="450"/>
                  <a:pt x="992" y="447"/>
                  <a:pt x="991" y="444"/>
                </a:cubicBezTo>
                <a:close/>
                <a:moveTo>
                  <a:pt x="1006" y="449"/>
                </a:moveTo>
                <a:cubicBezTo>
                  <a:pt x="1003" y="453"/>
                  <a:pt x="1000" y="458"/>
                  <a:pt x="996" y="462"/>
                </a:cubicBezTo>
                <a:cubicBezTo>
                  <a:pt x="995" y="460"/>
                  <a:pt x="995" y="457"/>
                  <a:pt x="994" y="454"/>
                </a:cubicBezTo>
                <a:cubicBezTo>
                  <a:pt x="998" y="452"/>
                  <a:pt x="1002" y="451"/>
                  <a:pt x="1006" y="449"/>
                </a:cubicBezTo>
                <a:close/>
                <a:moveTo>
                  <a:pt x="1007" y="448"/>
                </a:moveTo>
                <a:cubicBezTo>
                  <a:pt x="1011" y="447"/>
                  <a:pt x="1016" y="445"/>
                  <a:pt x="1020" y="443"/>
                </a:cubicBezTo>
                <a:cubicBezTo>
                  <a:pt x="1020" y="446"/>
                  <a:pt x="1021" y="448"/>
                  <a:pt x="1022" y="451"/>
                </a:cubicBezTo>
                <a:cubicBezTo>
                  <a:pt x="1014" y="455"/>
                  <a:pt x="1005" y="459"/>
                  <a:pt x="996" y="463"/>
                </a:cubicBezTo>
                <a:cubicBezTo>
                  <a:pt x="996" y="463"/>
                  <a:pt x="996" y="463"/>
                  <a:pt x="996" y="463"/>
                </a:cubicBezTo>
                <a:cubicBezTo>
                  <a:pt x="1000" y="458"/>
                  <a:pt x="1004" y="453"/>
                  <a:pt x="1007" y="448"/>
                </a:cubicBezTo>
                <a:close/>
                <a:moveTo>
                  <a:pt x="1020" y="443"/>
                </a:moveTo>
                <a:cubicBezTo>
                  <a:pt x="1025" y="441"/>
                  <a:pt x="1030" y="439"/>
                  <a:pt x="1034" y="437"/>
                </a:cubicBezTo>
                <a:cubicBezTo>
                  <a:pt x="1031" y="441"/>
                  <a:pt x="1027" y="446"/>
                  <a:pt x="1023" y="450"/>
                </a:cubicBezTo>
                <a:cubicBezTo>
                  <a:pt x="1022" y="451"/>
                  <a:pt x="1022" y="451"/>
                  <a:pt x="1022" y="451"/>
                </a:cubicBezTo>
                <a:cubicBezTo>
                  <a:pt x="1021" y="448"/>
                  <a:pt x="1021" y="445"/>
                  <a:pt x="1020" y="443"/>
                </a:cubicBezTo>
                <a:close/>
                <a:moveTo>
                  <a:pt x="1023" y="456"/>
                </a:moveTo>
                <a:cubicBezTo>
                  <a:pt x="1019" y="458"/>
                  <a:pt x="1016" y="460"/>
                  <a:pt x="1012" y="462"/>
                </a:cubicBezTo>
                <a:cubicBezTo>
                  <a:pt x="1015" y="459"/>
                  <a:pt x="1019" y="455"/>
                  <a:pt x="1022" y="452"/>
                </a:cubicBezTo>
                <a:cubicBezTo>
                  <a:pt x="1022" y="453"/>
                  <a:pt x="1022" y="454"/>
                  <a:pt x="1023" y="456"/>
                </a:cubicBezTo>
                <a:close/>
                <a:moveTo>
                  <a:pt x="1045" y="439"/>
                </a:moveTo>
                <a:cubicBezTo>
                  <a:pt x="1045" y="440"/>
                  <a:pt x="1045" y="440"/>
                  <a:pt x="1045" y="441"/>
                </a:cubicBezTo>
                <a:cubicBezTo>
                  <a:pt x="1043" y="443"/>
                  <a:pt x="1039" y="445"/>
                  <a:pt x="1036" y="447"/>
                </a:cubicBezTo>
                <a:cubicBezTo>
                  <a:pt x="1039" y="444"/>
                  <a:pt x="1042" y="442"/>
                  <a:pt x="1045" y="439"/>
                </a:cubicBezTo>
                <a:close/>
                <a:moveTo>
                  <a:pt x="1045" y="438"/>
                </a:moveTo>
                <a:cubicBezTo>
                  <a:pt x="1045" y="436"/>
                  <a:pt x="1044" y="434"/>
                  <a:pt x="1044" y="432"/>
                </a:cubicBezTo>
                <a:cubicBezTo>
                  <a:pt x="1048" y="430"/>
                  <a:pt x="1053" y="428"/>
                  <a:pt x="1057" y="426"/>
                </a:cubicBezTo>
                <a:cubicBezTo>
                  <a:pt x="1053" y="430"/>
                  <a:pt x="1050" y="434"/>
                  <a:pt x="1046" y="438"/>
                </a:cubicBezTo>
                <a:lnTo>
                  <a:pt x="1045" y="438"/>
                </a:lnTo>
                <a:close/>
                <a:moveTo>
                  <a:pt x="1044" y="432"/>
                </a:moveTo>
                <a:cubicBezTo>
                  <a:pt x="1043" y="430"/>
                  <a:pt x="1043" y="427"/>
                  <a:pt x="1042" y="425"/>
                </a:cubicBezTo>
                <a:cubicBezTo>
                  <a:pt x="1043" y="424"/>
                  <a:pt x="1043" y="423"/>
                  <a:pt x="1044" y="422"/>
                </a:cubicBezTo>
                <a:cubicBezTo>
                  <a:pt x="1052" y="419"/>
                  <a:pt x="1060" y="415"/>
                  <a:pt x="1067" y="412"/>
                </a:cubicBezTo>
                <a:cubicBezTo>
                  <a:pt x="1067" y="413"/>
                  <a:pt x="1067" y="413"/>
                  <a:pt x="1067" y="413"/>
                </a:cubicBezTo>
                <a:cubicBezTo>
                  <a:pt x="1064" y="417"/>
                  <a:pt x="1061" y="421"/>
                  <a:pt x="1058" y="425"/>
                </a:cubicBezTo>
                <a:cubicBezTo>
                  <a:pt x="1053" y="427"/>
                  <a:pt x="1049" y="429"/>
                  <a:pt x="1044" y="432"/>
                </a:cubicBezTo>
                <a:close/>
                <a:moveTo>
                  <a:pt x="1067" y="414"/>
                </a:moveTo>
                <a:cubicBezTo>
                  <a:pt x="1068" y="415"/>
                  <a:pt x="1068" y="417"/>
                  <a:pt x="1069" y="419"/>
                </a:cubicBezTo>
                <a:cubicBezTo>
                  <a:pt x="1066" y="421"/>
                  <a:pt x="1062" y="423"/>
                  <a:pt x="1059" y="424"/>
                </a:cubicBezTo>
                <a:cubicBezTo>
                  <a:pt x="1062" y="421"/>
                  <a:pt x="1065" y="417"/>
                  <a:pt x="1067" y="414"/>
                </a:cubicBezTo>
                <a:close/>
                <a:moveTo>
                  <a:pt x="1067" y="411"/>
                </a:moveTo>
                <a:cubicBezTo>
                  <a:pt x="1066" y="409"/>
                  <a:pt x="1065" y="406"/>
                  <a:pt x="1064" y="403"/>
                </a:cubicBezTo>
                <a:cubicBezTo>
                  <a:pt x="1068" y="401"/>
                  <a:pt x="1072" y="400"/>
                  <a:pt x="1076" y="398"/>
                </a:cubicBezTo>
                <a:cubicBezTo>
                  <a:pt x="1074" y="403"/>
                  <a:pt x="1071" y="407"/>
                  <a:pt x="1068" y="411"/>
                </a:cubicBezTo>
                <a:lnTo>
                  <a:pt x="1067" y="411"/>
                </a:lnTo>
                <a:close/>
                <a:moveTo>
                  <a:pt x="1064" y="403"/>
                </a:moveTo>
                <a:cubicBezTo>
                  <a:pt x="1063" y="399"/>
                  <a:pt x="1062" y="396"/>
                  <a:pt x="1061" y="393"/>
                </a:cubicBezTo>
                <a:cubicBezTo>
                  <a:pt x="1069" y="390"/>
                  <a:pt x="1075" y="387"/>
                  <a:pt x="1082" y="385"/>
                </a:cubicBezTo>
                <a:cubicBezTo>
                  <a:pt x="1080" y="389"/>
                  <a:pt x="1078" y="393"/>
                  <a:pt x="1076" y="398"/>
                </a:cubicBezTo>
                <a:cubicBezTo>
                  <a:pt x="1072" y="399"/>
                  <a:pt x="1068" y="401"/>
                  <a:pt x="1064" y="403"/>
                </a:cubicBezTo>
                <a:close/>
                <a:moveTo>
                  <a:pt x="1082" y="384"/>
                </a:moveTo>
                <a:cubicBezTo>
                  <a:pt x="1084" y="384"/>
                  <a:pt x="1085" y="383"/>
                  <a:pt x="1086" y="383"/>
                </a:cubicBezTo>
                <a:cubicBezTo>
                  <a:pt x="1088" y="386"/>
                  <a:pt x="1089" y="389"/>
                  <a:pt x="1090" y="392"/>
                </a:cubicBezTo>
                <a:cubicBezTo>
                  <a:pt x="1086" y="394"/>
                  <a:pt x="1081" y="396"/>
                  <a:pt x="1077" y="397"/>
                </a:cubicBezTo>
                <a:cubicBezTo>
                  <a:pt x="1079" y="393"/>
                  <a:pt x="1081" y="389"/>
                  <a:pt x="1082" y="384"/>
                </a:cubicBezTo>
                <a:close/>
                <a:moveTo>
                  <a:pt x="1083" y="384"/>
                </a:moveTo>
                <a:cubicBezTo>
                  <a:pt x="1083" y="382"/>
                  <a:pt x="1084" y="380"/>
                  <a:pt x="1084" y="378"/>
                </a:cubicBezTo>
                <a:cubicBezTo>
                  <a:pt x="1085" y="380"/>
                  <a:pt x="1086" y="381"/>
                  <a:pt x="1086" y="382"/>
                </a:cubicBezTo>
                <a:cubicBezTo>
                  <a:pt x="1085" y="383"/>
                  <a:pt x="1084" y="383"/>
                  <a:pt x="1083" y="384"/>
                </a:cubicBezTo>
                <a:close/>
                <a:moveTo>
                  <a:pt x="1084" y="377"/>
                </a:moveTo>
                <a:cubicBezTo>
                  <a:pt x="1084" y="375"/>
                  <a:pt x="1083" y="374"/>
                  <a:pt x="1083" y="373"/>
                </a:cubicBezTo>
                <a:cubicBezTo>
                  <a:pt x="1086" y="371"/>
                  <a:pt x="1086" y="371"/>
                  <a:pt x="1086" y="371"/>
                </a:cubicBezTo>
                <a:cubicBezTo>
                  <a:pt x="1085" y="373"/>
                  <a:pt x="1085" y="375"/>
                  <a:pt x="1084" y="377"/>
                </a:cubicBezTo>
                <a:close/>
                <a:moveTo>
                  <a:pt x="1082" y="372"/>
                </a:moveTo>
                <a:cubicBezTo>
                  <a:pt x="1081" y="369"/>
                  <a:pt x="1079" y="365"/>
                  <a:pt x="1077" y="362"/>
                </a:cubicBezTo>
                <a:cubicBezTo>
                  <a:pt x="1088" y="358"/>
                  <a:pt x="1088" y="358"/>
                  <a:pt x="1088" y="358"/>
                </a:cubicBezTo>
                <a:cubicBezTo>
                  <a:pt x="1088" y="362"/>
                  <a:pt x="1087" y="367"/>
                  <a:pt x="1086" y="371"/>
                </a:cubicBezTo>
                <a:lnTo>
                  <a:pt x="1082" y="372"/>
                </a:lnTo>
                <a:close/>
                <a:moveTo>
                  <a:pt x="1088" y="358"/>
                </a:moveTo>
                <a:cubicBezTo>
                  <a:pt x="1093" y="356"/>
                  <a:pt x="1098" y="354"/>
                  <a:pt x="1103" y="353"/>
                </a:cubicBezTo>
                <a:cubicBezTo>
                  <a:pt x="1105" y="356"/>
                  <a:pt x="1107" y="359"/>
                  <a:pt x="1108" y="363"/>
                </a:cubicBezTo>
                <a:cubicBezTo>
                  <a:pt x="1102" y="365"/>
                  <a:pt x="1094" y="368"/>
                  <a:pt x="1086" y="371"/>
                </a:cubicBezTo>
                <a:cubicBezTo>
                  <a:pt x="1087" y="366"/>
                  <a:pt x="1088" y="362"/>
                  <a:pt x="1088" y="358"/>
                </a:cubicBezTo>
                <a:close/>
                <a:moveTo>
                  <a:pt x="1089" y="357"/>
                </a:moveTo>
                <a:cubicBezTo>
                  <a:pt x="1089" y="353"/>
                  <a:pt x="1089" y="349"/>
                  <a:pt x="1089" y="344"/>
                </a:cubicBezTo>
                <a:cubicBezTo>
                  <a:pt x="1097" y="342"/>
                  <a:pt x="1097" y="342"/>
                  <a:pt x="1097" y="342"/>
                </a:cubicBezTo>
                <a:cubicBezTo>
                  <a:pt x="1099" y="345"/>
                  <a:pt x="1101" y="348"/>
                  <a:pt x="1103" y="352"/>
                </a:cubicBezTo>
                <a:cubicBezTo>
                  <a:pt x="1098" y="354"/>
                  <a:pt x="1093" y="356"/>
                  <a:pt x="1089" y="357"/>
                </a:cubicBezTo>
                <a:close/>
                <a:moveTo>
                  <a:pt x="1089" y="344"/>
                </a:moveTo>
                <a:cubicBezTo>
                  <a:pt x="1089" y="340"/>
                  <a:pt x="1089" y="335"/>
                  <a:pt x="1088" y="331"/>
                </a:cubicBezTo>
                <a:cubicBezTo>
                  <a:pt x="1089" y="331"/>
                  <a:pt x="1089" y="331"/>
                  <a:pt x="1089" y="331"/>
                </a:cubicBezTo>
                <a:cubicBezTo>
                  <a:pt x="1091" y="334"/>
                  <a:pt x="1094" y="338"/>
                  <a:pt x="1096" y="341"/>
                </a:cubicBezTo>
                <a:lnTo>
                  <a:pt x="1089" y="344"/>
                </a:lnTo>
                <a:close/>
                <a:moveTo>
                  <a:pt x="1088" y="329"/>
                </a:moveTo>
                <a:cubicBezTo>
                  <a:pt x="1087" y="326"/>
                  <a:pt x="1087" y="323"/>
                  <a:pt x="1086" y="321"/>
                </a:cubicBezTo>
                <a:cubicBezTo>
                  <a:pt x="1086" y="320"/>
                  <a:pt x="1086" y="320"/>
                  <a:pt x="1086" y="320"/>
                </a:cubicBezTo>
                <a:cubicBezTo>
                  <a:pt x="1086" y="320"/>
                  <a:pt x="1085" y="319"/>
                  <a:pt x="1085" y="318"/>
                </a:cubicBezTo>
                <a:cubicBezTo>
                  <a:pt x="1091" y="316"/>
                  <a:pt x="1099" y="313"/>
                  <a:pt x="1106" y="311"/>
                </a:cubicBezTo>
                <a:cubicBezTo>
                  <a:pt x="1110" y="314"/>
                  <a:pt x="1113" y="317"/>
                  <a:pt x="1116" y="321"/>
                </a:cubicBezTo>
                <a:cubicBezTo>
                  <a:pt x="1105" y="325"/>
                  <a:pt x="1097" y="328"/>
                  <a:pt x="1089" y="330"/>
                </a:cubicBezTo>
                <a:cubicBezTo>
                  <a:pt x="1089" y="330"/>
                  <a:pt x="1088" y="330"/>
                  <a:pt x="1088" y="329"/>
                </a:cubicBezTo>
                <a:close/>
                <a:moveTo>
                  <a:pt x="1086" y="321"/>
                </a:moveTo>
                <a:cubicBezTo>
                  <a:pt x="1086" y="323"/>
                  <a:pt x="1087" y="326"/>
                  <a:pt x="1087" y="328"/>
                </a:cubicBezTo>
                <a:cubicBezTo>
                  <a:pt x="1085" y="325"/>
                  <a:pt x="1082" y="322"/>
                  <a:pt x="1079" y="320"/>
                </a:cubicBezTo>
                <a:cubicBezTo>
                  <a:pt x="1081" y="319"/>
                  <a:pt x="1082" y="319"/>
                  <a:pt x="1084" y="318"/>
                </a:cubicBezTo>
                <a:cubicBezTo>
                  <a:pt x="1085" y="319"/>
                  <a:pt x="1085" y="320"/>
                  <a:pt x="1086" y="321"/>
                </a:cubicBezTo>
                <a:close/>
                <a:moveTo>
                  <a:pt x="1087" y="329"/>
                </a:moveTo>
                <a:cubicBezTo>
                  <a:pt x="1087" y="330"/>
                  <a:pt x="1088" y="330"/>
                  <a:pt x="1088" y="331"/>
                </a:cubicBezTo>
                <a:cubicBezTo>
                  <a:pt x="1078" y="334"/>
                  <a:pt x="1070" y="337"/>
                  <a:pt x="1062" y="340"/>
                </a:cubicBezTo>
                <a:cubicBezTo>
                  <a:pt x="1058" y="336"/>
                  <a:pt x="1055" y="333"/>
                  <a:pt x="1051" y="329"/>
                </a:cubicBezTo>
                <a:cubicBezTo>
                  <a:pt x="1060" y="326"/>
                  <a:pt x="1069" y="323"/>
                  <a:pt x="1078" y="320"/>
                </a:cubicBezTo>
                <a:cubicBezTo>
                  <a:pt x="1081" y="323"/>
                  <a:pt x="1085" y="326"/>
                  <a:pt x="1087" y="329"/>
                </a:cubicBezTo>
                <a:close/>
                <a:moveTo>
                  <a:pt x="1061" y="340"/>
                </a:moveTo>
                <a:cubicBezTo>
                  <a:pt x="1060" y="340"/>
                  <a:pt x="1059" y="341"/>
                  <a:pt x="1058" y="341"/>
                </a:cubicBezTo>
                <a:cubicBezTo>
                  <a:pt x="1058" y="341"/>
                  <a:pt x="1058" y="341"/>
                  <a:pt x="1058" y="341"/>
                </a:cubicBezTo>
                <a:cubicBezTo>
                  <a:pt x="1058" y="340"/>
                  <a:pt x="1058" y="340"/>
                  <a:pt x="1058" y="340"/>
                </a:cubicBezTo>
                <a:cubicBezTo>
                  <a:pt x="1056" y="337"/>
                  <a:pt x="1053" y="333"/>
                  <a:pt x="1051" y="330"/>
                </a:cubicBezTo>
                <a:cubicBezTo>
                  <a:pt x="1055" y="333"/>
                  <a:pt x="1058" y="336"/>
                  <a:pt x="1061" y="340"/>
                </a:cubicBezTo>
                <a:close/>
                <a:moveTo>
                  <a:pt x="1057" y="341"/>
                </a:moveTo>
                <a:cubicBezTo>
                  <a:pt x="1058" y="341"/>
                  <a:pt x="1058" y="341"/>
                  <a:pt x="1058" y="341"/>
                </a:cubicBezTo>
                <a:cubicBezTo>
                  <a:pt x="1049" y="344"/>
                  <a:pt x="1042" y="347"/>
                  <a:pt x="1034" y="349"/>
                </a:cubicBezTo>
                <a:cubicBezTo>
                  <a:pt x="1031" y="346"/>
                  <a:pt x="1028" y="343"/>
                  <a:pt x="1024" y="340"/>
                </a:cubicBezTo>
                <a:cubicBezTo>
                  <a:pt x="1032" y="336"/>
                  <a:pt x="1041" y="333"/>
                  <a:pt x="1050" y="330"/>
                </a:cubicBezTo>
                <a:cubicBezTo>
                  <a:pt x="1053" y="333"/>
                  <a:pt x="1055" y="337"/>
                  <a:pt x="1057" y="341"/>
                </a:cubicBezTo>
                <a:close/>
                <a:moveTo>
                  <a:pt x="1012" y="330"/>
                </a:moveTo>
                <a:cubicBezTo>
                  <a:pt x="1011" y="328"/>
                  <a:pt x="1010" y="327"/>
                  <a:pt x="1009" y="325"/>
                </a:cubicBezTo>
                <a:cubicBezTo>
                  <a:pt x="1016" y="322"/>
                  <a:pt x="1023" y="319"/>
                  <a:pt x="1030" y="316"/>
                </a:cubicBezTo>
                <a:cubicBezTo>
                  <a:pt x="1033" y="317"/>
                  <a:pt x="1035" y="318"/>
                  <a:pt x="1038" y="320"/>
                </a:cubicBezTo>
                <a:cubicBezTo>
                  <a:pt x="1029" y="323"/>
                  <a:pt x="1020" y="327"/>
                  <a:pt x="1012" y="330"/>
                </a:cubicBezTo>
                <a:close/>
                <a:moveTo>
                  <a:pt x="1011" y="330"/>
                </a:moveTo>
                <a:cubicBezTo>
                  <a:pt x="1011" y="331"/>
                  <a:pt x="1011" y="331"/>
                  <a:pt x="1011" y="331"/>
                </a:cubicBezTo>
                <a:cubicBezTo>
                  <a:pt x="1011" y="331"/>
                  <a:pt x="1011" y="331"/>
                  <a:pt x="1011" y="331"/>
                </a:cubicBezTo>
                <a:cubicBezTo>
                  <a:pt x="1009" y="329"/>
                  <a:pt x="1007" y="328"/>
                  <a:pt x="1004" y="327"/>
                </a:cubicBezTo>
                <a:cubicBezTo>
                  <a:pt x="1006" y="326"/>
                  <a:pt x="1007" y="326"/>
                  <a:pt x="1008" y="325"/>
                </a:cubicBezTo>
                <a:cubicBezTo>
                  <a:pt x="1009" y="327"/>
                  <a:pt x="1010" y="329"/>
                  <a:pt x="1011" y="330"/>
                </a:cubicBezTo>
                <a:close/>
                <a:moveTo>
                  <a:pt x="1004" y="327"/>
                </a:moveTo>
                <a:cubicBezTo>
                  <a:pt x="999" y="324"/>
                  <a:pt x="994" y="322"/>
                  <a:pt x="988" y="320"/>
                </a:cubicBezTo>
                <a:cubicBezTo>
                  <a:pt x="993" y="318"/>
                  <a:pt x="997" y="316"/>
                  <a:pt x="1002" y="313"/>
                </a:cubicBezTo>
                <a:cubicBezTo>
                  <a:pt x="1004" y="317"/>
                  <a:pt x="1006" y="321"/>
                  <a:pt x="1008" y="325"/>
                </a:cubicBezTo>
                <a:cubicBezTo>
                  <a:pt x="1007" y="325"/>
                  <a:pt x="1005" y="326"/>
                  <a:pt x="1004" y="327"/>
                </a:cubicBezTo>
                <a:close/>
                <a:moveTo>
                  <a:pt x="978" y="340"/>
                </a:moveTo>
                <a:cubicBezTo>
                  <a:pt x="979" y="341"/>
                  <a:pt x="979" y="343"/>
                  <a:pt x="980" y="344"/>
                </a:cubicBezTo>
                <a:cubicBezTo>
                  <a:pt x="974" y="347"/>
                  <a:pt x="968" y="350"/>
                  <a:pt x="962" y="353"/>
                </a:cubicBezTo>
                <a:cubicBezTo>
                  <a:pt x="960" y="352"/>
                  <a:pt x="959" y="352"/>
                  <a:pt x="957" y="351"/>
                </a:cubicBezTo>
                <a:cubicBezTo>
                  <a:pt x="964" y="347"/>
                  <a:pt x="971" y="343"/>
                  <a:pt x="978" y="340"/>
                </a:cubicBezTo>
                <a:close/>
                <a:moveTo>
                  <a:pt x="961" y="353"/>
                </a:moveTo>
                <a:cubicBezTo>
                  <a:pt x="957" y="355"/>
                  <a:pt x="954" y="357"/>
                  <a:pt x="950" y="359"/>
                </a:cubicBezTo>
                <a:cubicBezTo>
                  <a:pt x="950" y="358"/>
                  <a:pt x="949" y="357"/>
                  <a:pt x="949" y="356"/>
                </a:cubicBezTo>
                <a:cubicBezTo>
                  <a:pt x="951" y="354"/>
                  <a:pt x="954" y="353"/>
                  <a:pt x="957" y="351"/>
                </a:cubicBezTo>
                <a:cubicBezTo>
                  <a:pt x="958" y="352"/>
                  <a:pt x="960" y="353"/>
                  <a:pt x="961" y="353"/>
                </a:cubicBezTo>
                <a:close/>
                <a:moveTo>
                  <a:pt x="950" y="359"/>
                </a:moveTo>
                <a:cubicBezTo>
                  <a:pt x="946" y="362"/>
                  <a:pt x="942" y="364"/>
                  <a:pt x="938" y="366"/>
                </a:cubicBezTo>
                <a:cubicBezTo>
                  <a:pt x="937" y="366"/>
                  <a:pt x="936" y="365"/>
                  <a:pt x="935" y="365"/>
                </a:cubicBezTo>
                <a:cubicBezTo>
                  <a:pt x="939" y="362"/>
                  <a:pt x="944" y="359"/>
                  <a:pt x="948" y="356"/>
                </a:cubicBezTo>
                <a:cubicBezTo>
                  <a:pt x="949" y="357"/>
                  <a:pt x="949" y="358"/>
                  <a:pt x="950" y="359"/>
                </a:cubicBezTo>
                <a:close/>
                <a:moveTo>
                  <a:pt x="950" y="360"/>
                </a:moveTo>
                <a:cubicBezTo>
                  <a:pt x="952" y="363"/>
                  <a:pt x="953" y="366"/>
                  <a:pt x="955" y="369"/>
                </a:cubicBezTo>
                <a:cubicBezTo>
                  <a:pt x="952" y="370"/>
                  <a:pt x="950" y="371"/>
                  <a:pt x="947" y="373"/>
                </a:cubicBezTo>
                <a:cubicBezTo>
                  <a:pt x="944" y="370"/>
                  <a:pt x="941" y="368"/>
                  <a:pt x="938" y="367"/>
                </a:cubicBezTo>
                <a:cubicBezTo>
                  <a:pt x="942" y="364"/>
                  <a:pt x="946" y="362"/>
                  <a:pt x="950" y="360"/>
                </a:cubicBezTo>
                <a:close/>
                <a:moveTo>
                  <a:pt x="955" y="369"/>
                </a:moveTo>
                <a:cubicBezTo>
                  <a:pt x="957" y="372"/>
                  <a:pt x="959" y="376"/>
                  <a:pt x="961" y="379"/>
                </a:cubicBezTo>
                <a:cubicBezTo>
                  <a:pt x="959" y="380"/>
                  <a:pt x="958" y="380"/>
                  <a:pt x="957" y="381"/>
                </a:cubicBezTo>
                <a:cubicBezTo>
                  <a:pt x="954" y="378"/>
                  <a:pt x="951" y="375"/>
                  <a:pt x="947" y="373"/>
                </a:cubicBezTo>
                <a:cubicBezTo>
                  <a:pt x="950" y="372"/>
                  <a:pt x="953" y="370"/>
                  <a:pt x="955" y="369"/>
                </a:cubicBezTo>
                <a:close/>
                <a:moveTo>
                  <a:pt x="964" y="390"/>
                </a:moveTo>
                <a:cubicBezTo>
                  <a:pt x="955" y="394"/>
                  <a:pt x="946" y="398"/>
                  <a:pt x="938" y="402"/>
                </a:cubicBezTo>
                <a:cubicBezTo>
                  <a:pt x="936" y="399"/>
                  <a:pt x="934" y="396"/>
                  <a:pt x="932" y="394"/>
                </a:cubicBezTo>
                <a:cubicBezTo>
                  <a:pt x="939" y="390"/>
                  <a:pt x="948" y="386"/>
                  <a:pt x="956" y="382"/>
                </a:cubicBezTo>
                <a:cubicBezTo>
                  <a:pt x="959" y="384"/>
                  <a:pt x="962" y="387"/>
                  <a:pt x="964" y="390"/>
                </a:cubicBezTo>
                <a:close/>
                <a:moveTo>
                  <a:pt x="938" y="402"/>
                </a:moveTo>
                <a:cubicBezTo>
                  <a:pt x="937" y="402"/>
                  <a:pt x="936" y="403"/>
                  <a:pt x="935" y="403"/>
                </a:cubicBezTo>
                <a:cubicBezTo>
                  <a:pt x="933" y="400"/>
                  <a:pt x="932" y="397"/>
                  <a:pt x="930" y="394"/>
                </a:cubicBezTo>
                <a:cubicBezTo>
                  <a:pt x="931" y="394"/>
                  <a:pt x="931" y="394"/>
                  <a:pt x="931" y="394"/>
                </a:cubicBezTo>
                <a:cubicBezTo>
                  <a:pt x="933" y="396"/>
                  <a:pt x="936" y="399"/>
                  <a:pt x="938" y="402"/>
                </a:cubicBezTo>
                <a:close/>
                <a:moveTo>
                  <a:pt x="938" y="410"/>
                </a:moveTo>
                <a:cubicBezTo>
                  <a:pt x="938" y="412"/>
                  <a:pt x="938" y="413"/>
                  <a:pt x="938" y="415"/>
                </a:cubicBezTo>
                <a:cubicBezTo>
                  <a:pt x="932" y="417"/>
                  <a:pt x="926" y="420"/>
                  <a:pt x="920" y="423"/>
                </a:cubicBezTo>
                <a:cubicBezTo>
                  <a:pt x="918" y="420"/>
                  <a:pt x="916" y="417"/>
                  <a:pt x="914" y="414"/>
                </a:cubicBezTo>
                <a:cubicBezTo>
                  <a:pt x="920" y="411"/>
                  <a:pt x="927" y="407"/>
                  <a:pt x="935" y="404"/>
                </a:cubicBezTo>
                <a:cubicBezTo>
                  <a:pt x="936" y="406"/>
                  <a:pt x="937" y="408"/>
                  <a:pt x="938" y="410"/>
                </a:cubicBezTo>
                <a:close/>
                <a:moveTo>
                  <a:pt x="938" y="415"/>
                </a:moveTo>
                <a:cubicBezTo>
                  <a:pt x="938" y="419"/>
                  <a:pt x="938" y="423"/>
                  <a:pt x="938" y="427"/>
                </a:cubicBezTo>
                <a:cubicBezTo>
                  <a:pt x="933" y="429"/>
                  <a:pt x="929" y="431"/>
                  <a:pt x="925" y="433"/>
                </a:cubicBezTo>
                <a:cubicBezTo>
                  <a:pt x="924" y="430"/>
                  <a:pt x="922" y="426"/>
                  <a:pt x="920" y="424"/>
                </a:cubicBezTo>
                <a:cubicBezTo>
                  <a:pt x="926" y="421"/>
                  <a:pt x="932" y="418"/>
                  <a:pt x="938" y="415"/>
                </a:cubicBezTo>
                <a:close/>
                <a:moveTo>
                  <a:pt x="930" y="443"/>
                </a:moveTo>
                <a:cubicBezTo>
                  <a:pt x="922" y="447"/>
                  <a:pt x="914" y="450"/>
                  <a:pt x="906" y="454"/>
                </a:cubicBezTo>
                <a:cubicBezTo>
                  <a:pt x="907" y="449"/>
                  <a:pt x="907" y="445"/>
                  <a:pt x="908" y="441"/>
                </a:cubicBezTo>
                <a:cubicBezTo>
                  <a:pt x="913" y="439"/>
                  <a:pt x="919" y="436"/>
                  <a:pt x="925" y="433"/>
                </a:cubicBezTo>
                <a:cubicBezTo>
                  <a:pt x="927" y="436"/>
                  <a:pt x="928" y="440"/>
                  <a:pt x="930" y="443"/>
                </a:cubicBezTo>
                <a:close/>
                <a:moveTo>
                  <a:pt x="906" y="454"/>
                </a:moveTo>
                <a:cubicBezTo>
                  <a:pt x="904" y="454"/>
                  <a:pt x="904" y="454"/>
                  <a:pt x="904" y="454"/>
                </a:cubicBezTo>
                <a:cubicBezTo>
                  <a:pt x="903" y="451"/>
                  <a:pt x="901" y="448"/>
                  <a:pt x="900" y="445"/>
                </a:cubicBezTo>
                <a:cubicBezTo>
                  <a:pt x="902" y="444"/>
                  <a:pt x="905" y="443"/>
                  <a:pt x="907" y="441"/>
                </a:cubicBezTo>
                <a:cubicBezTo>
                  <a:pt x="907" y="446"/>
                  <a:pt x="906" y="450"/>
                  <a:pt x="906" y="454"/>
                </a:cubicBezTo>
                <a:close/>
                <a:moveTo>
                  <a:pt x="904" y="455"/>
                </a:moveTo>
                <a:cubicBezTo>
                  <a:pt x="895" y="459"/>
                  <a:pt x="887" y="463"/>
                  <a:pt x="879" y="467"/>
                </a:cubicBezTo>
                <a:cubicBezTo>
                  <a:pt x="878" y="465"/>
                  <a:pt x="877" y="464"/>
                  <a:pt x="877" y="462"/>
                </a:cubicBezTo>
                <a:cubicBezTo>
                  <a:pt x="877" y="460"/>
                  <a:pt x="877" y="458"/>
                  <a:pt x="878" y="456"/>
                </a:cubicBezTo>
                <a:cubicBezTo>
                  <a:pt x="884" y="453"/>
                  <a:pt x="892" y="449"/>
                  <a:pt x="899" y="445"/>
                </a:cubicBezTo>
                <a:cubicBezTo>
                  <a:pt x="901" y="448"/>
                  <a:pt x="902" y="451"/>
                  <a:pt x="904" y="455"/>
                </a:cubicBezTo>
                <a:close/>
                <a:moveTo>
                  <a:pt x="876" y="462"/>
                </a:moveTo>
                <a:cubicBezTo>
                  <a:pt x="876" y="460"/>
                  <a:pt x="875" y="459"/>
                  <a:pt x="875" y="458"/>
                </a:cubicBezTo>
                <a:cubicBezTo>
                  <a:pt x="875" y="458"/>
                  <a:pt x="875" y="458"/>
                  <a:pt x="875" y="458"/>
                </a:cubicBezTo>
                <a:cubicBezTo>
                  <a:pt x="875" y="458"/>
                  <a:pt x="876" y="457"/>
                  <a:pt x="877" y="457"/>
                </a:cubicBezTo>
                <a:cubicBezTo>
                  <a:pt x="877" y="458"/>
                  <a:pt x="877" y="460"/>
                  <a:pt x="876" y="462"/>
                </a:cubicBezTo>
                <a:close/>
                <a:moveTo>
                  <a:pt x="876" y="462"/>
                </a:moveTo>
                <a:cubicBezTo>
                  <a:pt x="876" y="464"/>
                  <a:pt x="876" y="466"/>
                  <a:pt x="875" y="468"/>
                </a:cubicBezTo>
                <a:cubicBezTo>
                  <a:pt x="874" y="469"/>
                  <a:pt x="872" y="470"/>
                  <a:pt x="871" y="471"/>
                </a:cubicBezTo>
                <a:cubicBezTo>
                  <a:pt x="872" y="467"/>
                  <a:pt x="873" y="463"/>
                  <a:pt x="874" y="459"/>
                </a:cubicBezTo>
                <a:cubicBezTo>
                  <a:pt x="874" y="458"/>
                  <a:pt x="874" y="458"/>
                  <a:pt x="874" y="458"/>
                </a:cubicBezTo>
                <a:cubicBezTo>
                  <a:pt x="875" y="460"/>
                  <a:pt x="876" y="461"/>
                  <a:pt x="876" y="462"/>
                </a:cubicBezTo>
                <a:close/>
                <a:moveTo>
                  <a:pt x="875" y="469"/>
                </a:moveTo>
                <a:cubicBezTo>
                  <a:pt x="874" y="473"/>
                  <a:pt x="873" y="478"/>
                  <a:pt x="872" y="482"/>
                </a:cubicBezTo>
                <a:cubicBezTo>
                  <a:pt x="871" y="483"/>
                  <a:pt x="869" y="483"/>
                  <a:pt x="868" y="484"/>
                </a:cubicBezTo>
                <a:cubicBezTo>
                  <a:pt x="869" y="480"/>
                  <a:pt x="870" y="475"/>
                  <a:pt x="871" y="471"/>
                </a:cubicBezTo>
                <a:cubicBezTo>
                  <a:pt x="872" y="471"/>
                  <a:pt x="874" y="470"/>
                  <a:pt x="875" y="469"/>
                </a:cubicBezTo>
                <a:close/>
                <a:moveTo>
                  <a:pt x="872" y="483"/>
                </a:moveTo>
                <a:cubicBezTo>
                  <a:pt x="871" y="487"/>
                  <a:pt x="869" y="491"/>
                  <a:pt x="868" y="495"/>
                </a:cubicBezTo>
                <a:cubicBezTo>
                  <a:pt x="866" y="496"/>
                  <a:pt x="866" y="496"/>
                  <a:pt x="866" y="496"/>
                </a:cubicBezTo>
                <a:cubicBezTo>
                  <a:pt x="867" y="492"/>
                  <a:pt x="867" y="488"/>
                  <a:pt x="868" y="484"/>
                </a:cubicBezTo>
                <a:cubicBezTo>
                  <a:pt x="869" y="484"/>
                  <a:pt x="871" y="483"/>
                  <a:pt x="872" y="483"/>
                </a:cubicBezTo>
                <a:close/>
                <a:moveTo>
                  <a:pt x="867" y="496"/>
                </a:moveTo>
                <a:cubicBezTo>
                  <a:pt x="867" y="497"/>
                  <a:pt x="866" y="498"/>
                  <a:pt x="866" y="499"/>
                </a:cubicBezTo>
                <a:cubicBezTo>
                  <a:pt x="866" y="498"/>
                  <a:pt x="866" y="497"/>
                  <a:pt x="866" y="496"/>
                </a:cubicBezTo>
                <a:lnTo>
                  <a:pt x="867" y="496"/>
                </a:lnTo>
                <a:close/>
                <a:moveTo>
                  <a:pt x="868" y="496"/>
                </a:moveTo>
                <a:cubicBezTo>
                  <a:pt x="874" y="493"/>
                  <a:pt x="880" y="490"/>
                  <a:pt x="886" y="487"/>
                </a:cubicBezTo>
                <a:cubicBezTo>
                  <a:pt x="887" y="491"/>
                  <a:pt x="888" y="494"/>
                  <a:pt x="889" y="497"/>
                </a:cubicBezTo>
                <a:cubicBezTo>
                  <a:pt x="881" y="501"/>
                  <a:pt x="873" y="505"/>
                  <a:pt x="865" y="508"/>
                </a:cubicBezTo>
                <a:cubicBezTo>
                  <a:pt x="865" y="506"/>
                  <a:pt x="866" y="503"/>
                  <a:pt x="866" y="501"/>
                </a:cubicBezTo>
                <a:cubicBezTo>
                  <a:pt x="867" y="499"/>
                  <a:pt x="867" y="497"/>
                  <a:pt x="868" y="496"/>
                </a:cubicBezTo>
                <a:close/>
                <a:moveTo>
                  <a:pt x="865" y="501"/>
                </a:moveTo>
                <a:cubicBezTo>
                  <a:pt x="864" y="503"/>
                  <a:pt x="863" y="506"/>
                  <a:pt x="862" y="508"/>
                </a:cubicBezTo>
                <a:cubicBezTo>
                  <a:pt x="861" y="505"/>
                  <a:pt x="860" y="503"/>
                  <a:pt x="860" y="500"/>
                </a:cubicBezTo>
                <a:cubicBezTo>
                  <a:pt x="862" y="499"/>
                  <a:pt x="864" y="498"/>
                  <a:pt x="866" y="497"/>
                </a:cubicBezTo>
                <a:cubicBezTo>
                  <a:pt x="866" y="498"/>
                  <a:pt x="866" y="500"/>
                  <a:pt x="865" y="501"/>
                </a:cubicBezTo>
                <a:close/>
                <a:moveTo>
                  <a:pt x="889" y="498"/>
                </a:moveTo>
                <a:cubicBezTo>
                  <a:pt x="889" y="498"/>
                  <a:pt x="890" y="499"/>
                  <a:pt x="890" y="500"/>
                </a:cubicBezTo>
                <a:cubicBezTo>
                  <a:pt x="887" y="504"/>
                  <a:pt x="884" y="509"/>
                  <a:pt x="881" y="514"/>
                </a:cubicBezTo>
                <a:cubicBezTo>
                  <a:pt x="881" y="514"/>
                  <a:pt x="881" y="514"/>
                  <a:pt x="881" y="514"/>
                </a:cubicBezTo>
                <a:cubicBezTo>
                  <a:pt x="876" y="517"/>
                  <a:pt x="870" y="519"/>
                  <a:pt x="865" y="521"/>
                </a:cubicBezTo>
                <a:cubicBezTo>
                  <a:pt x="865" y="521"/>
                  <a:pt x="865" y="520"/>
                  <a:pt x="865" y="519"/>
                </a:cubicBezTo>
                <a:cubicBezTo>
                  <a:pt x="865" y="516"/>
                  <a:pt x="865" y="512"/>
                  <a:pt x="865" y="509"/>
                </a:cubicBezTo>
                <a:cubicBezTo>
                  <a:pt x="873" y="505"/>
                  <a:pt x="881" y="502"/>
                  <a:pt x="889" y="498"/>
                </a:cubicBezTo>
                <a:close/>
                <a:moveTo>
                  <a:pt x="881" y="515"/>
                </a:moveTo>
                <a:cubicBezTo>
                  <a:pt x="885" y="513"/>
                  <a:pt x="889" y="511"/>
                  <a:pt x="892" y="510"/>
                </a:cubicBezTo>
                <a:cubicBezTo>
                  <a:pt x="893" y="513"/>
                  <a:pt x="894" y="516"/>
                  <a:pt x="894" y="519"/>
                </a:cubicBezTo>
                <a:cubicBezTo>
                  <a:pt x="886" y="523"/>
                  <a:pt x="878" y="526"/>
                  <a:pt x="870" y="530"/>
                </a:cubicBezTo>
                <a:cubicBezTo>
                  <a:pt x="870" y="530"/>
                  <a:pt x="870" y="530"/>
                  <a:pt x="870" y="530"/>
                </a:cubicBezTo>
                <a:cubicBezTo>
                  <a:pt x="874" y="525"/>
                  <a:pt x="878" y="520"/>
                  <a:pt x="881" y="515"/>
                </a:cubicBezTo>
                <a:close/>
                <a:moveTo>
                  <a:pt x="910" y="502"/>
                </a:moveTo>
                <a:cubicBezTo>
                  <a:pt x="913" y="501"/>
                  <a:pt x="916" y="500"/>
                  <a:pt x="918" y="499"/>
                </a:cubicBezTo>
                <a:cubicBezTo>
                  <a:pt x="919" y="501"/>
                  <a:pt x="920" y="504"/>
                  <a:pt x="920" y="508"/>
                </a:cubicBezTo>
                <a:cubicBezTo>
                  <a:pt x="913" y="511"/>
                  <a:pt x="905" y="514"/>
                  <a:pt x="899" y="517"/>
                </a:cubicBezTo>
                <a:cubicBezTo>
                  <a:pt x="903" y="512"/>
                  <a:pt x="907" y="507"/>
                  <a:pt x="910" y="502"/>
                </a:cubicBezTo>
                <a:close/>
                <a:moveTo>
                  <a:pt x="917" y="492"/>
                </a:moveTo>
                <a:cubicBezTo>
                  <a:pt x="918" y="489"/>
                  <a:pt x="920" y="487"/>
                  <a:pt x="921" y="484"/>
                </a:cubicBezTo>
                <a:cubicBezTo>
                  <a:pt x="927" y="482"/>
                  <a:pt x="933" y="479"/>
                  <a:pt x="941" y="476"/>
                </a:cubicBezTo>
                <a:cubicBezTo>
                  <a:pt x="942" y="478"/>
                  <a:pt x="942" y="480"/>
                  <a:pt x="943" y="483"/>
                </a:cubicBezTo>
                <a:cubicBezTo>
                  <a:pt x="941" y="485"/>
                  <a:pt x="940" y="487"/>
                  <a:pt x="938" y="489"/>
                </a:cubicBezTo>
                <a:cubicBezTo>
                  <a:pt x="933" y="492"/>
                  <a:pt x="928" y="494"/>
                  <a:pt x="922" y="496"/>
                </a:cubicBezTo>
                <a:cubicBezTo>
                  <a:pt x="919" y="498"/>
                  <a:pt x="919" y="498"/>
                  <a:pt x="919" y="498"/>
                </a:cubicBezTo>
                <a:cubicBezTo>
                  <a:pt x="918" y="496"/>
                  <a:pt x="918" y="494"/>
                  <a:pt x="917" y="492"/>
                </a:cubicBezTo>
                <a:close/>
                <a:moveTo>
                  <a:pt x="943" y="483"/>
                </a:moveTo>
                <a:cubicBezTo>
                  <a:pt x="943" y="484"/>
                  <a:pt x="944" y="486"/>
                  <a:pt x="944" y="487"/>
                </a:cubicBezTo>
                <a:cubicBezTo>
                  <a:pt x="942" y="488"/>
                  <a:pt x="941" y="488"/>
                  <a:pt x="939" y="489"/>
                </a:cubicBezTo>
                <a:cubicBezTo>
                  <a:pt x="940" y="487"/>
                  <a:pt x="942" y="485"/>
                  <a:pt x="943" y="483"/>
                </a:cubicBezTo>
                <a:close/>
                <a:moveTo>
                  <a:pt x="943" y="483"/>
                </a:moveTo>
                <a:cubicBezTo>
                  <a:pt x="946" y="479"/>
                  <a:pt x="948" y="476"/>
                  <a:pt x="950" y="472"/>
                </a:cubicBezTo>
                <a:cubicBezTo>
                  <a:pt x="955" y="470"/>
                  <a:pt x="955" y="470"/>
                  <a:pt x="955" y="470"/>
                </a:cubicBezTo>
                <a:cubicBezTo>
                  <a:pt x="959" y="469"/>
                  <a:pt x="963" y="467"/>
                  <a:pt x="967" y="465"/>
                </a:cubicBezTo>
                <a:cubicBezTo>
                  <a:pt x="968" y="468"/>
                  <a:pt x="969" y="470"/>
                  <a:pt x="969" y="473"/>
                </a:cubicBezTo>
                <a:cubicBezTo>
                  <a:pt x="968" y="474"/>
                  <a:pt x="967" y="476"/>
                  <a:pt x="966" y="477"/>
                </a:cubicBezTo>
                <a:cubicBezTo>
                  <a:pt x="960" y="480"/>
                  <a:pt x="953" y="483"/>
                  <a:pt x="944" y="487"/>
                </a:cubicBezTo>
                <a:cubicBezTo>
                  <a:pt x="944" y="485"/>
                  <a:pt x="944" y="484"/>
                  <a:pt x="943" y="483"/>
                </a:cubicBezTo>
                <a:close/>
                <a:moveTo>
                  <a:pt x="970" y="474"/>
                </a:moveTo>
                <a:cubicBezTo>
                  <a:pt x="970" y="474"/>
                  <a:pt x="970" y="475"/>
                  <a:pt x="970" y="475"/>
                </a:cubicBezTo>
                <a:cubicBezTo>
                  <a:pt x="969" y="476"/>
                  <a:pt x="968" y="476"/>
                  <a:pt x="967" y="477"/>
                </a:cubicBezTo>
                <a:cubicBezTo>
                  <a:pt x="968" y="476"/>
                  <a:pt x="969" y="475"/>
                  <a:pt x="970" y="474"/>
                </a:cubicBezTo>
                <a:close/>
                <a:moveTo>
                  <a:pt x="970" y="473"/>
                </a:moveTo>
                <a:cubicBezTo>
                  <a:pt x="970" y="473"/>
                  <a:pt x="970" y="473"/>
                  <a:pt x="970" y="473"/>
                </a:cubicBezTo>
                <a:cubicBezTo>
                  <a:pt x="973" y="469"/>
                  <a:pt x="976" y="465"/>
                  <a:pt x="979" y="460"/>
                </a:cubicBezTo>
                <a:cubicBezTo>
                  <a:pt x="984" y="458"/>
                  <a:pt x="989" y="456"/>
                  <a:pt x="993" y="454"/>
                </a:cubicBezTo>
                <a:cubicBezTo>
                  <a:pt x="994" y="457"/>
                  <a:pt x="995" y="460"/>
                  <a:pt x="996" y="463"/>
                </a:cubicBezTo>
                <a:cubicBezTo>
                  <a:pt x="995" y="463"/>
                  <a:pt x="995" y="464"/>
                  <a:pt x="994" y="464"/>
                </a:cubicBezTo>
                <a:cubicBezTo>
                  <a:pt x="987" y="468"/>
                  <a:pt x="979" y="471"/>
                  <a:pt x="970" y="475"/>
                </a:cubicBezTo>
                <a:cubicBezTo>
                  <a:pt x="970" y="475"/>
                  <a:pt x="970" y="474"/>
                  <a:pt x="970" y="473"/>
                </a:cubicBezTo>
                <a:close/>
                <a:moveTo>
                  <a:pt x="995" y="465"/>
                </a:moveTo>
                <a:cubicBezTo>
                  <a:pt x="996" y="464"/>
                  <a:pt x="996" y="464"/>
                  <a:pt x="996" y="464"/>
                </a:cubicBezTo>
                <a:cubicBezTo>
                  <a:pt x="996" y="466"/>
                  <a:pt x="997" y="468"/>
                  <a:pt x="997" y="470"/>
                </a:cubicBezTo>
                <a:cubicBezTo>
                  <a:pt x="992" y="473"/>
                  <a:pt x="987" y="476"/>
                  <a:pt x="982" y="478"/>
                </a:cubicBezTo>
                <a:cubicBezTo>
                  <a:pt x="986" y="474"/>
                  <a:pt x="991" y="469"/>
                  <a:pt x="995" y="465"/>
                </a:cubicBezTo>
                <a:close/>
                <a:moveTo>
                  <a:pt x="996" y="464"/>
                </a:moveTo>
                <a:cubicBezTo>
                  <a:pt x="1005" y="459"/>
                  <a:pt x="1014" y="455"/>
                  <a:pt x="1022" y="451"/>
                </a:cubicBezTo>
                <a:cubicBezTo>
                  <a:pt x="1022" y="451"/>
                  <a:pt x="1022" y="451"/>
                  <a:pt x="1022" y="451"/>
                </a:cubicBezTo>
                <a:cubicBezTo>
                  <a:pt x="1018" y="455"/>
                  <a:pt x="1014" y="459"/>
                  <a:pt x="1010" y="463"/>
                </a:cubicBezTo>
                <a:cubicBezTo>
                  <a:pt x="1006" y="465"/>
                  <a:pt x="1002" y="468"/>
                  <a:pt x="998" y="470"/>
                </a:cubicBezTo>
                <a:cubicBezTo>
                  <a:pt x="997" y="468"/>
                  <a:pt x="997" y="466"/>
                  <a:pt x="996" y="464"/>
                </a:cubicBezTo>
                <a:close/>
                <a:moveTo>
                  <a:pt x="1009" y="464"/>
                </a:moveTo>
                <a:cubicBezTo>
                  <a:pt x="1005" y="467"/>
                  <a:pt x="1002" y="470"/>
                  <a:pt x="998" y="473"/>
                </a:cubicBezTo>
                <a:cubicBezTo>
                  <a:pt x="998" y="472"/>
                  <a:pt x="998" y="471"/>
                  <a:pt x="998" y="470"/>
                </a:cubicBezTo>
                <a:cubicBezTo>
                  <a:pt x="1001" y="468"/>
                  <a:pt x="1005" y="466"/>
                  <a:pt x="1009" y="464"/>
                </a:cubicBezTo>
                <a:close/>
                <a:moveTo>
                  <a:pt x="1010" y="463"/>
                </a:moveTo>
                <a:cubicBezTo>
                  <a:pt x="1015" y="461"/>
                  <a:pt x="1019" y="459"/>
                  <a:pt x="1023" y="456"/>
                </a:cubicBezTo>
                <a:cubicBezTo>
                  <a:pt x="1023" y="457"/>
                  <a:pt x="1023" y="457"/>
                  <a:pt x="1023" y="457"/>
                </a:cubicBezTo>
                <a:cubicBezTo>
                  <a:pt x="1016" y="463"/>
                  <a:pt x="1007" y="469"/>
                  <a:pt x="998" y="474"/>
                </a:cubicBezTo>
                <a:cubicBezTo>
                  <a:pt x="998" y="474"/>
                  <a:pt x="998" y="474"/>
                  <a:pt x="998" y="474"/>
                </a:cubicBezTo>
                <a:cubicBezTo>
                  <a:pt x="1003" y="470"/>
                  <a:pt x="1007" y="467"/>
                  <a:pt x="1010" y="463"/>
                </a:cubicBezTo>
                <a:close/>
                <a:moveTo>
                  <a:pt x="1023" y="458"/>
                </a:moveTo>
                <a:cubicBezTo>
                  <a:pt x="1035" y="516"/>
                  <a:pt x="1034" y="599"/>
                  <a:pt x="1022" y="710"/>
                </a:cubicBezTo>
                <a:cubicBezTo>
                  <a:pt x="1014" y="707"/>
                  <a:pt x="1007" y="705"/>
                  <a:pt x="1000" y="702"/>
                </a:cubicBezTo>
                <a:cubicBezTo>
                  <a:pt x="1009" y="603"/>
                  <a:pt x="1009" y="529"/>
                  <a:pt x="999" y="475"/>
                </a:cubicBezTo>
                <a:cubicBezTo>
                  <a:pt x="1007" y="469"/>
                  <a:pt x="1016" y="463"/>
                  <a:pt x="1023" y="458"/>
                </a:cubicBezTo>
                <a:close/>
                <a:moveTo>
                  <a:pt x="1023" y="457"/>
                </a:moveTo>
                <a:cubicBezTo>
                  <a:pt x="1027" y="455"/>
                  <a:pt x="1030" y="452"/>
                  <a:pt x="1033" y="450"/>
                </a:cubicBezTo>
                <a:cubicBezTo>
                  <a:pt x="1037" y="447"/>
                  <a:pt x="1042" y="444"/>
                  <a:pt x="1046" y="441"/>
                </a:cubicBezTo>
                <a:cubicBezTo>
                  <a:pt x="1059" y="504"/>
                  <a:pt x="1058" y="593"/>
                  <a:pt x="1041" y="716"/>
                </a:cubicBezTo>
                <a:cubicBezTo>
                  <a:pt x="1034" y="714"/>
                  <a:pt x="1028" y="712"/>
                  <a:pt x="1022" y="710"/>
                </a:cubicBezTo>
                <a:cubicBezTo>
                  <a:pt x="1035" y="599"/>
                  <a:pt x="1035" y="516"/>
                  <a:pt x="1023" y="457"/>
                </a:cubicBezTo>
                <a:close/>
                <a:moveTo>
                  <a:pt x="1045" y="439"/>
                </a:moveTo>
                <a:cubicBezTo>
                  <a:pt x="1046" y="438"/>
                  <a:pt x="1046" y="438"/>
                  <a:pt x="1046" y="438"/>
                </a:cubicBezTo>
                <a:cubicBezTo>
                  <a:pt x="1051" y="435"/>
                  <a:pt x="1055" y="433"/>
                  <a:pt x="1060" y="430"/>
                </a:cubicBezTo>
                <a:cubicBezTo>
                  <a:pt x="1056" y="433"/>
                  <a:pt x="1051" y="437"/>
                  <a:pt x="1046" y="440"/>
                </a:cubicBezTo>
                <a:cubicBezTo>
                  <a:pt x="1046" y="440"/>
                  <a:pt x="1046" y="439"/>
                  <a:pt x="1045" y="439"/>
                </a:cubicBezTo>
                <a:close/>
                <a:moveTo>
                  <a:pt x="1047" y="437"/>
                </a:moveTo>
                <a:cubicBezTo>
                  <a:pt x="1051" y="433"/>
                  <a:pt x="1055" y="429"/>
                  <a:pt x="1058" y="425"/>
                </a:cubicBezTo>
                <a:cubicBezTo>
                  <a:pt x="1062" y="424"/>
                  <a:pt x="1065" y="422"/>
                  <a:pt x="1069" y="420"/>
                </a:cubicBezTo>
                <a:cubicBezTo>
                  <a:pt x="1069" y="421"/>
                  <a:pt x="1069" y="421"/>
                  <a:pt x="1069" y="422"/>
                </a:cubicBezTo>
                <a:cubicBezTo>
                  <a:pt x="1067" y="424"/>
                  <a:pt x="1065" y="426"/>
                  <a:pt x="1063" y="427"/>
                </a:cubicBezTo>
                <a:cubicBezTo>
                  <a:pt x="1058" y="431"/>
                  <a:pt x="1053" y="434"/>
                  <a:pt x="1047" y="437"/>
                </a:cubicBezTo>
                <a:close/>
                <a:moveTo>
                  <a:pt x="1070" y="422"/>
                </a:moveTo>
                <a:cubicBezTo>
                  <a:pt x="1070" y="423"/>
                  <a:pt x="1070" y="423"/>
                  <a:pt x="1070" y="423"/>
                </a:cubicBezTo>
                <a:cubicBezTo>
                  <a:pt x="1069" y="424"/>
                  <a:pt x="1067" y="425"/>
                  <a:pt x="1066" y="425"/>
                </a:cubicBezTo>
                <a:cubicBezTo>
                  <a:pt x="1067" y="424"/>
                  <a:pt x="1068" y="423"/>
                  <a:pt x="1070" y="422"/>
                </a:cubicBezTo>
                <a:close/>
                <a:moveTo>
                  <a:pt x="1069" y="420"/>
                </a:moveTo>
                <a:cubicBezTo>
                  <a:pt x="1071" y="419"/>
                  <a:pt x="1073" y="418"/>
                  <a:pt x="1075" y="417"/>
                </a:cubicBezTo>
                <a:cubicBezTo>
                  <a:pt x="1073" y="418"/>
                  <a:pt x="1072" y="420"/>
                  <a:pt x="1070" y="421"/>
                </a:cubicBezTo>
                <a:cubicBezTo>
                  <a:pt x="1070" y="421"/>
                  <a:pt x="1070" y="420"/>
                  <a:pt x="1069" y="420"/>
                </a:cubicBezTo>
                <a:close/>
                <a:moveTo>
                  <a:pt x="1069" y="419"/>
                </a:moveTo>
                <a:cubicBezTo>
                  <a:pt x="1069" y="417"/>
                  <a:pt x="1068" y="415"/>
                  <a:pt x="1068" y="413"/>
                </a:cubicBezTo>
                <a:cubicBezTo>
                  <a:pt x="1068" y="412"/>
                  <a:pt x="1068" y="412"/>
                  <a:pt x="1069" y="411"/>
                </a:cubicBezTo>
                <a:cubicBezTo>
                  <a:pt x="1076" y="408"/>
                  <a:pt x="1082" y="405"/>
                  <a:pt x="1089" y="402"/>
                </a:cubicBezTo>
                <a:cubicBezTo>
                  <a:pt x="1085" y="407"/>
                  <a:pt x="1081" y="411"/>
                  <a:pt x="1076" y="416"/>
                </a:cubicBezTo>
                <a:cubicBezTo>
                  <a:pt x="1074" y="417"/>
                  <a:pt x="1072" y="418"/>
                  <a:pt x="1069" y="419"/>
                </a:cubicBezTo>
                <a:close/>
                <a:moveTo>
                  <a:pt x="1069" y="411"/>
                </a:moveTo>
                <a:cubicBezTo>
                  <a:pt x="1072" y="406"/>
                  <a:pt x="1074" y="402"/>
                  <a:pt x="1077" y="398"/>
                </a:cubicBezTo>
                <a:cubicBezTo>
                  <a:pt x="1081" y="396"/>
                  <a:pt x="1086" y="394"/>
                  <a:pt x="1090" y="392"/>
                </a:cubicBezTo>
                <a:cubicBezTo>
                  <a:pt x="1090" y="394"/>
                  <a:pt x="1091" y="396"/>
                  <a:pt x="1092" y="398"/>
                </a:cubicBezTo>
                <a:cubicBezTo>
                  <a:pt x="1091" y="399"/>
                  <a:pt x="1090" y="400"/>
                  <a:pt x="1090" y="401"/>
                </a:cubicBezTo>
                <a:cubicBezTo>
                  <a:pt x="1083" y="404"/>
                  <a:pt x="1076" y="407"/>
                  <a:pt x="1069" y="411"/>
                </a:cubicBezTo>
                <a:close/>
                <a:moveTo>
                  <a:pt x="1092" y="399"/>
                </a:moveTo>
                <a:cubicBezTo>
                  <a:pt x="1092" y="399"/>
                  <a:pt x="1092" y="400"/>
                  <a:pt x="1092" y="400"/>
                </a:cubicBezTo>
                <a:cubicBezTo>
                  <a:pt x="1092" y="400"/>
                  <a:pt x="1091" y="400"/>
                  <a:pt x="1091" y="401"/>
                </a:cubicBezTo>
                <a:cubicBezTo>
                  <a:pt x="1091" y="400"/>
                  <a:pt x="1091" y="400"/>
                  <a:pt x="1092" y="399"/>
                </a:cubicBezTo>
                <a:close/>
                <a:moveTo>
                  <a:pt x="1092" y="398"/>
                </a:moveTo>
                <a:cubicBezTo>
                  <a:pt x="1091" y="396"/>
                  <a:pt x="1091" y="394"/>
                  <a:pt x="1090" y="392"/>
                </a:cubicBezTo>
                <a:cubicBezTo>
                  <a:pt x="1093" y="391"/>
                  <a:pt x="1096" y="390"/>
                  <a:pt x="1099" y="389"/>
                </a:cubicBezTo>
                <a:cubicBezTo>
                  <a:pt x="1097" y="392"/>
                  <a:pt x="1094" y="395"/>
                  <a:pt x="1092" y="398"/>
                </a:cubicBezTo>
                <a:close/>
                <a:moveTo>
                  <a:pt x="1090" y="392"/>
                </a:moveTo>
                <a:cubicBezTo>
                  <a:pt x="1089" y="389"/>
                  <a:pt x="1088" y="386"/>
                  <a:pt x="1087" y="383"/>
                </a:cubicBezTo>
                <a:cubicBezTo>
                  <a:pt x="1094" y="380"/>
                  <a:pt x="1100" y="377"/>
                  <a:pt x="1106" y="375"/>
                </a:cubicBezTo>
                <a:cubicBezTo>
                  <a:pt x="1104" y="379"/>
                  <a:pt x="1102" y="384"/>
                  <a:pt x="1099" y="388"/>
                </a:cubicBezTo>
                <a:cubicBezTo>
                  <a:pt x="1096" y="389"/>
                  <a:pt x="1093" y="390"/>
                  <a:pt x="1090" y="392"/>
                </a:cubicBezTo>
                <a:close/>
                <a:moveTo>
                  <a:pt x="1087" y="382"/>
                </a:moveTo>
                <a:cubicBezTo>
                  <a:pt x="1087" y="382"/>
                  <a:pt x="1087" y="382"/>
                  <a:pt x="1087" y="382"/>
                </a:cubicBezTo>
                <a:cubicBezTo>
                  <a:pt x="1086" y="381"/>
                  <a:pt x="1085" y="379"/>
                  <a:pt x="1085" y="377"/>
                </a:cubicBezTo>
                <a:cubicBezTo>
                  <a:pt x="1085" y="375"/>
                  <a:pt x="1086" y="373"/>
                  <a:pt x="1086" y="371"/>
                </a:cubicBezTo>
                <a:cubicBezTo>
                  <a:pt x="1094" y="368"/>
                  <a:pt x="1102" y="366"/>
                  <a:pt x="1108" y="363"/>
                </a:cubicBezTo>
                <a:cubicBezTo>
                  <a:pt x="1109" y="364"/>
                  <a:pt x="1109" y="365"/>
                  <a:pt x="1110" y="367"/>
                </a:cubicBezTo>
                <a:cubicBezTo>
                  <a:pt x="1109" y="369"/>
                  <a:pt x="1108" y="372"/>
                  <a:pt x="1107" y="374"/>
                </a:cubicBezTo>
                <a:cubicBezTo>
                  <a:pt x="1100" y="377"/>
                  <a:pt x="1094" y="379"/>
                  <a:pt x="1087" y="382"/>
                </a:cubicBezTo>
                <a:close/>
                <a:moveTo>
                  <a:pt x="1110" y="367"/>
                </a:moveTo>
                <a:cubicBezTo>
                  <a:pt x="1111" y="369"/>
                  <a:pt x="1112" y="370"/>
                  <a:pt x="1112" y="372"/>
                </a:cubicBezTo>
                <a:cubicBezTo>
                  <a:pt x="1111" y="373"/>
                  <a:pt x="1109" y="373"/>
                  <a:pt x="1107" y="374"/>
                </a:cubicBezTo>
                <a:cubicBezTo>
                  <a:pt x="1108" y="372"/>
                  <a:pt x="1109" y="370"/>
                  <a:pt x="1110" y="367"/>
                </a:cubicBezTo>
                <a:close/>
                <a:moveTo>
                  <a:pt x="1110" y="366"/>
                </a:moveTo>
                <a:cubicBezTo>
                  <a:pt x="1110" y="365"/>
                  <a:pt x="1109" y="364"/>
                  <a:pt x="1109" y="363"/>
                </a:cubicBezTo>
                <a:cubicBezTo>
                  <a:pt x="1110" y="362"/>
                  <a:pt x="1111" y="362"/>
                  <a:pt x="1112" y="362"/>
                </a:cubicBezTo>
                <a:cubicBezTo>
                  <a:pt x="1111" y="363"/>
                  <a:pt x="1111" y="365"/>
                  <a:pt x="1110" y="366"/>
                </a:cubicBezTo>
                <a:close/>
                <a:moveTo>
                  <a:pt x="1109" y="362"/>
                </a:moveTo>
                <a:cubicBezTo>
                  <a:pt x="1107" y="359"/>
                  <a:pt x="1105" y="356"/>
                  <a:pt x="1104" y="352"/>
                </a:cubicBezTo>
                <a:cubicBezTo>
                  <a:pt x="1108" y="351"/>
                  <a:pt x="1111" y="350"/>
                  <a:pt x="1115" y="348"/>
                </a:cubicBezTo>
                <a:cubicBezTo>
                  <a:pt x="1114" y="353"/>
                  <a:pt x="1113" y="357"/>
                  <a:pt x="1112" y="361"/>
                </a:cubicBezTo>
                <a:cubicBezTo>
                  <a:pt x="1111" y="362"/>
                  <a:pt x="1110" y="362"/>
                  <a:pt x="1109" y="362"/>
                </a:cubicBezTo>
                <a:close/>
                <a:moveTo>
                  <a:pt x="1103" y="352"/>
                </a:moveTo>
                <a:cubicBezTo>
                  <a:pt x="1101" y="348"/>
                  <a:pt x="1099" y="345"/>
                  <a:pt x="1097" y="341"/>
                </a:cubicBezTo>
                <a:cubicBezTo>
                  <a:pt x="1105" y="339"/>
                  <a:pt x="1105" y="339"/>
                  <a:pt x="1105" y="339"/>
                </a:cubicBezTo>
                <a:cubicBezTo>
                  <a:pt x="1109" y="337"/>
                  <a:pt x="1113" y="336"/>
                  <a:pt x="1117" y="335"/>
                </a:cubicBezTo>
                <a:cubicBezTo>
                  <a:pt x="1117" y="339"/>
                  <a:pt x="1116" y="343"/>
                  <a:pt x="1115" y="348"/>
                </a:cubicBezTo>
                <a:cubicBezTo>
                  <a:pt x="1111" y="349"/>
                  <a:pt x="1107" y="351"/>
                  <a:pt x="1103" y="352"/>
                </a:cubicBezTo>
                <a:close/>
                <a:moveTo>
                  <a:pt x="1117" y="334"/>
                </a:moveTo>
                <a:cubicBezTo>
                  <a:pt x="1113" y="336"/>
                  <a:pt x="1109" y="337"/>
                  <a:pt x="1105" y="338"/>
                </a:cubicBezTo>
                <a:cubicBezTo>
                  <a:pt x="1097" y="341"/>
                  <a:pt x="1097" y="341"/>
                  <a:pt x="1097" y="341"/>
                </a:cubicBezTo>
                <a:cubicBezTo>
                  <a:pt x="1094" y="337"/>
                  <a:pt x="1092" y="334"/>
                  <a:pt x="1089" y="331"/>
                </a:cubicBezTo>
                <a:cubicBezTo>
                  <a:pt x="1097" y="328"/>
                  <a:pt x="1105" y="325"/>
                  <a:pt x="1116" y="322"/>
                </a:cubicBezTo>
                <a:cubicBezTo>
                  <a:pt x="1116" y="322"/>
                  <a:pt x="1117" y="322"/>
                  <a:pt x="1117" y="323"/>
                </a:cubicBezTo>
                <a:cubicBezTo>
                  <a:pt x="1117" y="326"/>
                  <a:pt x="1117" y="330"/>
                  <a:pt x="1117" y="334"/>
                </a:cubicBezTo>
                <a:close/>
                <a:moveTo>
                  <a:pt x="1116" y="321"/>
                </a:moveTo>
                <a:cubicBezTo>
                  <a:pt x="1113" y="317"/>
                  <a:pt x="1110" y="314"/>
                  <a:pt x="1107" y="310"/>
                </a:cubicBezTo>
                <a:cubicBezTo>
                  <a:pt x="1110" y="309"/>
                  <a:pt x="1112" y="309"/>
                  <a:pt x="1115" y="308"/>
                </a:cubicBezTo>
                <a:cubicBezTo>
                  <a:pt x="1116" y="312"/>
                  <a:pt x="1116" y="317"/>
                  <a:pt x="1117" y="321"/>
                </a:cubicBezTo>
                <a:lnTo>
                  <a:pt x="1116" y="321"/>
                </a:lnTo>
                <a:close/>
                <a:moveTo>
                  <a:pt x="1106" y="310"/>
                </a:moveTo>
                <a:cubicBezTo>
                  <a:pt x="1103" y="306"/>
                  <a:pt x="1099" y="303"/>
                  <a:pt x="1095" y="300"/>
                </a:cubicBezTo>
                <a:cubicBezTo>
                  <a:pt x="1100" y="299"/>
                  <a:pt x="1105" y="297"/>
                  <a:pt x="1110" y="295"/>
                </a:cubicBezTo>
                <a:cubicBezTo>
                  <a:pt x="1111" y="297"/>
                  <a:pt x="1113" y="298"/>
                  <a:pt x="1114" y="300"/>
                </a:cubicBezTo>
                <a:cubicBezTo>
                  <a:pt x="1114" y="302"/>
                  <a:pt x="1115" y="305"/>
                  <a:pt x="1115" y="307"/>
                </a:cubicBezTo>
                <a:cubicBezTo>
                  <a:pt x="1112" y="308"/>
                  <a:pt x="1109" y="309"/>
                  <a:pt x="1106" y="310"/>
                </a:cubicBezTo>
                <a:close/>
                <a:moveTo>
                  <a:pt x="1106" y="310"/>
                </a:moveTo>
                <a:cubicBezTo>
                  <a:pt x="1098" y="313"/>
                  <a:pt x="1091" y="315"/>
                  <a:pt x="1084" y="317"/>
                </a:cubicBezTo>
                <a:cubicBezTo>
                  <a:pt x="1082" y="314"/>
                  <a:pt x="1079" y="310"/>
                  <a:pt x="1077" y="306"/>
                </a:cubicBezTo>
                <a:cubicBezTo>
                  <a:pt x="1083" y="304"/>
                  <a:pt x="1088" y="302"/>
                  <a:pt x="1094" y="300"/>
                </a:cubicBezTo>
                <a:cubicBezTo>
                  <a:pt x="1098" y="303"/>
                  <a:pt x="1102" y="307"/>
                  <a:pt x="1106" y="310"/>
                </a:cubicBezTo>
                <a:close/>
                <a:moveTo>
                  <a:pt x="1084" y="318"/>
                </a:moveTo>
                <a:cubicBezTo>
                  <a:pt x="1082" y="318"/>
                  <a:pt x="1080" y="319"/>
                  <a:pt x="1078" y="319"/>
                </a:cubicBezTo>
                <a:cubicBezTo>
                  <a:pt x="1075" y="316"/>
                  <a:pt x="1071" y="313"/>
                  <a:pt x="1067" y="310"/>
                </a:cubicBezTo>
                <a:cubicBezTo>
                  <a:pt x="1070" y="309"/>
                  <a:pt x="1073" y="308"/>
                  <a:pt x="1077" y="306"/>
                </a:cubicBezTo>
                <a:cubicBezTo>
                  <a:pt x="1079" y="310"/>
                  <a:pt x="1081" y="314"/>
                  <a:pt x="1084" y="318"/>
                </a:cubicBezTo>
                <a:close/>
                <a:moveTo>
                  <a:pt x="1078" y="320"/>
                </a:moveTo>
                <a:cubicBezTo>
                  <a:pt x="1068" y="323"/>
                  <a:pt x="1059" y="326"/>
                  <a:pt x="1051" y="329"/>
                </a:cubicBezTo>
                <a:cubicBezTo>
                  <a:pt x="1051" y="329"/>
                  <a:pt x="1051" y="329"/>
                  <a:pt x="1050" y="329"/>
                </a:cubicBezTo>
                <a:cubicBezTo>
                  <a:pt x="1048" y="325"/>
                  <a:pt x="1046" y="322"/>
                  <a:pt x="1044" y="318"/>
                </a:cubicBezTo>
                <a:cubicBezTo>
                  <a:pt x="1051" y="316"/>
                  <a:pt x="1058" y="313"/>
                  <a:pt x="1066" y="310"/>
                </a:cubicBezTo>
                <a:cubicBezTo>
                  <a:pt x="1070" y="313"/>
                  <a:pt x="1074" y="316"/>
                  <a:pt x="1078" y="320"/>
                </a:cubicBezTo>
                <a:close/>
                <a:moveTo>
                  <a:pt x="1044" y="318"/>
                </a:moveTo>
                <a:cubicBezTo>
                  <a:pt x="1043" y="316"/>
                  <a:pt x="1041" y="314"/>
                  <a:pt x="1040" y="312"/>
                </a:cubicBezTo>
                <a:cubicBezTo>
                  <a:pt x="1046" y="309"/>
                  <a:pt x="1052" y="307"/>
                  <a:pt x="1057" y="305"/>
                </a:cubicBezTo>
                <a:cubicBezTo>
                  <a:pt x="1060" y="306"/>
                  <a:pt x="1063" y="308"/>
                  <a:pt x="1065" y="310"/>
                </a:cubicBezTo>
                <a:cubicBezTo>
                  <a:pt x="1058" y="312"/>
                  <a:pt x="1051" y="315"/>
                  <a:pt x="1044" y="318"/>
                </a:cubicBezTo>
                <a:close/>
                <a:moveTo>
                  <a:pt x="1043" y="318"/>
                </a:moveTo>
                <a:cubicBezTo>
                  <a:pt x="1042" y="318"/>
                  <a:pt x="1040" y="319"/>
                  <a:pt x="1038" y="320"/>
                </a:cubicBezTo>
                <a:cubicBezTo>
                  <a:pt x="1036" y="318"/>
                  <a:pt x="1033" y="317"/>
                  <a:pt x="1031" y="315"/>
                </a:cubicBezTo>
                <a:cubicBezTo>
                  <a:pt x="1034" y="314"/>
                  <a:pt x="1037" y="313"/>
                  <a:pt x="1040" y="312"/>
                </a:cubicBezTo>
                <a:cubicBezTo>
                  <a:pt x="1041" y="314"/>
                  <a:pt x="1042" y="316"/>
                  <a:pt x="1043" y="318"/>
                </a:cubicBezTo>
                <a:close/>
                <a:moveTo>
                  <a:pt x="1030" y="315"/>
                </a:moveTo>
                <a:cubicBezTo>
                  <a:pt x="1025" y="312"/>
                  <a:pt x="1019" y="310"/>
                  <a:pt x="1013" y="308"/>
                </a:cubicBezTo>
                <a:cubicBezTo>
                  <a:pt x="1019" y="305"/>
                  <a:pt x="1026" y="302"/>
                  <a:pt x="1033" y="299"/>
                </a:cubicBezTo>
                <a:cubicBezTo>
                  <a:pt x="1035" y="303"/>
                  <a:pt x="1037" y="307"/>
                  <a:pt x="1040" y="311"/>
                </a:cubicBezTo>
                <a:cubicBezTo>
                  <a:pt x="1036" y="313"/>
                  <a:pt x="1033" y="314"/>
                  <a:pt x="1030" y="315"/>
                </a:cubicBezTo>
                <a:close/>
                <a:moveTo>
                  <a:pt x="1030" y="315"/>
                </a:moveTo>
                <a:cubicBezTo>
                  <a:pt x="1022" y="318"/>
                  <a:pt x="1015" y="321"/>
                  <a:pt x="1009" y="324"/>
                </a:cubicBezTo>
                <a:cubicBezTo>
                  <a:pt x="1007" y="321"/>
                  <a:pt x="1005" y="317"/>
                  <a:pt x="1003" y="313"/>
                </a:cubicBezTo>
                <a:cubicBezTo>
                  <a:pt x="1006" y="311"/>
                  <a:pt x="1009" y="310"/>
                  <a:pt x="1012" y="308"/>
                </a:cubicBezTo>
                <a:cubicBezTo>
                  <a:pt x="1018" y="310"/>
                  <a:pt x="1024" y="313"/>
                  <a:pt x="1030" y="315"/>
                </a:cubicBezTo>
                <a:close/>
                <a:moveTo>
                  <a:pt x="1003" y="313"/>
                </a:moveTo>
                <a:cubicBezTo>
                  <a:pt x="1001" y="310"/>
                  <a:pt x="1000" y="307"/>
                  <a:pt x="999" y="305"/>
                </a:cubicBezTo>
                <a:cubicBezTo>
                  <a:pt x="1003" y="306"/>
                  <a:pt x="1008" y="307"/>
                  <a:pt x="1012" y="308"/>
                </a:cubicBezTo>
                <a:cubicBezTo>
                  <a:pt x="1009" y="310"/>
                  <a:pt x="1006" y="311"/>
                  <a:pt x="1003" y="313"/>
                </a:cubicBezTo>
                <a:close/>
                <a:moveTo>
                  <a:pt x="1002" y="313"/>
                </a:moveTo>
                <a:cubicBezTo>
                  <a:pt x="997" y="315"/>
                  <a:pt x="992" y="318"/>
                  <a:pt x="987" y="320"/>
                </a:cubicBezTo>
                <a:cubicBezTo>
                  <a:pt x="983" y="319"/>
                  <a:pt x="977" y="318"/>
                  <a:pt x="972" y="317"/>
                </a:cubicBezTo>
                <a:cubicBezTo>
                  <a:pt x="979" y="312"/>
                  <a:pt x="986" y="308"/>
                  <a:pt x="993" y="304"/>
                </a:cubicBezTo>
                <a:cubicBezTo>
                  <a:pt x="995" y="304"/>
                  <a:pt x="997" y="304"/>
                  <a:pt x="998" y="305"/>
                </a:cubicBezTo>
                <a:cubicBezTo>
                  <a:pt x="999" y="307"/>
                  <a:pt x="1001" y="310"/>
                  <a:pt x="1002" y="313"/>
                </a:cubicBezTo>
                <a:close/>
                <a:moveTo>
                  <a:pt x="987" y="321"/>
                </a:moveTo>
                <a:cubicBezTo>
                  <a:pt x="982" y="323"/>
                  <a:pt x="977" y="326"/>
                  <a:pt x="973" y="328"/>
                </a:cubicBezTo>
                <a:cubicBezTo>
                  <a:pt x="971" y="325"/>
                  <a:pt x="970" y="322"/>
                  <a:pt x="968" y="319"/>
                </a:cubicBezTo>
                <a:cubicBezTo>
                  <a:pt x="969" y="318"/>
                  <a:pt x="970" y="318"/>
                  <a:pt x="972" y="317"/>
                </a:cubicBezTo>
                <a:cubicBezTo>
                  <a:pt x="977" y="318"/>
                  <a:pt x="982" y="319"/>
                  <a:pt x="987" y="321"/>
                </a:cubicBezTo>
                <a:close/>
                <a:moveTo>
                  <a:pt x="968" y="319"/>
                </a:moveTo>
                <a:cubicBezTo>
                  <a:pt x="968" y="318"/>
                  <a:pt x="968" y="317"/>
                  <a:pt x="967" y="316"/>
                </a:cubicBezTo>
                <a:cubicBezTo>
                  <a:pt x="969" y="317"/>
                  <a:pt x="970" y="317"/>
                  <a:pt x="971" y="317"/>
                </a:cubicBezTo>
                <a:cubicBezTo>
                  <a:pt x="970" y="317"/>
                  <a:pt x="969" y="318"/>
                  <a:pt x="968" y="319"/>
                </a:cubicBezTo>
                <a:close/>
                <a:moveTo>
                  <a:pt x="972" y="329"/>
                </a:moveTo>
                <a:cubicBezTo>
                  <a:pt x="970" y="330"/>
                  <a:pt x="967" y="332"/>
                  <a:pt x="965" y="333"/>
                </a:cubicBezTo>
                <a:cubicBezTo>
                  <a:pt x="961" y="332"/>
                  <a:pt x="957" y="331"/>
                  <a:pt x="953" y="330"/>
                </a:cubicBezTo>
                <a:cubicBezTo>
                  <a:pt x="957" y="326"/>
                  <a:pt x="963" y="323"/>
                  <a:pt x="968" y="319"/>
                </a:cubicBezTo>
                <a:cubicBezTo>
                  <a:pt x="969" y="322"/>
                  <a:pt x="971" y="325"/>
                  <a:pt x="972" y="329"/>
                </a:cubicBezTo>
                <a:close/>
                <a:moveTo>
                  <a:pt x="965" y="334"/>
                </a:moveTo>
                <a:cubicBezTo>
                  <a:pt x="969" y="335"/>
                  <a:pt x="973" y="337"/>
                  <a:pt x="977" y="339"/>
                </a:cubicBezTo>
                <a:cubicBezTo>
                  <a:pt x="978" y="339"/>
                  <a:pt x="978" y="339"/>
                  <a:pt x="978" y="339"/>
                </a:cubicBezTo>
                <a:cubicBezTo>
                  <a:pt x="970" y="343"/>
                  <a:pt x="963" y="347"/>
                  <a:pt x="957" y="351"/>
                </a:cubicBezTo>
                <a:cubicBezTo>
                  <a:pt x="953" y="349"/>
                  <a:pt x="950" y="347"/>
                  <a:pt x="946" y="346"/>
                </a:cubicBezTo>
                <a:cubicBezTo>
                  <a:pt x="952" y="342"/>
                  <a:pt x="958" y="338"/>
                  <a:pt x="965" y="334"/>
                </a:cubicBezTo>
                <a:close/>
                <a:moveTo>
                  <a:pt x="956" y="351"/>
                </a:moveTo>
                <a:cubicBezTo>
                  <a:pt x="954" y="352"/>
                  <a:pt x="951" y="354"/>
                  <a:pt x="949" y="356"/>
                </a:cubicBezTo>
                <a:cubicBezTo>
                  <a:pt x="947" y="353"/>
                  <a:pt x="946" y="350"/>
                  <a:pt x="945" y="347"/>
                </a:cubicBezTo>
                <a:cubicBezTo>
                  <a:pt x="945" y="346"/>
                  <a:pt x="945" y="346"/>
                  <a:pt x="945" y="346"/>
                </a:cubicBezTo>
                <a:cubicBezTo>
                  <a:pt x="949" y="348"/>
                  <a:pt x="953" y="349"/>
                  <a:pt x="956" y="351"/>
                </a:cubicBezTo>
                <a:close/>
                <a:moveTo>
                  <a:pt x="948" y="356"/>
                </a:moveTo>
                <a:cubicBezTo>
                  <a:pt x="944" y="359"/>
                  <a:pt x="939" y="362"/>
                  <a:pt x="935" y="365"/>
                </a:cubicBezTo>
                <a:cubicBezTo>
                  <a:pt x="935" y="365"/>
                  <a:pt x="935" y="365"/>
                  <a:pt x="935" y="365"/>
                </a:cubicBezTo>
                <a:cubicBezTo>
                  <a:pt x="932" y="363"/>
                  <a:pt x="929" y="362"/>
                  <a:pt x="927" y="361"/>
                </a:cubicBezTo>
                <a:cubicBezTo>
                  <a:pt x="932" y="356"/>
                  <a:pt x="938" y="352"/>
                  <a:pt x="944" y="347"/>
                </a:cubicBezTo>
                <a:cubicBezTo>
                  <a:pt x="945" y="350"/>
                  <a:pt x="947" y="353"/>
                  <a:pt x="948" y="356"/>
                </a:cubicBezTo>
                <a:close/>
                <a:moveTo>
                  <a:pt x="935" y="365"/>
                </a:moveTo>
                <a:cubicBezTo>
                  <a:pt x="936" y="366"/>
                  <a:pt x="936" y="366"/>
                  <a:pt x="937" y="367"/>
                </a:cubicBezTo>
                <a:cubicBezTo>
                  <a:pt x="932" y="370"/>
                  <a:pt x="926" y="373"/>
                  <a:pt x="921" y="377"/>
                </a:cubicBezTo>
                <a:cubicBezTo>
                  <a:pt x="921" y="375"/>
                  <a:pt x="921" y="375"/>
                  <a:pt x="921" y="375"/>
                </a:cubicBezTo>
                <a:cubicBezTo>
                  <a:pt x="925" y="372"/>
                  <a:pt x="930" y="369"/>
                  <a:pt x="935" y="365"/>
                </a:cubicBezTo>
                <a:close/>
                <a:moveTo>
                  <a:pt x="938" y="367"/>
                </a:moveTo>
                <a:cubicBezTo>
                  <a:pt x="941" y="369"/>
                  <a:pt x="944" y="371"/>
                  <a:pt x="947" y="373"/>
                </a:cubicBezTo>
                <a:cubicBezTo>
                  <a:pt x="939" y="377"/>
                  <a:pt x="932" y="381"/>
                  <a:pt x="925" y="385"/>
                </a:cubicBezTo>
                <a:cubicBezTo>
                  <a:pt x="924" y="382"/>
                  <a:pt x="922" y="379"/>
                  <a:pt x="921" y="377"/>
                </a:cubicBezTo>
                <a:cubicBezTo>
                  <a:pt x="926" y="374"/>
                  <a:pt x="932" y="370"/>
                  <a:pt x="938" y="367"/>
                </a:cubicBezTo>
                <a:close/>
                <a:moveTo>
                  <a:pt x="927" y="389"/>
                </a:moveTo>
                <a:cubicBezTo>
                  <a:pt x="926" y="388"/>
                  <a:pt x="924" y="387"/>
                  <a:pt x="923" y="386"/>
                </a:cubicBezTo>
                <a:cubicBezTo>
                  <a:pt x="924" y="386"/>
                  <a:pt x="924" y="386"/>
                  <a:pt x="925" y="385"/>
                </a:cubicBezTo>
                <a:cubicBezTo>
                  <a:pt x="925" y="387"/>
                  <a:pt x="926" y="388"/>
                  <a:pt x="927" y="389"/>
                </a:cubicBezTo>
                <a:close/>
                <a:moveTo>
                  <a:pt x="925" y="385"/>
                </a:moveTo>
                <a:cubicBezTo>
                  <a:pt x="932" y="381"/>
                  <a:pt x="939" y="377"/>
                  <a:pt x="947" y="373"/>
                </a:cubicBezTo>
                <a:cubicBezTo>
                  <a:pt x="950" y="376"/>
                  <a:pt x="953" y="378"/>
                  <a:pt x="956" y="381"/>
                </a:cubicBezTo>
                <a:cubicBezTo>
                  <a:pt x="947" y="385"/>
                  <a:pt x="939" y="389"/>
                  <a:pt x="931" y="393"/>
                </a:cubicBezTo>
                <a:cubicBezTo>
                  <a:pt x="931" y="393"/>
                  <a:pt x="931" y="393"/>
                  <a:pt x="931" y="393"/>
                </a:cubicBezTo>
                <a:cubicBezTo>
                  <a:pt x="930" y="392"/>
                  <a:pt x="929" y="391"/>
                  <a:pt x="928" y="390"/>
                </a:cubicBezTo>
                <a:cubicBezTo>
                  <a:pt x="927" y="388"/>
                  <a:pt x="926" y="387"/>
                  <a:pt x="925" y="385"/>
                </a:cubicBezTo>
                <a:close/>
                <a:moveTo>
                  <a:pt x="931" y="394"/>
                </a:moveTo>
                <a:cubicBezTo>
                  <a:pt x="930" y="394"/>
                  <a:pt x="930" y="394"/>
                  <a:pt x="930" y="394"/>
                </a:cubicBezTo>
                <a:cubicBezTo>
                  <a:pt x="929" y="393"/>
                  <a:pt x="929" y="392"/>
                  <a:pt x="929" y="391"/>
                </a:cubicBezTo>
                <a:cubicBezTo>
                  <a:pt x="929" y="392"/>
                  <a:pt x="930" y="393"/>
                  <a:pt x="931" y="394"/>
                </a:cubicBezTo>
                <a:close/>
                <a:moveTo>
                  <a:pt x="934" y="403"/>
                </a:moveTo>
                <a:cubicBezTo>
                  <a:pt x="927" y="407"/>
                  <a:pt x="920" y="410"/>
                  <a:pt x="913" y="414"/>
                </a:cubicBezTo>
                <a:cubicBezTo>
                  <a:pt x="911" y="412"/>
                  <a:pt x="909" y="409"/>
                  <a:pt x="907" y="407"/>
                </a:cubicBezTo>
                <a:cubicBezTo>
                  <a:pt x="914" y="403"/>
                  <a:pt x="922" y="399"/>
                  <a:pt x="930" y="395"/>
                </a:cubicBezTo>
                <a:cubicBezTo>
                  <a:pt x="931" y="398"/>
                  <a:pt x="933" y="401"/>
                  <a:pt x="934" y="403"/>
                </a:cubicBezTo>
                <a:close/>
                <a:moveTo>
                  <a:pt x="919" y="423"/>
                </a:moveTo>
                <a:cubicBezTo>
                  <a:pt x="916" y="425"/>
                  <a:pt x="912" y="427"/>
                  <a:pt x="909" y="429"/>
                </a:cubicBezTo>
                <a:cubicBezTo>
                  <a:pt x="909" y="428"/>
                  <a:pt x="909" y="427"/>
                  <a:pt x="909" y="427"/>
                </a:cubicBezTo>
                <a:cubicBezTo>
                  <a:pt x="909" y="427"/>
                  <a:pt x="909" y="427"/>
                  <a:pt x="909" y="427"/>
                </a:cubicBezTo>
                <a:cubicBezTo>
                  <a:pt x="909" y="427"/>
                  <a:pt x="909" y="427"/>
                  <a:pt x="909" y="427"/>
                </a:cubicBezTo>
                <a:cubicBezTo>
                  <a:pt x="907" y="424"/>
                  <a:pt x="906" y="422"/>
                  <a:pt x="905" y="419"/>
                </a:cubicBezTo>
                <a:cubicBezTo>
                  <a:pt x="907" y="418"/>
                  <a:pt x="910" y="416"/>
                  <a:pt x="913" y="415"/>
                </a:cubicBezTo>
                <a:cubicBezTo>
                  <a:pt x="915" y="417"/>
                  <a:pt x="917" y="420"/>
                  <a:pt x="919" y="423"/>
                </a:cubicBezTo>
                <a:close/>
                <a:moveTo>
                  <a:pt x="920" y="424"/>
                </a:moveTo>
                <a:cubicBezTo>
                  <a:pt x="921" y="427"/>
                  <a:pt x="923" y="430"/>
                  <a:pt x="925" y="433"/>
                </a:cubicBezTo>
                <a:cubicBezTo>
                  <a:pt x="919" y="436"/>
                  <a:pt x="913" y="438"/>
                  <a:pt x="908" y="441"/>
                </a:cubicBezTo>
                <a:cubicBezTo>
                  <a:pt x="908" y="437"/>
                  <a:pt x="909" y="433"/>
                  <a:pt x="909" y="429"/>
                </a:cubicBezTo>
                <a:cubicBezTo>
                  <a:pt x="912" y="427"/>
                  <a:pt x="916" y="426"/>
                  <a:pt x="920" y="424"/>
                </a:cubicBezTo>
                <a:close/>
                <a:moveTo>
                  <a:pt x="907" y="441"/>
                </a:moveTo>
                <a:cubicBezTo>
                  <a:pt x="905" y="442"/>
                  <a:pt x="902" y="443"/>
                  <a:pt x="900" y="445"/>
                </a:cubicBezTo>
                <a:cubicBezTo>
                  <a:pt x="898" y="442"/>
                  <a:pt x="896" y="439"/>
                  <a:pt x="895" y="436"/>
                </a:cubicBezTo>
                <a:cubicBezTo>
                  <a:pt x="899" y="434"/>
                  <a:pt x="904" y="432"/>
                  <a:pt x="908" y="429"/>
                </a:cubicBezTo>
                <a:cubicBezTo>
                  <a:pt x="908" y="433"/>
                  <a:pt x="908" y="437"/>
                  <a:pt x="907" y="441"/>
                </a:cubicBezTo>
                <a:close/>
                <a:moveTo>
                  <a:pt x="899" y="445"/>
                </a:moveTo>
                <a:cubicBezTo>
                  <a:pt x="892" y="449"/>
                  <a:pt x="884" y="452"/>
                  <a:pt x="878" y="456"/>
                </a:cubicBezTo>
                <a:cubicBezTo>
                  <a:pt x="878" y="452"/>
                  <a:pt x="878" y="449"/>
                  <a:pt x="879" y="445"/>
                </a:cubicBezTo>
                <a:cubicBezTo>
                  <a:pt x="884" y="442"/>
                  <a:pt x="889" y="439"/>
                  <a:pt x="894" y="436"/>
                </a:cubicBezTo>
                <a:cubicBezTo>
                  <a:pt x="896" y="439"/>
                  <a:pt x="898" y="442"/>
                  <a:pt x="899" y="445"/>
                </a:cubicBezTo>
                <a:close/>
                <a:moveTo>
                  <a:pt x="877" y="456"/>
                </a:moveTo>
                <a:cubicBezTo>
                  <a:pt x="876" y="457"/>
                  <a:pt x="875" y="457"/>
                  <a:pt x="874" y="458"/>
                </a:cubicBezTo>
                <a:cubicBezTo>
                  <a:pt x="874" y="457"/>
                  <a:pt x="874" y="457"/>
                  <a:pt x="874" y="457"/>
                </a:cubicBezTo>
                <a:cubicBezTo>
                  <a:pt x="875" y="453"/>
                  <a:pt x="876" y="450"/>
                  <a:pt x="877" y="446"/>
                </a:cubicBezTo>
                <a:cubicBezTo>
                  <a:pt x="878" y="446"/>
                  <a:pt x="878" y="446"/>
                  <a:pt x="878" y="446"/>
                </a:cubicBezTo>
                <a:cubicBezTo>
                  <a:pt x="878" y="449"/>
                  <a:pt x="878" y="453"/>
                  <a:pt x="877" y="456"/>
                </a:cubicBezTo>
                <a:close/>
                <a:moveTo>
                  <a:pt x="877" y="446"/>
                </a:moveTo>
                <a:cubicBezTo>
                  <a:pt x="875" y="447"/>
                  <a:pt x="874" y="447"/>
                  <a:pt x="872" y="448"/>
                </a:cubicBezTo>
                <a:cubicBezTo>
                  <a:pt x="873" y="445"/>
                  <a:pt x="875" y="442"/>
                  <a:pt x="876" y="439"/>
                </a:cubicBezTo>
                <a:cubicBezTo>
                  <a:pt x="876" y="440"/>
                  <a:pt x="877" y="442"/>
                  <a:pt x="878" y="443"/>
                </a:cubicBezTo>
                <a:cubicBezTo>
                  <a:pt x="877" y="444"/>
                  <a:pt x="877" y="445"/>
                  <a:pt x="877" y="446"/>
                </a:cubicBezTo>
                <a:close/>
                <a:moveTo>
                  <a:pt x="877" y="446"/>
                </a:moveTo>
                <a:cubicBezTo>
                  <a:pt x="876" y="450"/>
                  <a:pt x="875" y="453"/>
                  <a:pt x="874" y="456"/>
                </a:cubicBezTo>
                <a:cubicBezTo>
                  <a:pt x="873" y="455"/>
                  <a:pt x="872" y="453"/>
                  <a:pt x="871" y="452"/>
                </a:cubicBezTo>
                <a:cubicBezTo>
                  <a:pt x="871" y="452"/>
                  <a:pt x="871" y="452"/>
                  <a:pt x="871" y="452"/>
                </a:cubicBezTo>
                <a:cubicBezTo>
                  <a:pt x="872" y="451"/>
                  <a:pt x="872" y="450"/>
                  <a:pt x="872" y="449"/>
                </a:cubicBezTo>
                <a:cubicBezTo>
                  <a:pt x="874" y="448"/>
                  <a:pt x="875" y="447"/>
                  <a:pt x="877" y="446"/>
                </a:cubicBezTo>
                <a:close/>
                <a:moveTo>
                  <a:pt x="871" y="451"/>
                </a:moveTo>
                <a:cubicBezTo>
                  <a:pt x="871" y="451"/>
                  <a:pt x="871" y="450"/>
                  <a:pt x="870" y="450"/>
                </a:cubicBezTo>
                <a:cubicBezTo>
                  <a:pt x="871" y="450"/>
                  <a:pt x="871" y="450"/>
                  <a:pt x="872" y="449"/>
                </a:cubicBezTo>
                <a:cubicBezTo>
                  <a:pt x="871" y="450"/>
                  <a:pt x="871" y="451"/>
                  <a:pt x="871" y="451"/>
                </a:cubicBezTo>
                <a:close/>
                <a:moveTo>
                  <a:pt x="871" y="452"/>
                </a:moveTo>
                <a:cubicBezTo>
                  <a:pt x="872" y="454"/>
                  <a:pt x="873" y="455"/>
                  <a:pt x="874" y="457"/>
                </a:cubicBezTo>
                <a:cubicBezTo>
                  <a:pt x="873" y="457"/>
                  <a:pt x="873" y="458"/>
                  <a:pt x="873" y="458"/>
                </a:cubicBezTo>
                <a:cubicBezTo>
                  <a:pt x="872" y="459"/>
                  <a:pt x="870" y="460"/>
                  <a:pt x="868" y="461"/>
                </a:cubicBezTo>
                <a:cubicBezTo>
                  <a:pt x="869" y="458"/>
                  <a:pt x="870" y="455"/>
                  <a:pt x="871" y="452"/>
                </a:cubicBezTo>
                <a:close/>
                <a:moveTo>
                  <a:pt x="873" y="459"/>
                </a:moveTo>
                <a:cubicBezTo>
                  <a:pt x="872" y="463"/>
                  <a:pt x="871" y="467"/>
                  <a:pt x="870" y="471"/>
                </a:cubicBezTo>
                <a:cubicBezTo>
                  <a:pt x="868" y="472"/>
                  <a:pt x="866" y="473"/>
                  <a:pt x="865" y="474"/>
                </a:cubicBezTo>
                <a:cubicBezTo>
                  <a:pt x="866" y="470"/>
                  <a:pt x="867" y="466"/>
                  <a:pt x="868" y="462"/>
                </a:cubicBezTo>
                <a:cubicBezTo>
                  <a:pt x="870" y="461"/>
                  <a:pt x="871" y="460"/>
                  <a:pt x="873" y="459"/>
                </a:cubicBezTo>
                <a:close/>
                <a:moveTo>
                  <a:pt x="870" y="472"/>
                </a:moveTo>
                <a:cubicBezTo>
                  <a:pt x="869" y="476"/>
                  <a:pt x="868" y="480"/>
                  <a:pt x="868" y="484"/>
                </a:cubicBezTo>
                <a:cubicBezTo>
                  <a:pt x="866" y="485"/>
                  <a:pt x="863" y="486"/>
                  <a:pt x="861" y="487"/>
                </a:cubicBezTo>
                <a:cubicBezTo>
                  <a:pt x="862" y="483"/>
                  <a:pt x="863" y="479"/>
                  <a:pt x="864" y="475"/>
                </a:cubicBezTo>
                <a:cubicBezTo>
                  <a:pt x="866" y="474"/>
                  <a:pt x="868" y="473"/>
                  <a:pt x="870" y="472"/>
                </a:cubicBezTo>
                <a:close/>
                <a:moveTo>
                  <a:pt x="868" y="485"/>
                </a:moveTo>
                <a:cubicBezTo>
                  <a:pt x="867" y="489"/>
                  <a:pt x="866" y="492"/>
                  <a:pt x="866" y="496"/>
                </a:cubicBezTo>
                <a:cubicBezTo>
                  <a:pt x="864" y="497"/>
                  <a:pt x="862" y="498"/>
                  <a:pt x="859" y="499"/>
                </a:cubicBezTo>
                <a:cubicBezTo>
                  <a:pt x="859" y="498"/>
                  <a:pt x="859" y="498"/>
                  <a:pt x="859" y="498"/>
                </a:cubicBezTo>
                <a:cubicBezTo>
                  <a:pt x="860" y="495"/>
                  <a:pt x="860" y="491"/>
                  <a:pt x="861" y="488"/>
                </a:cubicBezTo>
                <a:cubicBezTo>
                  <a:pt x="863" y="487"/>
                  <a:pt x="865" y="486"/>
                  <a:pt x="868" y="485"/>
                </a:cubicBezTo>
                <a:close/>
                <a:moveTo>
                  <a:pt x="859" y="497"/>
                </a:moveTo>
                <a:cubicBezTo>
                  <a:pt x="858" y="495"/>
                  <a:pt x="857" y="493"/>
                  <a:pt x="856" y="490"/>
                </a:cubicBezTo>
                <a:cubicBezTo>
                  <a:pt x="858" y="490"/>
                  <a:pt x="859" y="489"/>
                  <a:pt x="861" y="488"/>
                </a:cubicBezTo>
                <a:cubicBezTo>
                  <a:pt x="860" y="491"/>
                  <a:pt x="859" y="494"/>
                  <a:pt x="859" y="497"/>
                </a:cubicBezTo>
                <a:close/>
                <a:moveTo>
                  <a:pt x="859" y="500"/>
                </a:moveTo>
                <a:cubicBezTo>
                  <a:pt x="859" y="500"/>
                  <a:pt x="859" y="500"/>
                  <a:pt x="859" y="500"/>
                </a:cubicBezTo>
                <a:cubicBezTo>
                  <a:pt x="860" y="503"/>
                  <a:pt x="861" y="506"/>
                  <a:pt x="862" y="509"/>
                </a:cubicBezTo>
                <a:cubicBezTo>
                  <a:pt x="862" y="509"/>
                  <a:pt x="861" y="510"/>
                  <a:pt x="861" y="510"/>
                </a:cubicBezTo>
                <a:cubicBezTo>
                  <a:pt x="860" y="511"/>
                  <a:pt x="859" y="511"/>
                  <a:pt x="857" y="512"/>
                </a:cubicBezTo>
                <a:cubicBezTo>
                  <a:pt x="858" y="508"/>
                  <a:pt x="858" y="504"/>
                  <a:pt x="859" y="500"/>
                </a:cubicBezTo>
                <a:close/>
                <a:moveTo>
                  <a:pt x="861" y="511"/>
                </a:moveTo>
                <a:cubicBezTo>
                  <a:pt x="860" y="514"/>
                  <a:pt x="858" y="516"/>
                  <a:pt x="856" y="519"/>
                </a:cubicBezTo>
                <a:cubicBezTo>
                  <a:pt x="857" y="517"/>
                  <a:pt x="857" y="515"/>
                  <a:pt x="857" y="512"/>
                </a:cubicBezTo>
                <a:cubicBezTo>
                  <a:pt x="858" y="512"/>
                  <a:pt x="860" y="511"/>
                  <a:pt x="861" y="511"/>
                </a:cubicBezTo>
                <a:close/>
                <a:moveTo>
                  <a:pt x="862" y="510"/>
                </a:moveTo>
                <a:cubicBezTo>
                  <a:pt x="862" y="510"/>
                  <a:pt x="862" y="510"/>
                  <a:pt x="862" y="510"/>
                </a:cubicBezTo>
                <a:cubicBezTo>
                  <a:pt x="863" y="513"/>
                  <a:pt x="864" y="516"/>
                  <a:pt x="864" y="519"/>
                </a:cubicBezTo>
                <a:cubicBezTo>
                  <a:pt x="864" y="520"/>
                  <a:pt x="864" y="521"/>
                  <a:pt x="864" y="522"/>
                </a:cubicBezTo>
                <a:cubicBezTo>
                  <a:pt x="861" y="523"/>
                  <a:pt x="859" y="524"/>
                  <a:pt x="856" y="526"/>
                </a:cubicBezTo>
                <a:cubicBezTo>
                  <a:pt x="856" y="524"/>
                  <a:pt x="856" y="522"/>
                  <a:pt x="856" y="521"/>
                </a:cubicBezTo>
                <a:cubicBezTo>
                  <a:pt x="858" y="517"/>
                  <a:pt x="860" y="514"/>
                  <a:pt x="862" y="510"/>
                </a:cubicBezTo>
                <a:close/>
                <a:moveTo>
                  <a:pt x="864" y="522"/>
                </a:moveTo>
                <a:cubicBezTo>
                  <a:pt x="864" y="526"/>
                  <a:pt x="864" y="529"/>
                  <a:pt x="864" y="533"/>
                </a:cubicBezTo>
                <a:cubicBezTo>
                  <a:pt x="861" y="534"/>
                  <a:pt x="859" y="535"/>
                  <a:pt x="856" y="537"/>
                </a:cubicBezTo>
                <a:cubicBezTo>
                  <a:pt x="856" y="533"/>
                  <a:pt x="856" y="530"/>
                  <a:pt x="856" y="526"/>
                </a:cubicBezTo>
                <a:cubicBezTo>
                  <a:pt x="859" y="525"/>
                  <a:pt x="861" y="524"/>
                  <a:pt x="864" y="522"/>
                </a:cubicBezTo>
                <a:close/>
                <a:moveTo>
                  <a:pt x="864" y="517"/>
                </a:moveTo>
                <a:cubicBezTo>
                  <a:pt x="864" y="515"/>
                  <a:pt x="863" y="512"/>
                  <a:pt x="862" y="510"/>
                </a:cubicBezTo>
                <a:cubicBezTo>
                  <a:pt x="863" y="510"/>
                  <a:pt x="864" y="509"/>
                  <a:pt x="865" y="509"/>
                </a:cubicBezTo>
                <a:cubicBezTo>
                  <a:pt x="865" y="512"/>
                  <a:pt x="864" y="514"/>
                  <a:pt x="864" y="517"/>
                </a:cubicBezTo>
                <a:close/>
                <a:moveTo>
                  <a:pt x="862" y="509"/>
                </a:moveTo>
                <a:cubicBezTo>
                  <a:pt x="862" y="509"/>
                  <a:pt x="862" y="509"/>
                  <a:pt x="862" y="509"/>
                </a:cubicBezTo>
                <a:cubicBezTo>
                  <a:pt x="863" y="507"/>
                  <a:pt x="864" y="505"/>
                  <a:pt x="865" y="503"/>
                </a:cubicBezTo>
                <a:cubicBezTo>
                  <a:pt x="865" y="503"/>
                  <a:pt x="865" y="503"/>
                  <a:pt x="865" y="503"/>
                </a:cubicBezTo>
                <a:cubicBezTo>
                  <a:pt x="865" y="503"/>
                  <a:pt x="865" y="503"/>
                  <a:pt x="865" y="503"/>
                </a:cubicBezTo>
                <a:cubicBezTo>
                  <a:pt x="865" y="504"/>
                  <a:pt x="865" y="506"/>
                  <a:pt x="865" y="508"/>
                </a:cubicBezTo>
                <a:cubicBezTo>
                  <a:pt x="864" y="509"/>
                  <a:pt x="863" y="509"/>
                  <a:pt x="862" y="509"/>
                </a:cubicBezTo>
                <a:close/>
                <a:moveTo>
                  <a:pt x="865" y="522"/>
                </a:moveTo>
                <a:cubicBezTo>
                  <a:pt x="866" y="525"/>
                  <a:pt x="866" y="528"/>
                  <a:pt x="867" y="532"/>
                </a:cubicBezTo>
                <a:cubicBezTo>
                  <a:pt x="865" y="532"/>
                  <a:pt x="865" y="532"/>
                  <a:pt x="865" y="532"/>
                </a:cubicBezTo>
                <a:cubicBezTo>
                  <a:pt x="865" y="529"/>
                  <a:pt x="865" y="526"/>
                  <a:pt x="865" y="522"/>
                </a:cubicBezTo>
                <a:close/>
                <a:moveTo>
                  <a:pt x="867" y="532"/>
                </a:moveTo>
                <a:cubicBezTo>
                  <a:pt x="867" y="533"/>
                  <a:pt x="867" y="533"/>
                  <a:pt x="867" y="533"/>
                </a:cubicBezTo>
                <a:cubicBezTo>
                  <a:pt x="867" y="534"/>
                  <a:pt x="866" y="535"/>
                  <a:pt x="865" y="536"/>
                </a:cubicBezTo>
                <a:cubicBezTo>
                  <a:pt x="865" y="535"/>
                  <a:pt x="865" y="534"/>
                  <a:pt x="865" y="533"/>
                </a:cubicBezTo>
                <a:lnTo>
                  <a:pt x="867" y="532"/>
                </a:lnTo>
                <a:close/>
                <a:moveTo>
                  <a:pt x="865" y="522"/>
                </a:moveTo>
                <a:cubicBezTo>
                  <a:pt x="870" y="520"/>
                  <a:pt x="875" y="517"/>
                  <a:pt x="881" y="515"/>
                </a:cubicBezTo>
                <a:cubicBezTo>
                  <a:pt x="877" y="520"/>
                  <a:pt x="873" y="525"/>
                  <a:pt x="869" y="531"/>
                </a:cubicBezTo>
                <a:cubicBezTo>
                  <a:pt x="867" y="531"/>
                  <a:pt x="867" y="531"/>
                  <a:pt x="867" y="531"/>
                </a:cubicBezTo>
                <a:cubicBezTo>
                  <a:pt x="867" y="528"/>
                  <a:pt x="866" y="525"/>
                  <a:pt x="865" y="522"/>
                </a:cubicBezTo>
                <a:close/>
                <a:moveTo>
                  <a:pt x="870" y="531"/>
                </a:moveTo>
                <a:cubicBezTo>
                  <a:pt x="878" y="527"/>
                  <a:pt x="886" y="523"/>
                  <a:pt x="895" y="520"/>
                </a:cubicBezTo>
                <a:cubicBezTo>
                  <a:pt x="895" y="520"/>
                  <a:pt x="895" y="521"/>
                  <a:pt x="895" y="521"/>
                </a:cubicBezTo>
                <a:cubicBezTo>
                  <a:pt x="891" y="526"/>
                  <a:pt x="886" y="531"/>
                  <a:pt x="881" y="535"/>
                </a:cubicBezTo>
                <a:cubicBezTo>
                  <a:pt x="869" y="541"/>
                  <a:pt x="869" y="541"/>
                  <a:pt x="869" y="541"/>
                </a:cubicBezTo>
                <a:cubicBezTo>
                  <a:pt x="869" y="538"/>
                  <a:pt x="868" y="536"/>
                  <a:pt x="868" y="533"/>
                </a:cubicBezTo>
                <a:cubicBezTo>
                  <a:pt x="868" y="532"/>
                  <a:pt x="869" y="532"/>
                  <a:pt x="870" y="531"/>
                </a:cubicBezTo>
                <a:close/>
                <a:moveTo>
                  <a:pt x="880" y="536"/>
                </a:moveTo>
                <a:cubicBezTo>
                  <a:pt x="877" y="539"/>
                  <a:pt x="874" y="542"/>
                  <a:pt x="870" y="545"/>
                </a:cubicBezTo>
                <a:cubicBezTo>
                  <a:pt x="870" y="544"/>
                  <a:pt x="870" y="543"/>
                  <a:pt x="869" y="541"/>
                </a:cubicBezTo>
                <a:lnTo>
                  <a:pt x="880" y="536"/>
                </a:lnTo>
                <a:close/>
                <a:moveTo>
                  <a:pt x="897" y="532"/>
                </a:moveTo>
                <a:cubicBezTo>
                  <a:pt x="897" y="533"/>
                  <a:pt x="897" y="534"/>
                  <a:pt x="897" y="535"/>
                </a:cubicBezTo>
                <a:cubicBezTo>
                  <a:pt x="893" y="537"/>
                  <a:pt x="889" y="539"/>
                  <a:pt x="885" y="542"/>
                </a:cubicBezTo>
                <a:cubicBezTo>
                  <a:pt x="889" y="539"/>
                  <a:pt x="893" y="535"/>
                  <a:pt x="897" y="532"/>
                </a:cubicBezTo>
                <a:close/>
                <a:moveTo>
                  <a:pt x="897" y="529"/>
                </a:moveTo>
                <a:cubicBezTo>
                  <a:pt x="900" y="527"/>
                  <a:pt x="902" y="526"/>
                  <a:pt x="905" y="525"/>
                </a:cubicBezTo>
                <a:cubicBezTo>
                  <a:pt x="903" y="527"/>
                  <a:pt x="900" y="529"/>
                  <a:pt x="897" y="531"/>
                </a:cubicBezTo>
                <a:cubicBezTo>
                  <a:pt x="897" y="530"/>
                  <a:pt x="897" y="529"/>
                  <a:pt x="897" y="529"/>
                </a:cubicBezTo>
                <a:close/>
                <a:moveTo>
                  <a:pt x="897" y="528"/>
                </a:moveTo>
                <a:cubicBezTo>
                  <a:pt x="896" y="526"/>
                  <a:pt x="896" y="523"/>
                  <a:pt x="895" y="521"/>
                </a:cubicBezTo>
                <a:cubicBezTo>
                  <a:pt x="896" y="520"/>
                  <a:pt x="897" y="519"/>
                  <a:pt x="898" y="518"/>
                </a:cubicBezTo>
                <a:cubicBezTo>
                  <a:pt x="905" y="515"/>
                  <a:pt x="913" y="511"/>
                  <a:pt x="920" y="508"/>
                </a:cubicBezTo>
                <a:cubicBezTo>
                  <a:pt x="920" y="509"/>
                  <a:pt x="921" y="509"/>
                  <a:pt x="921" y="510"/>
                </a:cubicBezTo>
                <a:cubicBezTo>
                  <a:pt x="916" y="514"/>
                  <a:pt x="911" y="519"/>
                  <a:pt x="906" y="523"/>
                </a:cubicBezTo>
                <a:cubicBezTo>
                  <a:pt x="903" y="525"/>
                  <a:pt x="900" y="526"/>
                  <a:pt x="897" y="528"/>
                </a:cubicBezTo>
                <a:close/>
                <a:moveTo>
                  <a:pt x="921" y="510"/>
                </a:moveTo>
                <a:cubicBezTo>
                  <a:pt x="921" y="512"/>
                  <a:pt x="921" y="514"/>
                  <a:pt x="922" y="516"/>
                </a:cubicBezTo>
                <a:cubicBezTo>
                  <a:pt x="917" y="518"/>
                  <a:pt x="913" y="520"/>
                  <a:pt x="908" y="523"/>
                </a:cubicBezTo>
                <a:cubicBezTo>
                  <a:pt x="912" y="519"/>
                  <a:pt x="917" y="514"/>
                  <a:pt x="921" y="510"/>
                </a:cubicBezTo>
                <a:close/>
                <a:moveTo>
                  <a:pt x="921" y="508"/>
                </a:moveTo>
                <a:cubicBezTo>
                  <a:pt x="922" y="507"/>
                  <a:pt x="923" y="507"/>
                  <a:pt x="924" y="506"/>
                </a:cubicBezTo>
                <a:cubicBezTo>
                  <a:pt x="923" y="507"/>
                  <a:pt x="922" y="508"/>
                  <a:pt x="921" y="509"/>
                </a:cubicBezTo>
                <a:cubicBezTo>
                  <a:pt x="921" y="509"/>
                  <a:pt x="921" y="508"/>
                  <a:pt x="921" y="508"/>
                </a:cubicBezTo>
                <a:close/>
                <a:moveTo>
                  <a:pt x="921" y="507"/>
                </a:moveTo>
                <a:cubicBezTo>
                  <a:pt x="920" y="504"/>
                  <a:pt x="919" y="501"/>
                  <a:pt x="919" y="498"/>
                </a:cubicBezTo>
                <a:cubicBezTo>
                  <a:pt x="923" y="497"/>
                  <a:pt x="923" y="497"/>
                  <a:pt x="923" y="497"/>
                </a:cubicBezTo>
                <a:cubicBezTo>
                  <a:pt x="928" y="495"/>
                  <a:pt x="932" y="492"/>
                  <a:pt x="937" y="490"/>
                </a:cubicBezTo>
                <a:cubicBezTo>
                  <a:pt x="933" y="495"/>
                  <a:pt x="929" y="501"/>
                  <a:pt x="925" y="506"/>
                </a:cubicBezTo>
                <a:cubicBezTo>
                  <a:pt x="923" y="506"/>
                  <a:pt x="922" y="507"/>
                  <a:pt x="921" y="507"/>
                </a:cubicBezTo>
                <a:close/>
                <a:moveTo>
                  <a:pt x="938" y="490"/>
                </a:moveTo>
                <a:cubicBezTo>
                  <a:pt x="940" y="489"/>
                  <a:pt x="942" y="488"/>
                  <a:pt x="944" y="487"/>
                </a:cubicBezTo>
                <a:cubicBezTo>
                  <a:pt x="945" y="490"/>
                  <a:pt x="945" y="493"/>
                  <a:pt x="946" y="496"/>
                </a:cubicBezTo>
                <a:cubicBezTo>
                  <a:pt x="940" y="499"/>
                  <a:pt x="933" y="502"/>
                  <a:pt x="926" y="505"/>
                </a:cubicBezTo>
                <a:cubicBezTo>
                  <a:pt x="930" y="500"/>
                  <a:pt x="934" y="495"/>
                  <a:pt x="938" y="490"/>
                </a:cubicBezTo>
                <a:close/>
                <a:moveTo>
                  <a:pt x="967" y="477"/>
                </a:moveTo>
                <a:cubicBezTo>
                  <a:pt x="968" y="477"/>
                  <a:pt x="969" y="476"/>
                  <a:pt x="970" y="476"/>
                </a:cubicBezTo>
                <a:cubicBezTo>
                  <a:pt x="971" y="478"/>
                  <a:pt x="971" y="481"/>
                  <a:pt x="972" y="483"/>
                </a:cubicBezTo>
                <a:cubicBezTo>
                  <a:pt x="966" y="486"/>
                  <a:pt x="960" y="489"/>
                  <a:pt x="954" y="492"/>
                </a:cubicBezTo>
                <a:cubicBezTo>
                  <a:pt x="958" y="487"/>
                  <a:pt x="963" y="482"/>
                  <a:pt x="967" y="477"/>
                </a:cubicBezTo>
                <a:close/>
                <a:moveTo>
                  <a:pt x="971" y="476"/>
                </a:moveTo>
                <a:cubicBezTo>
                  <a:pt x="979" y="472"/>
                  <a:pt x="986" y="468"/>
                  <a:pt x="993" y="465"/>
                </a:cubicBezTo>
                <a:cubicBezTo>
                  <a:pt x="989" y="470"/>
                  <a:pt x="985" y="475"/>
                  <a:pt x="980" y="479"/>
                </a:cubicBezTo>
                <a:cubicBezTo>
                  <a:pt x="977" y="480"/>
                  <a:pt x="975" y="482"/>
                  <a:pt x="972" y="483"/>
                </a:cubicBezTo>
                <a:cubicBezTo>
                  <a:pt x="972" y="481"/>
                  <a:pt x="971" y="478"/>
                  <a:pt x="971" y="476"/>
                </a:cubicBezTo>
                <a:close/>
                <a:moveTo>
                  <a:pt x="979" y="480"/>
                </a:moveTo>
                <a:cubicBezTo>
                  <a:pt x="977" y="482"/>
                  <a:pt x="975" y="484"/>
                  <a:pt x="973" y="486"/>
                </a:cubicBezTo>
                <a:cubicBezTo>
                  <a:pt x="973" y="485"/>
                  <a:pt x="972" y="484"/>
                  <a:pt x="972" y="484"/>
                </a:cubicBezTo>
                <a:cubicBezTo>
                  <a:pt x="974" y="483"/>
                  <a:pt x="977" y="481"/>
                  <a:pt x="979" y="480"/>
                </a:cubicBezTo>
                <a:close/>
                <a:moveTo>
                  <a:pt x="973" y="490"/>
                </a:moveTo>
                <a:cubicBezTo>
                  <a:pt x="969" y="492"/>
                  <a:pt x="966" y="494"/>
                  <a:pt x="962" y="496"/>
                </a:cubicBezTo>
                <a:cubicBezTo>
                  <a:pt x="965" y="493"/>
                  <a:pt x="969" y="490"/>
                  <a:pt x="972" y="487"/>
                </a:cubicBezTo>
                <a:cubicBezTo>
                  <a:pt x="973" y="488"/>
                  <a:pt x="973" y="489"/>
                  <a:pt x="973" y="490"/>
                </a:cubicBezTo>
                <a:close/>
                <a:moveTo>
                  <a:pt x="973" y="486"/>
                </a:moveTo>
                <a:cubicBezTo>
                  <a:pt x="975" y="484"/>
                  <a:pt x="978" y="482"/>
                  <a:pt x="980" y="480"/>
                </a:cubicBezTo>
                <a:cubicBezTo>
                  <a:pt x="986" y="477"/>
                  <a:pt x="992" y="474"/>
                  <a:pt x="997" y="471"/>
                </a:cubicBezTo>
                <a:cubicBezTo>
                  <a:pt x="997" y="472"/>
                  <a:pt x="998" y="473"/>
                  <a:pt x="998" y="474"/>
                </a:cubicBezTo>
                <a:cubicBezTo>
                  <a:pt x="996" y="475"/>
                  <a:pt x="994" y="477"/>
                  <a:pt x="992" y="478"/>
                </a:cubicBezTo>
                <a:cubicBezTo>
                  <a:pt x="986" y="482"/>
                  <a:pt x="980" y="485"/>
                  <a:pt x="973" y="489"/>
                </a:cubicBezTo>
                <a:cubicBezTo>
                  <a:pt x="973" y="488"/>
                  <a:pt x="973" y="487"/>
                  <a:pt x="973" y="486"/>
                </a:cubicBezTo>
                <a:close/>
                <a:moveTo>
                  <a:pt x="989" y="481"/>
                </a:moveTo>
                <a:cubicBezTo>
                  <a:pt x="984" y="484"/>
                  <a:pt x="979" y="488"/>
                  <a:pt x="974" y="492"/>
                </a:cubicBezTo>
                <a:cubicBezTo>
                  <a:pt x="974" y="491"/>
                  <a:pt x="974" y="490"/>
                  <a:pt x="973" y="490"/>
                </a:cubicBezTo>
                <a:cubicBezTo>
                  <a:pt x="979" y="487"/>
                  <a:pt x="984" y="484"/>
                  <a:pt x="989" y="481"/>
                </a:cubicBezTo>
                <a:close/>
                <a:moveTo>
                  <a:pt x="993" y="478"/>
                </a:moveTo>
                <a:cubicBezTo>
                  <a:pt x="995" y="477"/>
                  <a:pt x="996" y="476"/>
                  <a:pt x="998" y="475"/>
                </a:cubicBezTo>
                <a:cubicBezTo>
                  <a:pt x="1008" y="529"/>
                  <a:pt x="1009" y="604"/>
                  <a:pt x="1000" y="702"/>
                </a:cubicBezTo>
                <a:cubicBezTo>
                  <a:pt x="992" y="699"/>
                  <a:pt x="985" y="695"/>
                  <a:pt x="978" y="692"/>
                </a:cubicBezTo>
                <a:cubicBezTo>
                  <a:pt x="984" y="607"/>
                  <a:pt x="983" y="542"/>
                  <a:pt x="974" y="492"/>
                </a:cubicBezTo>
                <a:cubicBezTo>
                  <a:pt x="981" y="488"/>
                  <a:pt x="987" y="483"/>
                  <a:pt x="993" y="478"/>
                </a:cubicBezTo>
                <a:close/>
                <a:moveTo>
                  <a:pt x="1000" y="702"/>
                </a:moveTo>
                <a:cubicBezTo>
                  <a:pt x="1007" y="705"/>
                  <a:pt x="1014" y="708"/>
                  <a:pt x="1022" y="710"/>
                </a:cubicBezTo>
                <a:cubicBezTo>
                  <a:pt x="1021" y="718"/>
                  <a:pt x="1020" y="726"/>
                  <a:pt x="1019" y="733"/>
                </a:cubicBezTo>
                <a:cubicBezTo>
                  <a:pt x="1012" y="731"/>
                  <a:pt x="1005" y="728"/>
                  <a:pt x="998" y="726"/>
                </a:cubicBezTo>
                <a:cubicBezTo>
                  <a:pt x="999" y="718"/>
                  <a:pt x="1000" y="710"/>
                  <a:pt x="1000" y="702"/>
                </a:cubicBezTo>
                <a:close/>
                <a:moveTo>
                  <a:pt x="1022" y="710"/>
                </a:moveTo>
                <a:cubicBezTo>
                  <a:pt x="1028" y="712"/>
                  <a:pt x="1034" y="714"/>
                  <a:pt x="1041" y="716"/>
                </a:cubicBezTo>
                <a:cubicBezTo>
                  <a:pt x="1040" y="724"/>
                  <a:pt x="1039" y="731"/>
                  <a:pt x="1037" y="739"/>
                </a:cubicBezTo>
                <a:cubicBezTo>
                  <a:pt x="1031" y="737"/>
                  <a:pt x="1025" y="735"/>
                  <a:pt x="1019" y="734"/>
                </a:cubicBezTo>
                <a:cubicBezTo>
                  <a:pt x="1020" y="726"/>
                  <a:pt x="1021" y="718"/>
                  <a:pt x="1022" y="710"/>
                </a:cubicBezTo>
                <a:close/>
                <a:moveTo>
                  <a:pt x="1041" y="716"/>
                </a:moveTo>
                <a:cubicBezTo>
                  <a:pt x="1048" y="718"/>
                  <a:pt x="1054" y="720"/>
                  <a:pt x="1061" y="721"/>
                </a:cubicBezTo>
                <a:cubicBezTo>
                  <a:pt x="1060" y="729"/>
                  <a:pt x="1059" y="737"/>
                  <a:pt x="1057" y="744"/>
                </a:cubicBezTo>
                <a:cubicBezTo>
                  <a:pt x="1051" y="743"/>
                  <a:pt x="1044" y="741"/>
                  <a:pt x="1038" y="739"/>
                </a:cubicBezTo>
                <a:cubicBezTo>
                  <a:pt x="1039" y="732"/>
                  <a:pt x="1040" y="724"/>
                  <a:pt x="1041" y="716"/>
                </a:cubicBezTo>
                <a:close/>
                <a:moveTo>
                  <a:pt x="1041" y="716"/>
                </a:moveTo>
                <a:cubicBezTo>
                  <a:pt x="1058" y="593"/>
                  <a:pt x="1060" y="503"/>
                  <a:pt x="1046" y="441"/>
                </a:cubicBezTo>
                <a:cubicBezTo>
                  <a:pt x="1052" y="437"/>
                  <a:pt x="1058" y="432"/>
                  <a:pt x="1063" y="428"/>
                </a:cubicBezTo>
                <a:cubicBezTo>
                  <a:pt x="1066" y="426"/>
                  <a:pt x="1068" y="425"/>
                  <a:pt x="1070" y="424"/>
                </a:cubicBezTo>
                <a:cubicBezTo>
                  <a:pt x="1086" y="489"/>
                  <a:pt x="1083" y="587"/>
                  <a:pt x="1061" y="721"/>
                </a:cubicBezTo>
                <a:cubicBezTo>
                  <a:pt x="1054" y="719"/>
                  <a:pt x="1048" y="718"/>
                  <a:pt x="1041" y="716"/>
                </a:cubicBezTo>
                <a:close/>
                <a:moveTo>
                  <a:pt x="1070" y="422"/>
                </a:moveTo>
                <a:cubicBezTo>
                  <a:pt x="1072" y="420"/>
                  <a:pt x="1074" y="418"/>
                  <a:pt x="1076" y="416"/>
                </a:cubicBezTo>
                <a:cubicBezTo>
                  <a:pt x="1081" y="414"/>
                  <a:pt x="1085" y="412"/>
                  <a:pt x="1089" y="409"/>
                </a:cubicBezTo>
                <a:cubicBezTo>
                  <a:pt x="1083" y="414"/>
                  <a:pt x="1077" y="418"/>
                  <a:pt x="1070" y="423"/>
                </a:cubicBezTo>
                <a:lnTo>
                  <a:pt x="1070" y="422"/>
                </a:lnTo>
                <a:close/>
                <a:moveTo>
                  <a:pt x="1078" y="415"/>
                </a:moveTo>
                <a:cubicBezTo>
                  <a:pt x="1082" y="410"/>
                  <a:pt x="1086" y="406"/>
                  <a:pt x="1090" y="401"/>
                </a:cubicBezTo>
                <a:cubicBezTo>
                  <a:pt x="1091" y="401"/>
                  <a:pt x="1091" y="401"/>
                  <a:pt x="1092" y="400"/>
                </a:cubicBezTo>
                <a:cubicBezTo>
                  <a:pt x="1093" y="402"/>
                  <a:pt x="1093" y="404"/>
                  <a:pt x="1094" y="405"/>
                </a:cubicBezTo>
                <a:cubicBezTo>
                  <a:pt x="1093" y="406"/>
                  <a:pt x="1092" y="407"/>
                  <a:pt x="1091" y="408"/>
                </a:cubicBezTo>
                <a:cubicBezTo>
                  <a:pt x="1087" y="410"/>
                  <a:pt x="1082" y="412"/>
                  <a:pt x="1078" y="415"/>
                </a:cubicBezTo>
                <a:close/>
                <a:moveTo>
                  <a:pt x="1093" y="400"/>
                </a:moveTo>
                <a:cubicBezTo>
                  <a:pt x="1098" y="397"/>
                  <a:pt x="1103" y="395"/>
                  <a:pt x="1108" y="392"/>
                </a:cubicBezTo>
                <a:cubicBezTo>
                  <a:pt x="1104" y="397"/>
                  <a:pt x="1099" y="401"/>
                  <a:pt x="1094" y="405"/>
                </a:cubicBezTo>
                <a:cubicBezTo>
                  <a:pt x="1094" y="403"/>
                  <a:pt x="1093" y="402"/>
                  <a:pt x="1093" y="400"/>
                </a:cubicBezTo>
                <a:close/>
                <a:moveTo>
                  <a:pt x="1093" y="400"/>
                </a:moveTo>
                <a:cubicBezTo>
                  <a:pt x="1092" y="399"/>
                  <a:pt x="1092" y="399"/>
                  <a:pt x="1092" y="399"/>
                </a:cubicBezTo>
                <a:cubicBezTo>
                  <a:pt x="1095" y="395"/>
                  <a:pt x="1097" y="392"/>
                  <a:pt x="1100" y="388"/>
                </a:cubicBezTo>
                <a:cubicBezTo>
                  <a:pt x="1105" y="386"/>
                  <a:pt x="1110" y="383"/>
                  <a:pt x="1115" y="381"/>
                </a:cubicBezTo>
                <a:cubicBezTo>
                  <a:pt x="1116" y="382"/>
                  <a:pt x="1116" y="383"/>
                  <a:pt x="1116" y="384"/>
                </a:cubicBezTo>
                <a:cubicBezTo>
                  <a:pt x="1114" y="386"/>
                  <a:pt x="1112" y="389"/>
                  <a:pt x="1109" y="391"/>
                </a:cubicBezTo>
                <a:cubicBezTo>
                  <a:pt x="1104" y="394"/>
                  <a:pt x="1098" y="397"/>
                  <a:pt x="1093" y="400"/>
                </a:cubicBezTo>
                <a:close/>
                <a:moveTo>
                  <a:pt x="1100" y="387"/>
                </a:moveTo>
                <a:cubicBezTo>
                  <a:pt x="1103" y="383"/>
                  <a:pt x="1105" y="379"/>
                  <a:pt x="1107" y="375"/>
                </a:cubicBezTo>
                <a:cubicBezTo>
                  <a:pt x="1109" y="374"/>
                  <a:pt x="1111" y="373"/>
                  <a:pt x="1112" y="373"/>
                </a:cubicBezTo>
                <a:cubicBezTo>
                  <a:pt x="1113" y="375"/>
                  <a:pt x="1114" y="378"/>
                  <a:pt x="1115" y="381"/>
                </a:cubicBezTo>
                <a:cubicBezTo>
                  <a:pt x="1110" y="383"/>
                  <a:pt x="1105" y="385"/>
                  <a:pt x="1100" y="387"/>
                </a:cubicBezTo>
                <a:close/>
                <a:moveTo>
                  <a:pt x="1111" y="367"/>
                </a:moveTo>
                <a:cubicBezTo>
                  <a:pt x="1111" y="365"/>
                  <a:pt x="1112" y="363"/>
                  <a:pt x="1112" y="361"/>
                </a:cubicBezTo>
                <a:cubicBezTo>
                  <a:pt x="1120" y="358"/>
                  <a:pt x="1128" y="356"/>
                  <a:pt x="1135" y="353"/>
                </a:cubicBezTo>
                <a:cubicBezTo>
                  <a:pt x="1135" y="353"/>
                  <a:pt x="1135" y="354"/>
                  <a:pt x="1135" y="355"/>
                </a:cubicBezTo>
                <a:cubicBezTo>
                  <a:pt x="1134" y="358"/>
                  <a:pt x="1132" y="361"/>
                  <a:pt x="1130" y="364"/>
                </a:cubicBezTo>
                <a:cubicBezTo>
                  <a:pt x="1125" y="367"/>
                  <a:pt x="1119" y="369"/>
                  <a:pt x="1113" y="372"/>
                </a:cubicBezTo>
                <a:cubicBezTo>
                  <a:pt x="1112" y="370"/>
                  <a:pt x="1111" y="368"/>
                  <a:pt x="1111" y="367"/>
                </a:cubicBezTo>
                <a:close/>
                <a:moveTo>
                  <a:pt x="1113" y="361"/>
                </a:moveTo>
                <a:cubicBezTo>
                  <a:pt x="1114" y="357"/>
                  <a:pt x="1115" y="352"/>
                  <a:pt x="1116" y="348"/>
                </a:cubicBezTo>
                <a:cubicBezTo>
                  <a:pt x="1121" y="346"/>
                  <a:pt x="1125" y="345"/>
                  <a:pt x="1130" y="343"/>
                </a:cubicBezTo>
                <a:cubicBezTo>
                  <a:pt x="1131" y="346"/>
                  <a:pt x="1133" y="349"/>
                  <a:pt x="1134" y="352"/>
                </a:cubicBezTo>
                <a:cubicBezTo>
                  <a:pt x="1128" y="355"/>
                  <a:pt x="1120" y="358"/>
                  <a:pt x="1113" y="361"/>
                </a:cubicBezTo>
                <a:close/>
                <a:moveTo>
                  <a:pt x="1124" y="332"/>
                </a:moveTo>
                <a:cubicBezTo>
                  <a:pt x="1132" y="330"/>
                  <a:pt x="1138" y="327"/>
                  <a:pt x="1144" y="325"/>
                </a:cubicBezTo>
                <a:cubicBezTo>
                  <a:pt x="1143" y="330"/>
                  <a:pt x="1143" y="334"/>
                  <a:pt x="1141" y="338"/>
                </a:cubicBezTo>
                <a:cubicBezTo>
                  <a:pt x="1138" y="340"/>
                  <a:pt x="1134" y="341"/>
                  <a:pt x="1130" y="342"/>
                </a:cubicBezTo>
                <a:cubicBezTo>
                  <a:pt x="1128" y="339"/>
                  <a:pt x="1126" y="335"/>
                  <a:pt x="1124" y="332"/>
                </a:cubicBezTo>
                <a:close/>
                <a:moveTo>
                  <a:pt x="1124" y="332"/>
                </a:moveTo>
                <a:cubicBezTo>
                  <a:pt x="1122" y="328"/>
                  <a:pt x="1120" y="325"/>
                  <a:pt x="1117" y="322"/>
                </a:cubicBezTo>
                <a:cubicBezTo>
                  <a:pt x="1117" y="322"/>
                  <a:pt x="1117" y="322"/>
                  <a:pt x="1117" y="321"/>
                </a:cubicBezTo>
                <a:cubicBezTo>
                  <a:pt x="1121" y="320"/>
                  <a:pt x="1126" y="319"/>
                  <a:pt x="1130" y="317"/>
                </a:cubicBezTo>
                <a:cubicBezTo>
                  <a:pt x="1135" y="316"/>
                  <a:pt x="1140" y="314"/>
                  <a:pt x="1145" y="312"/>
                </a:cubicBezTo>
                <a:cubicBezTo>
                  <a:pt x="1145" y="316"/>
                  <a:pt x="1145" y="321"/>
                  <a:pt x="1144" y="325"/>
                </a:cubicBezTo>
                <a:cubicBezTo>
                  <a:pt x="1138" y="327"/>
                  <a:pt x="1132" y="329"/>
                  <a:pt x="1124" y="332"/>
                </a:cubicBezTo>
                <a:close/>
                <a:moveTo>
                  <a:pt x="1145" y="312"/>
                </a:moveTo>
                <a:cubicBezTo>
                  <a:pt x="1146" y="312"/>
                  <a:pt x="1146" y="312"/>
                  <a:pt x="1146" y="312"/>
                </a:cubicBezTo>
                <a:cubicBezTo>
                  <a:pt x="1148" y="315"/>
                  <a:pt x="1150" y="318"/>
                  <a:pt x="1152" y="322"/>
                </a:cubicBezTo>
                <a:cubicBezTo>
                  <a:pt x="1150" y="323"/>
                  <a:pt x="1147" y="324"/>
                  <a:pt x="1145" y="325"/>
                </a:cubicBezTo>
                <a:cubicBezTo>
                  <a:pt x="1145" y="320"/>
                  <a:pt x="1145" y="316"/>
                  <a:pt x="1145" y="312"/>
                </a:cubicBezTo>
                <a:close/>
                <a:moveTo>
                  <a:pt x="1116" y="307"/>
                </a:moveTo>
                <a:cubicBezTo>
                  <a:pt x="1115" y="305"/>
                  <a:pt x="1115" y="302"/>
                  <a:pt x="1114" y="300"/>
                </a:cubicBezTo>
                <a:cubicBezTo>
                  <a:pt x="1114" y="300"/>
                  <a:pt x="1114" y="300"/>
                  <a:pt x="1114" y="300"/>
                </a:cubicBezTo>
                <a:cubicBezTo>
                  <a:pt x="1113" y="298"/>
                  <a:pt x="1112" y="297"/>
                  <a:pt x="1111" y="295"/>
                </a:cubicBezTo>
                <a:cubicBezTo>
                  <a:pt x="1115" y="293"/>
                  <a:pt x="1120" y="292"/>
                  <a:pt x="1125" y="290"/>
                </a:cubicBezTo>
                <a:cubicBezTo>
                  <a:pt x="1129" y="293"/>
                  <a:pt x="1133" y="297"/>
                  <a:pt x="1136" y="300"/>
                </a:cubicBezTo>
                <a:cubicBezTo>
                  <a:pt x="1129" y="303"/>
                  <a:pt x="1122" y="305"/>
                  <a:pt x="1116" y="307"/>
                </a:cubicBezTo>
                <a:close/>
                <a:moveTo>
                  <a:pt x="1111" y="294"/>
                </a:moveTo>
                <a:cubicBezTo>
                  <a:pt x="1109" y="292"/>
                  <a:pt x="1108" y="290"/>
                  <a:pt x="1106" y="288"/>
                </a:cubicBezTo>
                <a:cubicBezTo>
                  <a:pt x="1110" y="286"/>
                  <a:pt x="1113" y="285"/>
                  <a:pt x="1117" y="284"/>
                </a:cubicBezTo>
                <a:cubicBezTo>
                  <a:pt x="1120" y="286"/>
                  <a:pt x="1122" y="288"/>
                  <a:pt x="1125" y="290"/>
                </a:cubicBezTo>
                <a:cubicBezTo>
                  <a:pt x="1120" y="291"/>
                  <a:pt x="1115" y="293"/>
                  <a:pt x="1111" y="294"/>
                </a:cubicBezTo>
                <a:close/>
                <a:moveTo>
                  <a:pt x="1110" y="295"/>
                </a:moveTo>
                <a:cubicBezTo>
                  <a:pt x="1105" y="296"/>
                  <a:pt x="1099" y="298"/>
                  <a:pt x="1094" y="300"/>
                </a:cubicBezTo>
                <a:cubicBezTo>
                  <a:pt x="1092" y="298"/>
                  <a:pt x="1089" y="296"/>
                  <a:pt x="1086" y="294"/>
                </a:cubicBezTo>
                <a:cubicBezTo>
                  <a:pt x="1093" y="292"/>
                  <a:pt x="1099" y="290"/>
                  <a:pt x="1106" y="288"/>
                </a:cubicBezTo>
                <a:cubicBezTo>
                  <a:pt x="1107" y="290"/>
                  <a:pt x="1109" y="292"/>
                  <a:pt x="1110" y="295"/>
                </a:cubicBezTo>
                <a:close/>
                <a:moveTo>
                  <a:pt x="1094" y="300"/>
                </a:moveTo>
                <a:cubicBezTo>
                  <a:pt x="1088" y="302"/>
                  <a:pt x="1082" y="304"/>
                  <a:pt x="1077" y="306"/>
                </a:cubicBezTo>
                <a:cubicBezTo>
                  <a:pt x="1075" y="304"/>
                  <a:pt x="1074" y="301"/>
                  <a:pt x="1073" y="299"/>
                </a:cubicBezTo>
                <a:cubicBezTo>
                  <a:pt x="1077" y="298"/>
                  <a:pt x="1081" y="296"/>
                  <a:pt x="1086" y="295"/>
                </a:cubicBezTo>
                <a:cubicBezTo>
                  <a:pt x="1089" y="296"/>
                  <a:pt x="1091" y="298"/>
                  <a:pt x="1094" y="300"/>
                </a:cubicBezTo>
                <a:close/>
                <a:moveTo>
                  <a:pt x="1076" y="306"/>
                </a:moveTo>
                <a:cubicBezTo>
                  <a:pt x="1073" y="307"/>
                  <a:pt x="1069" y="308"/>
                  <a:pt x="1066" y="310"/>
                </a:cubicBezTo>
                <a:cubicBezTo>
                  <a:pt x="1063" y="308"/>
                  <a:pt x="1061" y="306"/>
                  <a:pt x="1058" y="305"/>
                </a:cubicBezTo>
                <a:cubicBezTo>
                  <a:pt x="1063" y="303"/>
                  <a:pt x="1067" y="301"/>
                  <a:pt x="1072" y="299"/>
                </a:cubicBezTo>
                <a:cubicBezTo>
                  <a:pt x="1074" y="302"/>
                  <a:pt x="1075" y="304"/>
                  <a:pt x="1076" y="306"/>
                </a:cubicBezTo>
                <a:close/>
                <a:moveTo>
                  <a:pt x="1057" y="304"/>
                </a:moveTo>
                <a:cubicBezTo>
                  <a:pt x="1052" y="301"/>
                  <a:pt x="1046" y="299"/>
                  <a:pt x="1039" y="296"/>
                </a:cubicBezTo>
                <a:cubicBezTo>
                  <a:pt x="1047" y="293"/>
                  <a:pt x="1056" y="290"/>
                  <a:pt x="1065" y="286"/>
                </a:cubicBezTo>
                <a:cubicBezTo>
                  <a:pt x="1067" y="291"/>
                  <a:pt x="1070" y="295"/>
                  <a:pt x="1072" y="299"/>
                </a:cubicBezTo>
                <a:cubicBezTo>
                  <a:pt x="1067" y="301"/>
                  <a:pt x="1062" y="303"/>
                  <a:pt x="1057" y="304"/>
                </a:cubicBezTo>
                <a:close/>
                <a:moveTo>
                  <a:pt x="1057" y="305"/>
                </a:moveTo>
                <a:cubicBezTo>
                  <a:pt x="1051" y="307"/>
                  <a:pt x="1045" y="309"/>
                  <a:pt x="1040" y="311"/>
                </a:cubicBezTo>
                <a:cubicBezTo>
                  <a:pt x="1038" y="307"/>
                  <a:pt x="1035" y="303"/>
                  <a:pt x="1033" y="299"/>
                </a:cubicBezTo>
                <a:cubicBezTo>
                  <a:pt x="1035" y="298"/>
                  <a:pt x="1037" y="297"/>
                  <a:pt x="1039" y="297"/>
                </a:cubicBezTo>
                <a:cubicBezTo>
                  <a:pt x="1045" y="299"/>
                  <a:pt x="1051" y="302"/>
                  <a:pt x="1057" y="305"/>
                </a:cubicBezTo>
                <a:close/>
                <a:moveTo>
                  <a:pt x="1033" y="299"/>
                </a:moveTo>
                <a:cubicBezTo>
                  <a:pt x="1032" y="297"/>
                  <a:pt x="1032" y="296"/>
                  <a:pt x="1031" y="294"/>
                </a:cubicBezTo>
                <a:cubicBezTo>
                  <a:pt x="1033" y="295"/>
                  <a:pt x="1036" y="296"/>
                  <a:pt x="1038" y="296"/>
                </a:cubicBezTo>
                <a:cubicBezTo>
                  <a:pt x="1036" y="297"/>
                  <a:pt x="1035" y="298"/>
                  <a:pt x="1033" y="299"/>
                </a:cubicBezTo>
                <a:close/>
                <a:moveTo>
                  <a:pt x="998" y="304"/>
                </a:moveTo>
                <a:cubicBezTo>
                  <a:pt x="997" y="304"/>
                  <a:pt x="995" y="304"/>
                  <a:pt x="994" y="304"/>
                </a:cubicBezTo>
                <a:cubicBezTo>
                  <a:pt x="995" y="303"/>
                  <a:pt x="996" y="303"/>
                  <a:pt x="997" y="302"/>
                </a:cubicBezTo>
                <a:cubicBezTo>
                  <a:pt x="997" y="303"/>
                  <a:pt x="998" y="303"/>
                  <a:pt x="998" y="304"/>
                </a:cubicBezTo>
                <a:close/>
                <a:moveTo>
                  <a:pt x="993" y="303"/>
                </a:moveTo>
                <a:cubicBezTo>
                  <a:pt x="988" y="303"/>
                  <a:pt x="983" y="302"/>
                  <a:pt x="977" y="302"/>
                </a:cubicBezTo>
                <a:cubicBezTo>
                  <a:pt x="982" y="298"/>
                  <a:pt x="987" y="295"/>
                  <a:pt x="992" y="292"/>
                </a:cubicBezTo>
                <a:cubicBezTo>
                  <a:pt x="994" y="295"/>
                  <a:pt x="995" y="298"/>
                  <a:pt x="997" y="302"/>
                </a:cubicBezTo>
                <a:cubicBezTo>
                  <a:pt x="996" y="302"/>
                  <a:pt x="994" y="303"/>
                  <a:pt x="993" y="303"/>
                </a:cubicBezTo>
                <a:close/>
                <a:moveTo>
                  <a:pt x="993" y="304"/>
                </a:moveTo>
                <a:cubicBezTo>
                  <a:pt x="985" y="308"/>
                  <a:pt x="978" y="312"/>
                  <a:pt x="971" y="316"/>
                </a:cubicBezTo>
                <a:cubicBezTo>
                  <a:pt x="970" y="316"/>
                  <a:pt x="969" y="316"/>
                  <a:pt x="967" y="316"/>
                </a:cubicBezTo>
                <a:cubicBezTo>
                  <a:pt x="966" y="314"/>
                  <a:pt x="966" y="312"/>
                  <a:pt x="965" y="311"/>
                </a:cubicBezTo>
                <a:cubicBezTo>
                  <a:pt x="969" y="308"/>
                  <a:pt x="972" y="305"/>
                  <a:pt x="976" y="302"/>
                </a:cubicBezTo>
                <a:cubicBezTo>
                  <a:pt x="982" y="303"/>
                  <a:pt x="987" y="303"/>
                  <a:pt x="993" y="304"/>
                </a:cubicBezTo>
                <a:close/>
                <a:moveTo>
                  <a:pt x="967" y="316"/>
                </a:moveTo>
                <a:cubicBezTo>
                  <a:pt x="964" y="315"/>
                  <a:pt x="962" y="315"/>
                  <a:pt x="959" y="315"/>
                </a:cubicBezTo>
                <a:cubicBezTo>
                  <a:pt x="961" y="314"/>
                  <a:pt x="963" y="312"/>
                  <a:pt x="964" y="311"/>
                </a:cubicBezTo>
                <a:cubicBezTo>
                  <a:pt x="965" y="313"/>
                  <a:pt x="966" y="314"/>
                  <a:pt x="967" y="316"/>
                </a:cubicBezTo>
                <a:close/>
                <a:moveTo>
                  <a:pt x="967" y="316"/>
                </a:moveTo>
                <a:cubicBezTo>
                  <a:pt x="967" y="317"/>
                  <a:pt x="967" y="318"/>
                  <a:pt x="968" y="319"/>
                </a:cubicBezTo>
                <a:cubicBezTo>
                  <a:pt x="962" y="322"/>
                  <a:pt x="957" y="326"/>
                  <a:pt x="952" y="330"/>
                </a:cubicBezTo>
                <a:cubicBezTo>
                  <a:pt x="949" y="329"/>
                  <a:pt x="947" y="329"/>
                  <a:pt x="944" y="329"/>
                </a:cubicBezTo>
                <a:cubicBezTo>
                  <a:pt x="948" y="324"/>
                  <a:pt x="953" y="320"/>
                  <a:pt x="959" y="316"/>
                </a:cubicBezTo>
                <a:cubicBezTo>
                  <a:pt x="961" y="316"/>
                  <a:pt x="964" y="316"/>
                  <a:pt x="967" y="316"/>
                </a:cubicBezTo>
                <a:close/>
                <a:moveTo>
                  <a:pt x="952" y="330"/>
                </a:moveTo>
                <a:cubicBezTo>
                  <a:pt x="956" y="331"/>
                  <a:pt x="960" y="332"/>
                  <a:pt x="964" y="333"/>
                </a:cubicBezTo>
                <a:cubicBezTo>
                  <a:pt x="958" y="338"/>
                  <a:pt x="951" y="342"/>
                  <a:pt x="945" y="346"/>
                </a:cubicBezTo>
                <a:cubicBezTo>
                  <a:pt x="945" y="346"/>
                  <a:pt x="944" y="345"/>
                  <a:pt x="944" y="345"/>
                </a:cubicBezTo>
                <a:cubicBezTo>
                  <a:pt x="943" y="343"/>
                  <a:pt x="942" y="341"/>
                  <a:pt x="941" y="339"/>
                </a:cubicBezTo>
                <a:cubicBezTo>
                  <a:pt x="945" y="336"/>
                  <a:pt x="948" y="333"/>
                  <a:pt x="952" y="330"/>
                </a:cubicBezTo>
                <a:close/>
                <a:moveTo>
                  <a:pt x="943" y="345"/>
                </a:moveTo>
                <a:cubicBezTo>
                  <a:pt x="941" y="344"/>
                  <a:pt x="939" y="344"/>
                  <a:pt x="936" y="343"/>
                </a:cubicBezTo>
                <a:cubicBezTo>
                  <a:pt x="938" y="342"/>
                  <a:pt x="939" y="341"/>
                  <a:pt x="941" y="340"/>
                </a:cubicBezTo>
                <a:cubicBezTo>
                  <a:pt x="941" y="341"/>
                  <a:pt x="942" y="343"/>
                  <a:pt x="943" y="345"/>
                </a:cubicBezTo>
                <a:close/>
                <a:moveTo>
                  <a:pt x="943" y="346"/>
                </a:moveTo>
                <a:cubicBezTo>
                  <a:pt x="944" y="347"/>
                  <a:pt x="944" y="347"/>
                  <a:pt x="944" y="347"/>
                </a:cubicBezTo>
                <a:cubicBezTo>
                  <a:pt x="938" y="351"/>
                  <a:pt x="932" y="356"/>
                  <a:pt x="926" y="360"/>
                </a:cubicBezTo>
                <a:cubicBezTo>
                  <a:pt x="924" y="360"/>
                  <a:pt x="923" y="359"/>
                  <a:pt x="921" y="358"/>
                </a:cubicBezTo>
                <a:cubicBezTo>
                  <a:pt x="925" y="353"/>
                  <a:pt x="930" y="348"/>
                  <a:pt x="936" y="344"/>
                </a:cubicBezTo>
                <a:cubicBezTo>
                  <a:pt x="938" y="344"/>
                  <a:pt x="941" y="345"/>
                  <a:pt x="943" y="346"/>
                </a:cubicBezTo>
                <a:close/>
                <a:moveTo>
                  <a:pt x="926" y="361"/>
                </a:moveTo>
                <a:cubicBezTo>
                  <a:pt x="929" y="362"/>
                  <a:pt x="932" y="363"/>
                  <a:pt x="934" y="365"/>
                </a:cubicBezTo>
                <a:cubicBezTo>
                  <a:pt x="929" y="368"/>
                  <a:pt x="925" y="372"/>
                  <a:pt x="920" y="375"/>
                </a:cubicBezTo>
                <a:cubicBezTo>
                  <a:pt x="919" y="373"/>
                  <a:pt x="918" y="371"/>
                  <a:pt x="917" y="369"/>
                </a:cubicBezTo>
                <a:cubicBezTo>
                  <a:pt x="920" y="366"/>
                  <a:pt x="923" y="364"/>
                  <a:pt x="926" y="361"/>
                </a:cubicBezTo>
                <a:close/>
                <a:moveTo>
                  <a:pt x="921" y="377"/>
                </a:moveTo>
                <a:cubicBezTo>
                  <a:pt x="919" y="378"/>
                  <a:pt x="917" y="379"/>
                  <a:pt x="915" y="380"/>
                </a:cubicBezTo>
                <a:cubicBezTo>
                  <a:pt x="915" y="380"/>
                  <a:pt x="915" y="380"/>
                  <a:pt x="915" y="380"/>
                </a:cubicBezTo>
                <a:cubicBezTo>
                  <a:pt x="917" y="379"/>
                  <a:pt x="918" y="377"/>
                  <a:pt x="920" y="376"/>
                </a:cubicBezTo>
                <a:lnTo>
                  <a:pt x="921" y="377"/>
                </a:lnTo>
                <a:close/>
                <a:moveTo>
                  <a:pt x="921" y="377"/>
                </a:moveTo>
                <a:cubicBezTo>
                  <a:pt x="922" y="380"/>
                  <a:pt x="923" y="382"/>
                  <a:pt x="925" y="385"/>
                </a:cubicBezTo>
                <a:cubicBezTo>
                  <a:pt x="924" y="385"/>
                  <a:pt x="923" y="385"/>
                  <a:pt x="923" y="386"/>
                </a:cubicBezTo>
                <a:cubicBezTo>
                  <a:pt x="921" y="384"/>
                  <a:pt x="918" y="382"/>
                  <a:pt x="916" y="381"/>
                </a:cubicBezTo>
                <a:cubicBezTo>
                  <a:pt x="917" y="379"/>
                  <a:pt x="919" y="378"/>
                  <a:pt x="921" y="377"/>
                </a:cubicBezTo>
                <a:close/>
                <a:moveTo>
                  <a:pt x="927" y="390"/>
                </a:moveTo>
                <a:cubicBezTo>
                  <a:pt x="928" y="392"/>
                  <a:pt x="929" y="393"/>
                  <a:pt x="929" y="394"/>
                </a:cubicBezTo>
                <a:cubicBezTo>
                  <a:pt x="922" y="398"/>
                  <a:pt x="914" y="402"/>
                  <a:pt x="907" y="407"/>
                </a:cubicBezTo>
                <a:cubicBezTo>
                  <a:pt x="905" y="404"/>
                  <a:pt x="903" y="402"/>
                  <a:pt x="901" y="400"/>
                </a:cubicBezTo>
                <a:cubicBezTo>
                  <a:pt x="908" y="396"/>
                  <a:pt x="915" y="391"/>
                  <a:pt x="923" y="386"/>
                </a:cubicBezTo>
                <a:cubicBezTo>
                  <a:pt x="924" y="388"/>
                  <a:pt x="926" y="389"/>
                  <a:pt x="927" y="390"/>
                </a:cubicBezTo>
                <a:close/>
                <a:moveTo>
                  <a:pt x="907" y="407"/>
                </a:moveTo>
                <a:cubicBezTo>
                  <a:pt x="904" y="408"/>
                  <a:pt x="902" y="409"/>
                  <a:pt x="900" y="411"/>
                </a:cubicBezTo>
                <a:cubicBezTo>
                  <a:pt x="899" y="408"/>
                  <a:pt x="898" y="406"/>
                  <a:pt x="896" y="403"/>
                </a:cubicBezTo>
                <a:cubicBezTo>
                  <a:pt x="898" y="402"/>
                  <a:pt x="899" y="402"/>
                  <a:pt x="900" y="401"/>
                </a:cubicBezTo>
                <a:cubicBezTo>
                  <a:pt x="902" y="403"/>
                  <a:pt x="905" y="405"/>
                  <a:pt x="907" y="407"/>
                </a:cubicBezTo>
                <a:close/>
                <a:moveTo>
                  <a:pt x="907" y="407"/>
                </a:moveTo>
                <a:cubicBezTo>
                  <a:pt x="909" y="409"/>
                  <a:pt x="911" y="412"/>
                  <a:pt x="913" y="414"/>
                </a:cubicBezTo>
                <a:cubicBezTo>
                  <a:pt x="910" y="416"/>
                  <a:pt x="907" y="417"/>
                  <a:pt x="904" y="419"/>
                </a:cubicBezTo>
                <a:cubicBezTo>
                  <a:pt x="903" y="416"/>
                  <a:pt x="902" y="414"/>
                  <a:pt x="900" y="411"/>
                </a:cubicBezTo>
                <a:cubicBezTo>
                  <a:pt x="902" y="410"/>
                  <a:pt x="905" y="409"/>
                  <a:pt x="907" y="407"/>
                </a:cubicBezTo>
                <a:close/>
                <a:moveTo>
                  <a:pt x="908" y="427"/>
                </a:moveTo>
                <a:cubicBezTo>
                  <a:pt x="908" y="427"/>
                  <a:pt x="908" y="428"/>
                  <a:pt x="908" y="429"/>
                </a:cubicBezTo>
                <a:cubicBezTo>
                  <a:pt x="903" y="431"/>
                  <a:pt x="899" y="433"/>
                  <a:pt x="895" y="436"/>
                </a:cubicBezTo>
                <a:cubicBezTo>
                  <a:pt x="893" y="433"/>
                  <a:pt x="891" y="430"/>
                  <a:pt x="889" y="428"/>
                </a:cubicBezTo>
                <a:cubicBezTo>
                  <a:pt x="894" y="425"/>
                  <a:pt x="899" y="422"/>
                  <a:pt x="904" y="419"/>
                </a:cubicBezTo>
                <a:cubicBezTo>
                  <a:pt x="905" y="422"/>
                  <a:pt x="907" y="424"/>
                  <a:pt x="908" y="427"/>
                </a:cubicBezTo>
                <a:close/>
                <a:moveTo>
                  <a:pt x="878" y="442"/>
                </a:moveTo>
                <a:cubicBezTo>
                  <a:pt x="877" y="441"/>
                  <a:pt x="877" y="440"/>
                  <a:pt x="876" y="439"/>
                </a:cubicBezTo>
                <a:cubicBezTo>
                  <a:pt x="876" y="438"/>
                  <a:pt x="877" y="436"/>
                  <a:pt x="877" y="435"/>
                </a:cubicBezTo>
                <a:cubicBezTo>
                  <a:pt x="879" y="435"/>
                  <a:pt x="880" y="434"/>
                  <a:pt x="881" y="433"/>
                </a:cubicBezTo>
                <a:cubicBezTo>
                  <a:pt x="880" y="436"/>
                  <a:pt x="879" y="439"/>
                  <a:pt x="878" y="442"/>
                </a:cubicBezTo>
                <a:close/>
                <a:moveTo>
                  <a:pt x="876" y="438"/>
                </a:moveTo>
                <a:cubicBezTo>
                  <a:pt x="875" y="438"/>
                  <a:pt x="875" y="437"/>
                  <a:pt x="875" y="437"/>
                </a:cubicBezTo>
                <a:cubicBezTo>
                  <a:pt x="876" y="436"/>
                  <a:pt x="876" y="436"/>
                  <a:pt x="877" y="436"/>
                </a:cubicBezTo>
                <a:cubicBezTo>
                  <a:pt x="876" y="437"/>
                  <a:pt x="876" y="437"/>
                  <a:pt x="876" y="438"/>
                </a:cubicBezTo>
                <a:close/>
                <a:moveTo>
                  <a:pt x="875" y="439"/>
                </a:moveTo>
                <a:cubicBezTo>
                  <a:pt x="874" y="442"/>
                  <a:pt x="873" y="445"/>
                  <a:pt x="872" y="449"/>
                </a:cubicBezTo>
                <a:cubicBezTo>
                  <a:pt x="871" y="449"/>
                  <a:pt x="871" y="449"/>
                  <a:pt x="870" y="450"/>
                </a:cubicBezTo>
                <a:cubicBezTo>
                  <a:pt x="870" y="449"/>
                  <a:pt x="869" y="448"/>
                  <a:pt x="869" y="447"/>
                </a:cubicBezTo>
                <a:cubicBezTo>
                  <a:pt x="870" y="444"/>
                  <a:pt x="871" y="441"/>
                  <a:pt x="872" y="439"/>
                </a:cubicBezTo>
                <a:cubicBezTo>
                  <a:pt x="873" y="438"/>
                  <a:pt x="874" y="438"/>
                  <a:pt x="875" y="437"/>
                </a:cubicBezTo>
                <a:cubicBezTo>
                  <a:pt x="875" y="438"/>
                  <a:pt x="875" y="438"/>
                  <a:pt x="875" y="439"/>
                </a:cubicBezTo>
                <a:close/>
                <a:moveTo>
                  <a:pt x="870" y="450"/>
                </a:moveTo>
                <a:cubicBezTo>
                  <a:pt x="869" y="451"/>
                  <a:pt x="868" y="451"/>
                  <a:pt x="867" y="452"/>
                </a:cubicBezTo>
                <a:cubicBezTo>
                  <a:pt x="867" y="450"/>
                  <a:pt x="868" y="449"/>
                  <a:pt x="868" y="448"/>
                </a:cubicBezTo>
                <a:cubicBezTo>
                  <a:pt x="869" y="449"/>
                  <a:pt x="869" y="449"/>
                  <a:pt x="870" y="450"/>
                </a:cubicBezTo>
                <a:close/>
                <a:moveTo>
                  <a:pt x="870" y="450"/>
                </a:moveTo>
                <a:cubicBezTo>
                  <a:pt x="870" y="451"/>
                  <a:pt x="870" y="451"/>
                  <a:pt x="871" y="452"/>
                </a:cubicBezTo>
                <a:cubicBezTo>
                  <a:pt x="870" y="455"/>
                  <a:pt x="869" y="458"/>
                  <a:pt x="868" y="461"/>
                </a:cubicBezTo>
                <a:cubicBezTo>
                  <a:pt x="866" y="462"/>
                  <a:pt x="864" y="463"/>
                  <a:pt x="862" y="464"/>
                </a:cubicBezTo>
                <a:cubicBezTo>
                  <a:pt x="864" y="460"/>
                  <a:pt x="865" y="456"/>
                  <a:pt x="867" y="452"/>
                </a:cubicBezTo>
                <a:cubicBezTo>
                  <a:pt x="868" y="452"/>
                  <a:pt x="869" y="451"/>
                  <a:pt x="870" y="450"/>
                </a:cubicBezTo>
                <a:close/>
                <a:moveTo>
                  <a:pt x="867" y="462"/>
                </a:moveTo>
                <a:cubicBezTo>
                  <a:pt x="866" y="466"/>
                  <a:pt x="865" y="470"/>
                  <a:pt x="864" y="474"/>
                </a:cubicBezTo>
                <a:cubicBezTo>
                  <a:pt x="862" y="475"/>
                  <a:pt x="860" y="476"/>
                  <a:pt x="858" y="477"/>
                </a:cubicBezTo>
                <a:cubicBezTo>
                  <a:pt x="859" y="473"/>
                  <a:pt x="861" y="469"/>
                  <a:pt x="862" y="465"/>
                </a:cubicBezTo>
                <a:cubicBezTo>
                  <a:pt x="864" y="464"/>
                  <a:pt x="866" y="463"/>
                  <a:pt x="867" y="462"/>
                </a:cubicBezTo>
                <a:close/>
                <a:moveTo>
                  <a:pt x="864" y="475"/>
                </a:moveTo>
                <a:cubicBezTo>
                  <a:pt x="863" y="479"/>
                  <a:pt x="862" y="483"/>
                  <a:pt x="861" y="488"/>
                </a:cubicBezTo>
                <a:cubicBezTo>
                  <a:pt x="859" y="488"/>
                  <a:pt x="858" y="489"/>
                  <a:pt x="856" y="490"/>
                </a:cubicBezTo>
                <a:cubicBezTo>
                  <a:pt x="856" y="489"/>
                  <a:pt x="856" y="488"/>
                  <a:pt x="855" y="487"/>
                </a:cubicBezTo>
                <a:cubicBezTo>
                  <a:pt x="856" y="484"/>
                  <a:pt x="857" y="481"/>
                  <a:pt x="858" y="478"/>
                </a:cubicBezTo>
                <a:cubicBezTo>
                  <a:pt x="858" y="478"/>
                  <a:pt x="858" y="478"/>
                  <a:pt x="858" y="478"/>
                </a:cubicBezTo>
                <a:cubicBezTo>
                  <a:pt x="860" y="477"/>
                  <a:pt x="862" y="476"/>
                  <a:pt x="864" y="475"/>
                </a:cubicBezTo>
                <a:close/>
                <a:moveTo>
                  <a:pt x="855" y="486"/>
                </a:moveTo>
                <a:cubicBezTo>
                  <a:pt x="854" y="484"/>
                  <a:pt x="854" y="483"/>
                  <a:pt x="853" y="481"/>
                </a:cubicBezTo>
                <a:cubicBezTo>
                  <a:pt x="854" y="480"/>
                  <a:pt x="856" y="479"/>
                  <a:pt x="857" y="478"/>
                </a:cubicBezTo>
                <a:cubicBezTo>
                  <a:pt x="856" y="481"/>
                  <a:pt x="856" y="484"/>
                  <a:pt x="855" y="486"/>
                </a:cubicBezTo>
                <a:close/>
                <a:moveTo>
                  <a:pt x="855" y="488"/>
                </a:moveTo>
                <a:cubicBezTo>
                  <a:pt x="855" y="489"/>
                  <a:pt x="856" y="489"/>
                  <a:pt x="856" y="490"/>
                </a:cubicBezTo>
                <a:cubicBezTo>
                  <a:pt x="855" y="490"/>
                  <a:pt x="855" y="491"/>
                  <a:pt x="854" y="491"/>
                </a:cubicBezTo>
                <a:cubicBezTo>
                  <a:pt x="855" y="490"/>
                  <a:pt x="855" y="489"/>
                  <a:pt x="855" y="488"/>
                </a:cubicBezTo>
                <a:close/>
                <a:moveTo>
                  <a:pt x="856" y="491"/>
                </a:moveTo>
                <a:cubicBezTo>
                  <a:pt x="857" y="493"/>
                  <a:pt x="858" y="496"/>
                  <a:pt x="859" y="498"/>
                </a:cubicBezTo>
                <a:cubicBezTo>
                  <a:pt x="859" y="499"/>
                  <a:pt x="858" y="499"/>
                  <a:pt x="858" y="500"/>
                </a:cubicBezTo>
                <a:cubicBezTo>
                  <a:pt x="856" y="501"/>
                  <a:pt x="854" y="502"/>
                  <a:pt x="851" y="503"/>
                </a:cubicBezTo>
                <a:cubicBezTo>
                  <a:pt x="852" y="499"/>
                  <a:pt x="853" y="495"/>
                  <a:pt x="854" y="491"/>
                </a:cubicBezTo>
                <a:cubicBezTo>
                  <a:pt x="855" y="491"/>
                  <a:pt x="855" y="491"/>
                  <a:pt x="856" y="491"/>
                </a:cubicBezTo>
                <a:close/>
                <a:moveTo>
                  <a:pt x="858" y="500"/>
                </a:moveTo>
                <a:cubicBezTo>
                  <a:pt x="858" y="504"/>
                  <a:pt x="857" y="508"/>
                  <a:pt x="857" y="512"/>
                </a:cubicBezTo>
                <a:cubicBezTo>
                  <a:pt x="854" y="513"/>
                  <a:pt x="852" y="514"/>
                  <a:pt x="849" y="516"/>
                </a:cubicBezTo>
                <a:cubicBezTo>
                  <a:pt x="850" y="512"/>
                  <a:pt x="851" y="508"/>
                  <a:pt x="851" y="504"/>
                </a:cubicBezTo>
                <a:cubicBezTo>
                  <a:pt x="854" y="503"/>
                  <a:pt x="856" y="502"/>
                  <a:pt x="858" y="500"/>
                </a:cubicBezTo>
                <a:close/>
                <a:moveTo>
                  <a:pt x="857" y="513"/>
                </a:moveTo>
                <a:cubicBezTo>
                  <a:pt x="856" y="515"/>
                  <a:pt x="856" y="518"/>
                  <a:pt x="856" y="520"/>
                </a:cubicBezTo>
                <a:cubicBezTo>
                  <a:pt x="854" y="523"/>
                  <a:pt x="853" y="525"/>
                  <a:pt x="851" y="528"/>
                </a:cubicBezTo>
                <a:cubicBezTo>
                  <a:pt x="851" y="528"/>
                  <a:pt x="851" y="528"/>
                  <a:pt x="851" y="528"/>
                </a:cubicBezTo>
                <a:cubicBezTo>
                  <a:pt x="850" y="528"/>
                  <a:pt x="849" y="529"/>
                  <a:pt x="847" y="530"/>
                </a:cubicBezTo>
                <a:cubicBezTo>
                  <a:pt x="848" y="525"/>
                  <a:pt x="848" y="521"/>
                  <a:pt x="849" y="516"/>
                </a:cubicBezTo>
                <a:cubicBezTo>
                  <a:pt x="852" y="515"/>
                  <a:pt x="854" y="514"/>
                  <a:pt x="857" y="513"/>
                </a:cubicBezTo>
                <a:close/>
                <a:moveTo>
                  <a:pt x="851" y="529"/>
                </a:moveTo>
                <a:cubicBezTo>
                  <a:pt x="850" y="531"/>
                  <a:pt x="848" y="533"/>
                  <a:pt x="847" y="535"/>
                </a:cubicBezTo>
                <a:cubicBezTo>
                  <a:pt x="847" y="533"/>
                  <a:pt x="847" y="532"/>
                  <a:pt x="847" y="530"/>
                </a:cubicBezTo>
                <a:cubicBezTo>
                  <a:pt x="848" y="530"/>
                  <a:pt x="850" y="529"/>
                  <a:pt x="851" y="529"/>
                </a:cubicBezTo>
                <a:close/>
                <a:moveTo>
                  <a:pt x="852" y="527"/>
                </a:moveTo>
                <a:cubicBezTo>
                  <a:pt x="853" y="525"/>
                  <a:pt x="855" y="523"/>
                  <a:pt x="856" y="522"/>
                </a:cubicBezTo>
                <a:cubicBezTo>
                  <a:pt x="856" y="523"/>
                  <a:pt x="856" y="524"/>
                  <a:pt x="855" y="526"/>
                </a:cubicBezTo>
                <a:cubicBezTo>
                  <a:pt x="854" y="526"/>
                  <a:pt x="853" y="527"/>
                  <a:pt x="852" y="527"/>
                </a:cubicBezTo>
                <a:close/>
                <a:moveTo>
                  <a:pt x="864" y="533"/>
                </a:moveTo>
                <a:cubicBezTo>
                  <a:pt x="865" y="534"/>
                  <a:pt x="865" y="535"/>
                  <a:pt x="865" y="536"/>
                </a:cubicBezTo>
                <a:cubicBezTo>
                  <a:pt x="862" y="539"/>
                  <a:pt x="859" y="543"/>
                  <a:pt x="856" y="546"/>
                </a:cubicBezTo>
                <a:cubicBezTo>
                  <a:pt x="856" y="543"/>
                  <a:pt x="856" y="540"/>
                  <a:pt x="856" y="537"/>
                </a:cubicBezTo>
                <a:cubicBezTo>
                  <a:pt x="859" y="536"/>
                  <a:pt x="862" y="535"/>
                  <a:pt x="864" y="533"/>
                </a:cubicBezTo>
                <a:close/>
                <a:moveTo>
                  <a:pt x="865" y="537"/>
                </a:moveTo>
                <a:cubicBezTo>
                  <a:pt x="865" y="539"/>
                  <a:pt x="865" y="541"/>
                  <a:pt x="865" y="543"/>
                </a:cubicBezTo>
                <a:cubicBezTo>
                  <a:pt x="862" y="544"/>
                  <a:pt x="859" y="546"/>
                  <a:pt x="856" y="547"/>
                </a:cubicBezTo>
                <a:cubicBezTo>
                  <a:pt x="856" y="547"/>
                  <a:pt x="856" y="547"/>
                  <a:pt x="856" y="547"/>
                </a:cubicBezTo>
                <a:cubicBezTo>
                  <a:pt x="859" y="543"/>
                  <a:pt x="862" y="540"/>
                  <a:pt x="865" y="537"/>
                </a:cubicBezTo>
                <a:close/>
                <a:moveTo>
                  <a:pt x="865" y="536"/>
                </a:moveTo>
                <a:cubicBezTo>
                  <a:pt x="865" y="536"/>
                  <a:pt x="865" y="536"/>
                  <a:pt x="865" y="536"/>
                </a:cubicBezTo>
                <a:cubicBezTo>
                  <a:pt x="866" y="535"/>
                  <a:pt x="867" y="534"/>
                  <a:pt x="867" y="534"/>
                </a:cubicBezTo>
                <a:cubicBezTo>
                  <a:pt x="868" y="536"/>
                  <a:pt x="868" y="539"/>
                  <a:pt x="869" y="541"/>
                </a:cubicBezTo>
                <a:cubicBezTo>
                  <a:pt x="866" y="542"/>
                  <a:pt x="866" y="542"/>
                  <a:pt x="866" y="542"/>
                </a:cubicBezTo>
                <a:cubicBezTo>
                  <a:pt x="865" y="540"/>
                  <a:pt x="865" y="538"/>
                  <a:pt x="865" y="536"/>
                </a:cubicBezTo>
                <a:close/>
                <a:moveTo>
                  <a:pt x="870" y="546"/>
                </a:moveTo>
                <a:cubicBezTo>
                  <a:pt x="870" y="547"/>
                  <a:pt x="870" y="548"/>
                  <a:pt x="870" y="549"/>
                </a:cubicBezTo>
                <a:cubicBezTo>
                  <a:pt x="867" y="551"/>
                  <a:pt x="867" y="551"/>
                  <a:pt x="867" y="551"/>
                </a:cubicBezTo>
                <a:cubicBezTo>
                  <a:pt x="867" y="550"/>
                  <a:pt x="867" y="550"/>
                  <a:pt x="866" y="549"/>
                </a:cubicBezTo>
                <a:cubicBezTo>
                  <a:pt x="868" y="548"/>
                  <a:pt x="869" y="547"/>
                  <a:pt x="870" y="546"/>
                </a:cubicBezTo>
                <a:close/>
                <a:moveTo>
                  <a:pt x="870" y="549"/>
                </a:moveTo>
                <a:cubicBezTo>
                  <a:pt x="870" y="550"/>
                  <a:pt x="870" y="551"/>
                  <a:pt x="871" y="552"/>
                </a:cubicBezTo>
                <a:cubicBezTo>
                  <a:pt x="870" y="552"/>
                  <a:pt x="869" y="553"/>
                  <a:pt x="868" y="554"/>
                </a:cubicBezTo>
                <a:cubicBezTo>
                  <a:pt x="867" y="554"/>
                  <a:pt x="867" y="554"/>
                  <a:pt x="867" y="554"/>
                </a:cubicBezTo>
                <a:cubicBezTo>
                  <a:pt x="867" y="553"/>
                  <a:pt x="867" y="552"/>
                  <a:pt x="867" y="551"/>
                </a:cubicBezTo>
                <a:lnTo>
                  <a:pt x="870" y="549"/>
                </a:lnTo>
                <a:close/>
                <a:moveTo>
                  <a:pt x="868" y="554"/>
                </a:moveTo>
                <a:cubicBezTo>
                  <a:pt x="869" y="554"/>
                  <a:pt x="870" y="553"/>
                  <a:pt x="871" y="553"/>
                </a:cubicBezTo>
                <a:cubicBezTo>
                  <a:pt x="871" y="553"/>
                  <a:pt x="871" y="553"/>
                  <a:pt x="871" y="553"/>
                </a:cubicBezTo>
                <a:cubicBezTo>
                  <a:pt x="870" y="554"/>
                  <a:pt x="869" y="555"/>
                  <a:pt x="867" y="555"/>
                </a:cubicBezTo>
                <a:cubicBezTo>
                  <a:pt x="867" y="555"/>
                  <a:pt x="867" y="555"/>
                  <a:pt x="867" y="554"/>
                </a:cubicBezTo>
                <a:lnTo>
                  <a:pt x="868" y="554"/>
                </a:lnTo>
                <a:close/>
                <a:moveTo>
                  <a:pt x="871" y="554"/>
                </a:moveTo>
                <a:cubicBezTo>
                  <a:pt x="872" y="563"/>
                  <a:pt x="874" y="574"/>
                  <a:pt x="875" y="584"/>
                </a:cubicBezTo>
                <a:cubicBezTo>
                  <a:pt x="872" y="575"/>
                  <a:pt x="869" y="566"/>
                  <a:pt x="867" y="556"/>
                </a:cubicBezTo>
                <a:cubicBezTo>
                  <a:pt x="869" y="555"/>
                  <a:pt x="870" y="555"/>
                  <a:pt x="871" y="554"/>
                </a:cubicBezTo>
                <a:close/>
                <a:moveTo>
                  <a:pt x="871" y="552"/>
                </a:moveTo>
                <a:cubicBezTo>
                  <a:pt x="875" y="550"/>
                  <a:pt x="880" y="548"/>
                  <a:pt x="883" y="546"/>
                </a:cubicBezTo>
                <a:cubicBezTo>
                  <a:pt x="880" y="548"/>
                  <a:pt x="875" y="551"/>
                  <a:pt x="871" y="553"/>
                </a:cubicBezTo>
                <a:lnTo>
                  <a:pt x="871" y="552"/>
                </a:lnTo>
                <a:close/>
                <a:moveTo>
                  <a:pt x="871" y="552"/>
                </a:moveTo>
                <a:cubicBezTo>
                  <a:pt x="875" y="549"/>
                  <a:pt x="879" y="546"/>
                  <a:pt x="883" y="543"/>
                </a:cubicBezTo>
                <a:cubicBezTo>
                  <a:pt x="888" y="541"/>
                  <a:pt x="893" y="538"/>
                  <a:pt x="898" y="536"/>
                </a:cubicBezTo>
                <a:cubicBezTo>
                  <a:pt x="898" y="537"/>
                  <a:pt x="898" y="537"/>
                  <a:pt x="898" y="537"/>
                </a:cubicBezTo>
                <a:cubicBezTo>
                  <a:pt x="895" y="538"/>
                  <a:pt x="893" y="540"/>
                  <a:pt x="890" y="541"/>
                </a:cubicBezTo>
                <a:cubicBezTo>
                  <a:pt x="884" y="545"/>
                  <a:pt x="878" y="548"/>
                  <a:pt x="871" y="552"/>
                </a:cubicBezTo>
                <a:close/>
                <a:moveTo>
                  <a:pt x="922" y="516"/>
                </a:moveTo>
                <a:cubicBezTo>
                  <a:pt x="922" y="514"/>
                  <a:pt x="922" y="512"/>
                  <a:pt x="921" y="510"/>
                </a:cubicBezTo>
                <a:cubicBezTo>
                  <a:pt x="922" y="509"/>
                  <a:pt x="924" y="507"/>
                  <a:pt x="925" y="506"/>
                </a:cubicBezTo>
                <a:cubicBezTo>
                  <a:pt x="933" y="502"/>
                  <a:pt x="940" y="499"/>
                  <a:pt x="946" y="496"/>
                </a:cubicBezTo>
                <a:cubicBezTo>
                  <a:pt x="946" y="497"/>
                  <a:pt x="946" y="498"/>
                  <a:pt x="946" y="499"/>
                </a:cubicBezTo>
                <a:cubicBezTo>
                  <a:pt x="942" y="503"/>
                  <a:pt x="938" y="507"/>
                  <a:pt x="933" y="511"/>
                </a:cubicBezTo>
                <a:cubicBezTo>
                  <a:pt x="929" y="512"/>
                  <a:pt x="926" y="514"/>
                  <a:pt x="922" y="516"/>
                </a:cubicBezTo>
                <a:close/>
                <a:moveTo>
                  <a:pt x="946" y="499"/>
                </a:moveTo>
                <a:cubicBezTo>
                  <a:pt x="947" y="501"/>
                  <a:pt x="947" y="502"/>
                  <a:pt x="947" y="503"/>
                </a:cubicBezTo>
                <a:cubicBezTo>
                  <a:pt x="943" y="505"/>
                  <a:pt x="939" y="507"/>
                  <a:pt x="935" y="510"/>
                </a:cubicBezTo>
                <a:cubicBezTo>
                  <a:pt x="939" y="506"/>
                  <a:pt x="943" y="503"/>
                  <a:pt x="946" y="499"/>
                </a:cubicBezTo>
                <a:close/>
                <a:moveTo>
                  <a:pt x="947" y="499"/>
                </a:moveTo>
                <a:cubicBezTo>
                  <a:pt x="949" y="497"/>
                  <a:pt x="951" y="495"/>
                  <a:pt x="953" y="493"/>
                </a:cubicBezTo>
                <a:cubicBezTo>
                  <a:pt x="959" y="490"/>
                  <a:pt x="966" y="487"/>
                  <a:pt x="972" y="484"/>
                </a:cubicBezTo>
                <a:cubicBezTo>
                  <a:pt x="972" y="485"/>
                  <a:pt x="972" y="485"/>
                  <a:pt x="972" y="486"/>
                </a:cubicBezTo>
                <a:cubicBezTo>
                  <a:pt x="968" y="490"/>
                  <a:pt x="964" y="493"/>
                  <a:pt x="959" y="497"/>
                </a:cubicBezTo>
                <a:cubicBezTo>
                  <a:pt x="956" y="499"/>
                  <a:pt x="952" y="501"/>
                  <a:pt x="948" y="503"/>
                </a:cubicBezTo>
                <a:cubicBezTo>
                  <a:pt x="947" y="502"/>
                  <a:pt x="947" y="500"/>
                  <a:pt x="947" y="499"/>
                </a:cubicBezTo>
                <a:close/>
                <a:moveTo>
                  <a:pt x="948" y="506"/>
                </a:moveTo>
                <a:cubicBezTo>
                  <a:pt x="948" y="507"/>
                  <a:pt x="948" y="507"/>
                  <a:pt x="948" y="508"/>
                </a:cubicBezTo>
                <a:cubicBezTo>
                  <a:pt x="943" y="511"/>
                  <a:pt x="937" y="514"/>
                  <a:pt x="931" y="517"/>
                </a:cubicBezTo>
                <a:cubicBezTo>
                  <a:pt x="937" y="514"/>
                  <a:pt x="943" y="510"/>
                  <a:pt x="948" y="506"/>
                </a:cubicBezTo>
                <a:close/>
                <a:moveTo>
                  <a:pt x="948" y="504"/>
                </a:moveTo>
                <a:cubicBezTo>
                  <a:pt x="951" y="502"/>
                  <a:pt x="954" y="500"/>
                  <a:pt x="957" y="499"/>
                </a:cubicBezTo>
                <a:cubicBezTo>
                  <a:pt x="954" y="501"/>
                  <a:pt x="951" y="503"/>
                  <a:pt x="948" y="505"/>
                </a:cubicBezTo>
                <a:cubicBezTo>
                  <a:pt x="948" y="505"/>
                  <a:pt x="948" y="504"/>
                  <a:pt x="948" y="504"/>
                </a:cubicBezTo>
                <a:close/>
                <a:moveTo>
                  <a:pt x="960" y="497"/>
                </a:moveTo>
                <a:cubicBezTo>
                  <a:pt x="964" y="495"/>
                  <a:pt x="969" y="492"/>
                  <a:pt x="973" y="490"/>
                </a:cubicBezTo>
                <a:cubicBezTo>
                  <a:pt x="973" y="491"/>
                  <a:pt x="973" y="491"/>
                  <a:pt x="973" y="492"/>
                </a:cubicBezTo>
                <a:cubicBezTo>
                  <a:pt x="966" y="497"/>
                  <a:pt x="957" y="502"/>
                  <a:pt x="948" y="508"/>
                </a:cubicBezTo>
                <a:cubicBezTo>
                  <a:pt x="948" y="507"/>
                  <a:pt x="948" y="506"/>
                  <a:pt x="948" y="506"/>
                </a:cubicBezTo>
                <a:cubicBezTo>
                  <a:pt x="952" y="503"/>
                  <a:pt x="956" y="500"/>
                  <a:pt x="960" y="497"/>
                </a:cubicBezTo>
                <a:close/>
                <a:moveTo>
                  <a:pt x="973" y="492"/>
                </a:moveTo>
                <a:cubicBezTo>
                  <a:pt x="982" y="542"/>
                  <a:pt x="984" y="607"/>
                  <a:pt x="978" y="692"/>
                </a:cubicBezTo>
                <a:cubicBezTo>
                  <a:pt x="970" y="688"/>
                  <a:pt x="962" y="684"/>
                  <a:pt x="955" y="679"/>
                </a:cubicBezTo>
                <a:cubicBezTo>
                  <a:pt x="958" y="608"/>
                  <a:pt x="956" y="552"/>
                  <a:pt x="949" y="508"/>
                </a:cubicBezTo>
                <a:cubicBezTo>
                  <a:pt x="957" y="503"/>
                  <a:pt x="966" y="498"/>
                  <a:pt x="973" y="492"/>
                </a:cubicBezTo>
                <a:close/>
                <a:moveTo>
                  <a:pt x="978" y="692"/>
                </a:moveTo>
                <a:cubicBezTo>
                  <a:pt x="977" y="700"/>
                  <a:pt x="977" y="708"/>
                  <a:pt x="976" y="716"/>
                </a:cubicBezTo>
                <a:cubicBezTo>
                  <a:pt x="968" y="712"/>
                  <a:pt x="961" y="708"/>
                  <a:pt x="954" y="704"/>
                </a:cubicBezTo>
                <a:cubicBezTo>
                  <a:pt x="954" y="696"/>
                  <a:pt x="955" y="688"/>
                  <a:pt x="955" y="680"/>
                </a:cubicBezTo>
                <a:cubicBezTo>
                  <a:pt x="962" y="684"/>
                  <a:pt x="970" y="689"/>
                  <a:pt x="978" y="692"/>
                </a:cubicBezTo>
                <a:close/>
                <a:moveTo>
                  <a:pt x="976" y="716"/>
                </a:moveTo>
                <a:cubicBezTo>
                  <a:pt x="975" y="724"/>
                  <a:pt x="975" y="732"/>
                  <a:pt x="974" y="739"/>
                </a:cubicBezTo>
                <a:cubicBezTo>
                  <a:pt x="967" y="736"/>
                  <a:pt x="959" y="732"/>
                  <a:pt x="952" y="728"/>
                </a:cubicBezTo>
                <a:cubicBezTo>
                  <a:pt x="953" y="720"/>
                  <a:pt x="953" y="712"/>
                  <a:pt x="954" y="705"/>
                </a:cubicBezTo>
                <a:cubicBezTo>
                  <a:pt x="961" y="709"/>
                  <a:pt x="968" y="713"/>
                  <a:pt x="976" y="716"/>
                </a:cubicBezTo>
                <a:close/>
                <a:moveTo>
                  <a:pt x="952" y="728"/>
                </a:moveTo>
                <a:cubicBezTo>
                  <a:pt x="944" y="723"/>
                  <a:pt x="937" y="719"/>
                  <a:pt x="930" y="714"/>
                </a:cubicBezTo>
                <a:cubicBezTo>
                  <a:pt x="931" y="705"/>
                  <a:pt x="931" y="697"/>
                  <a:pt x="931" y="689"/>
                </a:cubicBezTo>
                <a:cubicBezTo>
                  <a:pt x="938" y="694"/>
                  <a:pt x="946" y="700"/>
                  <a:pt x="953" y="704"/>
                </a:cubicBezTo>
                <a:cubicBezTo>
                  <a:pt x="953" y="712"/>
                  <a:pt x="953" y="720"/>
                  <a:pt x="952" y="728"/>
                </a:cubicBezTo>
                <a:close/>
                <a:moveTo>
                  <a:pt x="952" y="729"/>
                </a:moveTo>
                <a:cubicBezTo>
                  <a:pt x="959" y="733"/>
                  <a:pt x="967" y="736"/>
                  <a:pt x="974" y="740"/>
                </a:cubicBezTo>
                <a:cubicBezTo>
                  <a:pt x="973" y="748"/>
                  <a:pt x="973" y="755"/>
                  <a:pt x="972" y="763"/>
                </a:cubicBezTo>
                <a:cubicBezTo>
                  <a:pt x="965" y="759"/>
                  <a:pt x="958" y="756"/>
                  <a:pt x="951" y="752"/>
                </a:cubicBezTo>
                <a:cubicBezTo>
                  <a:pt x="951" y="744"/>
                  <a:pt x="952" y="736"/>
                  <a:pt x="952" y="729"/>
                </a:cubicBezTo>
                <a:close/>
                <a:moveTo>
                  <a:pt x="975" y="740"/>
                </a:moveTo>
                <a:cubicBezTo>
                  <a:pt x="975" y="740"/>
                  <a:pt x="975" y="740"/>
                  <a:pt x="975" y="740"/>
                </a:cubicBezTo>
                <a:cubicBezTo>
                  <a:pt x="981" y="743"/>
                  <a:pt x="988" y="746"/>
                  <a:pt x="995" y="749"/>
                </a:cubicBezTo>
                <a:cubicBezTo>
                  <a:pt x="994" y="757"/>
                  <a:pt x="993" y="764"/>
                  <a:pt x="992" y="772"/>
                </a:cubicBezTo>
                <a:cubicBezTo>
                  <a:pt x="985" y="769"/>
                  <a:pt x="979" y="766"/>
                  <a:pt x="972" y="763"/>
                </a:cubicBezTo>
                <a:cubicBezTo>
                  <a:pt x="973" y="755"/>
                  <a:pt x="974" y="748"/>
                  <a:pt x="975" y="740"/>
                </a:cubicBezTo>
                <a:close/>
                <a:moveTo>
                  <a:pt x="995" y="749"/>
                </a:moveTo>
                <a:cubicBezTo>
                  <a:pt x="1002" y="752"/>
                  <a:pt x="1009" y="755"/>
                  <a:pt x="1016" y="757"/>
                </a:cubicBezTo>
                <a:cubicBezTo>
                  <a:pt x="1015" y="764"/>
                  <a:pt x="1014" y="772"/>
                  <a:pt x="1013" y="780"/>
                </a:cubicBezTo>
                <a:cubicBezTo>
                  <a:pt x="1006" y="777"/>
                  <a:pt x="999" y="775"/>
                  <a:pt x="993" y="772"/>
                </a:cubicBezTo>
                <a:cubicBezTo>
                  <a:pt x="994" y="765"/>
                  <a:pt x="995" y="757"/>
                  <a:pt x="995" y="749"/>
                </a:cubicBezTo>
                <a:close/>
                <a:moveTo>
                  <a:pt x="995" y="749"/>
                </a:moveTo>
                <a:cubicBezTo>
                  <a:pt x="996" y="741"/>
                  <a:pt x="997" y="734"/>
                  <a:pt x="998" y="726"/>
                </a:cubicBezTo>
                <a:cubicBezTo>
                  <a:pt x="1005" y="729"/>
                  <a:pt x="1012" y="731"/>
                  <a:pt x="1019" y="734"/>
                </a:cubicBezTo>
                <a:cubicBezTo>
                  <a:pt x="1018" y="741"/>
                  <a:pt x="1017" y="749"/>
                  <a:pt x="1016" y="757"/>
                </a:cubicBezTo>
                <a:cubicBezTo>
                  <a:pt x="1009" y="754"/>
                  <a:pt x="1002" y="752"/>
                  <a:pt x="995" y="749"/>
                </a:cubicBezTo>
                <a:close/>
                <a:moveTo>
                  <a:pt x="1019" y="734"/>
                </a:moveTo>
                <a:cubicBezTo>
                  <a:pt x="1025" y="736"/>
                  <a:pt x="1031" y="738"/>
                  <a:pt x="1037" y="740"/>
                </a:cubicBezTo>
                <a:cubicBezTo>
                  <a:pt x="1036" y="747"/>
                  <a:pt x="1035" y="755"/>
                  <a:pt x="1034" y="762"/>
                </a:cubicBezTo>
                <a:cubicBezTo>
                  <a:pt x="1028" y="761"/>
                  <a:pt x="1022" y="759"/>
                  <a:pt x="1016" y="757"/>
                </a:cubicBezTo>
                <a:cubicBezTo>
                  <a:pt x="1017" y="749"/>
                  <a:pt x="1018" y="741"/>
                  <a:pt x="1019" y="734"/>
                </a:cubicBezTo>
                <a:close/>
                <a:moveTo>
                  <a:pt x="1038" y="740"/>
                </a:moveTo>
                <a:cubicBezTo>
                  <a:pt x="1044" y="742"/>
                  <a:pt x="1051" y="743"/>
                  <a:pt x="1057" y="745"/>
                </a:cubicBezTo>
                <a:cubicBezTo>
                  <a:pt x="1056" y="752"/>
                  <a:pt x="1054" y="760"/>
                  <a:pt x="1053" y="768"/>
                </a:cubicBezTo>
                <a:cubicBezTo>
                  <a:pt x="1047" y="766"/>
                  <a:pt x="1040" y="764"/>
                  <a:pt x="1034" y="763"/>
                </a:cubicBezTo>
                <a:cubicBezTo>
                  <a:pt x="1035" y="755"/>
                  <a:pt x="1037" y="747"/>
                  <a:pt x="1038" y="740"/>
                </a:cubicBezTo>
                <a:close/>
                <a:moveTo>
                  <a:pt x="1058" y="745"/>
                </a:moveTo>
                <a:cubicBezTo>
                  <a:pt x="1064" y="747"/>
                  <a:pt x="1070" y="748"/>
                  <a:pt x="1076" y="749"/>
                </a:cubicBezTo>
                <a:cubicBezTo>
                  <a:pt x="1075" y="757"/>
                  <a:pt x="1073" y="765"/>
                  <a:pt x="1072" y="772"/>
                </a:cubicBezTo>
                <a:cubicBezTo>
                  <a:pt x="1066" y="771"/>
                  <a:pt x="1059" y="769"/>
                  <a:pt x="1054" y="768"/>
                </a:cubicBezTo>
                <a:cubicBezTo>
                  <a:pt x="1055" y="760"/>
                  <a:pt x="1056" y="753"/>
                  <a:pt x="1058" y="745"/>
                </a:cubicBezTo>
                <a:close/>
                <a:moveTo>
                  <a:pt x="1058" y="745"/>
                </a:moveTo>
                <a:cubicBezTo>
                  <a:pt x="1058" y="745"/>
                  <a:pt x="1058" y="745"/>
                  <a:pt x="1058" y="745"/>
                </a:cubicBezTo>
                <a:cubicBezTo>
                  <a:pt x="1059" y="737"/>
                  <a:pt x="1060" y="729"/>
                  <a:pt x="1062" y="722"/>
                </a:cubicBezTo>
                <a:cubicBezTo>
                  <a:pt x="1068" y="723"/>
                  <a:pt x="1074" y="724"/>
                  <a:pt x="1081" y="726"/>
                </a:cubicBezTo>
                <a:cubicBezTo>
                  <a:pt x="1079" y="733"/>
                  <a:pt x="1078" y="741"/>
                  <a:pt x="1076" y="749"/>
                </a:cubicBezTo>
                <a:cubicBezTo>
                  <a:pt x="1070" y="748"/>
                  <a:pt x="1064" y="746"/>
                  <a:pt x="1058" y="745"/>
                </a:cubicBezTo>
                <a:close/>
                <a:moveTo>
                  <a:pt x="1081" y="726"/>
                </a:moveTo>
                <a:cubicBezTo>
                  <a:pt x="1087" y="727"/>
                  <a:pt x="1094" y="728"/>
                  <a:pt x="1100" y="729"/>
                </a:cubicBezTo>
                <a:cubicBezTo>
                  <a:pt x="1098" y="737"/>
                  <a:pt x="1097" y="745"/>
                  <a:pt x="1095" y="752"/>
                </a:cubicBezTo>
                <a:cubicBezTo>
                  <a:pt x="1089" y="751"/>
                  <a:pt x="1083" y="750"/>
                  <a:pt x="1077" y="749"/>
                </a:cubicBezTo>
                <a:cubicBezTo>
                  <a:pt x="1078" y="741"/>
                  <a:pt x="1080" y="733"/>
                  <a:pt x="1081" y="726"/>
                </a:cubicBezTo>
                <a:close/>
                <a:moveTo>
                  <a:pt x="1081" y="725"/>
                </a:moveTo>
                <a:cubicBezTo>
                  <a:pt x="1074" y="724"/>
                  <a:pt x="1068" y="722"/>
                  <a:pt x="1062" y="721"/>
                </a:cubicBezTo>
                <a:cubicBezTo>
                  <a:pt x="1083" y="587"/>
                  <a:pt x="1086" y="489"/>
                  <a:pt x="1070" y="423"/>
                </a:cubicBezTo>
                <a:cubicBezTo>
                  <a:pt x="1078" y="418"/>
                  <a:pt x="1085" y="413"/>
                  <a:pt x="1091" y="408"/>
                </a:cubicBezTo>
                <a:cubicBezTo>
                  <a:pt x="1092" y="407"/>
                  <a:pt x="1093" y="407"/>
                  <a:pt x="1094" y="406"/>
                </a:cubicBezTo>
                <a:cubicBezTo>
                  <a:pt x="1112" y="476"/>
                  <a:pt x="1108" y="580"/>
                  <a:pt x="1081" y="725"/>
                </a:cubicBezTo>
                <a:close/>
                <a:moveTo>
                  <a:pt x="1094" y="406"/>
                </a:moveTo>
                <a:cubicBezTo>
                  <a:pt x="1100" y="401"/>
                  <a:pt x="1105" y="396"/>
                  <a:pt x="1110" y="392"/>
                </a:cubicBezTo>
                <a:cubicBezTo>
                  <a:pt x="1112" y="390"/>
                  <a:pt x="1115" y="389"/>
                  <a:pt x="1117" y="387"/>
                </a:cubicBezTo>
                <a:cubicBezTo>
                  <a:pt x="1118" y="388"/>
                  <a:pt x="1118" y="389"/>
                  <a:pt x="1118" y="391"/>
                </a:cubicBezTo>
                <a:cubicBezTo>
                  <a:pt x="1111" y="396"/>
                  <a:pt x="1103" y="401"/>
                  <a:pt x="1094" y="406"/>
                </a:cubicBezTo>
                <a:close/>
                <a:moveTo>
                  <a:pt x="1111" y="390"/>
                </a:moveTo>
                <a:cubicBezTo>
                  <a:pt x="1113" y="388"/>
                  <a:pt x="1115" y="386"/>
                  <a:pt x="1116" y="384"/>
                </a:cubicBezTo>
                <a:cubicBezTo>
                  <a:pt x="1117" y="385"/>
                  <a:pt x="1117" y="386"/>
                  <a:pt x="1117" y="387"/>
                </a:cubicBezTo>
                <a:cubicBezTo>
                  <a:pt x="1115" y="388"/>
                  <a:pt x="1113" y="389"/>
                  <a:pt x="1111" y="390"/>
                </a:cubicBezTo>
                <a:close/>
                <a:moveTo>
                  <a:pt x="1116" y="381"/>
                </a:moveTo>
                <a:cubicBezTo>
                  <a:pt x="1117" y="380"/>
                  <a:pt x="1119" y="379"/>
                  <a:pt x="1120" y="379"/>
                </a:cubicBezTo>
                <a:cubicBezTo>
                  <a:pt x="1119" y="380"/>
                  <a:pt x="1118" y="382"/>
                  <a:pt x="1117" y="383"/>
                </a:cubicBezTo>
                <a:cubicBezTo>
                  <a:pt x="1116" y="382"/>
                  <a:pt x="1116" y="382"/>
                  <a:pt x="1116" y="381"/>
                </a:cubicBezTo>
                <a:close/>
                <a:moveTo>
                  <a:pt x="1116" y="380"/>
                </a:moveTo>
                <a:cubicBezTo>
                  <a:pt x="1115" y="378"/>
                  <a:pt x="1114" y="375"/>
                  <a:pt x="1113" y="372"/>
                </a:cubicBezTo>
                <a:cubicBezTo>
                  <a:pt x="1119" y="370"/>
                  <a:pt x="1124" y="367"/>
                  <a:pt x="1130" y="365"/>
                </a:cubicBezTo>
                <a:cubicBezTo>
                  <a:pt x="1127" y="369"/>
                  <a:pt x="1124" y="374"/>
                  <a:pt x="1121" y="378"/>
                </a:cubicBezTo>
                <a:cubicBezTo>
                  <a:pt x="1119" y="379"/>
                  <a:pt x="1117" y="380"/>
                  <a:pt x="1116" y="380"/>
                </a:cubicBezTo>
                <a:close/>
                <a:moveTo>
                  <a:pt x="1130" y="365"/>
                </a:moveTo>
                <a:cubicBezTo>
                  <a:pt x="1133" y="364"/>
                  <a:pt x="1136" y="363"/>
                  <a:pt x="1138" y="361"/>
                </a:cubicBezTo>
                <a:cubicBezTo>
                  <a:pt x="1139" y="364"/>
                  <a:pt x="1140" y="366"/>
                  <a:pt x="1141" y="368"/>
                </a:cubicBezTo>
                <a:cubicBezTo>
                  <a:pt x="1135" y="371"/>
                  <a:pt x="1128" y="374"/>
                  <a:pt x="1122" y="377"/>
                </a:cubicBezTo>
                <a:cubicBezTo>
                  <a:pt x="1125" y="373"/>
                  <a:pt x="1128" y="369"/>
                  <a:pt x="1130" y="365"/>
                </a:cubicBezTo>
                <a:close/>
                <a:moveTo>
                  <a:pt x="1131" y="364"/>
                </a:moveTo>
                <a:cubicBezTo>
                  <a:pt x="1133" y="361"/>
                  <a:pt x="1134" y="358"/>
                  <a:pt x="1136" y="355"/>
                </a:cubicBezTo>
                <a:cubicBezTo>
                  <a:pt x="1136" y="357"/>
                  <a:pt x="1137" y="359"/>
                  <a:pt x="1138" y="361"/>
                </a:cubicBezTo>
                <a:cubicBezTo>
                  <a:pt x="1136" y="362"/>
                  <a:pt x="1133" y="363"/>
                  <a:pt x="1131" y="364"/>
                </a:cubicBezTo>
                <a:close/>
                <a:moveTo>
                  <a:pt x="1135" y="352"/>
                </a:moveTo>
                <a:cubicBezTo>
                  <a:pt x="1133" y="349"/>
                  <a:pt x="1132" y="346"/>
                  <a:pt x="1130" y="343"/>
                </a:cubicBezTo>
                <a:cubicBezTo>
                  <a:pt x="1134" y="341"/>
                  <a:pt x="1138" y="340"/>
                  <a:pt x="1141" y="339"/>
                </a:cubicBezTo>
                <a:cubicBezTo>
                  <a:pt x="1140" y="343"/>
                  <a:pt x="1139" y="347"/>
                  <a:pt x="1137" y="351"/>
                </a:cubicBezTo>
                <a:lnTo>
                  <a:pt x="1135" y="352"/>
                </a:lnTo>
                <a:close/>
                <a:moveTo>
                  <a:pt x="1142" y="339"/>
                </a:moveTo>
                <a:cubicBezTo>
                  <a:pt x="1147" y="337"/>
                  <a:pt x="1153" y="334"/>
                  <a:pt x="1158" y="332"/>
                </a:cubicBezTo>
                <a:cubicBezTo>
                  <a:pt x="1159" y="335"/>
                  <a:pt x="1161" y="338"/>
                  <a:pt x="1162" y="341"/>
                </a:cubicBezTo>
                <a:cubicBezTo>
                  <a:pt x="1154" y="344"/>
                  <a:pt x="1146" y="348"/>
                  <a:pt x="1137" y="351"/>
                </a:cubicBezTo>
                <a:cubicBezTo>
                  <a:pt x="1139" y="347"/>
                  <a:pt x="1141" y="343"/>
                  <a:pt x="1142" y="339"/>
                </a:cubicBezTo>
                <a:close/>
                <a:moveTo>
                  <a:pt x="1142" y="338"/>
                </a:moveTo>
                <a:cubicBezTo>
                  <a:pt x="1143" y="334"/>
                  <a:pt x="1144" y="329"/>
                  <a:pt x="1145" y="325"/>
                </a:cubicBezTo>
                <a:cubicBezTo>
                  <a:pt x="1147" y="324"/>
                  <a:pt x="1150" y="323"/>
                  <a:pt x="1153" y="322"/>
                </a:cubicBezTo>
                <a:cubicBezTo>
                  <a:pt x="1154" y="325"/>
                  <a:pt x="1156" y="329"/>
                  <a:pt x="1158" y="332"/>
                </a:cubicBezTo>
                <a:cubicBezTo>
                  <a:pt x="1153" y="334"/>
                  <a:pt x="1147" y="336"/>
                  <a:pt x="1142" y="338"/>
                </a:cubicBezTo>
                <a:close/>
                <a:moveTo>
                  <a:pt x="1146" y="312"/>
                </a:moveTo>
                <a:cubicBezTo>
                  <a:pt x="1158" y="308"/>
                  <a:pt x="1167" y="305"/>
                  <a:pt x="1175" y="302"/>
                </a:cubicBezTo>
                <a:cubicBezTo>
                  <a:pt x="1176" y="303"/>
                  <a:pt x="1177" y="305"/>
                  <a:pt x="1177" y="306"/>
                </a:cubicBezTo>
                <a:cubicBezTo>
                  <a:pt x="1177" y="308"/>
                  <a:pt x="1177" y="311"/>
                  <a:pt x="1177" y="313"/>
                </a:cubicBezTo>
                <a:cubicBezTo>
                  <a:pt x="1169" y="316"/>
                  <a:pt x="1161" y="319"/>
                  <a:pt x="1153" y="322"/>
                </a:cubicBezTo>
                <a:cubicBezTo>
                  <a:pt x="1151" y="318"/>
                  <a:pt x="1148" y="315"/>
                  <a:pt x="1146" y="312"/>
                </a:cubicBezTo>
                <a:close/>
                <a:moveTo>
                  <a:pt x="1175" y="302"/>
                </a:moveTo>
                <a:cubicBezTo>
                  <a:pt x="1178" y="301"/>
                  <a:pt x="1178" y="301"/>
                  <a:pt x="1178" y="301"/>
                </a:cubicBezTo>
                <a:cubicBezTo>
                  <a:pt x="1178" y="302"/>
                  <a:pt x="1178" y="304"/>
                  <a:pt x="1177" y="305"/>
                </a:cubicBezTo>
                <a:cubicBezTo>
                  <a:pt x="1177" y="304"/>
                  <a:pt x="1176" y="303"/>
                  <a:pt x="1175" y="302"/>
                </a:cubicBezTo>
                <a:close/>
                <a:moveTo>
                  <a:pt x="1175" y="301"/>
                </a:moveTo>
                <a:cubicBezTo>
                  <a:pt x="1173" y="298"/>
                  <a:pt x="1170" y="294"/>
                  <a:pt x="1167" y="291"/>
                </a:cubicBezTo>
                <a:cubicBezTo>
                  <a:pt x="1170" y="290"/>
                  <a:pt x="1173" y="289"/>
                  <a:pt x="1176" y="288"/>
                </a:cubicBezTo>
                <a:cubicBezTo>
                  <a:pt x="1177" y="292"/>
                  <a:pt x="1177" y="296"/>
                  <a:pt x="1178" y="301"/>
                </a:cubicBezTo>
                <a:lnTo>
                  <a:pt x="1175" y="301"/>
                </a:lnTo>
                <a:close/>
                <a:moveTo>
                  <a:pt x="1175" y="302"/>
                </a:moveTo>
                <a:cubicBezTo>
                  <a:pt x="1166" y="304"/>
                  <a:pt x="1157" y="307"/>
                  <a:pt x="1146" y="311"/>
                </a:cubicBezTo>
                <a:cubicBezTo>
                  <a:pt x="1146" y="311"/>
                  <a:pt x="1146" y="311"/>
                  <a:pt x="1145" y="311"/>
                </a:cubicBezTo>
                <a:cubicBezTo>
                  <a:pt x="1145" y="307"/>
                  <a:pt x="1145" y="302"/>
                  <a:pt x="1145" y="298"/>
                </a:cubicBezTo>
                <a:cubicBezTo>
                  <a:pt x="1154" y="295"/>
                  <a:pt x="1154" y="295"/>
                  <a:pt x="1154" y="295"/>
                </a:cubicBezTo>
                <a:cubicBezTo>
                  <a:pt x="1158" y="294"/>
                  <a:pt x="1162" y="292"/>
                  <a:pt x="1167" y="291"/>
                </a:cubicBezTo>
                <a:cubicBezTo>
                  <a:pt x="1169" y="294"/>
                  <a:pt x="1172" y="298"/>
                  <a:pt x="1175" y="302"/>
                </a:cubicBezTo>
                <a:close/>
                <a:moveTo>
                  <a:pt x="1154" y="295"/>
                </a:moveTo>
                <a:cubicBezTo>
                  <a:pt x="1145" y="298"/>
                  <a:pt x="1145" y="298"/>
                  <a:pt x="1145" y="298"/>
                </a:cubicBezTo>
                <a:cubicBezTo>
                  <a:pt x="1144" y="293"/>
                  <a:pt x="1143" y="289"/>
                  <a:pt x="1142" y="285"/>
                </a:cubicBezTo>
                <a:cubicBezTo>
                  <a:pt x="1147" y="283"/>
                  <a:pt x="1152" y="282"/>
                  <a:pt x="1156" y="280"/>
                </a:cubicBezTo>
                <a:cubicBezTo>
                  <a:pt x="1160" y="284"/>
                  <a:pt x="1163" y="287"/>
                  <a:pt x="1166" y="291"/>
                </a:cubicBezTo>
                <a:cubicBezTo>
                  <a:pt x="1162" y="292"/>
                  <a:pt x="1158" y="293"/>
                  <a:pt x="1154" y="295"/>
                </a:cubicBezTo>
                <a:close/>
                <a:moveTo>
                  <a:pt x="1144" y="298"/>
                </a:moveTo>
                <a:cubicBezTo>
                  <a:pt x="1137" y="300"/>
                  <a:pt x="1137" y="300"/>
                  <a:pt x="1137" y="300"/>
                </a:cubicBezTo>
                <a:cubicBezTo>
                  <a:pt x="1133" y="297"/>
                  <a:pt x="1130" y="293"/>
                  <a:pt x="1126" y="290"/>
                </a:cubicBezTo>
                <a:cubicBezTo>
                  <a:pt x="1131" y="288"/>
                  <a:pt x="1137" y="287"/>
                  <a:pt x="1142" y="285"/>
                </a:cubicBezTo>
                <a:cubicBezTo>
                  <a:pt x="1143" y="289"/>
                  <a:pt x="1144" y="294"/>
                  <a:pt x="1144" y="298"/>
                </a:cubicBezTo>
                <a:close/>
                <a:moveTo>
                  <a:pt x="1125" y="290"/>
                </a:moveTo>
                <a:cubicBezTo>
                  <a:pt x="1123" y="288"/>
                  <a:pt x="1120" y="286"/>
                  <a:pt x="1118" y="284"/>
                </a:cubicBezTo>
                <a:cubicBezTo>
                  <a:pt x="1118" y="284"/>
                  <a:pt x="1118" y="284"/>
                  <a:pt x="1118" y="284"/>
                </a:cubicBezTo>
                <a:cubicBezTo>
                  <a:pt x="1124" y="282"/>
                  <a:pt x="1131" y="279"/>
                  <a:pt x="1139" y="277"/>
                </a:cubicBezTo>
                <a:cubicBezTo>
                  <a:pt x="1139" y="277"/>
                  <a:pt x="1139" y="277"/>
                  <a:pt x="1139" y="277"/>
                </a:cubicBezTo>
                <a:cubicBezTo>
                  <a:pt x="1139" y="278"/>
                  <a:pt x="1140" y="279"/>
                  <a:pt x="1141" y="280"/>
                </a:cubicBezTo>
                <a:cubicBezTo>
                  <a:pt x="1141" y="281"/>
                  <a:pt x="1141" y="283"/>
                  <a:pt x="1142" y="284"/>
                </a:cubicBezTo>
                <a:cubicBezTo>
                  <a:pt x="1136" y="286"/>
                  <a:pt x="1131" y="288"/>
                  <a:pt x="1125" y="290"/>
                </a:cubicBezTo>
                <a:close/>
                <a:moveTo>
                  <a:pt x="1117" y="283"/>
                </a:moveTo>
                <a:cubicBezTo>
                  <a:pt x="1112" y="280"/>
                  <a:pt x="1106" y="276"/>
                  <a:pt x="1100" y="274"/>
                </a:cubicBezTo>
                <a:cubicBezTo>
                  <a:pt x="1109" y="270"/>
                  <a:pt x="1119" y="267"/>
                  <a:pt x="1130" y="264"/>
                </a:cubicBezTo>
                <a:cubicBezTo>
                  <a:pt x="1132" y="268"/>
                  <a:pt x="1135" y="272"/>
                  <a:pt x="1138" y="277"/>
                </a:cubicBezTo>
                <a:cubicBezTo>
                  <a:pt x="1131" y="279"/>
                  <a:pt x="1124" y="281"/>
                  <a:pt x="1117" y="283"/>
                </a:cubicBezTo>
                <a:close/>
                <a:moveTo>
                  <a:pt x="1117" y="284"/>
                </a:moveTo>
                <a:cubicBezTo>
                  <a:pt x="1113" y="285"/>
                  <a:pt x="1109" y="286"/>
                  <a:pt x="1106" y="287"/>
                </a:cubicBezTo>
                <a:cubicBezTo>
                  <a:pt x="1103" y="283"/>
                  <a:pt x="1100" y="279"/>
                  <a:pt x="1098" y="274"/>
                </a:cubicBezTo>
                <a:cubicBezTo>
                  <a:pt x="1099" y="274"/>
                  <a:pt x="1099" y="274"/>
                  <a:pt x="1099" y="274"/>
                </a:cubicBezTo>
                <a:cubicBezTo>
                  <a:pt x="1105" y="277"/>
                  <a:pt x="1111" y="280"/>
                  <a:pt x="1117" y="284"/>
                </a:cubicBezTo>
                <a:close/>
                <a:moveTo>
                  <a:pt x="1097" y="274"/>
                </a:moveTo>
                <a:cubicBezTo>
                  <a:pt x="1097" y="274"/>
                  <a:pt x="1097" y="273"/>
                  <a:pt x="1097" y="273"/>
                </a:cubicBezTo>
                <a:cubicBezTo>
                  <a:pt x="1097" y="273"/>
                  <a:pt x="1098" y="273"/>
                  <a:pt x="1098" y="274"/>
                </a:cubicBezTo>
                <a:lnTo>
                  <a:pt x="1097" y="274"/>
                </a:lnTo>
                <a:close/>
                <a:moveTo>
                  <a:pt x="1105" y="287"/>
                </a:moveTo>
                <a:cubicBezTo>
                  <a:pt x="1099" y="290"/>
                  <a:pt x="1092" y="292"/>
                  <a:pt x="1086" y="294"/>
                </a:cubicBezTo>
                <a:cubicBezTo>
                  <a:pt x="1080" y="291"/>
                  <a:pt x="1074" y="288"/>
                  <a:pt x="1068" y="285"/>
                </a:cubicBezTo>
                <a:cubicBezTo>
                  <a:pt x="1077" y="282"/>
                  <a:pt x="1087" y="278"/>
                  <a:pt x="1097" y="275"/>
                </a:cubicBezTo>
                <a:cubicBezTo>
                  <a:pt x="1100" y="279"/>
                  <a:pt x="1103" y="283"/>
                  <a:pt x="1105" y="287"/>
                </a:cubicBezTo>
                <a:close/>
                <a:moveTo>
                  <a:pt x="1085" y="294"/>
                </a:moveTo>
                <a:cubicBezTo>
                  <a:pt x="1081" y="296"/>
                  <a:pt x="1077" y="297"/>
                  <a:pt x="1073" y="299"/>
                </a:cubicBezTo>
                <a:cubicBezTo>
                  <a:pt x="1070" y="295"/>
                  <a:pt x="1067" y="290"/>
                  <a:pt x="1065" y="286"/>
                </a:cubicBezTo>
                <a:cubicBezTo>
                  <a:pt x="1067" y="286"/>
                  <a:pt x="1067" y="286"/>
                  <a:pt x="1067" y="286"/>
                </a:cubicBezTo>
                <a:cubicBezTo>
                  <a:pt x="1073" y="288"/>
                  <a:pt x="1079" y="291"/>
                  <a:pt x="1085" y="294"/>
                </a:cubicBezTo>
                <a:close/>
                <a:moveTo>
                  <a:pt x="1065" y="286"/>
                </a:moveTo>
                <a:cubicBezTo>
                  <a:pt x="1065" y="285"/>
                  <a:pt x="1064" y="285"/>
                  <a:pt x="1064" y="284"/>
                </a:cubicBezTo>
                <a:cubicBezTo>
                  <a:pt x="1065" y="285"/>
                  <a:pt x="1066" y="285"/>
                  <a:pt x="1066" y="285"/>
                </a:cubicBezTo>
                <a:lnTo>
                  <a:pt x="1065" y="286"/>
                </a:lnTo>
                <a:close/>
                <a:moveTo>
                  <a:pt x="1027" y="287"/>
                </a:moveTo>
                <a:cubicBezTo>
                  <a:pt x="1025" y="283"/>
                  <a:pt x="1024" y="280"/>
                  <a:pt x="1022" y="277"/>
                </a:cubicBezTo>
                <a:cubicBezTo>
                  <a:pt x="1029" y="277"/>
                  <a:pt x="1037" y="278"/>
                  <a:pt x="1043" y="279"/>
                </a:cubicBezTo>
                <a:cubicBezTo>
                  <a:pt x="1038" y="282"/>
                  <a:pt x="1032" y="284"/>
                  <a:pt x="1027" y="287"/>
                </a:cubicBezTo>
                <a:close/>
                <a:moveTo>
                  <a:pt x="1026" y="287"/>
                </a:moveTo>
                <a:cubicBezTo>
                  <a:pt x="1023" y="288"/>
                  <a:pt x="1020" y="290"/>
                  <a:pt x="1017" y="291"/>
                </a:cubicBezTo>
                <a:cubicBezTo>
                  <a:pt x="1011" y="290"/>
                  <a:pt x="1004" y="289"/>
                  <a:pt x="997" y="289"/>
                </a:cubicBezTo>
                <a:cubicBezTo>
                  <a:pt x="1004" y="285"/>
                  <a:pt x="1012" y="281"/>
                  <a:pt x="1020" y="276"/>
                </a:cubicBezTo>
                <a:cubicBezTo>
                  <a:pt x="1020" y="276"/>
                  <a:pt x="1021" y="276"/>
                  <a:pt x="1021" y="277"/>
                </a:cubicBezTo>
                <a:cubicBezTo>
                  <a:pt x="1023" y="280"/>
                  <a:pt x="1025" y="283"/>
                  <a:pt x="1026" y="287"/>
                </a:cubicBezTo>
                <a:close/>
                <a:moveTo>
                  <a:pt x="1017" y="291"/>
                </a:moveTo>
                <a:cubicBezTo>
                  <a:pt x="1010" y="295"/>
                  <a:pt x="1003" y="298"/>
                  <a:pt x="997" y="301"/>
                </a:cubicBezTo>
                <a:cubicBezTo>
                  <a:pt x="996" y="298"/>
                  <a:pt x="994" y="295"/>
                  <a:pt x="993" y="292"/>
                </a:cubicBezTo>
                <a:cubicBezTo>
                  <a:pt x="994" y="291"/>
                  <a:pt x="995" y="290"/>
                  <a:pt x="996" y="290"/>
                </a:cubicBezTo>
                <a:cubicBezTo>
                  <a:pt x="1003" y="290"/>
                  <a:pt x="1010" y="290"/>
                  <a:pt x="1017" y="291"/>
                </a:cubicBezTo>
                <a:close/>
                <a:moveTo>
                  <a:pt x="992" y="291"/>
                </a:moveTo>
                <a:cubicBezTo>
                  <a:pt x="992" y="291"/>
                  <a:pt x="992" y="290"/>
                  <a:pt x="992" y="289"/>
                </a:cubicBezTo>
                <a:cubicBezTo>
                  <a:pt x="993" y="289"/>
                  <a:pt x="994" y="290"/>
                  <a:pt x="995" y="290"/>
                </a:cubicBezTo>
                <a:cubicBezTo>
                  <a:pt x="994" y="290"/>
                  <a:pt x="993" y="291"/>
                  <a:pt x="992" y="291"/>
                </a:cubicBezTo>
                <a:close/>
                <a:moveTo>
                  <a:pt x="968" y="302"/>
                </a:moveTo>
                <a:cubicBezTo>
                  <a:pt x="971" y="302"/>
                  <a:pt x="973" y="302"/>
                  <a:pt x="976" y="302"/>
                </a:cubicBezTo>
                <a:cubicBezTo>
                  <a:pt x="972" y="305"/>
                  <a:pt x="968" y="307"/>
                  <a:pt x="965" y="310"/>
                </a:cubicBezTo>
                <a:cubicBezTo>
                  <a:pt x="964" y="308"/>
                  <a:pt x="963" y="306"/>
                  <a:pt x="962" y="304"/>
                </a:cubicBezTo>
                <a:cubicBezTo>
                  <a:pt x="963" y="303"/>
                  <a:pt x="964" y="303"/>
                  <a:pt x="964" y="302"/>
                </a:cubicBezTo>
                <a:cubicBezTo>
                  <a:pt x="966" y="302"/>
                  <a:pt x="967" y="302"/>
                  <a:pt x="968" y="302"/>
                </a:cubicBezTo>
                <a:close/>
                <a:moveTo>
                  <a:pt x="962" y="304"/>
                </a:moveTo>
                <a:cubicBezTo>
                  <a:pt x="962" y="303"/>
                  <a:pt x="962" y="303"/>
                  <a:pt x="961" y="302"/>
                </a:cubicBezTo>
                <a:cubicBezTo>
                  <a:pt x="962" y="302"/>
                  <a:pt x="963" y="302"/>
                  <a:pt x="964" y="302"/>
                </a:cubicBezTo>
                <a:cubicBezTo>
                  <a:pt x="963" y="303"/>
                  <a:pt x="963" y="303"/>
                  <a:pt x="962" y="304"/>
                </a:cubicBezTo>
                <a:close/>
                <a:moveTo>
                  <a:pt x="964" y="310"/>
                </a:moveTo>
                <a:cubicBezTo>
                  <a:pt x="962" y="312"/>
                  <a:pt x="960" y="313"/>
                  <a:pt x="958" y="315"/>
                </a:cubicBezTo>
                <a:cubicBezTo>
                  <a:pt x="956" y="315"/>
                  <a:pt x="954" y="315"/>
                  <a:pt x="951" y="315"/>
                </a:cubicBezTo>
                <a:cubicBezTo>
                  <a:pt x="955" y="311"/>
                  <a:pt x="958" y="308"/>
                  <a:pt x="962" y="304"/>
                </a:cubicBezTo>
                <a:cubicBezTo>
                  <a:pt x="963" y="306"/>
                  <a:pt x="963" y="308"/>
                  <a:pt x="964" y="310"/>
                </a:cubicBezTo>
                <a:close/>
                <a:moveTo>
                  <a:pt x="958" y="315"/>
                </a:moveTo>
                <a:cubicBezTo>
                  <a:pt x="953" y="320"/>
                  <a:pt x="948" y="324"/>
                  <a:pt x="943" y="329"/>
                </a:cubicBezTo>
                <a:cubicBezTo>
                  <a:pt x="942" y="328"/>
                  <a:pt x="941" y="328"/>
                  <a:pt x="940" y="328"/>
                </a:cubicBezTo>
                <a:cubicBezTo>
                  <a:pt x="943" y="324"/>
                  <a:pt x="947" y="319"/>
                  <a:pt x="951" y="315"/>
                </a:cubicBezTo>
                <a:cubicBezTo>
                  <a:pt x="953" y="315"/>
                  <a:pt x="956" y="315"/>
                  <a:pt x="958" y="315"/>
                </a:cubicBezTo>
                <a:close/>
                <a:moveTo>
                  <a:pt x="943" y="329"/>
                </a:moveTo>
                <a:cubicBezTo>
                  <a:pt x="946" y="329"/>
                  <a:pt x="949" y="330"/>
                  <a:pt x="951" y="330"/>
                </a:cubicBezTo>
                <a:cubicBezTo>
                  <a:pt x="948" y="333"/>
                  <a:pt x="944" y="336"/>
                  <a:pt x="941" y="339"/>
                </a:cubicBezTo>
                <a:cubicBezTo>
                  <a:pt x="940" y="337"/>
                  <a:pt x="939" y="335"/>
                  <a:pt x="939" y="334"/>
                </a:cubicBezTo>
                <a:cubicBezTo>
                  <a:pt x="940" y="332"/>
                  <a:pt x="942" y="331"/>
                  <a:pt x="943" y="329"/>
                </a:cubicBezTo>
                <a:close/>
                <a:moveTo>
                  <a:pt x="940" y="339"/>
                </a:moveTo>
                <a:cubicBezTo>
                  <a:pt x="939" y="340"/>
                  <a:pt x="937" y="342"/>
                  <a:pt x="936" y="343"/>
                </a:cubicBezTo>
                <a:cubicBezTo>
                  <a:pt x="934" y="343"/>
                  <a:pt x="933" y="342"/>
                  <a:pt x="931" y="342"/>
                </a:cubicBezTo>
                <a:cubicBezTo>
                  <a:pt x="933" y="339"/>
                  <a:pt x="936" y="337"/>
                  <a:pt x="938" y="334"/>
                </a:cubicBezTo>
                <a:cubicBezTo>
                  <a:pt x="939" y="336"/>
                  <a:pt x="940" y="337"/>
                  <a:pt x="940" y="339"/>
                </a:cubicBezTo>
                <a:close/>
                <a:moveTo>
                  <a:pt x="935" y="343"/>
                </a:moveTo>
                <a:cubicBezTo>
                  <a:pt x="930" y="348"/>
                  <a:pt x="925" y="353"/>
                  <a:pt x="920" y="358"/>
                </a:cubicBezTo>
                <a:cubicBezTo>
                  <a:pt x="920" y="358"/>
                  <a:pt x="919" y="358"/>
                  <a:pt x="919" y="358"/>
                </a:cubicBezTo>
                <a:cubicBezTo>
                  <a:pt x="920" y="356"/>
                  <a:pt x="922" y="354"/>
                  <a:pt x="923" y="352"/>
                </a:cubicBezTo>
                <a:cubicBezTo>
                  <a:pt x="926" y="348"/>
                  <a:pt x="928" y="345"/>
                  <a:pt x="931" y="342"/>
                </a:cubicBezTo>
                <a:cubicBezTo>
                  <a:pt x="932" y="343"/>
                  <a:pt x="934" y="343"/>
                  <a:pt x="935" y="343"/>
                </a:cubicBezTo>
                <a:close/>
                <a:moveTo>
                  <a:pt x="920" y="359"/>
                </a:moveTo>
                <a:cubicBezTo>
                  <a:pt x="922" y="359"/>
                  <a:pt x="924" y="360"/>
                  <a:pt x="926" y="361"/>
                </a:cubicBezTo>
                <a:cubicBezTo>
                  <a:pt x="923" y="363"/>
                  <a:pt x="920" y="366"/>
                  <a:pt x="917" y="368"/>
                </a:cubicBezTo>
                <a:cubicBezTo>
                  <a:pt x="917" y="367"/>
                  <a:pt x="916" y="366"/>
                  <a:pt x="915" y="364"/>
                </a:cubicBezTo>
                <a:cubicBezTo>
                  <a:pt x="917" y="362"/>
                  <a:pt x="919" y="361"/>
                  <a:pt x="920" y="359"/>
                </a:cubicBezTo>
                <a:close/>
                <a:moveTo>
                  <a:pt x="920" y="375"/>
                </a:moveTo>
                <a:cubicBezTo>
                  <a:pt x="918" y="377"/>
                  <a:pt x="916" y="378"/>
                  <a:pt x="914" y="380"/>
                </a:cubicBezTo>
                <a:cubicBezTo>
                  <a:pt x="914" y="380"/>
                  <a:pt x="914" y="380"/>
                  <a:pt x="914" y="380"/>
                </a:cubicBezTo>
                <a:cubicBezTo>
                  <a:pt x="913" y="379"/>
                  <a:pt x="911" y="378"/>
                  <a:pt x="909" y="377"/>
                </a:cubicBezTo>
                <a:cubicBezTo>
                  <a:pt x="912" y="374"/>
                  <a:pt x="914" y="372"/>
                  <a:pt x="917" y="369"/>
                </a:cubicBezTo>
                <a:cubicBezTo>
                  <a:pt x="918" y="371"/>
                  <a:pt x="919" y="373"/>
                  <a:pt x="920" y="375"/>
                </a:cubicBezTo>
                <a:close/>
                <a:moveTo>
                  <a:pt x="914" y="380"/>
                </a:moveTo>
                <a:cubicBezTo>
                  <a:pt x="915" y="380"/>
                  <a:pt x="915" y="381"/>
                  <a:pt x="915" y="381"/>
                </a:cubicBezTo>
                <a:cubicBezTo>
                  <a:pt x="913" y="382"/>
                  <a:pt x="912" y="383"/>
                  <a:pt x="910" y="384"/>
                </a:cubicBezTo>
                <a:cubicBezTo>
                  <a:pt x="912" y="383"/>
                  <a:pt x="913" y="381"/>
                  <a:pt x="914" y="380"/>
                </a:cubicBezTo>
                <a:close/>
                <a:moveTo>
                  <a:pt x="900" y="400"/>
                </a:moveTo>
                <a:cubicBezTo>
                  <a:pt x="899" y="401"/>
                  <a:pt x="897" y="402"/>
                  <a:pt x="896" y="403"/>
                </a:cubicBezTo>
                <a:cubicBezTo>
                  <a:pt x="896" y="402"/>
                  <a:pt x="895" y="401"/>
                  <a:pt x="895" y="400"/>
                </a:cubicBezTo>
                <a:cubicBezTo>
                  <a:pt x="895" y="399"/>
                  <a:pt x="896" y="398"/>
                  <a:pt x="896" y="397"/>
                </a:cubicBezTo>
                <a:cubicBezTo>
                  <a:pt x="898" y="398"/>
                  <a:pt x="899" y="399"/>
                  <a:pt x="900" y="400"/>
                </a:cubicBezTo>
                <a:close/>
                <a:moveTo>
                  <a:pt x="896" y="403"/>
                </a:moveTo>
                <a:cubicBezTo>
                  <a:pt x="895" y="404"/>
                  <a:pt x="894" y="405"/>
                  <a:pt x="893" y="405"/>
                </a:cubicBezTo>
                <a:cubicBezTo>
                  <a:pt x="893" y="404"/>
                  <a:pt x="894" y="402"/>
                  <a:pt x="895" y="401"/>
                </a:cubicBezTo>
                <a:cubicBezTo>
                  <a:pt x="895" y="402"/>
                  <a:pt x="895" y="402"/>
                  <a:pt x="896" y="403"/>
                </a:cubicBezTo>
                <a:close/>
                <a:moveTo>
                  <a:pt x="896" y="404"/>
                </a:moveTo>
                <a:cubicBezTo>
                  <a:pt x="897" y="406"/>
                  <a:pt x="898" y="409"/>
                  <a:pt x="900" y="411"/>
                </a:cubicBezTo>
                <a:cubicBezTo>
                  <a:pt x="895" y="414"/>
                  <a:pt x="891" y="417"/>
                  <a:pt x="887" y="419"/>
                </a:cubicBezTo>
                <a:cubicBezTo>
                  <a:pt x="888" y="415"/>
                  <a:pt x="890" y="411"/>
                  <a:pt x="892" y="406"/>
                </a:cubicBezTo>
                <a:cubicBezTo>
                  <a:pt x="893" y="405"/>
                  <a:pt x="895" y="405"/>
                  <a:pt x="896" y="404"/>
                </a:cubicBezTo>
                <a:close/>
                <a:moveTo>
                  <a:pt x="900" y="412"/>
                </a:moveTo>
                <a:cubicBezTo>
                  <a:pt x="901" y="414"/>
                  <a:pt x="902" y="417"/>
                  <a:pt x="904" y="419"/>
                </a:cubicBezTo>
                <a:cubicBezTo>
                  <a:pt x="899" y="422"/>
                  <a:pt x="894" y="425"/>
                  <a:pt x="889" y="428"/>
                </a:cubicBezTo>
                <a:cubicBezTo>
                  <a:pt x="888" y="426"/>
                  <a:pt x="887" y="424"/>
                  <a:pt x="885" y="423"/>
                </a:cubicBezTo>
                <a:cubicBezTo>
                  <a:pt x="886" y="422"/>
                  <a:pt x="886" y="421"/>
                  <a:pt x="886" y="420"/>
                </a:cubicBezTo>
                <a:cubicBezTo>
                  <a:pt x="891" y="417"/>
                  <a:pt x="895" y="414"/>
                  <a:pt x="900" y="412"/>
                </a:cubicBezTo>
                <a:close/>
                <a:moveTo>
                  <a:pt x="885" y="423"/>
                </a:moveTo>
                <a:cubicBezTo>
                  <a:pt x="885" y="423"/>
                  <a:pt x="885" y="423"/>
                  <a:pt x="885" y="423"/>
                </a:cubicBezTo>
                <a:cubicBezTo>
                  <a:pt x="885" y="422"/>
                  <a:pt x="884" y="422"/>
                  <a:pt x="884" y="422"/>
                </a:cubicBezTo>
                <a:cubicBezTo>
                  <a:pt x="885" y="421"/>
                  <a:pt x="885" y="421"/>
                  <a:pt x="886" y="421"/>
                </a:cubicBezTo>
                <a:cubicBezTo>
                  <a:pt x="885" y="421"/>
                  <a:pt x="885" y="422"/>
                  <a:pt x="885" y="423"/>
                </a:cubicBezTo>
                <a:close/>
                <a:moveTo>
                  <a:pt x="885" y="423"/>
                </a:moveTo>
                <a:cubicBezTo>
                  <a:pt x="884" y="426"/>
                  <a:pt x="882" y="429"/>
                  <a:pt x="881" y="432"/>
                </a:cubicBezTo>
                <a:cubicBezTo>
                  <a:pt x="880" y="433"/>
                  <a:pt x="879" y="434"/>
                  <a:pt x="878" y="435"/>
                </a:cubicBezTo>
                <a:cubicBezTo>
                  <a:pt x="879" y="431"/>
                  <a:pt x="881" y="427"/>
                  <a:pt x="882" y="423"/>
                </a:cubicBezTo>
                <a:cubicBezTo>
                  <a:pt x="883" y="423"/>
                  <a:pt x="883" y="422"/>
                  <a:pt x="884" y="422"/>
                </a:cubicBezTo>
                <a:cubicBezTo>
                  <a:pt x="884" y="422"/>
                  <a:pt x="884" y="423"/>
                  <a:pt x="885" y="423"/>
                </a:cubicBezTo>
                <a:close/>
                <a:moveTo>
                  <a:pt x="877" y="435"/>
                </a:moveTo>
                <a:cubicBezTo>
                  <a:pt x="876" y="435"/>
                  <a:pt x="875" y="436"/>
                  <a:pt x="875" y="436"/>
                </a:cubicBezTo>
                <a:cubicBezTo>
                  <a:pt x="875" y="436"/>
                  <a:pt x="874" y="435"/>
                  <a:pt x="874" y="435"/>
                </a:cubicBezTo>
                <a:cubicBezTo>
                  <a:pt x="875" y="432"/>
                  <a:pt x="877" y="429"/>
                  <a:pt x="878" y="426"/>
                </a:cubicBezTo>
                <a:cubicBezTo>
                  <a:pt x="879" y="425"/>
                  <a:pt x="880" y="424"/>
                  <a:pt x="882" y="423"/>
                </a:cubicBezTo>
                <a:cubicBezTo>
                  <a:pt x="880" y="427"/>
                  <a:pt x="878" y="431"/>
                  <a:pt x="877" y="435"/>
                </a:cubicBezTo>
                <a:close/>
                <a:moveTo>
                  <a:pt x="874" y="437"/>
                </a:moveTo>
                <a:cubicBezTo>
                  <a:pt x="874" y="437"/>
                  <a:pt x="873" y="437"/>
                  <a:pt x="873" y="438"/>
                </a:cubicBezTo>
                <a:cubicBezTo>
                  <a:pt x="873" y="437"/>
                  <a:pt x="873" y="436"/>
                  <a:pt x="874" y="435"/>
                </a:cubicBezTo>
                <a:cubicBezTo>
                  <a:pt x="874" y="436"/>
                  <a:pt x="874" y="436"/>
                  <a:pt x="874" y="437"/>
                </a:cubicBezTo>
                <a:close/>
                <a:moveTo>
                  <a:pt x="872" y="438"/>
                </a:moveTo>
                <a:cubicBezTo>
                  <a:pt x="871" y="439"/>
                  <a:pt x="870" y="440"/>
                  <a:pt x="868" y="441"/>
                </a:cubicBezTo>
                <a:cubicBezTo>
                  <a:pt x="870" y="438"/>
                  <a:pt x="871" y="435"/>
                  <a:pt x="872" y="433"/>
                </a:cubicBezTo>
                <a:cubicBezTo>
                  <a:pt x="873" y="433"/>
                  <a:pt x="873" y="434"/>
                  <a:pt x="873" y="435"/>
                </a:cubicBezTo>
                <a:cubicBezTo>
                  <a:pt x="873" y="436"/>
                  <a:pt x="872" y="437"/>
                  <a:pt x="872" y="438"/>
                </a:cubicBezTo>
                <a:close/>
                <a:moveTo>
                  <a:pt x="872" y="439"/>
                </a:moveTo>
                <a:cubicBezTo>
                  <a:pt x="871" y="442"/>
                  <a:pt x="869" y="444"/>
                  <a:pt x="868" y="447"/>
                </a:cubicBezTo>
                <a:cubicBezTo>
                  <a:pt x="868" y="446"/>
                  <a:pt x="867" y="445"/>
                  <a:pt x="867" y="444"/>
                </a:cubicBezTo>
                <a:cubicBezTo>
                  <a:pt x="867" y="443"/>
                  <a:pt x="868" y="442"/>
                  <a:pt x="868" y="441"/>
                </a:cubicBezTo>
                <a:cubicBezTo>
                  <a:pt x="869" y="441"/>
                  <a:pt x="870" y="440"/>
                  <a:pt x="872" y="439"/>
                </a:cubicBezTo>
                <a:close/>
                <a:moveTo>
                  <a:pt x="866" y="444"/>
                </a:moveTo>
                <a:cubicBezTo>
                  <a:pt x="866" y="444"/>
                  <a:pt x="866" y="444"/>
                  <a:pt x="866" y="444"/>
                </a:cubicBezTo>
                <a:cubicBezTo>
                  <a:pt x="866" y="444"/>
                  <a:pt x="866" y="443"/>
                  <a:pt x="866" y="443"/>
                </a:cubicBezTo>
                <a:cubicBezTo>
                  <a:pt x="866" y="443"/>
                  <a:pt x="867" y="442"/>
                  <a:pt x="867" y="442"/>
                </a:cubicBezTo>
                <a:cubicBezTo>
                  <a:pt x="867" y="443"/>
                  <a:pt x="867" y="443"/>
                  <a:pt x="866" y="444"/>
                </a:cubicBezTo>
                <a:close/>
                <a:moveTo>
                  <a:pt x="867" y="445"/>
                </a:moveTo>
                <a:cubicBezTo>
                  <a:pt x="867" y="446"/>
                  <a:pt x="868" y="447"/>
                  <a:pt x="868" y="447"/>
                </a:cubicBezTo>
                <a:cubicBezTo>
                  <a:pt x="868" y="449"/>
                  <a:pt x="867" y="451"/>
                  <a:pt x="866" y="452"/>
                </a:cubicBezTo>
                <a:cubicBezTo>
                  <a:pt x="865" y="453"/>
                  <a:pt x="863" y="454"/>
                  <a:pt x="862" y="455"/>
                </a:cubicBezTo>
                <a:cubicBezTo>
                  <a:pt x="864" y="451"/>
                  <a:pt x="865" y="448"/>
                  <a:pt x="867" y="445"/>
                </a:cubicBezTo>
                <a:close/>
                <a:moveTo>
                  <a:pt x="866" y="453"/>
                </a:moveTo>
                <a:cubicBezTo>
                  <a:pt x="864" y="457"/>
                  <a:pt x="863" y="461"/>
                  <a:pt x="862" y="465"/>
                </a:cubicBezTo>
                <a:cubicBezTo>
                  <a:pt x="860" y="466"/>
                  <a:pt x="858" y="467"/>
                  <a:pt x="857" y="468"/>
                </a:cubicBezTo>
                <a:cubicBezTo>
                  <a:pt x="858" y="464"/>
                  <a:pt x="860" y="460"/>
                  <a:pt x="862" y="456"/>
                </a:cubicBezTo>
                <a:cubicBezTo>
                  <a:pt x="863" y="455"/>
                  <a:pt x="865" y="454"/>
                  <a:pt x="866" y="453"/>
                </a:cubicBezTo>
                <a:close/>
                <a:moveTo>
                  <a:pt x="861" y="466"/>
                </a:moveTo>
                <a:cubicBezTo>
                  <a:pt x="860" y="470"/>
                  <a:pt x="859" y="474"/>
                  <a:pt x="857" y="478"/>
                </a:cubicBezTo>
                <a:cubicBezTo>
                  <a:pt x="856" y="479"/>
                  <a:pt x="854" y="480"/>
                  <a:pt x="853" y="480"/>
                </a:cubicBezTo>
                <a:cubicBezTo>
                  <a:pt x="852" y="480"/>
                  <a:pt x="852" y="480"/>
                  <a:pt x="852" y="480"/>
                </a:cubicBezTo>
                <a:cubicBezTo>
                  <a:pt x="852" y="480"/>
                  <a:pt x="852" y="480"/>
                  <a:pt x="852" y="480"/>
                </a:cubicBezTo>
                <a:cubicBezTo>
                  <a:pt x="854" y="476"/>
                  <a:pt x="855" y="472"/>
                  <a:pt x="857" y="468"/>
                </a:cubicBezTo>
                <a:cubicBezTo>
                  <a:pt x="858" y="467"/>
                  <a:pt x="860" y="466"/>
                  <a:pt x="861" y="466"/>
                </a:cubicBezTo>
                <a:close/>
                <a:moveTo>
                  <a:pt x="853" y="481"/>
                </a:moveTo>
                <a:cubicBezTo>
                  <a:pt x="853" y="483"/>
                  <a:pt x="854" y="485"/>
                  <a:pt x="855" y="487"/>
                </a:cubicBezTo>
                <a:cubicBezTo>
                  <a:pt x="854" y="488"/>
                  <a:pt x="854" y="490"/>
                  <a:pt x="854" y="491"/>
                </a:cubicBezTo>
                <a:cubicBezTo>
                  <a:pt x="852" y="492"/>
                  <a:pt x="850" y="493"/>
                  <a:pt x="848" y="494"/>
                </a:cubicBezTo>
                <a:cubicBezTo>
                  <a:pt x="849" y="490"/>
                  <a:pt x="850" y="486"/>
                  <a:pt x="852" y="481"/>
                </a:cubicBezTo>
                <a:lnTo>
                  <a:pt x="853" y="481"/>
                </a:lnTo>
                <a:close/>
                <a:moveTo>
                  <a:pt x="854" y="492"/>
                </a:moveTo>
                <a:cubicBezTo>
                  <a:pt x="853" y="496"/>
                  <a:pt x="852" y="500"/>
                  <a:pt x="851" y="503"/>
                </a:cubicBezTo>
                <a:cubicBezTo>
                  <a:pt x="849" y="505"/>
                  <a:pt x="847" y="506"/>
                  <a:pt x="844" y="507"/>
                </a:cubicBezTo>
                <a:cubicBezTo>
                  <a:pt x="845" y="503"/>
                  <a:pt x="847" y="499"/>
                  <a:pt x="848" y="495"/>
                </a:cubicBezTo>
                <a:cubicBezTo>
                  <a:pt x="850" y="494"/>
                  <a:pt x="852" y="493"/>
                  <a:pt x="854" y="492"/>
                </a:cubicBezTo>
                <a:close/>
                <a:moveTo>
                  <a:pt x="851" y="504"/>
                </a:moveTo>
                <a:cubicBezTo>
                  <a:pt x="850" y="508"/>
                  <a:pt x="849" y="512"/>
                  <a:pt x="849" y="516"/>
                </a:cubicBezTo>
                <a:cubicBezTo>
                  <a:pt x="846" y="517"/>
                  <a:pt x="844" y="518"/>
                  <a:pt x="842" y="519"/>
                </a:cubicBezTo>
                <a:cubicBezTo>
                  <a:pt x="842" y="515"/>
                  <a:pt x="843" y="511"/>
                  <a:pt x="844" y="507"/>
                </a:cubicBezTo>
                <a:cubicBezTo>
                  <a:pt x="846" y="506"/>
                  <a:pt x="849" y="505"/>
                  <a:pt x="851" y="504"/>
                </a:cubicBezTo>
                <a:close/>
                <a:moveTo>
                  <a:pt x="849" y="516"/>
                </a:moveTo>
                <a:cubicBezTo>
                  <a:pt x="848" y="521"/>
                  <a:pt x="847" y="526"/>
                  <a:pt x="847" y="530"/>
                </a:cubicBezTo>
                <a:cubicBezTo>
                  <a:pt x="845" y="531"/>
                  <a:pt x="842" y="532"/>
                  <a:pt x="840" y="533"/>
                </a:cubicBezTo>
                <a:cubicBezTo>
                  <a:pt x="840" y="532"/>
                  <a:pt x="840" y="532"/>
                  <a:pt x="840" y="531"/>
                </a:cubicBezTo>
                <a:cubicBezTo>
                  <a:pt x="840" y="527"/>
                  <a:pt x="841" y="524"/>
                  <a:pt x="842" y="520"/>
                </a:cubicBezTo>
                <a:cubicBezTo>
                  <a:pt x="844" y="519"/>
                  <a:pt x="846" y="518"/>
                  <a:pt x="849" y="516"/>
                </a:cubicBezTo>
                <a:close/>
                <a:moveTo>
                  <a:pt x="839" y="530"/>
                </a:moveTo>
                <a:cubicBezTo>
                  <a:pt x="839" y="530"/>
                  <a:pt x="839" y="530"/>
                  <a:pt x="839" y="530"/>
                </a:cubicBezTo>
                <a:cubicBezTo>
                  <a:pt x="839" y="530"/>
                  <a:pt x="839" y="530"/>
                  <a:pt x="839" y="530"/>
                </a:cubicBezTo>
                <a:cubicBezTo>
                  <a:pt x="839" y="527"/>
                  <a:pt x="838" y="524"/>
                  <a:pt x="837" y="522"/>
                </a:cubicBezTo>
                <a:cubicBezTo>
                  <a:pt x="839" y="521"/>
                  <a:pt x="840" y="521"/>
                  <a:pt x="841" y="520"/>
                </a:cubicBezTo>
                <a:cubicBezTo>
                  <a:pt x="840" y="523"/>
                  <a:pt x="840" y="527"/>
                  <a:pt x="839" y="530"/>
                </a:cubicBezTo>
                <a:close/>
                <a:moveTo>
                  <a:pt x="839" y="534"/>
                </a:moveTo>
                <a:cubicBezTo>
                  <a:pt x="838" y="538"/>
                  <a:pt x="838" y="542"/>
                  <a:pt x="837" y="545"/>
                </a:cubicBezTo>
                <a:cubicBezTo>
                  <a:pt x="837" y="545"/>
                  <a:pt x="837" y="545"/>
                  <a:pt x="837" y="545"/>
                </a:cubicBezTo>
                <a:cubicBezTo>
                  <a:pt x="835" y="547"/>
                  <a:pt x="832" y="548"/>
                  <a:pt x="829" y="549"/>
                </a:cubicBezTo>
                <a:cubicBezTo>
                  <a:pt x="830" y="545"/>
                  <a:pt x="831" y="542"/>
                  <a:pt x="831" y="538"/>
                </a:cubicBezTo>
                <a:cubicBezTo>
                  <a:pt x="834" y="537"/>
                  <a:pt x="836" y="536"/>
                  <a:pt x="839" y="534"/>
                </a:cubicBezTo>
                <a:close/>
                <a:moveTo>
                  <a:pt x="829" y="549"/>
                </a:moveTo>
                <a:cubicBezTo>
                  <a:pt x="826" y="551"/>
                  <a:pt x="824" y="552"/>
                  <a:pt x="821" y="553"/>
                </a:cubicBezTo>
                <a:cubicBezTo>
                  <a:pt x="822" y="549"/>
                  <a:pt x="823" y="545"/>
                  <a:pt x="824" y="542"/>
                </a:cubicBezTo>
                <a:cubicBezTo>
                  <a:pt x="826" y="541"/>
                  <a:pt x="828" y="539"/>
                  <a:pt x="831" y="538"/>
                </a:cubicBezTo>
                <a:cubicBezTo>
                  <a:pt x="830" y="542"/>
                  <a:pt x="829" y="546"/>
                  <a:pt x="829" y="549"/>
                </a:cubicBezTo>
                <a:close/>
                <a:moveTo>
                  <a:pt x="829" y="550"/>
                </a:moveTo>
                <a:cubicBezTo>
                  <a:pt x="832" y="548"/>
                  <a:pt x="835" y="547"/>
                  <a:pt x="837" y="546"/>
                </a:cubicBezTo>
                <a:cubicBezTo>
                  <a:pt x="837" y="547"/>
                  <a:pt x="837" y="547"/>
                  <a:pt x="837" y="548"/>
                </a:cubicBezTo>
                <a:cubicBezTo>
                  <a:pt x="834" y="552"/>
                  <a:pt x="831" y="555"/>
                  <a:pt x="828" y="558"/>
                </a:cubicBezTo>
                <a:cubicBezTo>
                  <a:pt x="829" y="556"/>
                  <a:pt x="829" y="553"/>
                  <a:pt x="829" y="550"/>
                </a:cubicBezTo>
                <a:close/>
                <a:moveTo>
                  <a:pt x="837" y="548"/>
                </a:moveTo>
                <a:cubicBezTo>
                  <a:pt x="838" y="547"/>
                  <a:pt x="839" y="546"/>
                  <a:pt x="840" y="544"/>
                </a:cubicBezTo>
                <a:cubicBezTo>
                  <a:pt x="842" y="544"/>
                  <a:pt x="842" y="544"/>
                  <a:pt x="842" y="544"/>
                </a:cubicBezTo>
                <a:cubicBezTo>
                  <a:pt x="843" y="547"/>
                  <a:pt x="843" y="550"/>
                  <a:pt x="844" y="553"/>
                </a:cubicBezTo>
                <a:cubicBezTo>
                  <a:pt x="841" y="554"/>
                  <a:pt x="839" y="555"/>
                  <a:pt x="837" y="556"/>
                </a:cubicBezTo>
                <a:cubicBezTo>
                  <a:pt x="837" y="553"/>
                  <a:pt x="837" y="551"/>
                  <a:pt x="837" y="548"/>
                </a:cubicBezTo>
                <a:close/>
                <a:moveTo>
                  <a:pt x="844" y="553"/>
                </a:moveTo>
                <a:cubicBezTo>
                  <a:pt x="844" y="555"/>
                  <a:pt x="844" y="556"/>
                  <a:pt x="844" y="557"/>
                </a:cubicBezTo>
                <a:cubicBezTo>
                  <a:pt x="842" y="560"/>
                  <a:pt x="839" y="562"/>
                  <a:pt x="836" y="564"/>
                </a:cubicBezTo>
                <a:cubicBezTo>
                  <a:pt x="837" y="562"/>
                  <a:pt x="837" y="559"/>
                  <a:pt x="837" y="557"/>
                </a:cubicBezTo>
                <a:cubicBezTo>
                  <a:pt x="839" y="555"/>
                  <a:pt x="841" y="554"/>
                  <a:pt x="844" y="553"/>
                </a:cubicBezTo>
                <a:close/>
                <a:moveTo>
                  <a:pt x="845" y="557"/>
                </a:moveTo>
                <a:cubicBezTo>
                  <a:pt x="845" y="556"/>
                  <a:pt x="844" y="554"/>
                  <a:pt x="844" y="553"/>
                </a:cubicBezTo>
                <a:cubicBezTo>
                  <a:pt x="845" y="552"/>
                  <a:pt x="845" y="552"/>
                  <a:pt x="845" y="552"/>
                </a:cubicBezTo>
                <a:cubicBezTo>
                  <a:pt x="845" y="554"/>
                  <a:pt x="845" y="555"/>
                  <a:pt x="845" y="556"/>
                </a:cubicBezTo>
                <a:cubicBezTo>
                  <a:pt x="845" y="556"/>
                  <a:pt x="845" y="557"/>
                  <a:pt x="845" y="557"/>
                </a:cubicBezTo>
                <a:close/>
                <a:moveTo>
                  <a:pt x="846" y="557"/>
                </a:moveTo>
                <a:cubicBezTo>
                  <a:pt x="846" y="558"/>
                  <a:pt x="846" y="560"/>
                  <a:pt x="846" y="561"/>
                </a:cubicBezTo>
                <a:cubicBezTo>
                  <a:pt x="845" y="560"/>
                  <a:pt x="845" y="559"/>
                  <a:pt x="845" y="557"/>
                </a:cubicBezTo>
                <a:cubicBezTo>
                  <a:pt x="845" y="557"/>
                  <a:pt x="845" y="557"/>
                  <a:pt x="846" y="557"/>
                </a:cubicBezTo>
                <a:close/>
                <a:moveTo>
                  <a:pt x="845" y="558"/>
                </a:moveTo>
                <a:cubicBezTo>
                  <a:pt x="845" y="559"/>
                  <a:pt x="845" y="560"/>
                  <a:pt x="845" y="561"/>
                </a:cubicBezTo>
                <a:cubicBezTo>
                  <a:pt x="842" y="563"/>
                  <a:pt x="839" y="564"/>
                  <a:pt x="836" y="565"/>
                </a:cubicBezTo>
                <a:cubicBezTo>
                  <a:pt x="836" y="565"/>
                  <a:pt x="836" y="565"/>
                  <a:pt x="836" y="565"/>
                </a:cubicBezTo>
                <a:cubicBezTo>
                  <a:pt x="839" y="563"/>
                  <a:pt x="842" y="560"/>
                  <a:pt x="845" y="558"/>
                </a:cubicBezTo>
                <a:close/>
                <a:moveTo>
                  <a:pt x="845" y="562"/>
                </a:moveTo>
                <a:cubicBezTo>
                  <a:pt x="845" y="563"/>
                  <a:pt x="846" y="564"/>
                  <a:pt x="846" y="565"/>
                </a:cubicBezTo>
                <a:cubicBezTo>
                  <a:pt x="843" y="566"/>
                  <a:pt x="840" y="568"/>
                  <a:pt x="836" y="570"/>
                </a:cubicBezTo>
                <a:cubicBezTo>
                  <a:pt x="836" y="568"/>
                  <a:pt x="836" y="567"/>
                  <a:pt x="836" y="566"/>
                </a:cubicBezTo>
                <a:cubicBezTo>
                  <a:pt x="839" y="564"/>
                  <a:pt x="842" y="563"/>
                  <a:pt x="845" y="562"/>
                </a:cubicBezTo>
                <a:close/>
                <a:moveTo>
                  <a:pt x="846" y="552"/>
                </a:moveTo>
                <a:cubicBezTo>
                  <a:pt x="844" y="553"/>
                  <a:pt x="844" y="553"/>
                  <a:pt x="844" y="553"/>
                </a:cubicBezTo>
                <a:cubicBezTo>
                  <a:pt x="844" y="550"/>
                  <a:pt x="843" y="546"/>
                  <a:pt x="842" y="544"/>
                </a:cubicBezTo>
                <a:cubicBezTo>
                  <a:pt x="844" y="543"/>
                  <a:pt x="845" y="542"/>
                  <a:pt x="846" y="542"/>
                </a:cubicBezTo>
                <a:cubicBezTo>
                  <a:pt x="846" y="545"/>
                  <a:pt x="846" y="549"/>
                  <a:pt x="846" y="552"/>
                </a:cubicBezTo>
                <a:close/>
                <a:moveTo>
                  <a:pt x="842" y="543"/>
                </a:moveTo>
                <a:cubicBezTo>
                  <a:pt x="842" y="542"/>
                  <a:pt x="842" y="542"/>
                  <a:pt x="842" y="542"/>
                </a:cubicBezTo>
                <a:cubicBezTo>
                  <a:pt x="843" y="540"/>
                  <a:pt x="845" y="538"/>
                  <a:pt x="846" y="537"/>
                </a:cubicBezTo>
                <a:cubicBezTo>
                  <a:pt x="846" y="538"/>
                  <a:pt x="846" y="540"/>
                  <a:pt x="846" y="541"/>
                </a:cubicBezTo>
                <a:cubicBezTo>
                  <a:pt x="845" y="542"/>
                  <a:pt x="843" y="542"/>
                  <a:pt x="842" y="543"/>
                </a:cubicBezTo>
                <a:close/>
                <a:moveTo>
                  <a:pt x="846" y="552"/>
                </a:moveTo>
                <a:cubicBezTo>
                  <a:pt x="848" y="551"/>
                  <a:pt x="850" y="550"/>
                  <a:pt x="853" y="549"/>
                </a:cubicBezTo>
                <a:cubicBezTo>
                  <a:pt x="851" y="551"/>
                  <a:pt x="848" y="554"/>
                  <a:pt x="846" y="556"/>
                </a:cubicBezTo>
                <a:cubicBezTo>
                  <a:pt x="846" y="555"/>
                  <a:pt x="846" y="553"/>
                  <a:pt x="846" y="552"/>
                </a:cubicBezTo>
                <a:close/>
                <a:moveTo>
                  <a:pt x="854" y="548"/>
                </a:moveTo>
                <a:cubicBezTo>
                  <a:pt x="855" y="548"/>
                  <a:pt x="855" y="548"/>
                  <a:pt x="855" y="548"/>
                </a:cubicBezTo>
                <a:cubicBezTo>
                  <a:pt x="855" y="551"/>
                  <a:pt x="855" y="553"/>
                  <a:pt x="856" y="556"/>
                </a:cubicBezTo>
                <a:cubicBezTo>
                  <a:pt x="853" y="558"/>
                  <a:pt x="849" y="559"/>
                  <a:pt x="846" y="561"/>
                </a:cubicBezTo>
                <a:cubicBezTo>
                  <a:pt x="846" y="561"/>
                  <a:pt x="846" y="561"/>
                  <a:pt x="846" y="561"/>
                </a:cubicBezTo>
                <a:cubicBezTo>
                  <a:pt x="846" y="559"/>
                  <a:pt x="846" y="558"/>
                  <a:pt x="846" y="556"/>
                </a:cubicBezTo>
                <a:cubicBezTo>
                  <a:pt x="849" y="554"/>
                  <a:pt x="851" y="551"/>
                  <a:pt x="854" y="548"/>
                </a:cubicBezTo>
                <a:close/>
                <a:moveTo>
                  <a:pt x="847" y="561"/>
                </a:moveTo>
                <a:cubicBezTo>
                  <a:pt x="850" y="560"/>
                  <a:pt x="853" y="558"/>
                  <a:pt x="856" y="557"/>
                </a:cubicBezTo>
                <a:cubicBezTo>
                  <a:pt x="856" y="557"/>
                  <a:pt x="856" y="557"/>
                  <a:pt x="856" y="557"/>
                </a:cubicBezTo>
                <a:cubicBezTo>
                  <a:pt x="853" y="560"/>
                  <a:pt x="850" y="562"/>
                  <a:pt x="846" y="565"/>
                </a:cubicBezTo>
                <a:cubicBezTo>
                  <a:pt x="846" y="565"/>
                  <a:pt x="846" y="565"/>
                  <a:pt x="846" y="565"/>
                </a:cubicBezTo>
                <a:cubicBezTo>
                  <a:pt x="846" y="564"/>
                  <a:pt x="846" y="562"/>
                  <a:pt x="846" y="561"/>
                </a:cubicBezTo>
                <a:lnTo>
                  <a:pt x="847" y="561"/>
                </a:lnTo>
                <a:close/>
                <a:moveTo>
                  <a:pt x="856" y="558"/>
                </a:moveTo>
                <a:cubicBezTo>
                  <a:pt x="856" y="558"/>
                  <a:pt x="856" y="559"/>
                  <a:pt x="856" y="560"/>
                </a:cubicBezTo>
                <a:cubicBezTo>
                  <a:pt x="854" y="561"/>
                  <a:pt x="851" y="562"/>
                  <a:pt x="849" y="563"/>
                </a:cubicBezTo>
                <a:cubicBezTo>
                  <a:pt x="851" y="562"/>
                  <a:pt x="854" y="560"/>
                  <a:pt x="856" y="558"/>
                </a:cubicBezTo>
                <a:close/>
                <a:moveTo>
                  <a:pt x="856" y="556"/>
                </a:moveTo>
                <a:cubicBezTo>
                  <a:pt x="856" y="553"/>
                  <a:pt x="856" y="550"/>
                  <a:pt x="856" y="548"/>
                </a:cubicBezTo>
                <a:cubicBezTo>
                  <a:pt x="859" y="546"/>
                  <a:pt x="862" y="545"/>
                  <a:pt x="865" y="543"/>
                </a:cubicBezTo>
                <a:cubicBezTo>
                  <a:pt x="865" y="545"/>
                  <a:pt x="866" y="547"/>
                  <a:pt x="866" y="549"/>
                </a:cubicBezTo>
                <a:cubicBezTo>
                  <a:pt x="864" y="551"/>
                  <a:pt x="862" y="552"/>
                  <a:pt x="860" y="554"/>
                </a:cubicBezTo>
                <a:lnTo>
                  <a:pt x="856" y="556"/>
                </a:lnTo>
                <a:close/>
                <a:moveTo>
                  <a:pt x="860" y="554"/>
                </a:moveTo>
                <a:cubicBezTo>
                  <a:pt x="862" y="553"/>
                  <a:pt x="864" y="552"/>
                  <a:pt x="866" y="551"/>
                </a:cubicBezTo>
                <a:cubicBezTo>
                  <a:pt x="866" y="552"/>
                  <a:pt x="867" y="553"/>
                  <a:pt x="867" y="554"/>
                </a:cubicBezTo>
                <a:cubicBezTo>
                  <a:pt x="863" y="556"/>
                  <a:pt x="860" y="558"/>
                  <a:pt x="857" y="559"/>
                </a:cubicBezTo>
                <a:cubicBezTo>
                  <a:pt x="856" y="559"/>
                  <a:pt x="856" y="558"/>
                  <a:pt x="856" y="558"/>
                </a:cubicBezTo>
                <a:cubicBezTo>
                  <a:pt x="858" y="556"/>
                  <a:pt x="859" y="555"/>
                  <a:pt x="860" y="554"/>
                </a:cubicBezTo>
                <a:close/>
                <a:moveTo>
                  <a:pt x="864" y="556"/>
                </a:moveTo>
                <a:cubicBezTo>
                  <a:pt x="862" y="558"/>
                  <a:pt x="859" y="559"/>
                  <a:pt x="857" y="561"/>
                </a:cubicBezTo>
                <a:cubicBezTo>
                  <a:pt x="857" y="561"/>
                  <a:pt x="857" y="560"/>
                  <a:pt x="857" y="560"/>
                </a:cubicBezTo>
                <a:cubicBezTo>
                  <a:pt x="859" y="559"/>
                  <a:pt x="862" y="557"/>
                  <a:pt x="864" y="556"/>
                </a:cubicBezTo>
                <a:close/>
                <a:moveTo>
                  <a:pt x="867" y="555"/>
                </a:moveTo>
                <a:cubicBezTo>
                  <a:pt x="867" y="555"/>
                  <a:pt x="867" y="555"/>
                  <a:pt x="867" y="556"/>
                </a:cubicBezTo>
                <a:cubicBezTo>
                  <a:pt x="864" y="558"/>
                  <a:pt x="860" y="560"/>
                  <a:pt x="857" y="562"/>
                </a:cubicBezTo>
                <a:cubicBezTo>
                  <a:pt x="857" y="562"/>
                  <a:pt x="857" y="562"/>
                  <a:pt x="857" y="562"/>
                </a:cubicBezTo>
                <a:cubicBezTo>
                  <a:pt x="860" y="559"/>
                  <a:pt x="864" y="557"/>
                  <a:pt x="867" y="555"/>
                </a:cubicBezTo>
                <a:close/>
                <a:moveTo>
                  <a:pt x="867" y="556"/>
                </a:moveTo>
                <a:cubicBezTo>
                  <a:pt x="869" y="567"/>
                  <a:pt x="871" y="577"/>
                  <a:pt x="875" y="586"/>
                </a:cubicBezTo>
                <a:cubicBezTo>
                  <a:pt x="876" y="600"/>
                  <a:pt x="877" y="614"/>
                  <a:pt x="878" y="629"/>
                </a:cubicBezTo>
                <a:cubicBezTo>
                  <a:pt x="867" y="609"/>
                  <a:pt x="860" y="586"/>
                  <a:pt x="857" y="562"/>
                </a:cubicBezTo>
                <a:cubicBezTo>
                  <a:pt x="860" y="560"/>
                  <a:pt x="864" y="558"/>
                  <a:pt x="867" y="556"/>
                </a:cubicBezTo>
                <a:close/>
                <a:moveTo>
                  <a:pt x="871" y="554"/>
                </a:moveTo>
                <a:cubicBezTo>
                  <a:pt x="878" y="550"/>
                  <a:pt x="885" y="546"/>
                  <a:pt x="891" y="542"/>
                </a:cubicBezTo>
                <a:cubicBezTo>
                  <a:pt x="893" y="540"/>
                  <a:pt x="895" y="539"/>
                  <a:pt x="898" y="538"/>
                </a:cubicBezTo>
                <a:cubicBezTo>
                  <a:pt x="902" y="566"/>
                  <a:pt x="905" y="599"/>
                  <a:pt x="906" y="638"/>
                </a:cubicBezTo>
                <a:cubicBezTo>
                  <a:pt x="893" y="623"/>
                  <a:pt x="882" y="605"/>
                  <a:pt x="875" y="586"/>
                </a:cubicBezTo>
                <a:cubicBezTo>
                  <a:pt x="874" y="575"/>
                  <a:pt x="873" y="564"/>
                  <a:pt x="871" y="554"/>
                </a:cubicBezTo>
                <a:close/>
                <a:moveTo>
                  <a:pt x="898" y="537"/>
                </a:moveTo>
                <a:cubicBezTo>
                  <a:pt x="901" y="535"/>
                  <a:pt x="903" y="533"/>
                  <a:pt x="906" y="532"/>
                </a:cubicBezTo>
                <a:cubicBezTo>
                  <a:pt x="910" y="529"/>
                  <a:pt x="914" y="527"/>
                  <a:pt x="918" y="525"/>
                </a:cubicBezTo>
                <a:cubicBezTo>
                  <a:pt x="912" y="529"/>
                  <a:pt x="905" y="533"/>
                  <a:pt x="898" y="537"/>
                </a:cubicBezTo>
                <a:close/>
                <a:moveTo>
                  <a:pt x="909" y="530"/>
                </a:moveTo>
                <a:cubicBezTo>
                  <a:pt x="914" y="526"/>
                  <a:pt x="918" y="523"/>
                  <a:pt x="922" y="520"/>
                </a:cubicBezTo>
                <a:cubicBezTo>
                  <a:pt x="923" y="520"/>
                  <a:pt x="923" y="521"/>
                  <a:pt x="923" y="522"/>
                </a:cubicBezTo>
                <a:cubicBezTo>
                  <a:pt x="918" y="525"/>
                  <a:pt x="914" y="527"/>
                  <a:pt x="909" y="530"/>
                </a:cubicBezTo>
                <a:close/>
                <a:moveTo>
                  <a:pt x="923" y="519"/>
                </a:moveTo>
                <a:cubicBezTo>
                  <a:pt x="923" y="518"/>
                  <a:pt x="923" y="517"/>
                  <a:pt x="922" y="516"/>
                </a:cubicBezTo>
                <a:cubicBezTo>
                  <a:pt x="925" y="515"/>
                  <a:pt x="928" y="513"/>
                  <a:pt x="931" y="512"/>
                </a:cubicBezTo>
                <a:cubicBezTo>
                  <a:pt x="928" y="514"/>
                  <a:pt x="926" y="516"/>
                  <a:pt x="923" y="519"/>
                </a:cubicBezTo>
                <a:close/>
                <a:moveTo>
                  <a:pt x="933" y="511"/>
                </a:moveTo>
                <a:cubicBezTo>
                  <a:pt x="938" y="509"/>
                  <a:pt x="943" y="506"/>
                  <a:pt x="947" y="504"/>
                </a:cubicBezTo>
                <a:cubicBezTo>
                  <a:pt x="947" y="504"/>
                  <a:pt x="948" y="505"/>
                  <a:pt x="948" y="506"/>
                </a:cubicBezTo>
                <a:cubicBezTo>
                  <a:pt x="941" y="511"/>
                  <a:pt x="933" y="516"/>
                  <a:pt x="925" y="521"/>
                </a:cubicBezTo>
                <a:cubicBezTo>
                  <a:pt x="923" y="522"/>
                  <a:pt x="923" y="522"/>
                  <a:pt x="923" y="522"/>
                </a:cubicBezTo>
                <a:cubicBezTo>
                  <a:pt x="923" y="521"/>
                  <a:pt x="923" y="520"/>
                  <a:pt x="923" y="519"/>
                </a:cubicBezTo>
                <a:cubicBezTo>
                  <a:pt x="926" y="516"/>
                  <a:pt x="930" y="514"/>
                  <a:pt x="933" y="511"/>
                </a:cubicBezTo>
                <a:close/>
                <a:moveTo>
                  <a:pt x="925" y="521"/>
                </a:moveTo>
                <a:cubicBezTo>
                  <a:pt x="933" y="517"/>
                  <a:pt x="941" y="513"/>
                  <a:pt x="948" y="508"/>
                </a:cubicBezTo>
                <a:cubicBezTo>
                  <a:pt x="955" y="552"/>
                  <a:pt x="958" y="608"/>
                  <a:pt x="955" y="679"/>
                </a:cubicBezTo>
                <a:cubicBezTo>
                  <a:pt x="946" y="674"/>
                  <a:pt x="939" y="668"/>
                  <a:pt x="932" y="663"/>
                </a:cubicBezTo>
                <a:cubicBezTo>
                  <a:pt x="932" y="606"/>
                  <a:pt x="930" y="560"/>
                  <a:pt x="923" y="522"/>
                </a:cubicBezTo>
                <a:cubicBezTo>
                  <a:pt x="924" y="522"/>
                  <a:pt x="925" y="522"/>
                  <a:pt x="925" y="521"/>
                </a:cubicBezTo>
                <a:close/>
                <a:moveTo>
                  <a:pt x="955" y="680"/>
                </a:moveTo>
                <a:cubicBezTo>
                  <a:pt x="954" y="687"/>
                  <a:pt x="954" y="695"/>
                  <a:pt x="953" y="704"/>
                </a:cubicBezTo>
                <a:cubicBezTo>
                  <a:pt x="946" y="699"/>
                  <a:pt x="938" y="694"/>
                  <a:pt x="931" y="689"/>
                </a:cubicBezTo>
                <a:cubicBezTo>
                  <a:pt x="931" y="680"/>
                  <a:pt x="932" y="672"/>
                  <a:pt x="932" y="663"/>
                </a:cubicBezTo>
                <a:cubicBezTo>
                  <a:pt x="939" y="669"/>
                  <a:pt x="946" y="675"/>
                  <a:pt x="955" y="680"/>
                </a:cubicBezTo>
                <a:close/>
                <a:moveTo>
                  <a:pt x="931" y="688"/>
                </a:moveTo>
                <a:cubicBezTo>
                  <a:pt x="922" y="682"/>
                  <a:pt x="914" y="675"/>
                  <a:pt x="907" y="668"/>
                </a:cubicBezTo>
                <a:cubicBezTo>
                  <a:pt x="907" y="658"/>
                  <a:pt x="907" y="649"/>
                  <a:pt x="907" y="640"/>
                </a:cubicBezTo>
                <a:cubicBezTo>
                  <a:pt x="914" y="648"/>
                  <a:pt x="922" y="656"/>
                  <a:pt x="931" y="663"/>
                </a:cubicBezTo>
                <a:cubicBezTo>
                  <a:pt x="931" y="671"/>
                  <a:pt x="931" y="680"/>
                  <a:pt x="931" y="688"/>
                </a:cubicBezTo>
                <a:close/>
                <a:moveTo>
                  <a:pt x="907" y="668"/>
                </a:moveTo>
                <a:cubicBezTo>
                  <a:pt x="914" y="676"/>
                  <a:pt x="922" y="682"/>
                  <a:pt x="931" y="689"/>
                </a:cubicBezTo>
                <a:cubicBezTo>
                  <a:pt x="930" y="697"/>
                  <a:pt x="930" y="705"/>
                  <a:pt x="930" y="713"/>
                </a:cubicBezTo>
                <a:cubicBezTo>
                  <a:pt x="922" y="707"/>
                  <a:pt x="914" y="701"/>
                  <a:pt x="907" y="695"/>
                </a:cubicBezTo>
                <a:cubicBezTo>
                  <a:pt x="907" y="686"/>
                  <a:pt x="907" y="677"/>
                  <a:pt x="907" y="668"/>
                </a:cubicBezTo>
                <a:close/>
                <a:moveTo>
                  <a:pt x="930" y="714"/>
                </a:moveTo>
                <a:cubicBezTo>
                  <a:pt x="937" y="719"/>
                  <a:pt x="944" y="724"/>
                  <a:pt x="952" y="728"/>
                </a:cubicBezTo>
                <a:cubicBezTo>
                  <a:pt x="951" y="736"/>
                  <a:pt x="951" y="744"/>
                  <a:pt x="950" y="752"/>
                </a:cubicBezTo>
                <a:cubicBezTo>
                  <a:pt x="943" y="747"/>
                  <a:pt x="936" y="743"/>
                  <a:pt x="929" y="738"/>
                </a:cubicBezTo>
                <a:cubicBezTo>
                  <a:pt x="930" y="730"/>
                  <a:pt x="930" y="722"/>
                  <a:pt x="930" y="714"/>
                </a:cubicBezTo>
                <a:close/>
                <a:moveTo>
                  <a:pt x="950" y="752"/>
                </a:moveTo>
                <a:cubicBezTo>
                  <a:pt x="950" y="760"/>
                  <a:pt x="949" y="768"/>
                  <a:pt x="948" y="776"/>
                </a:cubicBezTo>
                <a:cubicBezTo>
                  <a:pt x="941" y="772"/>
                  <a:pt x="934" y="767"/>
                  <a:pt x="928" y="763"/>
                </a:cubicBezTo>
                <a:cubicBezTo>
                  <a:pt x="928" y="755"/>
                  <a:pt x="929" y="747"/>
                  <a:pt x="929" y="739"/>
                </a:cubicBezTo>
                <a:cubicBezTo>
                  <a:pt x="936" y="743"/>
                  <a:pt x="943" y="748"/>
                  <a:pt x="950" y="752"/>
                </a:cubicBezTo>
                <a:close/>
                <a:moveTo>
                  <a:pt x="927" y="763"/>
                </a:moveTo>
                <a:cubicBezTo>
                  <a:pt x="920" y="758"/>
                  <a:pt x="912" y="752"/>
                  <a:pt x="906" y="747"/>
                </a:cubicBezTo>
                <a:cubicBezTo>
                  <a:pt x="906" y="738"/>
                  <a:pt x="906" y="730"/>
                  <a:pt x="907" y="721"/>
                </a:cubicBezTo>
                <a:cubicBezTo>
                  <a:pt x="913" y="727"/>
                  <a:pt x="921" y="733"/>
                  <a:pt x="929" y="738"/>
                </a:cubicBezTo>
                <a:cubicBezTo>
                  <a:pt x="928" y="746"/>
                  <a:pt x="928" y="754"/>
                  <a:pt x="927" y="763"/>
                </a:cubicBezTo>
                <a:close/>
                <a:moveTo>
                  <a:pt x="928" y="764"/>
                </a:moveTo>
                <a:cubicBezTo>
                  <a:pt x="934" y="768"/>
                  <a:pt x="941" y="772"/>
                  <a:pt x="948" y="776"/>
                </a:cubicBezTo>
                <a:cubicBezTo>
                  <a:pt x="948" y="784"/>
                  <a:pt x="947" y="791"/>
                  <a:pt x="946" y="799"/>
                </a:cubicBezTo>
                <a:cubicBezTo>
                  <a:pt x="939" y="795"/>
                  <a:pt x="933" y="791"/>
                  <a:pt x="926" y="787"/>
                </a:cubicBezTo>
                <a:cubicBezTo>
                  <a:pt x="927" y="779"/>
                  <a:pt x="927" y="771"/>
                  <a:pt x="928" y="764"/>
                </a:cubicBezTo>
                <a:close/>
                <a:moveTo>
                  <a:pt x="949" y="776"/>
                </a:moveTo>
                <a:cubicBezTo>
                  <a:pt x="955" y="780"/>
                  <a:pt x="962" y="784"/>
                  <a:pt x="969" y="787"/>
                </a:cubicBezTo>
                <a:cubicBezTo>
                  <a:pt x="969" y="795"/>
                  <a:pt x="968" y="802"/>
                  <a:pt x="967" y="810"/>
                </a:cubicBezTo>
                <a:cubicBezTo>
                  <a:pt x="960" y="807"/>
                  <a:pt x="953" y="803"/>
                  <a:pt x="947" y="799"/>
                </a:cubicBezTo>
                <a:cubicBezTo>
                  <a:pt x="948" y="792"/>
                  <a:pt x="948" y="784"/>
                  <a:pt x="949" y="776"/>
                </a:cubicBezTo>
                <a:close/>
                <a:moveTo>
                  <a:pt x="949" y="776"/>
                </a:moveTo>
                <a:cubicBezTo>
                  <a:pt x="950" y="768"/>
                  <a:pt x="950" y="760"/>
                  <a:pt x="951" y="752"/>
                </a:cubicBezTo>
                <a:cubicBezTo>
                  <a:pt x="957" y="756"/>
                  <a:pt x="965" y="760"/>
                  <a:pt x="972" y="763"/>
                </a:cubicBezTo>
                <a:cubicBezTo>
                  <a:pt x="971" y="771"/>
                  <a:pt x="970" y="779"/>
                  <a:pt x="970" y="787"/>
                </a:cubicBezTo>
                <a:cubicBezTo>
                  <a:pt x="962" y="783"/>
                  <a:pt x="955" y="780"/>
                  <a:pt x="949" y="776"/>
                </a:cubicBezTo>
                <a:close/>
                <a:moveTo>
                  <a:pt x="972" y="764"/>
                </a:moveTo>
                <a:cubicBezTo>
                  <a:pt x="979" y="767"/>
                  <a:pt x="985" y="770"/>
                  <a:pt x="992" y="772"/>
                </a:cubicBezTo>
                <a:cubicBezTo>
                  <a:pt x="991" y="780"/>
                  <a:pt x="990" y="788"/>
                  <a:pt x="989" y="796"/>
                </a:cubicBezTo>
                <a:cubicBezTo>
                  <a:pt x="983" y="793"/>
                  <a:pt x="976" y="790"/>
                  <a:pt x="970" y="787"/>
                </a:cubicBezTo>
                <a:cubicBezTo>
                  <a:pt x="971" y="779"/>
                  <a:pt x="972" y="771"/>
                  <a:pt x="972" y="764"/>
                </a:cubicBezTo>
                <a:close/>
                <a:moveTo>
                  <a:pt x="993" y="773"/>
                </a:moveTo>
                <a:cubicBezTo>
                  <a:pt x="999" y="775"/>
                  <a:pt x="1006" y="778"/>
                  <a:pt x="1013" y="780"/>
                </a:cubicBezTo>
                <a:cubicBezTo>
                  <a:pt x="1012" y="788"/>
                  <a:pt x="1010" y="796"/>
                  <a:pt x="1009" y="803"/>
                </a:cubicBezTo>
                <a:cubicBezTo>
                  <a:pt x="1003" y="801"/>
                  <a:pt x="996" y="798"/>
                  <a:pt x="990" y="796"/>
                </a:cubicBezTo>
                <a:cubicBezTo>
                  <a:pt x="991" y="788"/>
                  <a:pt x="992" y="780"/>
                  <a:pt x="993" y="773"/>
                </a:cubicBezTo>
                <a:close/>
                <a:moveTo>
                  <a:pt x="1013" y="780"/>
                </a:moveTo>
                <a:cubicBezTo>
                  <a:pt x="1019" y="782"/>
                  <a:pt x="1024" y="784"/>
                  <a:pt x="1030" y="786"/>
                </a:cubicBezTo>
                <a:cubicBezTo>
                  <a:pt x="1029" y="794"/>
                  <a:pt x="1027" y="801"/>
                  <a:pt x="1026" y="809"/>
                </a:cubicBezTo>
                <a:cubicBezTo>
                  <a:pt x="1021" y="807"/>
                  <a:pt x="1015" y="805"/>
                  <a:pt x="1010" y="803"/>
                </a:cubicBezTo>
                <a:cubicBezTo>
                  <a:pt x="1011" y="796"/>
                  <a:pt x="1012" y="788"/>
                  <a:pt x="1013" y="780"/>
                </a:cubicBezTo>
                <a:close/>
                <a:moveTo>
                  <a:pt x="1013" y="780"/>
                </a:moveTo>
                <a:cubicBezTo>
                  <a:pt x="1014" y="772"/>
                  <a:pt x="1015" y="765"/>
                  <a:pt x="1016" y="757"/>
                </a:cubicBezTo>
                <a:cubicBezTo>
                  <a:pt x="1022" y="759"/>
                  <a:pt x="1028" y="761"/>
                  <a:pt x="1034" y="763"/>
                </a:cubicBezTo>
                <a:cubicBezTo>
                  <a:pt x="1033" y="770"/>
                  <a:pt x="1031" y="778"/>
                  <a:pt x="1030" y="786"/>
                </a:cubicBezTo>
                <a:cubicBezTo>
                  <a:pt x="1024" y="784"/>
                  <a:pt x="1019" y="782"/>
                  <a:pt x="1013" y="780"/>
                </a:cubicBezTo>
                <a:close/>
                <a:moveTo>
                  <a:pt x="1034" y="763"/>
                </a:moveTo>
                <a:cubicBezTo>
                  <a:pt x="1040" y="765"/>
                  <a:pt x="1047" y="767"/>
                  <a:pt x="1053" y="768"/>
                </a:cubicBezTo>
                <a:cubicBezTo>
                  <a:pt x="1052" y="776"/>
                  <a:pt x="1050" y="783"/>
                  <a:pt x="1049" y="791"/>
                </a:cubicBezTo>
                <a:cubicBezTo>
                  <a:pt x="1043" y="789"/>
                  <a:pt x="1036" y="788"/>
                  <a:pt x="1031" y="786"/>
                </a:cubicBezTo>
                <a:cubicBezTo>
                  <a:pt x="1032" y="778"/>
                  <a:pt x="1033" y="770"/>
                  <a:pt x="1034" y="763"/>
                </a:cubicBezTo>
                <a:close/>
                <a:moveTo>
                  <a:pt x="1053" y="768"/>
                </a:moveTo>
                <a:cubicBezTo>
                  <a:pt x="1059" y="770"/>
                  <a:pt x="1065" y="771"/>
                  <a:pt x="1072" y="773"/>
                </a:cubicBezTo>
                <a:cubicBezTo>
                  <a:pt x="1070" y="780"/>
                  <a:pt x="1068" y="788"/>
                  <a:pt x="1067" y="796"/>
                </a:cubicBezTo>
                <a:cubicBezTo>
                  <a:pt x="1061" y="794"/>
                  <a:pt x="1055" y="793"/>
                  <a:pt x="1049" y="791"/>
                </a:cubicBezTo>
                <a:cubicBezTo>
                  <a:pt x="1051" y="784"/>
                  <a:pt x="1052" y="776"/>
                  <a:pt x="1053" y="768"/>
                </a:cubicBezTo>
                <a:close/>
                <a:moveTo>
                  <a:pt x="1072" y="773"/>
                </a:moveTo>
                <a:cubicBezTo>
                  <a:pt x="1078" y="774"/>
                  <a:pt x="1084" y="775"/>
                  <a:pt x="1090" y="777"/>
                </a:cubicBezTo>
                <a:cubicBezTo>
                  <a:pt x="1088" y="784"/>
                  <a:pt x="1086" y="792"/>
                  <a:pt x="1084" y="800"/>
                </a:cubicBezTo>
                <a:cubicBezTo>
                  <a:pt x="1078" y="798"/>
                  <a:pt x="1073" y="797"/>
                  <a:pt x="1067" y="796"/>
                </a:cubicBezTo>
                <a:cubicBezTo>
                  <a:pt x="1069" y="788"/>
                  <a:pt x="1070" y="780"/>
                  <a:pt x="1072" y="773"/>
                </a:cubicBezTo>
                <a:close/>
                <a:moveTo>
                  <a:pt x="1072" y="772"/>
                </a:moveTo>
                <a:cubicBezTo>
                  <a:pt x="1074" y="765"/>
                  <a:pt x="1075" y="757"/>
                  <a:pt x="1077" y="749"/>
                </a:cubicBezTo>
                <a:cubicBezTo>
                  <a:pt x="1083" y="751"/>
                  <a:pt x="1089" y="752"/>
                  <a:pt x="1095" y="753"/>
                </a:cubicBezTo>
                <a:cubicBezTo>
                  <a:pt x="1095" y="753"/>
                  <a:pt x="1095" y="753"/>
                  <a:pt x="1095" y="753"/>
                </a:cubicBezTo>
                <a:cubicBezTo>
                  <a:pt x="1093" y="761"/>
                  <a:pt x="1091" y="768"/>
                  <a:pt x="1090" y="776"/>
                </a:cubicBezTo>
                <a:cubicBezTo>
                  <a:pt x="1084" y="775"/>
                  <a:pt x="1078" y="774"/>
                  <a:pt x="1072" y="772"/>
                </a:cubicBezTo>
                <a:close/>
                <a:moveTo>
                  <a:pt x="1095" y="753"/>
                </a:moveTo>
                <a:cubicBezTo>
                  <a:pt x="1101" y="754"/>
                  <a:pt x="1107" y="755"/>
                  <a:pt x="1113" y="756"/>
                </a:cubicBezTo>
                <a:cubicBezTo>
                  <a:pt x="1111" y="764"/>
                  <a:pt x="1109" y="771"/>
                  <a:pt x="1107" y="779"/>
                </a:cubicBezTo>
                <a:cubicBezTo>
                  <a:pt x="1101" y="778"/>
                  <a:pt x="1096" y="777"/>
                  <a:pt x="1090" y="776"/>
                </a:cubicBezTo>
                <a:cubicBezTo>
                  <a:pt x="1092" y="768"/>
                  <a:pt x="1094" y="761"/>
                  <a:pt x="1095" y="753"/>
                </a:cubicBezTo>
                <a:close/>
                <a:moveTo>
                  <a:pt x="1114" y="756"/>
                </a:moveTo>
                <a:cubicBezTo>
                  <a:pt x="1120" y="757"/>
                  <a:pt x="1126" y="758"/>
                  <a:pt x="1132" y="758"/>
                </a:cubicBezTo>
                <a:cubicBezTo>
                  <a:pt x="1130" y="766"/>
                  <a:pt x="1127" y="774"/>
                  <a:pt x="1125" y="782"/>
                </a:cubicBezTo>
                <a:cubicBezTo>
                  <a:pt x="1119" y="781"/>
                  <a:pt x="1113" y="780"/>
                  <a:pt x="1108" y="779"/>
                </a:cubicBezTo>
                <a:cubicBezTo>
                  <a:pt x="1110" y="771"/>
                  <a:pt x="1112" y="764"/>
                  <a:pt x="1114" y="756"/>
                </a:cubicBezTo>
                <a:close/>
                <a:moveTo>
                  <a:pt x="1113" y="755"/>
                </a:moveTo>
                <a:cubicBezTo>
                  <a:pt x="1107" y="755"/>
                  <a:pt x="1101" y="754"/>
                  <a:pt x="1095" y="753"/>
                </a:cubicBezTo>
                <a:cubicBezTo>
                  <a:pt x="1097" y="745"/>
                  <a:pt x="1099" y="737"/>
                  <a:pt x="1100" y="729"/>
                </a:cubicBezTo>
                <a:cubicBezTo>
                  <a:pt x="1106" y="730"/>
                  <a:pt x="1113" y="731"/>
                  <a:pt x="1119" y="732"/>
                </a:cubicBezTo>
                <a:cubicBezTo>
                  <a:pt x="1117" y="740"/>
                  <a:pt x="1115" y="748"/>
                  <a:pt x="1113" y="755"/>
                </a:cubicBezTo>
                <a:close/>
                <a:moveTo>
                  <a:pt x="1100" y="729"/>
                </a:moveTo>
                <a:cubicBezTo>
                  <a:pt x="1094" y="728"/>
                  <a:pt x="1087" y="726"/>
                  <a:pt x="1081" y="725"/>
                </a:cubicBezTo>
                <a:cubicBezTo>
                  <a:pt x="1108" y="580"/>
                  <a:pt x="1113" y="475"/>
                  <a:pt x="1094" y="406"/>
                </a:cubicBezTo>
                <a:cubicBezTo>
                  <a:pt x="1103" y="401"/>
                  <a:pt x="1111" y="396"/>
                  <a:pt x="1118" y="391"/>
                </a:cubicBezTo>
                <a:cubicBezTo>
                  <a:pt x="1138" y="463"/>
                  <a:pt x="1133" y="574"/>
                  <a:pt x="1100" y="729"/>
                </a:cubicBezTo>
                <a:close/>
                <a:moveTo>
                  <a:pt x="1118" y="387"/>
                </a:moveTo>
                <a:cubicBezTo>
                  <a:pt x="1125" y="383"/>
                  <a:pt x="1132" y="379"/>
                  <a:pt x="1139" y="375"/>
                </a:cubicBezTo>
                <a:cubicBezTo>
                  <a:pt x="1133" y="380"/>
                  <a:pt x="1126" y="385"/>
                  <a:pt x="1119" y="390"/>
                </a:cubicBezTo>
                <a:cubicBezTo>
                  <a:pt x="1118" y="389"/>
                  <a:pt x="1118" y="388"/>
                  <a:pt x="1118" y="387"/>
                </a:cubicBezTo>
                <a:close/>
                <a:moveTo>
                  <a:pt x="1118" y="387"/>
                </a:moveTo>
                <a:cubicBezTo>
                  <a:pt x="1117" y="386"/>
                  <a:pt x="1117" y="385"/>
                  <a:pt x="1117" y="384"/>
                </a:cubicBezTo>
                <a:cubicBezTo>
                  <a:pt x="1118" y="382"/>
                  <a:pt x="1120" y="380"/>
                  <a:pt x="1121" y="378"/>
                </a:cubicBezTo>
                <a:cubicBezTo>
                  <a:pt x="1128" y="375"/>
                  <a:pt x="1135" y="372"/>
                  <a:pt x="1141" y="369"/>
                </a:cubicBezTo>
                <a:cubicBezTo>
                  <a:pt x="1141" y="370"/>
                  <a:pt x="1141" y="371"/>
                  <a:pt x="1142" y="372"/>
                </a:cubicBezTo>
                <a:cubicBezTo>
                  <a:pt x="1142" y="372"/>
                  <a:pt x="1141" y="372"/>
                  <a:pt x="1141" y="373"/>
                </a:cubicBezTo>
                <a:cubicBezTo>
                  <a:pt x="1134" y="377"/>
                  <a:pt x="1126" y="382"/>
                  <a:pt x="1118" y="387"/>
                </a:cubicBezTo>
                <a:close/>
                <a:moveTo>
                  <a:pt x="1139" y="361"/>
                </a:moveTo>
                <a:cubicBezTo>
                  <a:pt x="1146" y="358"/>
                  <a:pt x="1154" y="354"/>
                  <a:pt x="1161" y="351"/>
                </a:cubicBezTo>
                <a:cubicBezTo>
                  <a:pt x="1158" y="355"/>
                  <a:pt x="1155" y="358"/>
                  <a:pt x="1152" y="362"/>
                </a:cubicBezTo>
                <a:cubicBezTo>
                  <a:pt x="1148" y="364"/>
                  <a:pt x="1145" y="366"/>
                  <a:pt x="1141" y="368"/>
                </a:cubicBezTo>
                <a:cubicBezTo>
                  <a:pt x="1140" y="366"/>
                  <a:pt x="1139" y="363"/>
                  <a:pt x="1139" y="361"/>
                </a:cubicBezTo>
                <a:close/>
                <a:moveTo>
                  <a:pt x="1138" y="361"/>
                </a:moveTo>
                <a:cubicBezTo>
                  <a:pt x="1138" y="359"/>
                  <a:pt x="1137" y="357"/>
                  <a:pt x="1136" y="355"/>
                </a:cubicBezTo>
                <a:cubicBezTo>
                  <a:pt x="1136" y="354"/>
                  <a:pt x="1137" y="353"/>
                  <a:pt x="1137" y="352"/>
                </a:cubicBezTo>
                <a:cubicBezTo>
                  <a:pt x="1146" y="348"/>
                  <a:pt x="1154" y="345"/>
                  <a:pt x="1162" y="341"/>
                </a:cubicBezTo>
                <a:cubicBezTo>
                  <a:pt x="1163" y="343"/>
                  <a:pt x="1163" y="344"/>
                  <a:pt x="1164" y="346"/>
                </a:cubicBezTo>
                <a:cubicBezTo>
                  <a:pt x="1163" y="347"/>
                  <a:pt x="1162" y="349"/>
                  <a:pt x="1161" y="350"/>
                </a:cubicBezTo>
                <a:cubicBezTo>
                  <a:pt x="1154" y="354"/>
                  <a:pt x="1147" y="357"/>
                  <a:pt x="1138" y="361"/>
                </a:cubicBezTo>
                <a:close/>
                <a:moveTo>
                  <a:pt x="1164" y="347"/>
                </a:moveTo>
                <a:cubicBezTo>
                  <a:pt x="1165" y="347"/>
                  <a:pt x="1165" y="348"/>
                  <a:pt x="1165" y="348"/>
                </a:cubicBezTo>
                <a:cubicBezTo>
                  <a:pt x="1164" y="349"/>
                  <a:pt x="1163" y="349"/>
                  <a:pt x="1162" y="350"/>
                </a:cubicBezTo>
                <a:cubicBezTo>
                  <a:pt x="1163" y="349"/>
                  <a:pt x="1164" y="348"/>
                  <a:pt x="1164" y="347"/>
                </a:cubicBezTo>
                <a:close/>
                <a:moveTo>
                  <a:pt x="1163" y="341"/>
                </a:moveTo>
                <a:cubicBezTo>
                  <a:pt x="1165" y="340"/>
                  <a:pt x="1166" y="340"/>
                  <a:pt x="1168" y="339"/>
                </a:cubicBezTo>
                <a:cubicBezTo>
                  <a:pt x="1167" y="341"/>
                  <a:pt x="1166" y="343"/>
                  <a:pt x="1164" y="346"/>
                </a:cubicBezTo>
                <a:cubicBezTo>
                  <a:pt x="1164" y="344"/>
                  <a:pt x="1163" y="343"/>
                  <a:pt x="1163" y="341"/>
                </a:cubicBezTo>
                <a:close/>
                <a:moveTo>
                  <a:pt x="1162" y="341"/>
                </a:moveTo>
                <a:cubicBezTo>
                  <a:pt x="1161" y="338"/>
                  <a:pt x="1160" y="335"/>
                  <a:pt x="1159" y="332"/>
                </a:cubicBezTo>
                <a:cubicBezTo>
                  <a:pt x="1164" y="330"/>
                  <a:pt x="1169" y="328"/>
                  <a:pt x="1174" y="326"/>
                </a:cubicBezTo>
                <a:cubicBezTo>
                  <a:pt x="1172" y="330"/>
                  <a:pt x="1171" y="334"/>
                  <a:pt x="1169" y="338"/>
                </a:cubicBezTo>
                <a:cubicBezTo>
                  <a:pt x="1167" y="339"/>
                  <a:pt x="1165" y="340"/>
                  <a:pt x="1162" y="341"/>
                </a:cubicBezTo>
                <a:close/>
                <a:moveTo>
                  <a:pt x="1158" y="332"/>
                </a:moveTo>
                <a:cubicBezTo>
                  <a:pt x="1157" y="329"/>
                  <a:pt x="1155" y="325"/>
                  <a:pt x="1153" y="322"/>
                </a:cubicBezTo>
                <a:cubicBezTo>
                  <a:pt x="1162" y="319"/>
                  <a:pt x="1169" y="316"/>
                  <a:pt x="1177" y="314"/>
                </a:cubicBezTo>
                <a:cubicBezTo>
                  <a:pt x="1176" y="318"/>
                  <a:pt x="1175" y="322"/>
                  <a:pt x="1174" y="326"/>
                </a:cubicBezTo>
                <a:cubicBezTo>
                  <a:pt x="1169" y="328"/>
                  <a:pt x="1164" y="330"/>
                  <a:pt x="1158" y="332"/>
                </a:cubicBezTo>
                <a:close/>
                <a:moveTo>
                  <a:pt x="1177" y="313"/>
                </a:moveTo>
                <a:cubicBezTo>
                  <a:pt x="1179" y="313"/>
                  <a:pt x="1180" y="312"/>
                  <a:pt x="1181" y="312"/>
                </a:cubicBezTo>
                <a:cubicBezTo>
                  <a:pt x="1183" y="315"/>
                  <a:pt x="1184" y="318"/>
                  <a:pt x="1186" y="321"/>
                </a:cubicBezTo>
                <a:cubicBezTo>
                  <a:pt x="1182" y="322"/>
                  <a:pt x="1178" y="324"/>
                  <a:pt x="1174" y="326"/>
                </a:cubicBezTo>
                <a:cubicBezTo>
                  <a:pt x="1176" y="322"/>
                  <a:pt x="1177" y="318"/>
                  <a:pt x="1177" y="313"/>
                </a:cubicBezTo>
                <a:close/>
                <a:moveTo>
                  <a:pt x="1177" y="313"/>
                </a:moveTo>
                <a:cubicBezTo>
                  <a:pt x="1178" y="311"/>
                  <a:pt x="1178" y="309"/>
                  <a:pt x="1178" y="306"/>
                </a:cubicBezTo>
                <a:cubicBezTo>
                  <a:pt x="1179" y="308"/>
                  <a:pt x="1180" y="310"/>
                  <a:pt x="1181" y="312"/>
                </a:cubicBezTo>
                <a:cubicBezTo>
                  <a:pt x="1180" y="312"/>
                  <a:pt x="1178" y="312"/>
                  <a:pt x="1177" y="313"/>
                </a:cubicBezTo>
                <a:close/>
                <a:moveTo>
                  <a:pt x="1177" y="288"/>
                </a:moveTo>
                <a:cubicBezTo>
                  <a:pt x="1184" y="285"/>
                  <a:pt x="1191" y="283"/>
                  <a:pt x="1197" y="281"/>
                </a:cubicBezTo>
                <a:cubicBezTo>
                  <a:pt x="1199" y="285"/>
                  <a:pt x="1202" y="288"/>
                  <a:pt x="1204" y="291"/>
                </a:cubicBezTo>
                <a:cubicBezTo>
                  <a:pt x="1196" y="294"/>
                  <a:pt x="1187" y="297"/>
                  <a:pt x="1178" y="300"/>
                </a:cubicBezTo>
                <a:cubicBezTo>
                  <a:pt x="1178" y="296"/>
                  <a:pt x="1178" y="292"/>
                  <a:pt x="1177" y="288"/>
                </a:cubicBezTo>
                <a:close/>
                <a:moveTo>
                  <a:pt x="1177" y="287"/>
                </a:moveTo>
                <a:cubicBezTo>
                  <a:pt x="1176" y="283"/>
                  <a:pt x="1175" y="279"/>
                  <a:pt x="1174" y="275"/>
                </a:cubicBezTo>
                <a:cubicBezTo>
                  <a:pt x="1187" y="271"/>
                  <a:pt x="1187" y="271"/>
                  <a:pt x="1187" y="271"/>
                </a:cubicBezTo>
                <a:cubicBezTo>
                  <a:pt x="1191" y="274"/>
                  <a:pt x="1194" y="277"/>
                  <a:pt x="1196" y="281"/>
                </a:cubicBezTo>
                <a:cubicBezTo>
                  <a:pt x="1190" y="283"/>
                  <a:pt x="1184" y="285"/>
                  <a:pt x="1177" y="287"/>
                </a:cubicBezTo>
                <a:close/>
                <a:moveTo>
                  <a:pt x="1176" y="287"/>
                </a:moveTo>
                <a:cubicBezTo>
                  <a:pt x="1173" y="288"/>
                  <a:pt x="1170" y="289"/>
                  <a:pt x="1167" y="290"/>
                </a:cubicBezTo>
                <a:cubicBezTo>
                  <a:pt x="1164" y="287"/>
                  <a:pt x="1160" y="283"/>
                  <a:pt x="1157" y="280"/>
                </a:cubicBezTo>
                <a:cubicBezTo>
                  <a:pt x="1162" y="278"/>
                  <a:pt x="1168" y="277"/>
                  <a:pt x="1173" y="275"/>
                </a:cubicBezTo>
                <a:cubicBezTo>
                  <a:pt x="1175" y="279"/>
                  <a:pt x="1176" y="283"/>
                  <a:pt x="1176" y="287"/>
                </a:cubicBezTo>
                <a:close/>
                <a:moveTo>
                  <a:pt x="1157" y="280"/>
                </a:moveTo>
                <a:cubicBezTo>
                  <a:pt x="1154" y="278"/>
                  <a:pt x="1152" y="276"/>
                  <a:pt x="1149" y="274"/>
                </a:cubicBezTo>
                <a:cubicBezTo>
                  <a:pt x="1156" y="272"/>
                  <a:pt x="1163" y="270"/>
                  <a:pt x="1170" y="267"/>
                </a:cubicBezTo>
                <a:cubicBezTo>
                  <a:pt x="1171" y="270"/>
                  <a:pt x="1172" y="272"/>
                  <a:pt x="1173" y="275"/>
                </a:cubicBezTo>
                <a:cubicBezTo>
                  <a:pt x="1168" y="276"/>
                  <a:pt x="1162" y="278"/>
                  <a:pt x="1157" y="280"/>
                </a:cubicBezTo>
                <a:close/>
                <a:moveTo>
                  <a:pt x="1156" y="280"/>
                </a:moveTo>
                <a:cubicBezTo>
                  <a:pt x="1151" y="281"/>
                  <a:pt x="1147" y="283"/>
                  <a:pt x="1142" y="284"/>
                </a:cubicBezTo>
                <a:cubicBezTo>
                  <a:pt x="1142" y="283"/>
                  <a:pt x="1141" y="281"/>
                  <a:pt x="1141" y="280"/>
                </a:cubicBezTo>
                <a:cubicBezTo>
                  <a:pt x="1141" y="280"/>
                  <a:pt x="1141" y="280"/>
                  <a:pt x="1141" y="280"/>
                </a:cubicBezTo>
                <a:cubicBezTo>
                  <a:pt x="1140" y="279"/>
                  <a:pt x="1140" y="278"/>
                  <a:pt x="1139" y="277"/>
                </a:cubicBezTo>
                <a:cubicBezTo>
                  <a:pt x="1142" y="276"/>
                  <a:pt x="1146" y="275"/>
                  <a:pt x="1149" y="274"/>
                </a:cubicBezTo>
                <a:cubicBezTo>
                  <a:pt x="1151" y="276"/>
                  <a:pt x="1154" y="278"/>
                  <a:pt x="1156" y="280"/>
                </a:cubicBezTo>
                <a:close/>
                <a:moveTo>
                  <a:pt x="1139" y="277"/>
                </a:moveTo>
                <a:cubicBezTo>
                  <a:pt x="1136" y="272"/>
                  <a:pt x="1133" y="268"/>
                  <a:pt x="1130" y="263"/>
                </a:cubicBezTo>
                <a:cubicBezTo>
                  <a:pt x="1132" y="263"/>
                  <a:pt x="1132" y="263"/>
                  <a:pt x="1132" y="263"/>
                </a:cubicBezTo>
                <a:cubicBezTo>
                  <a:pt x="1138" y="266"/>
                  <a:pt x="1143" y="270"/>
                  <a:pt x="1148" y="274"/>
                </a:cubicBezTo>
                <a:cubicBezTo>
                  <a:pt x="1145" y="275"/>
                  <a:pt x="1142" y="276"/>
                  <a:pt x="1139" y="277"/>
                </a:cubicBezTo>
                <a:close/>
                <a:moveTo>
                  <a:pt x="1130" y="263"/>
                </a:moveTo>
                <a:cubicBezTo>
                  <a:pt x="1129" y="262"/>
                  <a:pt x="1129" y="262"/>
                  <a:pt x="1129" y="261"/>
                </a:cubicBezTo>
                <a:cubicBezTo>
                  <a:pt x="1130" y="262"/>
                  <a:pt x="1130" y="262"/>
                  <a:pt x="1131" y="263"/>
                </a:cubicBezTo>
                <a:lnTo>
                  <a:pt x="1130" y="263"/>
                </a:lnTo>
                <a:close/>
                <a:moveTo>
                  <a:pt x="1129" y="263"/>
                </a:moveTo>
                <a:cubicBezTo>
                  <a:pt x="1119" y="267"/>
                  <a:pt x="1109" y="270"/>
                  <a:pt x="1099" y="273"/>
                </a:cubicBezTo>
                <a:cubicBezTo>
                  <a:pt x="1098" y="273"/>
                  <a:pt x="1097" y="272"/>
                  <a:pt x="1096" y="272"/>
                </a:cubicBezTo>
                <a:cubicBezTo>
                  <a:pt x="1094" y="268"/>
                  <a:pt x="1092" y="265"/>
                  <a:pt x="1090" y="261"/>
                </a:cubicBezTo>
                <a:cubicBezTo>
                  <a:pt x="1096" y="259"/>
                  <a:pt x="1103" y="256"/>
                  <a:pt x="1110" y="254"/>
                </a:cubicBezTo>
                <a:cubicBezTo>
                  <a:pt x="1117" y="256"/>
                  <a:pt x="1122" y="258"/>
                  <a:pt x="1128" y="261"/>
                </a:cubicBezTo>
                <a:cubicBezTo>
                  <a:pt x="1128" y="262"/>
                  <a:pt x="1129" y="262"/>
                  <a:pt x="1129" y="263"/>
                </a:cubicBezTo>
                <a:close/>
                <a:moveTo>
                  <a:pt x="1095" y="272"/>
                </a:moveTo>
                <a:cubicBezTo>
                  <a:pt x="1090" y="269"/>
                  <a:pt x="1084" y="267"/>
                  <a:pt x="1078" y="266"/>
                </a:cubicBezTo>
                <a:cubicBezTo>
                  <a:pt x="1081" y="264"/>
                  <a:pt x="1085" y="263"/>
                  <a:pt x="1089" y="261"/>
                </a:cubicBezTo>
                <a:cubicBezTo>
                  <a:pt x="1091" y="265"/>
                  <a:pt x="1093" y="268"/>
                  <a:pt x="1095" y="272"/>
                </a:cubicBezTo>
                <a:close/>
                <a:moveTo>
                  <a:pt x="1096" y="272"/>
                </a:moveTo>
                <a:cubicBezTo>
                  <a:pt x="1096" y="273"/>
                  <a:pt x="1097" y="274"/>
                  <a:pt x="1097" y="274"/>
                </a:cubicBezTo>
                <a:cubicBezTo>
                  <a:pt x="1086" y="278"/>
                  <a:pt x="1076" y="281"/>
                  <a:pt x="1067" y="285"/>
                </a:cubicBezTo>
                <a:cubicBezTo>
                  <a:pt x="1066" y="285"/>
                  <a:pt x="1065" y="284"/>
                  <a:pt x="1064" y="284"/>
                </a:cubicBezTo>
                <a:cubicBezTo>
                  <a:pt x="1062" y="280"/>
                  <a:pt x="1060" y="277"/>
                  <a:pt x="1058" y="273"/>
                </a:cubicBezTo>
                <a:cubicBezTo>
                  <a:pt x="1064" y="271"/>
                  <a:pt x="1070" y="269"/>
                  <a:pt x="1077" y="266"/>
                </a:cubicBezTo>
                <a:cubicBezTo>
                  <a:pt x="1083" y="268"/>
                  <a:pt x="1090" y="270"/>
                  <a:pt x="1096" y="272"/>
                </a:cubicBezTo>
                <a:close/>
                <a:moveTo>
                  <a:pt x="1058" y="273"/>
                </a:moveTo>
                <a:cubicBezTo>
                  <a:pt x="1056" y="269"/>
                  <a:pt x="1054" y="266"/>
                  <a:pt x="1052" y="262"/>
                </a:cubicBezTo>
                <a:cubicBezTo>
                  <a:pt x="1060" y="263"/>
                  <a:pt x="1068" y="264"/>
                  <a:pt x="1076" y="266"/>
                </a:cubicBezTo>
                <a:cubicBezTo>
                  <a:pt x="1070" y="268"/>
                  <a:pt x="1064" y="271"/>
                  <a:pt x="1058" y="273"/>
                </a:cubicBezTo>
                <a:close/>
                <a:moveTo>
                  <a:pt x="1057" y="273"/>
                </a:moveTo>
                <a:cubicBezTo>
                  <a:pt x="1053" y="275"/>
                  <a:pt x="1049" y="277"/>
                  <a:pt x="1044" y="279"/>
                </a:cubicBezTo>
                <a:cubicBezTo>
                  <a:pt x="1037" y="277"/>
                  <a:pt x="1030" y="276"/>
                  <a:pt x="1022" y="276"/>
                </a:cubicBezTo>
                <a:cubicBezTo>
                  <a:pt x="1021" y="276"/>
                  <a:pt x="1021" y="276"/>
                  <a:pt x="1021" y="276"/>
                </a:cubicBezTo>
                <a:cubicBezTo>
                  <a:pt x="1030" y="271"/>
                  <a:pt x="1040" y="266"/>
                  <a:pt x="1050" y="262"/>
                </a:cubicBezTo>
                <a:cubicBezTo>
                  <a:pt x="1051" y="262"/>
                  <a:pt x="1051" y="262"/>
                  <a:pt x="1051" y="262"/>
                </a:cubicBezTo>
                <a:cubicBezTo>
                  <a:pt x="1053" y="266"/>
                  <a:pt x="1055" y="269"/>
                  <a:pt x="1057" y="273"/>
                </a:cubicBezTo>
                <a:close/>
                <a:moveTo>
                  <a:pt x="1034" y="261"/>
                </a:moveTo>
                <a:cubicBezTo>
                  <a:pt x="1039" y="261"/>
                  <a:pt x="1044" y="261"/>
                  <a:pt x="1049" y="262"/>
                </a:cubicBezTo>
                <a:cubicBezTo>
                  <a:pt x="1039" y="266"/>
                  <a:pt x="1030" y="271"/>
                  <a:pt x="1021" y="275"/>
                </a:cubicBezTo>
                <a:cubicBezTo>
                  <a:pt x="1020" y="272"/>
                  <a:pt x="1018" y="268"/>
                  <a:pt x="1017" y="265"/>
                </a:cubicBezTo>
                <a:cubicBezTo>
                  <a:pt x="1019" y="264"/>
                  <a:pt x="1021" y="263"/>
                  <a:pt x="1024" y="261"/>
                </a:cubicBezTo>
                <a:cubicBezTo>
                  <a:pt x="1027" y="261"/>
                  <a:pt x="1030" y="261"/>
                  <a:pt x="1034" y="261"/>
                </a:cubicBezTo>
                <a:close/>
                <a:moveTo>
                  <a:pt x="1017" y="265"/>
                </a:moveTo>
                <a:cubicBezTo>
                  <a:pt x="1016" y="264"/>
                  <a:pt x="1016" y="263"/>
                  <a:pt x="1016" y="262"/>
                </a:cubicBezTo>
                <a:cubicBezTo>
                  <a:pt x="1018" y="262"/>
                  <a:pt x="1020" y="262"/>
                  <a:pt x="1022" y="261"/>
                </a:cubicBezTo>
                <a:cubicBezTo>
                  <a:pt x="1021" y="263"/>
                  <a:pt x="1019" y="264"/>
                  <a:pt x="1017" y="265"/>
                </a:cubicBezTo>
                <a:close/>
                <a:moveTo>
                  <a:pt x="1021" y="275"/>
                </a:moveTo>
                <a:cubicBezTo>
                  <a:pt x="1020" y="276"/>
                  <a:pt x="1020" y="276"/>
                  <a:pt x="1020" y="276"/>
                </a:cubicBezTo>
                <a:cubicBezTo>
                  <a:pt x="1013" y="276"/>
                  <a:pt x="1006" y="276"/>
                  <a:pt x="999" y="276"/>
                </a:cubicBezTo>
                <a:cubicBezTo>
                  <a:pt x="1004" y="273"/>
                  <a:pt x="1010" y="269"/>
                  <a:pt x="1016" y="265"/>
                </a:cubicBezTo>
                <a:cubicBezTo>
                  <a:pt x="1018" y="269"/>
                  <a:pt x="1019" y="272"/>
                  <a:pt x="1021" y="275"/>
                </a:cubicBezTo>
                <a:close/>
                <a:moveTo>
                  <a:pt x="1019" y="276"/>
                </a:moveTo>
                <a:cubicBezTo>
                  <a:pt x="1011" y="281"/>
                  <a:pt x="1003" y="285"/>
                  <a:pt x="996" y="289"/>
                </a:cubicBezTo>
                <a:cubicBezTo>
                  <a:pt x="995" y="289"/>
                  <a:pt x="993" y="289"/>
                  <a:pt x="992" y="289"/>
                </a:cubicBezTo>
                <a:cubicBezTo>
                  <a:pt x="991" y="287"/>
                  <a:pt x="990" y="285"/>
                  <a:pt x="989" y="283"/>
                </a:cubicBezTo>
                <a:cubicBezTo>
                  <a:pt x="992" y="281"/>
                  <a:pt x="995" y="279"/>
                  <a:pt x="998" y="277"/>
                </a:cubicBezTo>
                <a:cubicBezTo>
                  <a:pt x="1005" y="276"/>
                  <a:pt x="1012" y="276"/>
                  <a:pt x="1019" y="276"/>
                </a:cubicBezTo>
                <a:close/>
                <a:moveTo>
                  <a:pt x="989" y="282"/>
                </a:moveTo>
                <a:cubicBezTo>
                  <a:pt x="988" y="281"/>
                  <a:pt x="987" y="279"/>
                  <a:pt x="987" y="278"/>
                </a:cubicBezTo>
                <a:cubicBezTo>
                  <a:pt x="990" y="277"/>
                  <a:pt x="994" y="277"/>
                  <a:pt x="997" y="277"/>
                </a:cubicBezTo>
                <a:cubicBezTo>
                  <a:pt x="994" y="279"/>
                  <a:pt x="991" y="280"/>
                  <a:pt x="989" y="282"/>
                </a:cubicBezTo>
                <a:close/>
                <a:moveTo>
                  <a:pt x="979" y="290"/>
                </a:moveTo>
                <a:cubicBezTo>
                  <a:pt x="973" y="294"/>
                  <a:pt x="969" y="298"/>
                  <a:pt x="964" y="302"/>
                </a:cubicBezTo>
                <a:cubicBezTo>
                  <a:pt x="963" y="302"/>
                  <a:pt x="962" y="302"/>
                  <a:pt x="961" y="302"/>
                </a:cubicBezTo>
                <a:cubicBezTo>
                  <a:pt x="961" y="301"/>
                  <a:pt x="961" y="300"/>
                  <a:pt x="960" y="300"/>
                </a:cubicBezTo>
                <a:cubicBezTo>
                  <a:pt x="963" y="297"/>
                  <a:pt x="966" y="294"/>
                  <a:pt x="969" y="291"/>
                </a:cubicBezTo>
                <a:cubicBezTo>
                  <a:pt x="972" y="290"/>
                  <a:pt x="975" y="290"/>
                  <a:pt x="979" y="290"/>
                </a:cubicBezTo>
                <a:close/>
                <a:moveTo>
                  <a:pt x="961" y="302"/>
                </a:moveTo>
                <a:cubicBezTo>
                  <a:pt x="960" y="302"/>
                  <a:pt x="959" y="302"/>
                  <a:pt x="958" y="302"/>
                </a:cubicBezTo>
                <a:cubicBezTo>
                  <a:pt x="959" y="301"/>
                  <a:pt x="959" y="301"/>
                  <a:pt x="960" y="300"/>
                </a:cubicBezTo>
                <a:cubicBezTo>
                  <a:pt x="960" y="301"/>
                  <a:pt x="961" y="301"/>
                  <a:pt x="961" y="302"/>
                </a:cubicBezTo>
                <a:close/>
                <a:moveTo>
                  <a:pt x="961" y="302"/>
                </a:moveTo>
                <a:cubicBezTo>
                  <a:pt x="961" y="303"/>
                  <a:pt x="961" y="303"/>
                  <a:pt x="962" y="304"/>
                </a:cubicBezTo>
                <a:cubicBezTo>
                  <a:pt x="958" y="307"/>
                  <a:pt x="954" y="311"/>
                  <a:pt x="951" y="315"/>
                </a:cubicBezTo>
                <a:cubicBezTo>
                  <a:pt x="951" y="315"/>
                  <a:pt x="951" y="315"/>
                  <a:pt x="951" y="315"/>
                </a:cubicBezTo>
                <a:cubicBezTo>
                  <a:pt x="950" y="315"/>
                  <a:pt x="949" y="315"/>
                  <a:pt x="948" y="315"/>
                </a:cubicBezTo>
                <a:cubicBezTo>
                  <a:pt x="950" y="312"/>
                  <a:pt x="953" y="309"/>
                  <a:pt x="955" y="306"/>
                </a:cubicBezTo>
                <a:cubicBezTo>
                  <a:pt x="956" y="305"/>
                  <a:pt x="957" y="304"/>
                  <a:pt x="958" y="302"/>
                </a:cubicBezTo>
                <a:cubicBezTo>
                  <a:pt x="959" y="302"/>
                  <a:pt x="960" y="302"/>
                  <a:pt x="961" y="302"/>
                </a:cubicBezTo>
                <a:close/>
                <a:moveTo>
                  <a:pt x="950" y="315"/>
                </a:moveTo>
                <a:cubicBezTo>
                  <a:pt x="946" y="319"/>
                  <a:pt x="942" y="324"/>
                  <a:pt x="939" y="328"/>
                </a:cubicBezTo>
                <a:cubicBezTo>
                  <a:pt x="939" y="328"/>
                  <a:pt x="938" y="328"/>
                  <a:pt x="938" y="328"/>
                </a:cubicBezTo>
                <a:cubicBezTo>
                  <a:pt x="941" y="324"/>
                  <a:pt x="944" y="319"/>
                  <a:pt x="948" y="315"/>
                </a:cubicBezTo>
                <a:cubicBezTo>
                  <a:pt x="949" y="315"/>
                  <a:pt x="949" y="315"/>
                  <a:pt x="950" y="315"/>
                </a:cubicBezTo>
                <a:close/>
                <a:moveTo>
                  <a:pt x="939" y="329"/>
                </a:moveTo>
                <a:cubicBezTo>
                  <a:pt x="939" y="329"/>
                  <a:pt x="939" y="329"/>
                  <a:pt x="939" y="329"/>
                </a:cubicBezTo>
                <a:cubicBezTo>
                  <a:pt x="940" y="329"/>
                  <a:pt x="942" y="329"/>
                  <a:pt x="943" y="329"/>
                </a:cubicBezTo>
                <a:cubicBezTo>
                  <a:pt x="941" y="330"/>
                  <a:pt x="940" y="332"/>
                  <a:pt x="938" y="333"/>
                </a:cubicBezTo>
                <a:cubicBezTo>
                  <a:pt x="938" y="332"/>
                  <a:pt x="938" y="332"/>
                  <a:pt x="937" y="331"/>
                </a:cubicBezTo>
                <a:cubicBezTo>
                  <a:pt x="938" y="330"/>
                  <a:pt x="938" y="330"/>
                  <a:pt x="939" y="329"/>
                </a:cubicBezTo>
                <a:close/>
                <a:moveTo>
                  <a:pt x="938" y="334"/>
                </a:moveTo>
                <a:cubicBezTo>
                  <a:pt x="935" y="336"/>
                  <a:pt x="933" y="339"/>
                  <a:pt x="930" y="342"/>
                </a:cubicBezTo>
                <a:cubicBezTo>
                  <a:pt x="930" y="342"/>
                  <a:pt x="930" y="342"/>
                  <a:pt x="929" y="342"/>
                </a:cubicBezTo>
                <a:cubicBezTo>
                  <a:pt x="932" y="338"/>
                  <a:pt x="934" y="335"/>
                  <a:pt x="937" y="331"/>
                </a:cubicBezTo>
                <a:cubicBezTo>
                  <a:pt x="937" y="332"/>
                  <a:pt x="938" y="333"/>
                  <a:pt x="938" y="334"/>
                </a:cubicBezTo>
                <a:close/>
                <a:moveTo>
                  <a:pt x="929" y="341"/>
                </a:moveTo>
                <a:cubicBezTo>
                  <a:pt x="928" y="341"/>
                  <a:pt x="928" y="341"/>
                  <a:pt x="928" y="341"/>
                </a:cubicBezTo>
                <a:cubicBezTo>
                  <a:pt x="931" y="338"/>
                  <a:pt x="934" y="334"/>
                  <a:pt x="937" y="330"/>
                </a:cubicBezTo>
                <a:cubicBezTo>
                  <a:pt x="937" y="331"/>
                  <a:pt x="937" y="331"/>
                  <a:pt x="937" y="331"/>
                </a:cubicBezTo>
                <a:cubicBezTo>
                  <a:pt x="934" y="334"/>
                  <a:pt x="931" y="338"/>
                  <a:pt x="929" y="341"/>
                </a:cubicBezTo>
                <a:close/>
                <a:moveTo>
                  <a:pt x="918" y="358"/>
                </a:moveTo>
                <a:cubicBezTo>
                  <a:pt x="919" y="358"/>
                  <a:pt x="919" y="358"/>
                  <a:pt x="920" y="359"/>
                </a:cubicBezTo>
                <a:cubicBezTo>
                  <a:pt x="918" y="360"/>
                  <a:pt x="917" y="362"/>
                  <a:pt x="915" y="364"/>
                </a:cubicBezTo>
                <a:cubicBezTo>
                  <a:pt x="915" y="363"/>
                  <a:pt x="915" y="363"/>
                  <a:pt x="915" y="363"/>
                </a:cubicBezTo>
                <a:cubicBezTo>
                  <a:pt x="916" y="361"/>
                  <a:pt x="917" y="360"/>
                  <a:pt x="918" y="358"/>
                </a:cubicBezTo>
                <a:close/>
                <a:moveTo>
                  <a:pt x="915" y="361"/>
                </a:moveTo>
                <a:cubicBezTo>
                  <a:pt x="916" y="361"/>
                  <a:pt x="916" y="360"/>
                  <a:pt x="917" y="359"/>
                </a:cubicBezTo>
                <a:cubicBezTo>
                  <a:pt x="917" y="359"/>
                  <a:pt x="917" y="358"/>
                  <a:pt x="918" y="358"/>
                </a:cubicBezTo>
                <a:cubicBezTo>
                  <a:pt x="918" y="358"/>
                  <a:pt x="918" y="358"/>
                  <a:pt x="918" y="358"/>
                </a:cubicBezTo>
                <a:cubicBezTo>
                  <a:pt x="917" y="359"/>
                  <a:pt x="916" y="360"/>
                  <a:pt x="915" y="361"/>
                </a:cubicBezTo>
                <a:close/>
                <a:moveTo>
                  <a:pt x="915" y="361"/>
                </a:moveTo>
                <a:cubicBezTo>
                  <a:pt x="915" y="361"/>
                  <a:pt x="915" y="361"/>
                  <a:pt x="914" y="362"/>
                </a:cubicBezTo>
                <a:cubicBezTo>
                  <a:pt x="913" y="360"/>
                  <a:pt x="913" y="358"/>
                  <a:pt x="912" y="356"/>
                </a:cubicBezTo>
                <a:cubicBezTo>
                  <a:pt x="914" y="357"/>
                  <a:pt x="915" y="357"/>
                  <a:pt x="917" y="358"/>
                </a:cubicBezTo>
                <a:cubicBezTo>
                  <a:pt x="916" y="359"/>
                  <a:pt x="916" y="360"/>
                  <a:pt x="915" y="361"/>
                </a:cubicBezTo>
                <a:close/>
                <a:moveTo>
                  <a:pt x="914" y="363"/>
                </a:moveTo>
                <a:cubicBezTo>
                  <a:pt x="915" y="364"/>
                  <a:pt x="915" y="364"/>
                  <a:pt x="915" y="364"/>
                </a:cubicBezTo>
                <a:cubicBezTo>
                  <a:pt x="914" y="366"/>
                  <a:pt x="912" y="367"/>
                  <a:pt x="911" y="368"/>
                </a:cubicBezTo>
                <a:cubicBezTo>
                  <a:pt x="912" y="368"/>
                  <a:pt x="912" y="367"/>
                  <a:pt x="913" y="366"/>
                </a:cubicBezTo>
                <a:cubicBezTo>
                  <a:pt x="913" y="365"/>
                  <a:pt x="914" y="364"/>
                  <a:pt x="914" y="363"/>
                </a:cubicBezTo>
                <a:close/>
                <a:moveTo>
                  <a:pt x="915" y="365"/>
                </a:moveTo>
                <a:cubicBezTo>
                  <a:pt x="916" y="366"/>
                  <a:pt x="916" y="367"/>
                  <a:pt x="917" y="369"/>
                </a:cubicBezTo>
                <a:cubicBezTo>
                  <a:pt x="914" y="371"/>
                  <a:pt x="911" y="374"/>
                  <a:pt x="909" y="376"/>
                </a:cubicBezTo>
                <a:cubicBezTo>
                  <a:pt x="908" y="376"/>
                  <a:pt x="908" y="376"/>
                  <a:pt x="907" y="376"/>
                </a:cubicBezTo>
                <a:cubicBezTo>
                  <a:pt x="908" y="374"/>
                  <a:pt x="909" y="373"/>
                  <a:pt x="910" y="371"/>
                </a:cubicBezTo>
                <a:cubicBezTo>
                  <a:pt x="912" y="369"/>
                  <a:pt x="913" y="367"/>
                  <a:pt x="915" y="365"/>
                </a:cubicBezTo>
                <a:close/>
                <a:moveTo>
                  <a:pt x="908" y="377"/>
                </a:moveTo>
                <a:cubicBezTo>
                  <a:pt x="907" y="378"/>
                  <a:pt x="906" y="380"/>
                  <a:pt x="904" y="381"/>
                </a:cubicBezTo>
                <a:cubicBezTo>
                  <a:pt x="905" y="380"/>
                  <a:pt x="906" y="378"/>
                  <a:pt x="907" y="376"/>
                </a:cubicBezTo>
                <a:cubicBezTo>
                  <a:pt x="908" y="376"/>
                  <a:pt x="908" y="377"/>
                  <a:pt x="908" y="377"/>
                </a:cubicBezTo>
                <a:close/>
                <a:moveTo>
                  <a:pt x="909" y="377"/>
                </a:moveTo>
                <a:cubicBezTo>
                  <a:pt x="911" y="378"/>
                  <a:pt x="912" y="379"/>
                  <a:pt x="914" y="380"/>
                </a:cubicBezTo>
                <a:cubicBezTo>
                  <a:pt x="911" y="382"/>
                  <a:pt x="909" y="385"/>
                  <a:pt x="906" y="387"/>
                </a:cubicBezTo>
                <a:cubicBezTo>
                  <a:pt x="903" y="389"/>
                  <a:pt x="901" y="391"/>
                  <a:pt x="899" y="392"/>
                </a:cubicBezTo>
                <a:cubicBezTo>
                  <a:pt x="900" y="389"/>
                  <a:pt x="902" y="386"/>
                  <a:pt x="903" y="383"/>
                </a:cubicBezTo>
                <a:cubicBezTo>
                  <a:pt x="905" y="381"/>
                  <a:pt x="907" y="379"/>
                  <a:pt x="909" y="377"/>
                </a:cubicBezTo>
                <a:close/>
                <a:moveTo>
                  <a:pt x="898" y="393"/>
                </a:moveTo>
                <a:cubicBezTo>
                  <a:pt x="897" y="394"/>
                  <a:pt x="897" y="394"/>
                  <a:pt x="896" y="394"/>
                </a:cubicBezTo>
                <a:cubicBezTo>
                  <a:pt x="898" y="392"/>
                  <a:pt x="899" y="389"/>
                  <a:pt x="901" y="386"/>
                </a:cubicBezTo>
                <a:cubicBezTo>
                  <a:pt x="901" y="386"/>
                  <a:pt x="902" y="385"/>
                  <a:pt x="902" y="385"/>
                </a:cubicBezTo>
                <a:cubicBezTo>
                  <a:pt x="901" y="387"/>
                  <a:pt x="899" y="390"/>
                  <a:pt x="898" y="393"/>
                </a:cubicBezTo>
                <a:close/>
                <a:moveTo>
                  <a:pt x="897" y="394"/>
                </a:moveTo>
                <a:cubicBezTo>
                  <a:pt x="897" y="395"/>
                  <a:pt x="897" y="395"/>
                  <a:pt x="896" y="396"/>
                </a:cubicBezTo>
                <a:cubicBezTo>
                  <a:pt x="896" y="396"/>
                  <a:pt x="896" y="396"/>
                  <a:pt x="896" y="396"/>
                </a:cubicBezTo>
                <a:cubicBezTo>
                  <a:pt x="896" y="396"/>
                  <a:pt x="896" y="396"/>
                  <a:pt x="895" y="396"/>
                </a:cubicBezTo>
                <a:cubicBezTo>
                  <a:pt x="896" y="396"/>
                  <a:pt x="896" y="396"/>
                  <a:pt x="896" y="396"/>
                </a:cubicBezTo>
                <a:cubicBezTo>
                  <a:pt x="896" y="395"/>
                  <a:pt x="897" y="395"/>
                  <a:pt x="897" y="394"/>
                </a:cubicBezTo>
                <a:close/>
                <a:moveTo>
                  <a:pt x="896" y="397"/>
                </a:moveTo>
                <a:cubicBezTo>
                  <a:pt x="895" y="397"/>
                  <a:pt x="895" y="398"/>
                  <a:pt x="894" y="398"/>
                </a:cubicBezTo>
                <a:cubicBezTo>
                  <a:pt x="895" y="398"/>
                  <a:pt x="895" y="397"/>
                  <a:pt x="895" y="396"/>
                </a:cubicBezTo>
                <a:cubicBezTo>
                  <a:pt x="895" y="397"/>
                  <a:pt x="895" y="397"/>
                  <a:pt x="896" y="397"/>
                </a:cubicBezTo>
                <a:close/>
                <a:moveTo>
                  <a:pt x="896" y="397"/>
                </a:moveTo>
                <a:cubicBezTo>
                  <a:pt x="895" y="398"/>
                  <a:pt x="895" y="399"/>
                  <a:pt x="895" y="400"/>
                </a:cubicBezTo>
                <a:cubicBezTo>
                  <a:pt x="894" y="400"/>
                  <a:pt x="894" y="399"/>
                  <a:pt x="894" y="399"/>
                </a:cubicBezTo>
                <a:cubicBezTo>
                  <a:pt x="895" y="398"/>
                  <a:pt x="895" y="398"/>
                  <a:pt x="896" y="397"/>
                </a:cubicBezTo>
                <a:close/>
                <a:moveTo>
                  <a:pt x="894" y="400"/>
                </a:moveTo>
                <a:cubicBezTo>
                  <a:pt x="893" y="402"/>
                  <a:pt x="893" y="404"/>
                  <a:pt x="892" y="406"/>
                </a:cubicBezTo>
                <a:cubicBezTo>
                  <a:pt x="891" y="406"/>
                  <a:pt x="890" y="407"/>
                  <a:pt x="890" y="408"/>
                </a:cubicBezTo>
                <a:cubicBezTo>
                  <a:pt x="891" y="405"/>
                  <a:pt x="892" y="402"/>
                  <a:pt x="893" y="400"/>
                </a:cubicBezTo>
                <a:cubicBezTo>
                  <a:pt x="894" y="399"/>
                  <a:pt x="894" y="399"/>
                  <a:pt x="894" y="399"/>
                </a:cubicBezTo>
                <a:cubicBezTo>
                  <a:pt x="894" y="400"/>
                  <a:pt x="894" y="400"/>
                  <a:pt x="894" y="400"/>
                </a:cubicBezTo>
                <a:close/>
                <a:moveTo>
                  <a:pt x="891" y="407"/>
                </a:moveTo>
                <a:cubicBezTo>
                  <a:pt x="890" y="411"/>
                  <a:pt x="888" y="416"/>
                  <a:pt x="886" y="420"/>
                </a:cubicBezTo>
                <a:cubicBezTo>
                  <a:pt x="885" y="420"/>
                  <a:pt x="885" y="421"/>
                  <a:pt x="884" y="421"/>
                </a:cubicBezTo>
                <a:cubicBezTo>
                  <a:pt x="884" y="421"/>
                  <a:pt x="884" y="421"/>
                  <a:pt x="883" y="421"/>
                </a:cubicBezTo>
                <a:cubicBezTo>
                  <a:pt x="885" y="417"/>
                  <a:pt x="887" y="413"/>
                  <a:pt x="889" y="409"/>
                </a:cubicBezTo>
                <a:cubicBezTo>
                  <a:pt x="890" y="408"/>
                  <a:pt x="891" y="407"/>
                  <a:pt x="891" y="407"/>
                </a:cubicBezTo>
                <a:close/>
                <a:moveTo>
                  <a:pt x="883" y="420"/>
                </a:moveTo>
                <a:cubicBezTo>
                  <a:pt x="883" y="420"/>
                  <a:pt x="883" y="420"/>
                  <a:pt x="883" y="420"/>
                </a:cubicBezTo>
                <a:cubicBezTo>
                  <a:pt x="883" y="420"/>
                  <a:pt x="882" y="419"/>
                  <a:pt x="882" y="419"/>
                </a:cubicBezTo>
                <a:cubicBezTo>
                  <a:pt x="883" y="416"/>
                  <a:pt x="884" y="414"/>
                  <a:pt x="885" y="412"/>
                </a:cubicBezTo>
                <a:cubicBezTo>
                  <a:pt x="886" y="411"/>
                  <a:pt x="887" y="410"/>
                  <a:pt x="888" y="409"/>
                </a:cubicBezTo>
                <a:cubicBezTo>
                  <a:pt x="886" y="413"/>
                  <a:pt x="885" y="417"/>
                  <a:pt x="883" y="420"/>
                </a:cubicBezTo>
                <a:close/>
                <a:moveTo>
                  <a:pt x="883" y="421"/>
                </a:moveTo>
                <a:cubicBezTo>
                  <a:pt x="883" y="421"/>
                  <a:pt x="882" y="422"/>
                  <a:pt x="882" y="423"/>
                </a:cubicBezTo>
                <a:cubicBezTo>
                  <a:pt x="881" y="423"/>
                  <a:pt x="880" y="424"/>
                  <a:pt x="879" y="425"/>
                </a:cubicBezTo>
                <a:cubicBezTo>
                  <a:pt x="879" y="423"/>
                  <a:pt x="880" y="421"/>
                  <a:pt x="881" y="419"/>
                </a:cubicBezTo>
                <a:cubicBezTo>
                  <a:pt x="882" y="420"/>
                  <a:pt x="882" y="420"/>
                  <a:pt x="883" y="421"/>
                </a:cubicBezTo>
                <a:close/>
                <a:moveTo>
                  <a:pt x="878" y="426"/>
                </a:moveTo>
                <a:cubicBezTo>
                  <a:pt x="877" y="426"/>
                  <a:pt x="876" y="427"/>
                  <a:pt x="875" y="428"/>
                </a:cubicBezTo>
                <a:cubicBezTo>
                  <a:pt x="876" y="425"/>
                  <a:pt x="878" y="421"/>
                  <a:pt x="880" y="418"/>
                </a:cubicBezTo>
                <a:cubicBezTo>
                  <a:pt x="880" y="418"/>
                  <a:pt x="881" y="418"/>
                  <a:pt x="881" y="419"/>
                </a:cubicBezTo>
                <a:cubicBezTo>
                  <a:pt x="880" y="421"/>
                  <a:pt x="879" y="423"/>
                  <a:pt x="878" y="426"/>
                </a:cubicBezTo>
                <a:close/>
                <a:moveTo>
                  <a:pt x="877" y="427"/>
                </a:moveTo>
                <a:cubicBezTo>
                  <a:pt x="876" y="429"/>
                  <a:pt x="875" y="432"/>
                  <a:pt x="874" y="434"/>
                </a:cubicBezTo>
                <a:cubicBezTo>
                  <a:pt x="873" y="434"/>
                  <a:pt x="873" y="433"/>
                  <a:pt x="873" y="432"/>
                </a:cubicBezTo>
                <a:cubicBezTo>
                  <a:pt x="873" y="431"/>
                  <a:pt x="874" y="430"/>
                  <a:pt x="874" y="429"/>
                </a:cubicBezTo>
                <a:cubicBezTo>
                  <a:pt x="875" y="428"/>
                  <a:pt x="876" y="427"/>
                  <a:pt x="877" y="427"/>
                </a:cubicBezTo>
                <a:close/>
                <a:moveTo>
                  <a:pt x="872" y="432"/>
                </a:moveTo>
                <a:cubicBezTo>
                  <a:pt x="872" y="431"/>
                  <a:pt x="872" y="431"/>
                  <a:pt x="872" y="431"/>
                </a:cubicBezTo>
                <a:cubicBezTo>
                  <a:pt x="872" y="430"/>
                  <a:pt x="873" y="430"/>
                  <a:pt x="873" y="429"/>
                </a:cubicBezTo>
                <a:cubicBezTo>
                  <a:pt x="873" y="430"/>
                  <a:pt x="873" y="431"/>
                  <a:pt x="872" y="432"/>
                </a:cubicBezTo>
                <a:close/>
                <a:moveTo>
                  <a:pt x="865" y="443"/>
                </a:moveTo>
                <a:cubicBezTo>
                  <a:pt x="866" y="444"/>
                  <a:pt x="866" y="444"/>
                  <a:pt x="866" y="444"/>
                </a:cubicBezTo>
                <a:cubicBezTo>
                  <a:pt x="865" y="448"/>
                  <a:pt x="863" y="452"/>
                  <a:pt x="861" y="455"/>
                </a:cubicBezTo>
                <a:cubicBezTo>
                  <a:pt x="860" y="456"/>
                  <a:pt x="859" y="457"/>
                  <a:pt x="858" y="458"/>
                </a:cubicBezTo>
                <a:cubicBezTo>
                  <a:pt x="860" y="453"/>
                  <a:pt x="862" y="449"/>
                  <a:pt x="864" y="444"/>
                </a:cubicBezTo>
                <a:cubicBezTo>
                  <a:pt x="864" y="444"/>
                  <a:pt x="865" y="444"/>
                  <a:pt x="865" y="443"/>
                </a:cubicBezTo>
                <a:close/>
                <a:moveTo>
                  <a:pt x="864" y="444"/>
                </a:moveTo>
                <a:cubicBezTo>
                  <a:pt x="863" y="445"/>
                  <a:pt x="862" y="445"/>
                  <a:pt x="862" y="445"/>
                </a:cubicBezTo>
                <a:cubicBezTo>
                  <a:pt x="862" y="444"/>
                  <a:pt x="863" y="443"/>
                  <a:pt x="864" y="441"/>
                </a:cubicBezTo>
                <a:cubicBezTo>
                  <a:pt x="864" y="441"/>
                  <a:pt x="864" y="442"/>
                  <a:pt x="865" y="442"/>
                </a:cubicBezTo>
                <a:cubicBezTo>
                  <a:pt x="864" y="443"/>
                  <a:pt x="864" y="443"/>
                  <a:pt x="864" y="444"/>
                </a:cubicBezTo>
                <a:close/>
                <a:moveTo>
                  <a:pt x="863" y="445"/>
                </a:moveTo>
                <a:cubicBezTo>
                  <a:pt x="861" y="449"/>
                  <a:pt x="859" y="454"/>
                  <a:pt x="857" y="458"/>
                </a:cubicBezTo>
                <a:cubicBezTo>
                  <a:pt x="856" y="459"/>
                  <a:pt x="855" y="460"/>
                  <a:pt x="854" y="460"/>
                </a:cubicBezTo>
                <a:cubicBezTo>
                  <a:pt x="856" y="456"/>
                  <a:pt x="858" y="451"/>
                  <a:pt x="861" y="447"/>
                </a:cubicBezTo>
                <a:cubicBezTo>
                  <a:pt x="861" y="447"/>
                  <a:pt x="861" y="447"/>
                  <a:pt x="861" y="447"/>
                </a:cubicBezTo>
                <a:cubicBezTo>
                  <a:pt x="862" y="446"/>
                  <a:pt x="862" y="445"/>
                  <a:pt x="863" y="445"/>
                </a:cubicBezTo>
                <a:close/>
                <a:moveTo>
                  <a:pt x="857" y="459"/>
                </a:moveTo>
                <a:cubicBezTo>
                  <a:pt x="858" y="458"/>
                  <a:pt x="860" y="457"/>
                  <a:pt x="861" y="456"/>
                </a:cubicBezTo>
                <a:cubicBezTo>
                  <a:pt x="859" y="460"/>
                  <a:pt x="858" y="464"/>
                  <a:pt x="856" y="468"/>
                </a:cubicBezTo>
                <a:cubicBezTo>
                  <a:pt x="855" y="469"/>
                  <a:pt x="853" y="470"/>
                  <a:pt x="852" y="471"/>
                </a:cubicBezTo>
                <a:cubicBezTo>
                  <a:pt x="853" y="467"/>
                  <a:pt x="855" y="463"/>
                  <a:pt x="857" y="459"/>
                </a:cubicBezTo>
                <a:close/>
                <a:moveTo>
                  <a:pt x="856" y="469"/>
                </a:moveTo>
                <a:cubicBezTo>
                  <a:pt x="855" y="472"/>
                  <a:pt x="853" y="476"/>
                  <a:pt x="852" y="479"/>
                </a:cubicBezTo>
                <a:cubicBezTo>
                  <a:pt x="852" y="477"/>
                  <a:pt x="851" y="476"/>
                  <a:pt x="850" y="474"/>
                </a:cubicBezTo>
                <a:cubicBezTo>
                  <a:pt x="851" y="473"/>
                  <a:pt x="851" y="473"/>
                  <a:pt x="851" y="472"/>
                </a:cubicBezTo>
                <a:cubicBezTo>
                  <a:pt x="853" y="471"/>
                  <a:pt x="854" y="470"/>
                  <a:pt x="856" y="469"/>
                </a:cubicBezTo>
                <a:close/>
                <a:moveTo>
                  <a:pt x="850" y="474"/>
                </a:moveTo>
                <a:cubicBezTo>
                  <a:pt x="850" y="474"/>
                  <a:pt x="850" y="474"/>
                  <a:pt x="850" y="474"/>
                </a:cubicBezTo>
                <a:cubicBezTo>
                  <a:pt x="850" y="473"/>
                  <a:pt x="850" y="473"/>
                  <a:pt x="849" y="473"/>
                </a:cubicBezTo>
                <a:cubicBezTo>
                  <a:pt x="850" y="473"/>
                  <a:pt x="850" y="472"/>
                  <a:pt x="851" y="472"/>
                </a:cubicBezTo>
                <a:cubicBezTo>
                  <a:pt x="850" y="473"/>
                  <a:pt x="850" y="473"/>
                  <a:pt x="850" y="474"/>
                </a:cubicBezTo>
                <a:close/>
                <a:moveTo>
                  <a:pt x="850" y="475"/>
                </a:moveTo>
                <a:cubicBezTo>
                  <a:pt x="851" y="477"/>
                  <a:pt x="851" y="478"/>
                  <a:pt x="852" y="480"/>
                </a:cubicBezTo>
                <a:cubicBezTo>
                  <a:pt x="852" y="480"/>
                  <a:pt x="852" y="481"/>
                  <a:pt x="851" y="481"/>
                </a:cubicBezTo>
                <a:cubicBezTo>
                  <a:pt x="850" y="482"/>
                  <a:pt x="848" y="483"/>
                  <a:pt x="846" y="484"/>
                </a:cubicBezTo>
                <a:cubicBezTo>
                  <a:pt x="848" y="481"/>
                  <a:pt x="849" y="478"/>
                  <a:pt x="850" y="475"/>
                </a:cubicBezTo>
                <a:close/>
                <a:moveTo>
                  <a:pt x="847" y="495"/>
                </a:moveTo>
                <a:cubicBezTo>
                  <a:pt x="846" y="499"/>
                  <a:pt x="845" y="503"/>
                  <a:pt x="844" y="507"/>
                </a:cubicBezTo>
                <a:cubicBezTo>
                  <a:pt x="842" y="508"/>
                  <a:pt x="840" y="509"/>
                  <a:pt x="838" y="510"/>
                </a:cubicBezTo>
                <a:cubicBezTo>
                  <a:pt x="838" y="508"/>
                  <a:pt x="839" y="506"/>
                  <a:pt x="840" y="504"/>
                </a:cubicBezTo>
                <a:cubicBezTo>
                  <a:pt x="840" y="504"/>
                  <a:pt x="840" y="504"/>
                  <a:pt x="840" y="504"/>
                </a:cubicBezTo>
                <a:cubicBezTo>
                  <a:pt x="840" y="504"/>
                  <a:pt x="840" y="504"/>
                  <a:pt x="840" y="504"/>
                </a:cubicBezTo>
                <a:cubicBezTo>
                  <a:pt x="840" y="502"/>
                  <a:pt x="841" y="500"/>
                  <a:pt x="842" y="498"/>
                </a:cubicBezTo>
                <a:cubicBezTo>
                  <a:pt x="843" y="497"/>
                  <a:pt x="845" y="496"/>
                  <a:pt x="847" y="495"/>
                </a:cubicBezTo>
                <a:close/>
                <a:moveTo>
                  <a:pt x="844" y="508"/>
                </a:moveTo>
                <a:cubicBezTo>
                  <a:pt x="843" y="512"/>
                  <a:pt x="842" y="516"/>
                  <a:pt x="841" y="520"/>
                </a:cubicBezTo>
                <a:cubicBezTo>
                  <a:pt x="840" y="520"/>
                  <a:pt x="838" y="521"/>
                  <a:pt x="837" y="522"/>
                </a:cubicBezTo>
                <a:cubicBezTo>
                  <a:pt x="837" y="520"/>
                  <a:pt x="836" y="519"/>
                  <a:pt x="836" y="517"/>
                </a:cubicBezTo>
                <a:cubicBezTo>
                  <a:pt x="836" y="515"/>
                  <a:pt x="837" y="513"/>
                  <a:pt x="838" y="511"/>
                </a:cubicBezTo>
                <a:cubicBezTo>
                  <a:pt x="840" y="510"/>
                  <a:pt x="842" y="509"/>
                  <a:pt x="844" y="508"/>
                </a:cubicBezTo>
                <a:close/>
                <a:moveTo>
                  <a:pt x="836" y="516"/>
                </a:moveTo>
                <a:cubicBezTo>
                  <a:pt x="836" y="516"/>
                  <a:pt x="836" y="516"/>
                  <a:pt x="836" y="516"/>
                </a:cubicBezTo>
                <a:cubicBezTo>
                  <a:pt x="836" y="516"/>
                  <a:pt x="836" y="516"/>
                  <a:pt x="835" y="515"/>
                </a:cubicBezTo>
                <a:cubicBezTo>
                  <a:pt x="836" y="514"/>
                  <a:pt x="836" y="513"/>
                  <a:pt x="837" y="512"/>
                </a:cubicBezTo>
                <a:cubicBezTo>
                  <a:pt x="837" y="513"/>
                  <a:pt x="836" y="515"/>
                  <a:pt x="836" y="516"/>
                </a:cubicBezTo>
                <a:close/>
                <a:moveTo>
                  <a:pt x="835" y="515"/>
                </a:moveTo>
                <a:cubicBezTo>
                  <a:pt x="835" y="514"/>
                  <a:pt x="835" y="513"/>
                  <a:pt x="835" y="512"/>
                </a:cubicBezTo>
                <a:cubicBezTo>
                  <a:pt x="835" y="512"/>
                  <a:pt x="836" y="512"/>
                  <a:pt x="836" y="511"/>
                </a:cubicBezTo>
                <a:cubicBezTo>
                  <a:pt x="836" y="513"/>
                  <a:pt x="836" y="514"/>
                  <a:pt x="835" y="515"/>
                </a:cubicBezTo>
                <a:close/>
                <a:moveTo>
                  <a:pt x="835" y="517"/>
                </a:moveTo>
                <a:cubicBezTo>
                  <a:pt x="835" y="519"/>
                  <a:pt x="834" y="521"/>
                  <a:pt x="834" y="523"/>
                </a:cubicBezTo>
                <a:cubicBezTo>
                  <a:pt x="833" y="524"/>
                  <a:pt x="832" y="524"/>
                  <a:pt x="831" y="524"/>
                </a:cubicBezTo>
                <a:cubicBezTo>
                  <a:pt x="833" y="522"/>
                  <a:pt x="834" y="519"/>
                  <a:pt x="835" y="516"/>
                </a:cubicBezTo>
                <a:cubicBezTo>
                  <a:pt x="835" y="516"/>
                  <a:pt x="835" y="517"/>
                  <a:pt x="835" y="517"/>
                </a:cubicBezTo>
                <a:close/>
                <a:moveTo>
                  <a:pt x="834" y="524"/>
                </a:moveTo>
                <a:cubicBezTo>
                  <a:pt x="833" y="528"/>
                  <a:pt x="832" y="533"/>
                  <a:pt x="831" y="538"/>
                </a:cubicBezTo>
                <a:cubicBezTo>
                  <a:pt x="829" y="539"/>
                  <a:pt x="826" y="540"/>
                  <a:pt x="824" y="541"/>
                </a:cubicBezTo>
                <a:cubicBezTo>
                  <a:pt x="824" y="540"/>
                  <a:pt x="825" y="538"/>
                  <a:pt x="825" y="536"/>
                </a:cubicBezTo>
                <a:cubicBezTo>
                  <a:pt x="827" y="533"/>
                  <a:pt x="829" y="529"/>
                  <a:pt x="831" y="525"/>
                </a:cubicBezTo>
                <a:cubicBezTo>
                  <a:pt x="832" y="525"/>
                  <a:pt x="833" y="524"/>
                  <a:pt x="834" y="524"/>
                </a:cubicBezTo>
                <a:close/>
                <a:moveTo>
                  <a:pt x="823" y="541"/>
                </a:moveTo>
                <a:cubicBezTo>
                  <a:pt x="823" y="542"/>
                  <a:pt x="822" y="542"/>
                  <a:pt x="822" y="542"/>
                </a:cubicBezTo>
                <a:cubicBezTo>
                  <a:pt x="822" y="541"/>
                  <a:pt x="823" y="539"/>
                  <a:pt x="824" y="538"/>
                </a:cubicBezTo>
                <a:cubicBezTo>
                  <a:pt x="824" y="539"/>
                  <a:pt x="824" y="540"/>
                  <a:pt x="823" y="541"/>
                </a:cubicBezTo>
                <a:close/>
                <a:moveTo>
                  <a:pt x="821" y="554"/>
                </a:moveTo>
                <a:cubicBezTo>
                  <a:pt x="820" y="557"/>
                  <a:pt x="820" y="561"/>
                  <a:pt x="819" y="564"/>
                </a:cubicBezTo>
                <a:cubicBezTo>
                  <a:pt x="819" y="564"/>
                  <a:pt x="819" y="564"/>
                  <a:pt x="819" y="564"/>
                </a:cubicBezTo>
                <a:cubicBezTo>
                  <a:pt x="819" y="564"/>
                  <a:pt x="819" y="564"/>
                  <a:pt x="819" y="564"/>
                </a:cubicBezTo>
                <a:cubicBezTo>
                  <a:pt x="819" y="561"/>
                  <a:pt x="818" y="558"/>
                  <a:pt x="817" y="556"/>
                </a:cubicBezTo>
                <a:cubicBezTo>
                  <a:pt x="819" y="555"/>
                  <a:pt x="820" y="554"/>
                  <a:pt x="821" y="554"/>
                </a:cubicBezTo>
                <a:close/>
                <a:moveTo>
                  <a:pt x="819" y="565"/>
                </a:moveTo>
                <a:cubicBezTo>
                  <a:pt x="816" y="566"/>
                  <a:pt x="814" y="567"/>
                  <a:pt x="812" y="568"/>
                </a:cubicBezTo>
                <a:cubicBezTo>
                  <a:pt x="812" y="565"/>
                  <a:pt x="813" y="561"/>
                  <a:pt x="814" y="557"/>
                </a:cubicBezTo>
                <a:cubicBezTo>
                  <a:pt x="815" y="557"/>
                  <a:pt x="816" y="556"/>
                  <a:pt x="817" y="556"/>
                </a:cubicBezTo>
                <a:cubicBezTo>
                  <a:pt x="818" y="559"/>
                  <a:pt x="818" y="562"/>
                  <a:pt x="819" y="565"/>
                </a:cubicBezTo>
                <a:close/>
                <a:moveTo>
                  <a:pt x="819" y="565"/>
                </a:moveTo>
                <a:cubicBezTo>
                  <a:pt x="819" y="566"/>
                  <a:pt x="819" y="566"/>
                  <a:pt x="819" y="566"/>
                </a:cubicBezTo>
                <a:cubicBezTo>
                  <a:pt x="819" y="567"/>
                  <a:pt x="819" y="568"/>
                  <a:pt x="819" y="569"/>
                </a:cubicBezTo>
                <a:cubicBezTo>
                  <a:pt x="816" y="572"/>
                  <a:pt x="813" y="574"/>
                  <a:pt x="810" y="577"/>
                </a:cubicBezTo>
                <a:cubicBezTo>
                  <a:pt x="811" y="574"/>
                  <a:pt x="811" y="572"/>
                  <a:pt x="812" y="569"/>
                </a:cubicBezTo>
                <a:cubicBezTo>
                  <a:pt x="814" y="568"/>
                  <a:pt x="816" y="566"/>
                  <a:pt x="819" y="565"/>
                </a:cubicBezTo>
                <a:close/>
                <a:moveTo>
                  <a:pt x="818" y="570"/>
                </a:moveTo>
                <a:cubicBezTo>
                  <a:pt x="818" y="571"/>
                  <a:pt x="818" y="573"/>
                  <a:pt x="818" y="574"/>
                </a:cubicBezTo>
                <a:cubicBezTo>
                  <a:pt x="815" y="576"/>
                  <a:pt x="813" y="577"/>
                  <a:pt x="810" y="578"/>
                </a:cubicBezTo>
                <a:cubicBezTo>
                  <a:pt x="810" y="578"/>
                  <a:pt x="810" y="578"/>
                  <a:pt x="810" y="578"/>
                </a:cubicBezTo>
                <a:cubicBezTo>
                  <a:pt x="813" y="575"/>
                  <a:pt x="816" y="572"/>
                  <a:pt x="818" y="570"/>
                </a:cubicBezTo>
                <a:close/>
                <a:moveTo>
                  <a:pt x="810" y="578"/>
                </a:moveTo>
                <a:cubicBezTo>
                  <a:pt x="809" y="578"/>
                  <a:pt x="808" y="579"/>
                  <a:pt x="807" y="580"/>
                </a:cubicBezTo>
                <a:cubicBezTo>
                  <a:pt x="807" y="580"/>
                  <a:pt x="807" y="580"/>
                  <a:pt x="807" y="580"/>
                </a:cubicBezTo>
                <a:cubicBezTo>
                  <a:pt x="803" y="582"/>
                  <a:pt x="800" y="584"/>
                  <a:pt x="796" y="585"/>
                </a:cubicBezTo>
                <a:cubicBezTo>
                  <a:pt x="796" y="585"/>
                  <a:pt x="796" y="584"/>
                  <a:pt x="796" y="583"/>
                </a:cubicBezTo>
                <a:cubicBezTo>
                  <a:pt x="796" y="581"/>
                  <a:pt x="796" y="579"/>
                  <a:pt x="797" y="576"/>
                </a:cubicBezTo>
                <a:cubicBezTo>
                  <a:pt x="801" y="574"/>
                  <a:pt x="806" y="572"/>
                  <a:pt x="811" y="569"/>
                </a:cubicBezTo>
                <a:cubicBezTo>
                  <a:pt x="811" y="572"/>
                  <a:pt x="810" y="575"/>
                  <a:pt x="810" y="578"/>
                </a:cubicBezTo>
                <a:close/>
                <a:moveTo>
                  <a:pt x="795" y="582"/>
                </a:moveTo>
                <a:cubicBezTo>
                  <a:pt x="795" y="581"/>
                  <a:pt x="795" y="579"/>
                  <a:pt x="795" y="578"/>
                </a:cubicBezTo>
                <a:cubicBezTo>
                  <a:pt x="795" y="578"/>
                  <a:pt x="795" y="577"/>
                  <a:pt x="796" y="577"/>
                </a:cubicBezTo>
                <a:cubicBezTo>
                  <a:pt x="796" y="577"/>
                  <a:pt x="796" y="577"/>
                  <a:pt x="796" y="577"/>
                </a:cubicBezTo>
                <a:cubicBezTo>
                  <a:pt x="796" y="578"/>
                  <a:pt x="796" y="580"/>
                  <a:pt x="795" y="582"/>
                </a:cubicBezTo>
                <a:close/>
                <a:moveTo>
                  <a:pt x="796" y="586"/>
                </a:moveTo>
                <a:cubicBezTo>
                  <a:pt x="796" y="587"/>
                  <a:pt x="796" y="588"/>
                  <a:pt x="796" y="590"/>
                </a:cubicBezTo>
                <a:cubicBezTo>
                  <a:pt x="795" y="590"/>
                  <a:pt x="795" y="590"/>
                  <a:pt x="795" y="590"/>
                </a:cubicBezTo>
                <a:cubicBezTo>
                  <a:pt x="794" y="591"/>
                  <a:pt x="794" y="591"/>
                  <a:pt x="794" y="591"/>
                </a:cubicBezTo>
                <a:cubicBezTo>
                  <a:pt x="795" y="589"/>
                  <a:pt x="795" y="588"/>
                  <a:pt x="795" y="586"/>
                </a:cubicBezTo>
                <a:lnTo>
                  <a:pt x="796" y="586"/>
                </a:lnTo>
                <a:close/>
                <a:moveTo>
                  <a:pt x="796" y="586"/>
                </a:moveTo>
                <a:cubicBezTo>
                  <a:pt x="799" y="584"/>
                  <a:pt x="803" y="583"/>
                  <a:pt x="806" y="581"/>
                </a:cubicBezTo>
                <a:cubicBezTo>
                  <a:pt x="803" y="584"/>
                  <a:pt x="800" y="586"/>
                  <a:pt x="797" y="589"/>
                </a:cubicBezTo>
                <a:cubicBezTo>
                  <a:pt x="796" y="588"/>
                  <a:pt x="796" y="587"/>
                  <a:pt x="796" y="586"/>
                </a:cubicBezTo>
                <a:close/>
                <a:moveTo>
                  <a:pt x="808" y="580"/>
                </a:moveTo>
                <a:cubicBezTo>
                  <a:pt x="809" y="579"/>
                  <a:pt x="809" y="579"/>
                  <a:pt x="809" y="579"/>
                </a:cubicBezTo>
                <a:cubicBezTo>
                  <a:pt x="809" y="581"/>
                  <a:pt x="809" y="582"/>
                  <a:pt x="809" y="584"/>
                </a:cubicBezTo>
                <a:cubicBezTo>
                  <a:pt x="805" y="586"/>
                  <a:pt x="801" y="587"/>
                  <a:pt x="797" y="589"/>
                </a:cubicBezTo>
                <a:cubicBezTo>
                  <a:pt x="801" y="586"/>
                  <a:pt x="804" y="583"/>
                  <a:pt x="808" y="580"/>
                </a:cubicBezTo>
                <a:close/>
                <a:moveTo>
                  <a:pt x="809" y="587"/>
                </a:moveTo>
                <a:cubicBezTo>
                  <a:pt x="812" y="585"/>
                  <a:pt x="815" y="583"/>
                  <a:pt x="817" y="581"/>
                </a:cubicBezTo>
                <a:cubicBezTo>
                  <a:pt x="817" y="582"/>
                  <a:pt x="817" y="582"/>
                  <a:pt x="817" y="583"/>
                </a:cubicBezTo>
                <a:cubicBezTo>
                  <a:pt x="814" y="585"/>
                  <a:pt x="812" y="586"/>
                  <a:pt x="809" y="588"/>
                </a:cubicBezTo>
                <a:lnTo>
                  <a:pt x="809" y="587"/>
                </a:lnTo>
                <a:close/>
                <a:moveTo>
                  <a:pt x="809" y="587"/>
                </a:moveTo>
                <a:cubicBezTo>
                  <a:pt x="809" y="586"/>
                  <a:pt x="809" y="585"/>
                  <a:pt x="809" y="584"/>
                </a:cubicBezTo>
                <a:cubicBezTo>
                  <a:pt x="812" y="583"/>
                  <a:pt x="815" y="581"/>
                  <a:pt x="817" y="580"/>
                </a:cubicBezTo>
                <a:cubicBezTo>
                  <a:pt x="817" y="580"/>
                  <a:pt x="817" y="580"/>
                  <a:pt x="817" y="580"/>
                </a:cubicBezTo>
                <a:cubicBezTo>
                  <a:pt x="815" y="582"/>
                  <a:pt x="812" y="585"/>
                  <a:pt x="809" y="587"/>
                </a:cubicBezTo>
                <a:close/>
                <a:moveTo>
                  <a:pt x="809" y="583"/>
                </a:moveTo>
                <a:cubicBezTo>
                  <a:pt x="810" y="582"/>
                  <a:pt x="810" y="580"/>
                  <a:pt x="810" y="579"/>
                </a:cubicBezTo>
                <a:cubicBezTo>
                  <a:pt x="813" y="578"/>
                  <a:pt x="815" y="576"/>
                  <a:pt x="818" y="575"/>
                </a:cubicBezTo>
                <a:cubicBezTo>
                  <a:pt x="818" y="576"/>
                  <a:pt x="818" y="578"/>
                  <a:pt x="817" y="579"/>
                </a:cubicBezTo>
                <a:cubicBezTo>
                  <a:pt x="815" y="581"/>
                  <a:pt x="812" y="582"/>
                  <a:pt x="809" y="583"/>
                </a:cubicBezTo>
                <a:close/>
                <a:moveTo>
                  <a:pt x="818" y="584"/>
                </a:moveTo>
                <a:cubicBezTo>
                  <a:pt x="819" y="583"/>
                  <a:pt x="820" y="582"/>
                  <a:pt x="822" y="581"/>
                </a:cubicBezTo>
                <a:cubicBezTo>
                  <a:pt x="822" y="582"/>
                  <a:pt x="822" y="582"/>
                  <a:pt x="822" y="582"/>
                </a:cubicBezTo>
                <a:cubicBezTo>
                  <a:pt x="820" y="583"/>
                  <a:pt x="819" y="584"/>
                  <a:pt x="818" y="585"/>
                </a:cubicBezTo>
                <a:cubicBezTo>
                  <a:pt x="818" y="584"/>
                  <a:pt x="818" y="584"/>
                  <a:pt x="818" y="584"/>
                </a:cubicBezTo>
                <a:close/>
                <a:moveTo>
                  <a:pt x="818" y="583"/>
                </a:moveTo>
                <a:cubicBezTo>
                  <a:pt x="818" y="582"/>
                  <a:pt x="818" y="581"/>
                  <a:pt x="818" y="581"/>
                </a:cubicBezTo>
                <a:cubicBezTo>
                  <a:pt x="818" y="581"/>
                  <a:pt x="818" y="581"/>
                  <a:pt x="818" y="581"/>
                </a:cubicBezTo>
                <a:cubicBezTo>
                  <a:pt x="819" y="580"/>
                  <a:pt x="820" y="579"/>
                  <a:pt x="821" y="578"/>
                </a:cubicBezTo>
                <a:cubicBezTo>
                  <a:pt x="821" y="579"/>
                  <a:pt x="821" y="580"/>
                  <a:pt x="822" y="581"/>
                </a:cubicBezTo>
                <a:cubicBezTo>
                  <a:pt x="820" y="582"/>
                  <a:pt x="819" y="582"/>
                  <a:pt x="818" y="583"/>
                </a:cubicBezTo>
                <a:close/>
                <a:moveTo>
                  <a:pt x="818" y="579"/>
                </a:moveTo>
                <a:cubicBezTo>
                  <a:pt x="818" y="578"/>
                  <a:pt x="818" y="576"/>
                  <a:pt x="818" y="575"/>
                </a:cubicBezTo>
                <a:cubicBezTo>
                  <a:pt x="820" y="574"/>
                  <a:pt x="820" y="574"/>
                  <a:pt x="820" y="574"/>
                </a:cubicBezTo>
                <a:cubicBezTo>
                  <a:pt x="821" y="575"/>
                  <a:pt x="821" y="576"/>
                  <a:pt x="821" y="577"/>
                </a:cubicBezTo>
                <a:lnTo>
                  <a:pt x="818" y="579"/>
                </a:lnTo>
                <a:close/>
                <a:moveTo>
                  <a:pt x="818" y="574"/>
                </a:moveTo>
                <a:cubicBezTo>
                  <a:pt x="819" y="572"/>
                  <a:pt x="819" y="571"/>
                  <a:pt x="819" y="569"/>
                </a:cubicBezTo>
                <a:cubicBezTo>
                  <a:pt x="819" y="569"/>
                  <a:pt x="819" y="569"/>
                  <a:pt x="819" y="569"/>
                </a:cubicBezTo>
                <a:cubicBezTo>
                  <a:pt x="820" y="570"/>
                  <a:pt x="820" y="572"/>
                  <a:pt x="820" y="573"/>
                </a:cubicBezTo>
                <a:lnTo>
                  <a:pt x="818" y="574"/>
                </a:lnTo>
                <a:close/>
                <a:moveTo>
                  <a:pt x="819" y="566"/>
                </a:moveTo>
                <a:cubicBezTo>
                  <a:pt x="820" y="565"/>
                  <a:pt x="820" y="565"/>
                  <a:pt x="820" y="565"/>
                </a:cubicBezTo>
                <a:cubicBezTo>
                  <a:pt x="821" y="564"/>
                  <a:pt x="823" y="563"/>
                  <a:pt x="825" y="562"/>
                </a:cubicBezTo>
                <a:cubicBezTo>
                  <a:pt x="823" y="564"/>
                  <a:pt x="821" y="566"/>
                  <a:pt x="820" y="568"/>
                </a:cubicBezTo>
                <a:cubicBezTo>
                  <a:pt x="820" y="567"/>
                  <a:pt x="820" y="566"/>
                  <a:pt x="819" y="566"/>
                </a:cubicBezTo>
                <a:close/>
                <a:moveTo>
                  <a:pt x="820" y="564"/>
                </a:moveTo>
                <a:cubicBezTo>
                  <a:pt x="820" y="561"/>
                  <a:pt x="821" y="557"/>
                  <a:pt x="821" y="554"/>
                </a:cubicBezTo>
                <a:cubicBezTo>
                  <a:pt x="824" y="552"/>
                  <a:pt x="826" y="551"/>
                  <a:pt x="829" y="550"/>
                </a:cubicBezTo>
                <a:cubicBezTo>
                  <a:pt x="828" y="553"/>
                  <a:pt x="828" y="556"/>
                  <a:pt x="828" y="559"/>
                </a:cubicBezTo>
                <a:cubicBezTo>
                  <a:pt x="827" y="560"/>
                  <a:pt x="826" y="561"/>
                  <a:pt x="826" y="561"/>
                </a:cubicBezTo>
                <a:cubicBezTo>
                  <a:pt x="826" y="561"/>
                  <a:pt x="826" y="561"/>
                  <a:pt x="826" y="561"/>
                </a:cubicBezTo>
                <a:cubicBezTo>
                  <a:pt x="824" y="562"/>
                  <a:pt x="822" y="563"/>
                  <a:pt x="820" y="564"/>
                </a:cubicBezTo>
                <a:close/>
                <a:moveTo>
                  <a:pt x="828" y="560"/>
                </a:moveTo>
                <a:cubicBezTo>
                  <a:pt x="828" y="560"/>
                  <a:pt x="828" y="560"/>
                  <a:pt x="828" y="559"/>
                </a:cubicBezTo>
                <a:cubicBezTo>
                  <a:pt x="831" y="556"/>
                  <a:pt x="834" y="552"/>
                  <a:pt x="837" y="549"/>
                </a:cubicBezTo>
                <a:cubicBezTo>
                  <a:pt x="837" y="552"/>
                  <a:pt x="836" y="554"/>
                  <a:pt x="836" y="556"/>
                </a:cubicBezTo>
                <a:cubicBezTo>
                  <a:pt x="834" y="558"/>
                  <a:pt x="831" y="559"/>
                  <a:pt x="828" y="560"/>
                </a:cubicBezTo>
                <a:close/>
                <a:moveTo>
                  <a:pt x="844" y="566"/>
                </a:moveTo>
                <a:cubicBezTo>
                  <a:pt x="841" y="568"/>
                  <a:pt x="839" y="570"/>
                  <a:pt x="836" y="572"/>
                </a:cubicBezTo>
                <a:cubicBezTo>
                  <a:pt x="836" y="571"/>
                  <a:pt x="836" y="571"/>
                  <a:pt x="836" y="570"/>
                </a:cubicBezTo>
                <a:cubicBezTo>
                  <a:pt x="839" y="569"/>
                  <a:pt x="841" y="568"/>
                  <a:pt x="844" y="566"/>
                </a:cubicBezTo>
                <a:close/>
                <a:moveTo>
                  <a:pt x="846" y="566"/>
                </a:moveTo>
                <a:cubicBezTo>
                  <a:pt x="846" y="566"/>
                  <a:pt x="846" y="567"/>
                  <a:pt x="846" y="568"/>
                </a:cubicBezTo>
                <a:cubicBezTo>
                  <a:pt x="843" y="569"/>
                  <a:pt x="840" y="571"/>
                  <a:pt x="836" y="573"/>
                </a:cubicBezTo>
                <a:cubicBezTo>
                  <a:pt x="836" y="572"/>
                  <a:pt x="836" y="572"/>
                  <a:pt x="836" y="572"/>
                </a:cubicBezTo>
                <a:cubicBezTo>
                  <a:pt x="840" y="570"/>
                  <a:pt x="843" y="568"/>
                  <a:pt x="846" y="566"/>
                </a:cubicBezTo>
                <a:close/>
                <a:moveTo>
                  <a:pt x="841" y="571"/>
                </a:moveTo>
                <a:cubicBezTo>
                  <a:pt x="840" y="572"/>
                  <a:pt x="838" y="573"/>
                  <a:pt x="836" y="574"/>
                </a:cubicBezTo>
                <a:cubicBezTo>
                  <a:pt x="836" y="573"/>
                  <a:pt x="836" y="573"/>
                  <a:pt x="836" y="573"/>
                </a:cubicBezTo>
                <a:cubicBezTo>
                  <a:pt x="838" y="573"/>
                  <a:pt x="840" y="572"/>
                  <a:pt x="841" y="571"/>
                </a:cubicBezTo>
                <a:close/>
                <a:moveTo>
                  <a:pt x="846" y="568"/>
                </a:moveTo>
                <a:cubicBezTo>
                  <a:pt x="847" y="578"/>
                  <a:pt x="848" y="588"/>
                  <a:pt x="850" y="598"/>
                </a:cubicBezTo>
                <a:cubicBezTo>
                  <a:pt x="852" y="614"/>
                  <a:pt x="853" y="633"/>
                  <a:pt x="854" y="653"/>
                </a:cubicBezTo>
                <a:cubicBezTo>
                  <a:pt x="843" y="629"/>
                  <a:pt x="837" y="602"/>
                  <a:pt x="836" y="574"/>
                </a:cubicBezTo>
                <a:cubicBezTo>
                  <a:pt x="840" y="572"/>
                  <a:pt x="843" y="570"/>
                  <a:pt x="846" y="568"/>
                </a:cubicBezTo>
                <a:close/>
                <a:moveTo>
                  <a:pt x="847" y="568"/>
                </a:moveTo>
                <a:cubicBezTo>
                  <a:pt x="848" y="567"/>
                  <a:pt x="848" y="567"/>
                  <a:pt x="849" y="566"/>
                </a:cubicBezTo>
                <a:cubicBezTo>
                  <a:pt x="852" y="565"/>
                  <a:pt x="854" y="564"/>
                  <a:pt x="856" y="562"/>
                </a:cubicBezTo>
                <a:cubicBezTo>
                  <a:pt x="859" y="587"/>
                  <a:pt x="866" y="610"/>
                  <a:pt x="878" y="630"/>
                </a:cubicBezTo>
                <a:cubicBezTo>
                  <a:pt x="879" y="641"/>
                  <a:pt x="879" y="652"/>
                  <a:pt x="879" y="663"/>
                </a:cubicBezTo>
                <a:cubicBezTo>
                  <a:pt x="865" y="643"/>
                  <a:pt x="856" y="621"/>
                  <a:pt x="851" y="597"/>
                </a:cubicBezTo>
                <a:cubicBezTo>
                  <a:pt x="849" y="587"/>
                  <a:pt x="848" y="577"/>
                  <a:pt x="847" y="568"/>
                </a:cubicBezTo>
                <a:close/>
                <a:moveTo>
                  <a:pt x="876" y="588"/>
                </a:moveTo>
                <a:cubicBezTo>
                  <a:pt x="876" y="588"/>
                  <a:pt x="876" y="588"/>
                  <a:pt x="876" y="588"/>
                </a:cubicBezTo>
                <a:cubicBezTo>
                  <a:pt x="876" y="588"/>
                  <a:pt x="876" y="588"/>
                  <a:pt x="876" y="588"/>
                </a:cubicBezTo>
                <a:cubicBezTo>
                  <a:pt x="883" y="607"/>
                  <a:pt x="893" y="624"/>
                  <a:pt x="906" y="639"/>
                </a:cubicBezTo>
                <a:cubicBezTo>
                  <a:pt x="906" y="648"/>
                  <a:pt x="907" y="658"/>
                  <a:pt x="907" y="667"/>
                </a:cubicBezTo>
                <a:cubicBezTo>
                  <a:pt x="896" y="656"/>
                  <a:pt x="886" y="643"/>
                  <a:pt x="879" y="630"/>
                </a:cubicBezTo>
                <a:cubicBezTo>
                  <a:pt x="878" y="615"/>
                  <a:pt x="877" y="601"/>
                  <a:pt x="876" y="588"/>
                </a:cubicBezTo>
                <a:close/>
                <a:moveTo>
                  <a:pt x="898" y="537"/>
                </a:moveTo>
                <a:cubicBezTo>
                  <a:pt x="907" y="532"/>
                  <a:pt x="915" y="527"/>
                  <a:pt x="923" y="523"/>
                </a:cubicBezTo>
                <a:cubicBezTo>
                  <a:pt x="929" y="560"/>
                  <a:pt x="932" y="606"/>
                  <a:pt x="931" y="662"/>
                </a:cubicBezTo>
                <a:cubicBezTo>
                  <a:pt x="922" y="655"/>
                  <a:pt x="914" y="647"/>
                  <a:pt x="907" y="639"/>
                </a:cubicBezTo>
                <a:cubicBezTo>
                  <a:pt x="906" y="599"/>
                  <a:pt x="903" y="566"/>
                  <a:pt x="898" y="537"/>
                </a:cubicBezTo>
                <a:close/>
                <a:moveTo>
                  <a:pt x="907" y="695"/>
                </a:moveTo>
                <a:cubicBezTo>
                  <a:pt x="914" y="702"/>
                  <a:pt x="922" y="708"/>
                  <a:pt x="930" y="714"/>
                </a:cubicBezTo>
                <a:cubicBezTo>
                  <a:pt x="929" y="722"/>
                  <a:pt x="929" y="730"/>
                  <a:pt x="929" y="738"/>
                </a:cubicBezTo>
                <a:cubicBezTo>
                  <a:pt x="921" y="732"/>
                  <a:pt x="913" y="727"/>
                  <a:pt x="907" y="721"/>
                </a:cubicBezTo>
                <a:cubicBezTo>
                  <a:pt x="907" y="712"/>
                  <a:pt x="907" y="704"/>
                  <a:pt x="907" y="695"/>
                </a:cubicBezTo>
                <a:close/>
                <a:moveTo>
                  <a:pt x="906" y="720"/>
                </a:moveTo>
                <a:cubicBezTo>
                  <a:pt x="897" y="712"/>
                  <a:pt x="888" y="703"/>
                  <a:pt x="880" y="694"/>
                </a:cubicBezTo>
                <a:cubicBezTo>
                  <a:pt x="880" y="684"/>
                  <a:pt x="880" y="674"/>
                  <a:pt x="880" y="665"/>
                </a:cubicBezTo>
                <a:cubicBezTo>
                  <a:pt x="887" y="675"/>
                  <a:pt x="896" y="686"/>
                  <a:pt x="907" y="695"/>
                </a:cubicBezTo>
                <a:cubicBezTo>
                  <a:pt x="906" y="703"/>
                  <a:pt x="906" y="712"/>
                  <a:pt x="906" y="720"/>
                </a:cubicBezTo>
                <a:close/>
                <a:moveTo>
                  <a:pt x="880" y="695"/>
                </a:moveTo>
                <a:cubicBezTo>
                  <a:pt x="888" y="704"/>
                  <a:pt x="897" y="713"/>
                  <a:pt x="906" y="721"/>
                </a:cubicBezTo>
                <a:cubicBezTo>
                  <a:pt x="906" y="729"/>
                  <a:pt x="906" y="738"/>
                  <a:pt x="905" y="746"/>
                </a:cubicBezTo>
                <a:cubicBezTo>
                  <a:pt x="896" y="739"/>
                  <a:pt x="888" y="731"/>
                  <a:pt x="880" y="723"/>
                </a:cubicBezTo>
                <a:cubicBezTo>
                  <a:pt x="880" y="713"/>
                  <a:pt x="880" y="704"/>
                  <a:pt x="880" y="695"/>
                </a:cubicBezTo>
                <a:close/>
                <a:moveTo>
                  <a:pt x="906" y="747"/>
                </a:moveTo>
                <a:cubicBezTo>
                  <a:pt x="912" y="753"/>
                  <a:pt x="920" y="758"/>
                  <a:pt x="927" y="763"/>
                </a:cubicBezTo>
                <a:cubicBezTo>
                  <a:pt x="927" y="771"/>
                  <a:pt x="926" y="779"/>
                  <a:pt x="926" y="787"/>
                </a:cubicBezTo>
                <a:cubicBezTo>
                  <a:pt x="918" y="782"/>
                  <a:pt x="911" y="777"/>
                  <a:pt x="905" y="772"/>
                </a:cubicBezTo>
                <a:cubicBezTo>
                  <a:pt x="905" y="763"/>
                  <a:pt x="905" y="755"/>
                  <a:pt x="906" y="747"/>
                </a:cubicBezTo>
                <a:close/>
                <a:moveTo>
                  <a:pt x="926" y="787"/>
                </a:moveTo>
                <a:cubicBezTo>
                  <a:pt x="925" y="795"/>
                  <a:pt x="925" y="803"/>
                  <a:pt x="924" y="811"/>
                </a:cubicBezTo>
                <a:cubicBezTo>
                  <a:pt x="917" y="807"/>
                  <a:pt x="910" y="802"/>
                  <a:pt x="903" y="797"/>
                </a:cubicBezTo>
                <a:cubicBezTo>
                  <a:pt x="904" y="789"/>
                  <a:pt x="904" y="780"/>
                  <a:pt x="905" y="772"/>
                </a:cubicBezTo>
                <a:cubicBezTo>
                  <a:pt x="911" y="778"/>
                  <a:pt x="918" y="783"/>
                  <a:pt x="926" y="787"/>
                </a:cubicBezTo>
                <a:close/>
                <a:moveTo>
                  <a:pt x="926" y="788"/>
                </a:moveTo>
                <a:cubicBezTo>
                  <a:pt x="933" y="792"/>
                  <a:pt x="939" y="796"/>
                  <a:pt x="946" y="800"/>
                </a:cubicBezTo>
                <a:cubicBezTo>
                  <a:pt x="946" y="807"/>
                  <a:pt x="945" y="815"/>
                  <a:pt x="944" y="823"/>
                </a:cubicBezTo>
                <a:cubicBezTo>
                  <a:pt x="937" y="819"/>
                  <a:pt x="931" y="815"/>
                  <a:pt x="924" y="811"/>
                </a:cubicBezTo>
                <a:cubicBezTo>
                  <a:pt x="925" y="803"/>
                  <a:pt x="926" y="795"/>
                  <a:pt x="926" y="788"/>
                </a:cubicBezTo>
                <a:close/>
                <a:moveTo>
                  <a:pt x="947" y="800"/>
                </a:moveTo>
                <a:cubicBezTo>
                  <a:pt x="953" y="804"/>
                  <a:pt x="960" y="807"/>
                  <a:pt x="967" y="810"/>
                </a:cubicBezTo>
                <a:cubicBezTo>
                  <a:pt x="966" y="818"/>
                  <a:pt x="965" y="826"/>
                  <a:pt x="964" y="834"/>
                </a:cubicBezTo>
                <a:cubicBezTo>
                  <a:pt x="958" y="830"/>
                  <a:pt x="951" y="827"/>
                  <a:pt x="945" y="823"/>
                </a:cubicBezTo>
                <a:cubicBezTo>
                  <a:pt x="945" y="815"/>
                  <a:pt x="946" y="808"/>
                  <a:pt x="947" y="800"/>
                </a:cubicBezTo>
                <a:close/>
                <a:moveTo>
                  <a:pt x="967" y="811"/>
                </a:moveTo>
                <a:cubicBezTo>
                  <a:pt x="974" y="814"/>
                  <a:pt x="980" y="816"/>
                  <a:pt x="986" y="819"/>
                </a:cubicBezTo>
                <a:cubicBezTo>
                  <a:pt x="985" y="827"/>
                  <a:pt x="984" y="834"/>
                  <a:pt x="983" y="842"/>
                </a:cubicBezTo>
                <a:cubicBezTo>
                  <a:pt x="977" y="840"/>
                  <a:pt x="971" y="837"/>
                  <a:pt x="965" y="834"/>
                </a:cubicBezTo>
                <a:cubicBezTo>
                  <a:pt x="966" y="826"/>
                  <a:pt x="967" y="818"/>
                  <a:pt x="967" y="811"/>
                </a:cubicBezTo>
                <a:close/>
                <a:moveTo>
                  <a:pt x="967" y="810"/>
                </a:moveTo>
                <a:cubicBezTo>
                  <a:pt x="968" y="802"/>
                  <a:pt x="969" y="795"/>
                  <a:pt x="970" y="787"/>
                </a:cubicBezTo>
                <a:cubicBezTo>
                  <a:pt x="976" y="790"/>
                  <a:pt x="983" y="793"/>
                  <a:pt x="989" y="796"/>
                </a:cubicBezTo>
                <a:cubicBezTo>
                  <a:pt x="988" y="803"/>
                  <a:pt x="987" y="811"/>
                  <a:pt x="986" y="819"/>
                </a:cubicBezTo>
                <a:cubicBezTo>
                  <a:pt x="980" y="816"/>
                  <a:pt x="974" y="813"/>
                  <a:pt x="967" y="810"/>
                </a:cubicBezTo>
                <a:close/>
                <a:moveTo>
                  <a:pt x="990" y="796"/>
                </a:moveTo>
                <a:cubicBezTo>
                  <a:pt x="996" y="799"/>
                  <a:pt x="1003" y="801"/>
                  <a:pt x="1009" y="804"/>
                </a:cubicBezTo>
                <a:cubicBezTo>
                  <a:pt x="1008" y="811"/>
                  <a:pt x="1007" y="819"/>
                  <a:pt x="1006" y="826"/>
                </a:cubicBezTo>
                <a:cubicBezTo>
                  <a:pt x="999" y="824"/>
                  <a:pt x="993" y="821"/>
                  <a:pt x="987" y="819"/>
                </a:cubicBezTo>
                <a:cubicBezTo>
                  <a:pt x="988" y="811"/>
                  <a:pt x="989" y="804"/>
                  <a:pt x="990" y="796"/>
                </a:cubicBezTo>
                <a:close/>
                <a:moveTo>
                  <a:pt x="1010" y="804"/>
                </a:moveTo>
                <a:cubicBezTo>
                  <a:pt x="1015" y="806"/>
                  <a:pt x="1020" y="808"/>
                  <a:pt x="1026" y="810"/>
                </a:cubicBezTo>
                <a:cubicBezTo>
                  <a:pt x="1025" y="817"/>
                  <a:pt x="1023" y="825"/>
                  <a:pt x="1022" y="832"/>
                </a:cubicBezTo>
                <a:cubicBezTo>
                  <a:pt x="1017" y="830"/>
                  <a:pt x="1011" y="828"/>
                  <a:pt x="1006" y="827"/>
                </a:cubicBezTo>
                <a:cubicBezTo>
                  <a:pt x="1007" y="819"/>
                  <a:pt x="1009" y="811"/>
                  <a:pt x="1010" y="804"/>
                </a:cubicBezTo>
                <a:close/>
                <a:moveTo>
                  <a:pt x="1026" y="810"/>
                </a:moveTo>
                <a:cubicBezTo>
                  <a:pt x="1032" y="812"/>
                  <a:pt x="1038" y="813"/>
                  <a:pt x="1044" y="815"/>
                </a:cubicBezTo>
                <a:cubicBezTo>
                  <a:pt x="1043" y="823"/>
                  <a:pt x="1041" y="830"/>
                  <a:pt x="1040" y="838"/>
                </a:cubicBezTo>
                <a:cubicBezTo>
                  <a:pt x="1034" y="836"/>
                  <a:pt x="1028" y="834"/>
                  <a:pt x="1022" y="832"/>
                </a:cubicBezTo>
                <a:cubicBezTo>
                  <a:pt x="1024" y="825"/>
                  <a:pt x="1025" y="817"/>
                  <a:pt x="1026" y="810"/>
                </a:cubicBezTo>
                <a:close/>
                <a:moveTo>
                  <a:pt x="1027" y="809"/>
                </a:moveTo>
                <a:cubicBezTo>
                  <a:pt x="1028" y="801"/>
                  <a:pt x="1029" y="794"/>
                  <a:pt x="1030" y="786"/>
                </a:cubicBezTo>
                <a:cubicBezTo>
                  <a:pt x="1036" y="788"/>
                  <a:pt x="1043" y="790"/>
                  <a:pt x="1049" y="792"/>
                </a:cubicBezTo>
                <a:cubicBezTo>
                  <a:pt x="1047" y="799"/>
                  <a:pt x="1046" y="807"/>
                  <a:pt x="1044" y="815"/>
                </a:cubicBezTo>
                <a:cubicBezTo>
                  <a:pt x="1038" y="813"/>
                  <a:pt x="1032" y="811"/>
                  <a:pt x="1027" y="809"/>
                </a:cubicBezTo>
                <a:close/>
                <a:moveTo>
                  <a:pt x="1049" y="792"/>
                </a:moveTo>
                <a:cubicBezTo>
                  <a:pt x="1055" y="793"/>
                  <a:pt x="1061" y="795"/>
                  <a:pt x="1067" y="796"/>
                </a:cubicBezTo>
                <a:cubicBezTo>
                  <a:pt x="1065" y="804"/>
                  <a:pt x="1063" y="812"/>
                  <a:pt x="1062" y="819"/>
                </a:cubicBezTo>
                <a:cubicBezTo>
                  <a:pt x="1056" y="818"/>
                  <a:pt x="1050" y="816"/>
                  <a:pt x="1045" y="815"/>
                </a:cubicBezTo>
                <a:cubicBezTo>
                  <a:pt x="1046" y="807"/>
                  <a:pt x="1048" y="799"/>
                  <a:pt x="1049" y="792"/>
                </a:cubicBezTo>
                <a:close/>
                <a:moveTo>
                  <a:pt x="1067" y="796"/>
                </a:moveTo>
                <a:cubicBezTo>
                  <a:pt x="1073" y="798"/>
                  <a:pt x="1078" y="799"/>
                  <a:pt x="1084" y="800"/>
                </a:cubicBezTo>
                <a:cubicBezTo>
                  <a:pt x="1082" y="808"/>
                  <a:pt x="1080" y="816"/>
                  <a:pt x="1078" y="823"/>
                </a:cubicBezTo>
                <a:cubicBezTo>
                  <a:pt x="1073" y="822"/>
                  <a:pt x="1067" y="821"/>
                  <a:pt x="1062" y="819"/>
                </a:cubicBezTo>
                <a:cubicBezTo>
                  <a:pt x="1064" y="812"/>
                  <a:pt x="1065" y="804"/>
                  <a:pt x="1067" y="796"/>
                </a:cubicBezTo>
                <a:close/>
                <a:moveTo>
                  <a:pt x="1085" y="800"/>
                </a:moveTo>
                <a:cubicBezTo>
                  <a:pt x="1090" y="801"/>
                  <a:pt x="1095" y="802"/>
                  <a:pt x="1101" y="803"/>
                </a:cubicBezTo>
                <a:cubicBezTo>
                  <a:pt x="1099" y="811"/>
                  <a:pt x="1097" y="819"/>
                  <a:pt x="1095" y="827"/>
                </a:cubicBezTo>
                <a:cubicBezTo>
                  <a:pt x="1089" y="826"/>
                  <a:pt x="1084" y="825"/>
                  <a:pt x="1079" y="823"/>
                </a:cubicBezTo>
                <a:cubicBezTo>
                  <a:pt x="1081" y="816"/>
                  <a:pt x="1083" y="808"/>
                  <a:pt x="1085" y="800"/>
                </a:cubicBezTo>
                <a:close/>
                <a:moveTo>
                  <a:pt x="1085" y="800"/>
                </a:moveTo>
                <a:cubicBezTo>
                  <a:pt x="1086" y="792"/>
                  <a:pt x="1088" y="784"/>
                  <a:pt x="1090" y="777"/>
                </a:cubicBezTo>
                <a:cubicBezTo>
                  <a:pt x="1090" y="777"/>
                  <a:pt x="1090" y="777"/>
                  <a:pt x="1090" y="777"/>
                </a:cubicBezTo>
                <a:cubicBezTo>
                  <a:pt x="1096" y="778"/>
                  <a:pt x="1101" y="779"/>
                  <a:pt x="1107" y="780"/>
                </a:cubicBezTo>
                <a:cubicBezTo>
                  <a:pt x="1105" y="787"/>
                  <a:pt x="1103" y="795"/>
                  <a:pt x="1101" y="803"/>
                </a:cubicBezTo>
                <a:cubicBezTo>
                  <a:pt x="1096" y="802"/>
                  <a:pt x="1090" y="801"/>
                  <a:pt x="1085" y="800"/>
                </a:cubicBezTo>
                <a:close/>
                <a:moveTo>
                  <a:pt x="1108" y="780"/>
                </a:moveTo>
                <a:cubicBezTo>
                  <a:pt x="1113" y="781"/>
                  <a:pt x="1119" y="782"/>
                  <a:pt x="1125" y="783"/>
                </a:cubicBezTo>
                <a:cubicBezTo>
                  <a:pt x="1123" y="790"/>
                  <a:pt x="1121" y="798"/>
                  <a:pt x="1118" y="806"/>
                </a:cubicBezTo>
                <a:cubicBezTo>
                  <a:pt x="1113" y="805"/>
                  <a:pt x="1107" y="804"/>
                  <a:pt x="1102" y="803"/>
                </a:cubicBezTo>
                <a:cubicBezTo>
                  <a:pt x="1104" y="795"/>
                  <a:pt x="1106" y="787"/>
                  <a:pt x="1108" y="780"/>
                </a:cubicBezTo>
                <a:close/>
                <a:moveTo>
                  <a:pt x="1125" y="783"/>
                </a:moveTo>
                <a:cubicBezTo>
                  <a:pt x="1129" y="783"/>
                  <a:pt x="1132" y="784"/>
                  <a:pt x="1135" y="784"/>
                </a:cubicBezTo>
                <a:cubicBezTo>
                  <a:pt x="1138" y="784"/>
                  <a:pt x="1140" y="785"/>
                  <a:pt x="1142" y="785"/>
                </a:cubicBezTo>
                <a:cubicBezTo>
                  <a:pt x="1140" y="793"/>
                  <a:pt x="1137" y="801"/>
                  <a:pt x="1135" y="809"/>
                </a:cubicBezTo>
                <a:cubicBezTo>
                  <a:pt x="1134" y="808"/>
                  <a:pt x="1133" y="808"/>
                  <a:pt x="1132" y="808"/>
                </a:cubicBezTo>
                <a:cubicBezTo>
                  <a:pt x="1127" y="807"/>
                  <a:pt x="1123" y="807"/>
                  <a:pt x="1119" y="806"/>
                </a:cubicBezTo>
                <a:cubicBezTo>
                  <a:pt x="1121" y="798"/>
                  <a:pt x="1123" y="790"/>
                  <a:pt x="1125" y="783"/>
                </a:cubicBezTo>
                <a:close/>
                <a:moveTo>
                  <a:pt x="1143" y="785"/>
                </a:moveTo>
                <a:cubicBezTo>
                  <a:pt x="1147" y="786"/>
                  <a:pt x="1152" y="788"/>
                  <a:pt x="1158" y="790"/>
                </a:cubicBezTo>
                <a:cubicBezTo>
                  <a:pt x="1155" y="798"/>
                  <a:pt x="1153" y="805"/>
                  <a:pt x="1150" y="813"/>
                </a:cubicBezTo>
                <a:cubicBezTo>
                  <a:pt x="1145" y="811"/>
                  <a:pt x="1140" y="810"/>
                  <a:pt x="1135" y="809"/>
                </a:cubicBezTo>
                <a:cubicBezTo>
                  <a:pt x="1138" y="801"/>
                  <a:pt x="1140" y="793"/>
                  <a:pt x="1143" y="785"/>
                </a:cubicBezTo>
                <a:close/>
                <a:moveTo>
                  <a:pt x="1142" y="785"/>
                </a:moveTo>
                <a:cubicBezTo>
                  <a:pt x="1140" y="784"/>
                  <a:pt x="1138" y="784"/>
                  <a:pt x="1135" y="783"/>
                </a:cubicBezTo>
                <a:cubicBezTo>
                  <a:pt x="1132" y="783"/>
                  <a:pt x="1129" y="783"/>
                  <a:pt x="1126" y="782"/>
                </a:cubicBezTo>
                <a:cubicBezTo>
                  <a:pt x="1128" y="774"/>
                  <a:pt x="1130" y="766"/>
                  <a:pt x="1132" y="758"/>
                </a:cubicBezTo>
                <a:cubicBezTo>
                  <a:pt x="1135" y="759"/>
                  <a:pt x="1137" y="759"/>
                  <a:pt x="1139" y="759"/>
                </a:cubicBezTo>
                <a:cubicBezTo>
                  <a:pt x="1143" y="760"/>
                  <a:pt x="1146" y="760"/>
                  <a:pt x="1150" y="761"/>
                </a:cubicBezTo>
                <a:cubicBezTo>
                  <a:pt x="1147" y="769"/>
                  <a:pt x="1145" y="777"/>
                  <a:pt x="1142" y="785"/>
                </a:cubicBezTo>
                <a:close/>
                <a:moveTo>
                  <a:pt x="1132" y="758"/>
                </a:moveTo>
                <a:cubicBezTo>
                  <a:pt x="1126" y="757"/>
                  <a:pt x="1120" y="756"/>
                  <a:pt x="1114" y="755"/>
                </a:cubicBezTo>
                <a:cubicBezTo>
                  <a:pt x="1116" y="748"/>
                  <a:pt x="1118" y="740"/>
                  <a:pt x="1119" y="732"/>
                </a:cubicBezTo>
                <a:cubicBezTo>
                  <a:pt x="1126" y="733"/>
                  <a:pt x="1132" y="734"/>
                  <a:pt x="1138" y="734"/>
                </a:cubicBezTo>
                <a:cubicBezTo>
                  <a:pt x="1136" y="742"/>
                  <a:pt x="1134" y="750"/>
                  <a:pt x="1132" y="758"/>
                </a:cubicBezTo>
                <a:close/>
                <a:moveTo>
                  <a:pt x="1119" y="731"/>
                </a:moveTo>
                <a:cubicBezTo>
                  <a:pt x="1113" y="731"/>
                  <a:pt x="1107" y="730"/>
                  <a:pt x="1101" y="729"/>
                </a:cubicBezTo>
                <a:cubicBezTo>
                  <a:pt x="1133" y="573"/>
                  <a:pt x="1139" y="463"/>
                  <a:pt x="1119" y="391"/>
                </a:cubicBezTo>
                <a:cubicBezTo>
                  <a:pt x="1127" y="385"/>
                  <a:pt x="1135" y="379"/>
                  <a:pt x="1141" y="373"/>
                </a:cubicBezTo>
                <a:cubicBezTo>
                  <a:pt x="1142" y="373"/>
                  <a:pt x="1142" y="373"/>
                  <a:pt x="1142" y="373"/>
                </a:cubicBezTo>
                <a:cubicBezTo>
                  <a:pt x="1166" y="448"/>
                  <a:pt x="1158" y="565"/>
                  <a:pt x="1119" y="731"/>
                </a:cubicBezTo>
                <a:close/>
                <a:moveTo>
                  <a:pt x="1141" y="368"/>
                </a:moveTo>
                <a:cubicBezTo>
                  <a:pt x="1144" y="367"/>
                  <a:pt x="1148" y="365"/>
                  <a:pt x="1151" y="363"/>
                </a:cubicBezTo>
                <a:cubicBezTo>
                  <a:pt x="1148" y="366"/>
                  <a:pt x="1145" y="369"/>
                  <a:pt x="1142" y="372"/>
                </a:cubicBezTo>
                <a:cubicBezTo>
                  <a:pt x="1142" y="370"/>
                  <a:pt x="1142" y="369"/>
                  <a:pt x="1141" y="368"/>
                </a:cubicBezTo>
                <a:close/>
                <a:moveTo>
                  <a:pt x="1152" y="362"/>
                </a:moveTo>
                <a:cubicBezTo>
                  <a:pt x="1157" y="360"/>
                  <a:pt x="1161" y="357"/>
                  <a:pt x="1166" y="355"/>
                </a:cubicBezTo>
                <a:cubicBezTo>
                  <a:pt x="1159" y="360"/>
                  <a:pt x="1152" y="365"/>
                  <a:pt x="1144" y="371"/>
                </a:cubicBezTo>
                <a:cubicBezTo>
                  <a:pt x="1147" y="368"/>
                  <a:pt x="1149" y="365"/>
                  <a:pt x="1152" y="362"/>
                </a:cubicBezTo>
                <a:close/>
                <a:moveTo>
                  <a:pt x="1153" y="361"/>
                </a:moveTo>
                <a:cubicBezTo>
                  <a:pt x="1156" y="358"/>
                  <a:pt x="1159" y="354"/>
                  <a:pt x="1162" y="350"/>
                </a:cubicBezTo>
                <a:cubicBezTo>
                  <a:pt x="1163" y="350"/>
                  <a:pt x="1164" y="349"/>
                  <a:pt x="1165" y="349"/>
                </a:cubicBezTo>
                <a:cubicBezTo>
                  <a:pt x="1166" y="350"/>
                  <a:pt x="1166" y="352"/>
                  <a:pt x="1167" y="353"/>
                </a:cubicBezTo>
                <a:cubicBezTo>
                  <a:pt x="1162" y="356"/>
                  <a:pt x="1158" y="359"/>
                  <a:pt x="1153" y="361"/>
                </a:cubicBezTo>
                <a:close/>
                <a:moveTo>
                  <a:pt x="1165" y="346"/>
                </a:moveTo>
                <a:cubicBezTo>
                  <a:pt x="1166" y="344"/>
                  <a:pt x="1168" y="341"/>
                  <a:pt x="1169" y="338"/>
                </a:cubicBezTo>
                <a:cubicBezTo>
                  <a:pt x="1176" y="335"/>
                  <a:pt x="1183" y="332"/>
                  <a:pt x="1190" y="329"/>
                </a:cubicBezTo>
                <a:cubicBezTo>
                  <a:pt x="1190" y="329"/>
                  <a:pt x="1190" y="329"/>
                  <a:pt x="1190" y="329"/>
                </a:cubicBezTo>
                <a:cubicBezTo>
                  <a:pt x="1187" y="333"/>
                  <a:pt x="1184" y="336"/>
                  <a:pt x="1181" y="340"/>
                </a:cubicBezTo>
                <a:cubicBezTo>
                  <a:pt x="1181" y="340"/>
                  <a:pt x="1181" y="340"/>
                  <a:pt x="1181" y="340"/>
                </a:cubicBezTo>
                <a:cubicBezTo>
                  <a:pt x="1176" y="343"/>
                  <a:pt x="1171" y="345"/>
                  <a:pt x="1165" y="348"/>
                </a:cubicBezTo>
                <a:cubicBezTo>
                  <a:pt x="1165" y="347"/>
                  <a:pt x="1165" y="347"/>
                  <a:pt x="1165" y="346"/>
                </a:cubicBezTo>
                <a:close/>
                <a:moveTo>
                  <a:pt x="1169" y="338"/>
                </a:moveTo>
                <a:cubicBezTo>
                  <a:pt x="1171" y="334"/>
                  <a:pt x="1173" y="330"/>
                  <a:pt x="1174" y="326"/>
                </a:cubicBezTo>
                <a:cubicBezTo>
                  <a:pt x="1178" y="325"/>
                  <a:pt x="1182" y="323"/>
                  <a:pt x="1186" y="321"/>
                </a:cubicBezTo>
                <a:cubicBezTo>
                  <a:pt x="1187" y="324"/>
                  <a:pt x="1188" y="326"/>
                  <a:pt x="1189" y="329"/>
                </a:cubicBezTo>
                <a:cubicBezTo>
                  <a:pt x="1183" y="332"/>
                  <a:pt x="1176" y="335"/>
                  <a:pt x="1169" y="338"/>
                </a:cubicBezTo>
                <a:close/>
                <a:moveTo>
                  <a:pt x="1182" y="312"/>
                </a:moveTo>
                <a:cubicBezTo>
                  <a:pt x="1189" y="309"/>
                  <a:pt x="1196" y="307"/>
                  <a:pt x="1202" y="304"/>
                </a:cubicBezTo>
                <a:cubicBezTo>
                  <a:pt x="1201" y="308"/>
                  <a:pt x="1199" y="312"/>
                  <a:pt x="1197" y="316"/>
                </a:cubicBezTo>
                <a:cubicBezTo>
                  <a:pt x="1194" y="318"/>
                  <a:pt x="1190" y="319"/>
                  <a:pt x="1186" y="321"/>
                </a:cubicBezTo>
                <a:cubicBezTo>
                  <a:pt x="1185" y="318"/>
                  <a:pt x="1183" y="315"/>
                  <a:pt x="1182" y="312"/>
                </a:cubicBezTo>
                <a:close/>
                <a:moveTo>
                  <a:pt x="1181" y="311"/>
                </a:moveTo>
                <a:cubicBezTo>
                  <a:pt x="1180" y="309"/>
                  <a:pt x="1179" y="308"/>
                  <a:pt x="1178" y="306"/>
                </a:cubicBezTo>
                <a:cubicBezTo>
                  <a:pt x="1178" y="304"/>
                  <a:pt x="1178" y="303"/>
                  <a:pt x="1178" y="301"/>
                </a:cubicBezTo>
                <a:cubicBezTo>
                  <a:pt x="1188" y="298"/>
                  <a:pt x="1196" y="295"/>
                  <a:pt x="1204" y="292"/>
                </a:cubicBezTo>
                <a:cubicBezTo>
                  <a:pt x="1204" y="292"/>
                  <a:pt x="1204" y="292"/>
                  <a:pt x="1205" y="293"/>
                </a:cubicBezTo>
                <a:cubicBezTo>
                  <a:pt x="1204" y="296"/>
                  <a:pt x="1203" y="300"/>
                  <a:pt x="1202" y="303"/>
                </a:cubicBezTo>
                <a:cubicBezTo>
                  <a:pt x="1196" y="306"/>
                  <a:pt x="1189" y="309"/>
                  <a:pt x="1181" y="311"/>
                </a:cubicBezTo>
                <a:close/>
                <a:moveTo>
                  <a:pt x="1205" y="293"/>
                </a:moveTo>
                <a:cubicBezTo>
                  <a:pt x="1207" y="296"/>
                  <a:pt x="1208" y="298"/>
                  <a:pt x="1209" y="301"/>
                </a:cubicBezTo>
                <a:cubicBezTo>
                  <a:pt x="1207" y="302"/>
                  <a:pt x="1205" y="302"/>
                  <a:pt x="1203" y="303"/>
                </a:cubicBezTo>
                <a:cubicBezTo>
                  <a:pt x="1204" y="300"/>
                  <a:pt x="1205" y="297"/>
                  <a:pt x="1205" y="293"/>
                </a:cubicBezTo>
                <a:close/>
                <a:moveTo>
                  <a:pt x="1205" y="291"/>
                </a:moveTo>
                <a:cubicBezTo>
                  <a:pt x="1204" y="291"/>
                  <a:pt x="1204" y="291"/>
                  <a:pt x="1204" y="291"/>
                </a:cubicBezTo>
                <a:cubicBezTo>
                  <a:pt x="1202" y="288"/>
                  <a:pt x="1200" y="284"/>
                  <a:pt x="1197" y="281"/>
                </a:cubicBezTo>
                <a:cubicBezTo>
                  <a:pt x="1200" y="280"/>
                  <a:pt x="1203" y="279"/>
                  <a:pt x="1205" y="278"/>
                </a:cubicBezTo>
                <a:cubicBezTo>
                  <a:pt x="1205" y="283"/>
                  <a:pt x="1205" y="287"/>
                  <a:pt x="1205" y="291"/>
                </a:cubicBezTo>
                <a:close/>
                <a:moveTo>
                  <a:pt x="1204" y="265"/>
                </a:moveTo>
                <a:cubicBezTo>
                  <a:pt x="1209" y="264"/>
                  <a:pt x="1213" y="263"/>
                  <a:pt x="1218" y="261"/>
                </a:cubicBezTo>
                <a:cubicBezTo>
                  <a:pt x="1221" y="264"/>
                  <a:pt x="1224" y="267"/>
                  <a:pt x="1226" y="271"/>
                </a:cubicBezTo>
                <a:cubicBezTo>
                  <a:pt x="1220" y="273"/>
                  <a:pt x="1213" y="275"/>
                  <a:pt x="1206" y="278"/>
                </a:cubicBezTo>
                <a:cubicBezTo>
                  <a:pt x="1205" y="274"/>
                  <a:pt x="1205" y="270"/>
                  <a:pt x="1204" y="265"/>
                </a:cubicBezTo>
                <a:close/>
                <a:moveTo>
                  <a:pt x="1205" y="278"/>
                </a:moveTo>
                <a:cubicBezTo>
                  <a:pt x="1202" y="279"/>
                  <a:pt x="1200" y="280"/>
                  <a:pt x="1197" y="281"/>
                </a:cubicBezTo>
                <a:cubicBezTo>
                  <a:pt x="1194" y="277"/>
                  <a:pt x="1191" y="274"/>
                  <a:pt x="1188" y="271"/>
                </a:cubicBezTo>
                <a:cubicBezTo>
                  <a:pt x="1193" y="269"/>
                  <a:pt x="1198" y="267"/>
                  <a:pt x="1204" y="266"/>
                </a:cubicBezTo>
                <a:cubicBezTo>
                  <a:pt x="1204" y="270"/>
                  <a:pt x="1205" y="274"/>
                  <a:pt x="1205" y="278"/>
                </a:cubicBezTo>
                <a:close/>
                <a:moveTo>
                  <a:pt x="1188" y="270"/>
                </a:moveTo>
                <a:cubicBezTo>
                  <a:pt x="1185" y="268"/>
                  <a:pt x="1183" y="266"/>
                  <a:pt x="1181" y="264"/>
                </a:cubicBezTo>
                <a:cubicBezTo>
                  <a:pt x="1188" y="262"/>
                  <a:pt x="1195" y="260"/>
                  <a:pt x="1202" y="258"/>
                </a:cubicBezTo>
                <a:cubicBezTo>
                  <a:pt x="1202" y="260"/>
                  <a:pt x="1203" y="263"/>
                  <a:pt x="1204" y="265"/>
                </a:cubicBezTo>
                <a:cubicBezTo>
                  <a:pt x="1198" y="267"/>
                  <a:pt x="1193" y="268"/>
                  <a:pt x="1188" y="270"/>
                </a:cubicBezTo>
                <a:close/>
                <a:moveTo>
                  <a:pt x="1187" y="270"/>
                </a:moveTo>
                <a:cubicBezTo>
                  <a:pt x="1174" y="274"/>
                  <a:pt x="1174" y="274"/>
                  <a:pt x="1174" y="274"/>
                </a:cubicBezTo>
                <a:cubicBezTo>
                  <a:pt x="1173" y="272"/>
                  <a:pt x="1172" y="270"/>
                  <a:pt x="1171" y="267"/>
                </a:cubicBezTo>
                <a:cubicBezTo>
                  <a:pt x="1174" y="266"/>
                  <a:pt x="1177" y="265"/>
                  <a:pt x="1181" y="264"/>
                </a:cubicBezTo>
                <a:cubicBezTo>
                  <a:pt x="1183" y="266"/>
                  <a:pt x="1185" y="268"/>
                  <a:pt x="1187" y="270"/>
                </a:cubicBezTo>
                <a:close/>
                <a:moveTo>
                  <a:pt x="1171" y="267"/>
                </a:moveTo>
                <a:cubicBezTo>
                  <a:pt x="1170" y="263"/>
                  <a:pt x="1168" y="260"/>
                  <a:pt x="1166" y="257"/>
                </a:cubicBezTo>
                <a:cubicBezTo>
                  <a:pt x="1166" y="255"/>
                  <a:pt x="1165" y="254"/>
                  <a:pt x="1164" y="253"/>
                </a:cubicBezTo>
                <a:cubicBezTo>
                  <a:pt x="1165" y="253"/>
                  <a:pt x="1165" y="253"/>
                  <a:pt x="1165" y="253"/>
                </a:cubicBezTo>
                <a:cubicBezTo>
                  <a:pt x="1170" y="256"/>
                  <a:pt x="1175" y="260"/>
                  <a:pt x="1180" y="264"/>
                </a:cubicBezTo>
                <a:cubicBezTo>
                  <a:pt x="1177" y="265"/>
                  <a:pt x="1174" y="266"/>
                  <a:pt x="1171" y="267"/>
                </a:cubicBezTo>
                <a:close/>
                <a:moveTo>
                  <a:pt x="1166" y="257"/>
                </a:moveTo>
                <a:cubicBezTo>
                  <a:pt x="1168" y="260"/>
                  <a:pt x="1169" y="264"/>
                  <a:pt x="1170" y="267"/>
                </a:cubicBezTo>
                <a:cubicBezTo>
                  <a:pt x="1163" y="269"/>
                  <a:pt x="1156" y="271"/>
                  <a:pt x="1149" y="273"/>
                </a:cubicBezTo>
                <a:cubicBezTo>
                  <a:pt x="1144" y="269"/>
                  <a:pt x="1138" y="266"/>
                  <a:pt x="1133" y="263"/>
                </a:cubicBezTo>
                <a:cubicBezTo>
                  <a:pt x="1142" y="260"/>
                  <a:pt x="1153" y="256"/>
                  <a:pt x="1164" y="253"/>
                </a:cubicBezTo>
                <a:cubicBezTo>
                  <a:pt x="1165" y="254"/>
                  <a:pt x="1165" y="256"/>
                  <a:pt x="1166" y="257"/>
                </a:cubicBezTo>
                <a:close/>
                <a:moveTo>
                  <a:pt x="1132" y="262"/>
                </a:moveTo>
                <a:cubicBezTo>
                  <a:pt x="1131" y="262"/>
                  <a:pt x="1129" y="261"/>
                  <a:pt x="1128" y="260"/>
                </a:cubicBezTo>
                <a:cubicBezTo>
                  <a:pt x="1126" y="257"/>
                  <a:pt x="1124" y="253"/>
                  <a:pt x="1122" y="250"/>
                </a:cubicBezTo>
                <a:cubicBezTo>
                  <a:pt x="1129" y="248"/>
                  <a:pt x="1137" y="245"/>
                  <a:pt x="1145" y="242"/>
                </a:cubicBezTo>
                <a:cubicBezTo>
                  <a:pt x="1151" y="245"/>
                  <a:pt x="1158" y="248"/>
                  <a:pt x="1163" y="252"/>
                </a:cubicBezTo>
                <a:cubicBezTo>
                  <a:pt x="1164" y="252"/>
                  <a:pt x="1164" y="252"/>
                  <a:pt x="1164" y="252"/>
                </a:cubicBezTo>
                <a:cubicBezTo>
                  <a:pt x="1152" y="256"/>
                  <a:pt x="1142" y="259"/>
                  <a:pt x="1132" y="262"/>
                </a:cubicBezTo>
                <a:close/>
                <a:moveTo>
                  <a:pt x="1127" y="260"/>
                </a:moveTo>
                <a:cubicBezTo>
                  <a:pt x="1122" y="258"/>
                  <a:pt x="1117" y="255"/>
                  <a:pt x="1111" y="254"/>
                </a:cubicBezTo>
                <a:cubicBezTo>
                  <a:pt x="1114" y="252"/>
                  <a:pt x="1118" y="251"/>
                  <a:pt x="1121" y="250"/>
                </a:cubicBezTo>
                <a:cubicBezTo>
                  <a:pt x="1123" y="253"/>
                  <a:pt x="1125" y="257"/>
                  <a:pt x="1127" y="260"/>
                </a:cubicBezTo>
                <a:close/>
                <a:moveTo>
                  <a:pt x="1110" y="253"/>
                </a:moveTo>
                <a:cubicBezTo>
                  <a:pt x="1102" y="251"/>
                  <a:pt x="1094" y="249"/>
                  <a:pt x="1085" y="247"/>
                </a:cubicBezTo>
                <a:cubicBezTo>
                  <a:pt x="1094" y="244"/>
                  <a:pt x="1103" y="240"/>
                  <a:pt x="1113" y="237"/>
                </a:cubicBezTo>
                <a:cubicBezTo>
                  <a:pt x="1116" y="241"/>
                  <a:pt x="1118" y="246"/>
                  <a:pt x="1121" y="250"/>
                </a:cubicBezTo>
                <a:cubicBezTo>
                  <a:pt x="1117" y="251"/>
                  <a:pt x="1114" y="252"/>
                  <a:pt x="1110" y="253"/>
                </a:cubicBezTo>
                <a:close/>
                <a:moveTo>
                  <a:pt x="1110" y="254"/>
                </a:moveTo>
                <a:cubicBezTo>
                  <a:pt x="1103" y="256"/>
                  <a:pt x="1096" y="258"/>
                  <a:pt x="1089" y="261"/>
                </a:cubicBezTo>
                <a:cubicBezTo>
                  <a:pt x="1087" y="257"/>
                  <a:pt x="1085" y="252"/>
                  <a:pt x="1082" y="248"/>
                </a:cubicBezTo>
                <a:cubicBezTo>
                  <a:pt x="1084" y="248"/>
                  <a:pt x="1084" y="248"/>
                  <a:pt x="1084" y="248"/>
                </a:cubicBezTo>
                <a:cubicBezTo>
                  <a:pt x="1093" y="249"/>
                  <a:pt x="1102" y="251"/>
                  <a:pt x="1110" y="254"/>
                </a:cubicBezTo>
                <a:close/>
                <a:moveTo>
                  <a:pt x="1089" y="261"/>
                </a:moveTo>
                <a:cubicBezTo>
                  <a:pt x="1085" y="263"/>
                  <a:pt x="1081" y="264"/>
                  <a:pt x="1077" y="266"/>
                </a:cubicBezTo>
                <a:cubicBezTo>
                  <a:pt x="1069" y="264"/>
                  <a:pt x="1060" y="262"/>
                  <a:pt x="1052" y="261"/>
                </a:cubicBezTo>
                <a:cubicBezTo>
                  <a:pt x="1052" y="261"/>
                  <a:pt x="1052" y="261"/>
                  <a:pt x="1052" y="261"/>
                </a:cubicBezTo>
                <a:cubicBezTo>
                  <a:pt x="1061" y="257"/>
                  <a:pt x="1071" y="253"/>
                  <a:pt x="1082" y="249"/>
                </a:cubicBezTo>
                <a:cubicBezTo>
                  <a:pt x="1084" y="253"/>
                  <a:pt x="1087" y="257"/>
                  <a:pt x="1089" y="261"/>
                </a:cubicBezTo>
                <a:close/>
                <a:moveTo>
                  <a:pt x="1051" y="261"/>
                </a:moveTo>
                <a:cubicBezTo>
                  <a:pt x="1050" y="257"/>
                  <a:pt x="1048" y="253"/>
                  <a:pt x="1046" y="250"/>
                </a:cubicBezTo>
                <a:cubicBezTo>
                  <a:pt x="1049" y="249"/>
                  <a:pt x="1051" y="247"/>
                  <a:pt x="1054" y="246"/>
                </a:cubicBezTo>
                <a:cubicBezTo>
                  <a:pt x="1064" y="246"/>
                  <a:pt x="1073" y="246"/>
                  <a:pt x="1081" y="248"/>
                </a:cubicBezTo>
                <a:cubicBezTo>
                  <a:pt x="1082" y="248"/>
                  <a:pt x="1082" y="248"/>
                  <a:pt x="1082" y="248"/>
                </a:cubicBezTo>
                <a:cubicBezTo>
                  <a:pt x="1071" y="252"/>
                  <a:pt x="1061" y="257"/>
                  <a:pt x="1051" y="261"/>
                </a:cubicBezTo>
                <a:close/>
                <a:moveTo>
                  <a:pt x="1056" y="245"/>
                </a:moveTo>
                <a:cubicBezTo>
                  <a:pt x="1055" y="245"/>
                  <a:pt x="1055" y="245"/>
                  <a:pt x="1055" y="245"/>
                </a:cubicBezTo>
                <a:cubicBezTo>
                  <a:pt x="1062" y="242"/>
                  <a:pt x="1069" y="239"/>
                  <a:pt x="1076" y="236"/>
                </a:cubicBezTo>
                <a:cubicBezTo>
                  <a:pt x="1077" y="240"/>
                  <a:pt x="1079" y="243"/>
                  <a:pt x="1081" y="247"/>
                </a:cubicBezTo>
                <a:cubicBezTo>
                  <a:pt x="1073" y="246"/>
                  <a:pt x="1064" y="245"/>
                  <a:pt x="1056" y="245"/>
                </a:cubicBezTo>
                <a:close/>
                <a:moveTo>
                  <a:pt x="1073" y="231"/>
                </a:moveTo>
                <a:cubicBezTo>
                  <a:pt x="1078" y="231"/>
                  <a:pt x="1083" y="231"/>
                  <a:pt x="1088" y="231"/>
                </a:cubicBezTo>
                <a:cubicBezTo>
                  <a:pt x="1084" y="232"/>
                  <a:pt x="1080" y="234"/>
                  <a:pt x="1076" y="236"/>
                </a:cubicBezTo>
                <a:cubicBezTo>
                  <a:pt x="1075" y="234"/>
                  <a:pt x="1074" y="232"/>
                  <a:pt x="1073" y="231"/>
                </a:cubicBezTo>
                <a:close/>
                <a:moveTo>
                  <a:pt x="1070" y="224"/>
                </a:moveTo>
                <a:cubicBezTo>
                  <a:pt x="1069" y="221"/>
                  <a:pt x="1068" y="219"/>
                  <a:pt x="1067" y="217"/>
                </a:cubicBezTo>
                <a:cubicBezTo>
                  <a:pt x="1075" y="216"/>
                  <a:pt x="1082" y="215"/>
                  <a:pt x="1090" y="215"/>
                </a:cubicBezTo>
                <a:cubicBezTo>
                  <a:pt x="1083" y="218"/>
                  <a:pt x="1076" y="221"/>
                  <a:pt x="1070" y="224"/>
                </a:cubicBezTo>
                <a:close/>
                <a:moveTo>
                  <a:pt x="1072" y="230"/>
                </a:moveTo>
                <a:cubicBezTo>
                  <a:pt x="1067" y="230"/>
                  <a:pt x="1062" y="230"/>
                  <a:pt x="1056" y="231"/>
                </a:cubicBezTo>
                <a:cubicBezTo>
                  <a:pt x="1061" y="229"/>
                  <a:pt x="1065" y="227"/>
                  <a:pt x="1070" y="224"/>
                </a:cubicBezTo>
                <a:cubicBezTo>
                  <a:pt x="1071" y="226"/>
                  <a:pt x="1072" y="228"/>
                  <a:pt x="1072" y="230"/>
                </a:cubicBezTo>
                <a:close/>
                <a:moveTo>
                  <a:pt x="1073" y="231"/>
                </a:moveTo>
                <a:cubicBezTo>
                  <a:pt x="1074" y="232"/>
                  <a:pt x="1074" y="234"/>
                  <a:pt x="1075" y="236"/>
                </a:cubicBezTo>
                <a:cubicBezTo>
                  <a:pt x="1068" y="239"/>
                  <a:pt x="1061" y="242"/>
                  <a:pt x="1054" y="245"/>
                </a:cubicBezTo>
                <a:cubicBezTo>
                  <a:pt x="1051" y="245"/>
                  <a:pt x="1048" y="246"/>
                  <a:pt x="1044" y="246"/>
                </a:cubicBezTo>
                <a:cubicBezTo>
                  <a:pt x="1043" y="243"/>
                  <a:pt x="1042" y="241"/>
                  <a:pt x="1041" y="239"/>
                </a:cubicBezTo>
                <a:cubicBezTo>
                  <a:pt x="1046" y="236"/>
                  <a:pt x="1050" y="234"/>
                  <a:pt x="1055" y="231"/>
                </a:cubicBezTo>
                <a:cubicBezTo>
                  <a:pt x="1061" y="231"/>
                  <a:pt x="1067" y="231"/>
                  <a:pt x="1073" y="231"/>
                </a:cubicBezTo>
                <a:close/>
                <a:moveTo>
                  <a:pt x="1041" y="238"/>
                </a:moveTo>
                <a:cubicBezTo>
                  <a:pt x="1040" y="237"/>
                  <a:pt x="1040" y="235"/>
                  <a:pt x="1039" y="233"/>
                </a:cubicBezTo>
                <a:cubicBezTo>
                  <a:pt x="1044" y="233"/>
                  <a:pt x="1049" y="232"/>
                  <a:pt x="1054" y="232"/>
                </a:cubicBezTo>
                <a:cubicBezTo>
                  <a:pt x="1049" y="234"/>
                  <a:pt x="1045" y="236"/>
                  <a:pt x="1041" y="238"/>
                </a:cubicBezTo>
                <a:close/>
                <a:moveTo>
                  <a:pt x="1044" y="246"/>
                </a:moveTo>
                <a:cubicBezTo>
                  <a:pt x="1038" y="246"/>
                  <a:pt x="1032" y="246"/>
                  <a:pt x="1026" y="247"/>
                </a:cubicBezTo>
                <a:cubicBezTo>
                  <a:pt x="1031" y="244"/>
                  <a:pt x="1036" y="242"/>
                  <a:pt x="1041" y="239"/>
                </a:cubicBezTo>
                <a:cubicBezTo>
                  <a:pt x="1042" y="241"/>
                  <a:pt x="1043" y="243"/>
                  <a:pt x="1044" y="246"/>
                </a:cubicBezTo>
                <a:close/>
                <a:moveTo>
                  <a:pt x="1044" y="246"/>
                </a:moveTo>
                <a:cubicBezTo>
                  <a:pt x="1044" y="247"/>
                  <a:pt x="1045" y="248"/>
                  <a:pt x="1045" y="250"/>
                </a:cubicBezTo>
                <a:cubicBezTo>
                  <a:pt x="1038" y="253"/>
                  <a:pt x="1030" y="257"/>
                  <a:pt x="1023" y="261"/>
                </a:cubicBezTo>
                <a:cubicBezTo>
                  <a:pt x="1021" y="261"/>
                  <a:pt x="1018" y="261"/>
                  <a:pt x="1015" y="261"/>
                </a:cubicBezTo>
                <a:cubicBezTo>
                  <a:pt x="1015" y="259"/>
                  <a:pt x="1014" y="257"/>
                  <a:pt x="1013" y="255"/>
                </a:cubicBezTo>
                <a:cubicBezTo>
                  <a:pt x="1017" y="253"/>
                  <a:pt x="1021" y="250"/>
                  <a:pt x="1025" y="248"/>
                </a:cubicBezTo>
                <a:cubicBezTo>
                  <a:pt x="1032" y="247"/>
                  <a:pt x="1038" y="247"/>
                  <a:pt x="1044" y="246"/>
                </a:cubicBezTo>
                <a:close/>
                <a:moveTo>
                  <a:pt x="1013" y="255"/>
                </a:moveTo>
                <a:cubicBezTo>
                  <a:pt x="1012" y="253"/>
                  <a:pt x="1011" y="251"/>
                  <a:pt x="1011" y="250"/>
                </a:cubicBezTo>
                <a:cubicBezTo>
                  <a:pt x="1015" y="249"/>
                  <a:pt x="1020" y="248"/>
                  <a:pt x="1024" y="248"/>
                </a:cubicBezTo>
                <a:cubicBezTo>
                  <a:pt x="1020" y="250"/>
                  <a:pt x="1016" y="253"/>
                  <a:pt x="1013" y="255"/>
                </a:cubicBezTo>
                <a:close/>
                <a:moveTo>
                  <a:pt x="1015" y="261"/>
                </a:moveTo>
                <a:cubicBezTo>
                  <a:pt x="1011" y="262"/>
                  <a:pt x="1006" y="262"/>
                  <a:pt x="1002" y="263"/>
                </a:cubicBezTo>
                <a:cubicBezTo>
                  <a:pt x="1006" y="260"/>
                  <a:pt x="1009" y="258"/>
                  <a:pt x="1013" y="256"/>
                </a:cubicBezTo>
                <a:cubicBezTo>
                  <a:pt x="1013" y="258"/>
                  <a:pt x="1014" y="260"/>
                  <a:pt x="1015" y="261"/>
                </a:cubicBezTo>
                <a:close/>
                <a:moveTo>
                  <a:pt x="1015" y="262"/>
                </a:moveTo>
                <a:cubicBezTo>
                  <a:pt x="1015" y="263"/>
                  <a:pt x="1016" y="264"/>
                  <a:pt x="1016" y="265"/>
                </a:cubicBezTo>
                <a:cubicBezTo>
                  <a:pt x="1010" y="269"/>
                  <a:pt x="1004" y="272"/>
                  <a:pt x="998" y="276"/>
                </a:cubicBezTo>
                <a:cubicBezTo>
                  <a:pt x="994" y="276"/>
                  <a:pt x="990" y="277"/>
                  <a:pt x="987" y="277"/>
                </a:cubicBezTo>
                <a:cubicBezTo>
                  <a:pt x="986" y="276"/>
                  <a:pt x="986" y="276"/>
                  <a:pt x="986" y="275"/>
                </a:cubicBezTo>
                <a:cubicBezTo>
                  <a:pt x="991" y="271"/>
                  <a:pt x="996" y="267"/>
                  <a:pt x="1001" y="263"/>
                </a:cubicBezTo>
                <a:cubicBezTo>
                  <a:pt x="1006" y="263"/>
                  <a:pt x="1011" y="262"/>
                  <a:pt x="1015" y="262"/>
                </a:cubicBezTo>
                <a:close/>
                <a:moveTo>
                  <a:pt x="986" y="275"/>
                </a:moveTo>
                <a:cubicBezTo>
                  <a:pt x="985" y="273"/>
                  <a:pt x="984" y="271"/>
                  <a:pt x="984" y="268"/>
                </a:cubicBezTo>
                <a:cubicBezTo>
                  <a:pt x="985" y="268"/>
                  <a:pt x="986" y="267"/>
                  <a:pt x="987" y="266"/>
                </a:cubicBezTo>
                <a:cubicBezTo>
                  <a:pt x="991" y="265"/>
                  <a:pt x="996" y="264"/>
                  <a:pt x="1000" y="263"/>
                </a:cubicBezTo>
                <a:cubicBezTo>
                  <a:pt x="995" y="267"/>
                  <a:pt x="990" y="271"/>
                  <a:pt x="986" y="275"/>
                </a:cubicBezTo>
                <a:close/>
                <a:moveTo>
                  <a:pt x="983" y="268"/>
                </a:moveTo>
                <a:cubicBezTo>
                  <a:pt x="983" y="267"/>
                  <a:pt x="983" y="267"/>
                  <a:pt x="983" y="266"/>
                </a:cubicBezTo>
                <a:cubicBezTo>
                  <a:pt x="984" y="266"/>
                  <a:pt x="985" y="266"/>
                  <a:pt x="986" y="266"/>
                </a:cubicBezTo>
                <a:cubicBezTo>
                  <a:pt x="985" y="266"/>
                  <a:pt x="984" y="267"/>
                  <a:pt x="983" y="268"/>
                </a:cubicBezTo>
                <a:close/>
                <a:moveTo>
                  <a:pt x="985" y="275"/>
                </a:moveTo>
                <a:cubicBezTo>
                  <a:pt x="984" y="276"/>
                  <a:pt x="983" y="277"/>
                  <a:pt x="982" y="278"/>
                </a:cubicBezTo>
                <a:cubicBezTo>
                  <a:pt x="979" y="278"/>
                  <a:pt x="977" y="278"/>
                  <a:pt x="974" y="279"/>
                </a:cubicBezTo>
                <a:cubicBezTo>
                  <a:pt x="977" y="275"/>
                  <a:pt x="980" y="272"/>
                  <a:pt x="983" y="269"/>
                </a:cubicBezTo>
                <a:cubicBezTo>
                  <a:pt x="984" y="271"/>
                  <a:pt x="985" y="273"/>
                  <a:pt x="985" y="275"/>
                </a:cubicBezTo>
                <a:close/>
                <a:moveTo>
                  <a:pt x="981" y="278"/>
                </a:moveTo>
                <a:cubicBezTo>
                  <a:pt x="977" y="282"/>
                  <a:pt x="973" y="286"/>
                  <a:pt x="969" y="290"/>
                </a:cubicBezTo>
                <a:cubicBezTo>
                  <a:pt x="967" y="290"/>
                  <a:pt x="966" y="290"/>
                  <a:pt x="964" y="291"/>
                </a:cubicBezTo>
                <a:cubicBezTo>
                  <a:pt x="966" y="288"/>
                  <a:pt x="968" y="286"/>
                  <a:pt x="970" y="283"/>
                </a:cubicBezTo>
                <a:cubicBezTo>
                  <a:pt x="971" y="282"/>
                  <a:pt x="972" y="281"/>
                  <a:pt x="973" y="279"/>
                </a:cubicBezTo>
                <a:cubicBezTo>
                  <a:pt x="976" y="279"/>
                  <a:pt x="979" y="279"/>
                  <a:pt x="981" y="278"/>
                </a:cubicBezTo>
                <a:close/>
                <a:moveTo>
                  <a:pt x="968" y="291"/>
                </a:moveTo>
                <a:cubicBezTo>
                  <a:pt x="965" y="293"/>
                  <a:pt x="963" y="296"/>
                  <a:pt x="960" y="299"/>
                </a:cubicBezTo>
                <a:cubicBezTo>
                  <a:pt x="960" y="298"/>
                  <a:pt x="960" y="297"/>
                  <a:pt x="959" y="297"/>
                </a:cubicBezTo>
                <a:cubicBezTo>
                  <a:pt x="961" y="295"/>
                  <a:pt x="962" y="293"/>
                  <a:pt x="964" y="291"/>
                </a:cubicBezTo>
                <a:cubicBezTo>
                  <a:pt x="965" y="291"/>
                  <a:pt x="967" y="291"/>
                  <a:pt x="968" y="291"/>
                </a:cubicBezTo>
                <a:close/>
                <a:moveTo>
                  <a:pt x="959" y="296"/>
                </a:moveTo>
                <a:cubicBezTo>
                  <a:pt x="959" y="295"/>
                  <a:pt x="958" y="293"/>
                  <a:pt x="958" y="292"/>
                </a:cubicBezTo>
                <a:cubicBezTo>
                  <a:pt x="959" y="292"/>
                  <a:pt x="961" y="291"/>
                  <a:pt x="963" y="291"/>
                </a:cubicBezTo>
                <a:cubicBezTo>
                  <a:pt x="962" y="293"/>
                  <a:pt x="960" y="294"/>
                  <a:pt x="959" y="296"/>
                </a:cubicBezTo>
                <a:close/>
                <a:moveTo>
                  <a:pt x="960" y="299"/>
                </a:moveTo>
                <a:cubicBezTo>
                  <a:pt x="960" y="299"/>
                  <a:pt x="960" y="299"/>
                  <a:pt x="960" y="299"/>
                </a:cubicBezTo>
                <a:cubicBezTo>
                  <a:pt x="959" y="300"/>
                  <a:pt x="958" y="301"/>
                  <a:pt x="958" y="302"/>
                </a:cubicBezTo>
                <a:cubicBezTo>
                  <a:pt x="957" y="302"/>
                  <a:pt x="956" y="302"/>
                  <a:pt x="955" y="302"/>
                </a:cubicBezTo>
                <a:cubicBezTo>
                  <a:pt x="956" y="300"/>
                  <a:pt x="958" y="299"/>
                  <a:pt x="959" y="297"/>
                </a:cubicBezTo>
                <a:cubicBezTo>
                  <a:pt x="959" y="298"/>
                  <a:pt x="960" y="299"/>
                  <a:pt x="960" y="299"/>
                </a:cubicBezTo>
                <a:close/>
                <a:moveTo>
                  <a:pt x="957" y="302"/>
                </a:moveTo>
                <a:cubicBezTo>
                  <a:pt x="956" y="304"/>
                  <a:pt x="955" y="305"/>
                  <a:pt x="954" y="306"/>
                </a:cubicBezTo>
                <a:cubicBezTo>
                  <a:pt x="952" y="309"/>
                  <a:pt x="950" y="312"/>
                  <a:pt x="948" y="315"/>
                </a:cubicBezTo>
                <a:cubicBezTo>
                  <a:pt x="947" y="315"/>
                  <a:pt x="947" y="315"/>
                  <a:pt x="947" y="315"/>
                </a:cubicBezTo>
                <a:cubicBezTo>
                  <a:pt x="946" y="315"/>
                  <a:pt x="946" y="315"/>
                  <a:pt x="946" y="315"/>
                </a:cubicBezTo>
                <a:cubicBezTo>
                  <a:pt x="949" y="311"/>
                  <a:pt x="952" y="307"/>
                  <a:pt x="955" y="303"/>
                </a:cubicBezTo>
                <a:cubicBezTo>
                  <a:pt x="956" y="303"/>
                  <a:pt x="956" y="302"/>
                  <a:pt x="957" y="302"/>
                </a:cubicBezTo>
                <a:close/>
                <a:moveTo>
                  <a:pt x="947" y="315"/>
                </a:moveTo>
                <a:cubicBezTo>
                  <a:pt x="944" y="319"/>
                  <a:pt x="941" y="324"/>
                  <a:pt x="937" y="328"/>
                </a:cubicBezTo>
                <a:cubicBezTo>
                  <a:pt x="937" y="328"/>
                  <a:pt x="937" y="328"/>
                  <a:pt x="936" y="328"/>
                </a:cubicBezTo>
                <a:cubicBezTo>
                  <a:pt x="939" y="324"/>
                  <a:pt x="942" y="319"/>
                  <a:pt x="945" y="315"/>
                </a:cubicBezTo>
                <a:cubicBezTo>
                  <a:pt x="946" y="315"/>
                  <a:pt x="947" y="315"/>
                  <a:pt x="947" y="315"/>
                </a:cubicBezTo>
                <a:close/>
                <a:moveTo>
                  <a:pt x="936" y="328"/>
                </a:moveTo>
                <a:cubicBezTo>
                  <a:pt x="935" y="324"/>
                  <a:pt x="933" y="320"/>
                  <a:pt x="932" y="316"/>
                </a:cubicBezTo>
                <a:cubicBezTo>
                  <a:pt x="936" y="315"/>
                  <a:pt x="941" y="315"/>
                  <a:pt x="945" y="315"/>
                </a:cubicBezTo>
                <a:cubicBezTo>
                  <a:pt x="942" y="319"/>
                  <a:pt x="939" y="323"/>
                  <a:pt x="936" y="328"/>
                </a:cubicBezTo>
                <a:close/>
                <a:moveTo>
                  <a:pt x="936" y="329"/>
                </a:moveTo>
                <a:cubicBezTo>
                  <a:pt x="934" y="333"/>
                  <a:pt x="931" y="337"/>
                  <a:pt x="928" y="341"/>
                </a:cubicBezTo>
                <a:cubicBezTo>
                  <a:pt x="928" y="341"/>
                  <a:pt x="928" y="341"/>
                  <a:pt x="928" y="341"/>
                </a:cubicBezTo>
                <a:cubicBezTo>
                  <a:pt x="928" y="341"/>
                  <a:pt x="928" y="341"/>
                  <a:pt x="928" y="341"/>
                </a:cubicBezTo>
                <a:cubicBezTo>
                  <a:pt x="930" y="337"/>
                  <a:pt x="933" y="333"/>
                  <a:pt x="936" y="329"/>
                </a:cubicBezTo>
                <a:cubicBezTo>
                  <a:pt x="936" y="329"/>
                  <a:pt x="936" y="329"/>
                  <a:pt x="936" y="329"/>
                </a:cubicBezTo>
                <a:close/>
                <a:moveTo>
                  <a:pt x="927" y="341"/>
                </a:moveTo>
                <a:cubicBezTo>
                  <a:pt x="920" y="340"/>
                  <a:pt x="913" y="339"/>
                  <a:pt x="906" y="339"/>
                </a:cubicBezTo>
                <a:cubicBezTo>
                  <a:pt x="904" y="336"/>
                  <a:pt x="903" y="333"/>
                  <a:pt x="902" y="329"/>
                </a:cubicBezTo>
                <a:cubicBezTo>
                  <a:pt x="914" y="328"/>
                  <a:pt x="925" y="328"/>
                  <a:pt x="936" y="328"/>
                </a:cubicBezTo>
                <a:cubicBezTo>
                  <a:pt x="933" y="333"/>
                  <a:pt x="930" y="337"/>
                  <a:pt x="927" y="341"/>
                </a:cubicBezTo>
                <a:close/>
                <a:moveTo>
                  <a:pt x="927" y="342"/>
                </a:moveTo>
                <a:cubicBezTo>
                  <a:pt x="923" y="347"/>
                  <a:pt x="920" y="352"/>
                  <a:pt x="917" y="357"/>
                </a:cubicBezTo>
                <a:cubicBezTo>
                  <a:pt x="915" y="357"/>
                  <a:pt x="914" y="356"/>
                  <a:pt x="912" y="356"/>
                </a:cubicBezTo>
                <a:cubicBezTo>
                  <a:pt x="910" y="350"/>
                  <a:pt x="908" y="345"/>
                  <a:pt x="906" y="340"/>
                </a:cubicBezTo>
                <a:cubicBezTo>
                  <a:pt x="913" y="340"/>
                  <a:pt x="920" y="341"/>
                  <a:pt x="927" y="342"/>
                </a:cubicBezTo>
                <a:close/>
                <a:moveTo>
                  <a:pt x="914" y="362"/>
                </a:moveTo>
                <a:cubicBezTo>
                  <a:pt x="911" y="367"/>
                  <a:pt x="908" y="371"/>
                  <a:pt x="906" y="375"/>
                </a:cubicBezTo>
                <a:cubicBezTo>
                  <a:pt x="898" y="371"/>
                  <a:pt x="890" y="368"/>
                  <a:pt x="880" y="367"/>
                </a:cubicBezTo>
                <a:cubicBezTo>
                  <a:pt x="879" y="362"/>
                  <a:pt x="877" y="357"/>
                  <a:pt x="876" y="353"/>
                </a:cubicBezTo>
                <a:cubicBezTo>
                  <a:pt x="878" y="353"/>
                  <a:pt x="879" y="353"/>
                  <a:pt x="881" y="353"/>
                </a:cubicBezTo>
                <a:cubicBezTo>
                  <a:pt x="892" y="353"/>
                  <a:pt x="902" y="354"/>
                  <a:pt x="911" y="356"/>
                </a:cubicBezTo>
                <a:cubicBezTo>
                  <a:pt x="912" y="358"/>
                  <a:pt x="913" y="360"/>
                  <a:pt x="914" y="362"/>
                </a:cubicBezTo>
                <a:close/>
                <a:moveTo>
                  <a:pt x="907" y="376"/>
                </a:moveTo>
                <a:cubicBezTo>
                  <a:pt x="907" y="376"/>
                  <a:pt x="907" y="376"/>
                  <a:pt x="907" y="376"/>
                </a:cubicBezTo>
                <a:cubicBezTo>
                  <a:pt x="905" y="378"/>
                  <a:pt x="904" y="381"/>
                  <a:pt x="903" y="383"/>
                </a:cubicBezTo>
                <a:cubicBezTo>
                  <a:pt x="903" y="383"/>
                  <a:pt x="902" y="384"/>
                  <a:pt x="902" y="384"/>
                </a:cubicBezTo>
                <a:cubicBezTo>
                  <a:pt x="903" y="381"/>
                  <a:pt x="905" y="379"/>
                  <a:pt x="907" y="376"/>
                </a:cubicBezTo>
                <a:close/>
                <a:moveTo>
                  <a:pt x="900" y="386"/>
                </a:moveTo>
                <a:cubicBezTo>
                  <a:pt x="899" y="387"/>
                  <a:pt x="899" y="388"/>
                  <a:pt x="898" y="389"/>
                </a:cubicBezTo>
                <a:cubicBezTo>
                  <a:pt x="900" y="386"/>
                  <a:pt x="901" y="383"/>
                  <a:pt x="903" y="380"/>
                </a:cubicBezTo>
                <a:cubicBezTo>
                  <a:pt x="904" y="379"/>
                  <a:pt x="904" y="378"/>
                  <a:pt x="905" y="377"/>
                </a:cubicBezTo>
                <a:cubicBezTo>
                  <a:pt x="903" y="380"/>
                  <a:pt x="902" y="383"/>
                  <a:pt x="900" y="386"/>
                </a:cubicBezTo>
                <a:close/>
                <a:moveTo>
                  <a:pt x="895" y="396"/>
                </a:moveTo>
                <a:cubicBezTo>
                  <a:pt x="894" y="397"/>
                  <a:pt x="894" y="398"/>
                  <a:pt x="894" y="398"/>
                </a:cubicBezTo>
                <a:cubicBezTo>
                  <a:pt x="893" y="397"/>
                  <a:pt x="893" y="397"/>
                  <a:pt x="893" y="397"/>
                </a:cubicBezTo>
                <a:cubicBezTo>
                  <a:pt x="894" y="397"/>
                  <a:pt x="894" y="397"/>
                  <a:pt x="895" y="396"/>
                </a:cubicBezTo>
                <a:close/>
                <a:moveTo>
                  <a:pt x="893" y="399"/>
                </a:moveTo>
                <a:cubicBezTo>
                  <a:pt x="893" y="399"/>
                  <a:pt x="893" y="399"/>
                  <a:pt x="893" y="399"/>
                </a:cubicBezTo>
                <a:cubicBezTo>
                  <a:pt x="892" y="401"/>
                  <a:pt x="891" y="402"/>
                  <a:pt x="890" y="403"/>
                </a:cubicBezTo>
                <a:cubicBezTo>
                  <a:pt x="891" y="401"/>
                  <a:pt x="892" y="400"/>
                  <a:pt x="893" y="398"/>
                </a:cubicBezTo>
                <a:cubicBezTo>
                  <a:pt x="893" y="398"/>
                  <a:pt x="893" y="398"/>
                  <a:pt x="893" y="398"/>
                </a:cubicBezTo>
                <a:lnTo>
                  <a:pt x="893" y="399"/>
                </a:lnTo>
                <a:close/>
                <a:moveTo>
                  <a:pt x="892" y="401"/>
                </a:moveTo>
                <a:cubicBezTo>
                  <a:pt x="891" y="403"/>
                  <a:pt x="890" y="406"/>
                  <a:pt x="889" y="408"/>
                </a:cubicBezTo>
                <a:cubicBezTo>
                  <a:pt x="888" y="409"/>
                  <a:pt x="887" y="410"/>
                  <a:pt x="886" y="410"/>
                </a:cubicBezTo>
                <a:cubicBezTo>
                  <a:pt x="887" y="409"/>
                  <a:pt x="888" y="407"/>
                  <a:pt x="889" y="405"/>
                </a:cubicBezTo>
                <a:cubicBezTo>
                  <a:pt x="890" y="404"/>
                  <a:pt x="891" y="402"/>
                  <a:pt x="892" y="401"/>
                </a:cubicBezTo>
                <a:close/>
                <a:moveTo>
                  <a:pt x="885" y="411"/>
                </a:moveTo>
                <a:cubicBezTo>
                  <a:pt x="884" y="412"/>
                  <a:pt x="884" y="412"/>
                  <a:pt x="883" y="413"/>
                </a:cubicBezTo>
                <a:cubicBezTo>
                  <a:pt x="883" y="412"/>
                  <a:pt x="884" y="411"/>
                  <a:pt x="884" y="410"/>
                </a:cubicBezTo>
                <a:cubicBezTo>
                  <a:pt x="885" y="409"/>
                  <a:pt x="886" y="408"/>
                  <a:pt x="887" y="407"/>
                </a:cubicBezTo>
                <a:cubicBezTo>
                  <a:pt x="887" y="408"/>
                  <a:pt x="886" y="410"/>
                  <a:pt x="885" y="411"/>
                </a:cubicBezTo>
                <a:close/>
                <a:moveTo>
                  <a:pt x="884" y="412"/>
                </a:moveTo>
                <a:cubicBezTo>
                  <a:pt x="883" y="414"/>
                  <a:pt x="882" y="416"/>
                  <a:pt x="881" y="418"/>
                </a:cubicBezTo>
                <a:cubicBezTo>
                  <a:pt x="881" y="418"/>
                  <a:pt x="881" y="418"/>
                  <a:pt x="880" y="417"/>
                </a:cubicBezTo>
                <a:cubicBezTo>
                  <a:pt x="881" y="416"/>
                  <a:pt x="882" y="415"/>
                  <a:pt x="882" y="414"/>
                </a:cubicBezTo>
                <a:cubicBezTo>
                  <a:pt x="883" y="413"/>
                  <a:pt x="884" y="413"/>
                  <a:pt x="884" y="412"/>
                </a:cubicBezTo>
                <a:close/>
                <a:moveTo>
                  <a:pt x="882" y="414"/>
                </a:moveTo>
                <a:cubicBezTo>
                  <a:pt x="882" y="414"/>
                  <a:pt x="881" y="414"/>
                  <a:pt x="881" y="414"/>
                </a:cubicBezTo>
                <a:cubicBezTo>
                  <a:pt x="882" y="414"/>
                  <a:pt x="882" y="413"/>
                  <a:pt x="883" y="412"/>
                </a:cubicBezTo>
                <a:cubicBezTo>
                  <a:pt x="882" y="413"/>
                  <a:pt x="882" y="413"/>
                  <a:pt x="882" y="414"/>
                </a:cubicBezTo>
                <a:close/>
                <a:moveTo>
                  <a:pt x="881" y="415"/>
                </a:moveTo>
                <a:cubicBezTo>
                  <a:pt x="881" y="415"/>
                  <a:pt x="880" y="416"/>
                  <a:pt x="880" y="417"/>
                </a:cubicBezTo>
                <a:cubicBezTo>
                  <a:pt x="880" y="417"/>
                  <a:pt x="880" y="417"/>
                  <a:pt x="879" y="416"/>
                </a:cubicBezTo>
                <a:cubicBezTo>
                  <a:pt x="880" y="416"/>
                  <a:pt x="880" y="416"/>
                  <a:pt x="880" y="416"/>
                </a:cubicBezTo>
                <a:cubicBezTo>
                  <a:pt x="880" y="415"/>
                  <a:pt x="881" y="415"/>
                  <a:pt x="881" y="415"/>
                </a:cubicBezTo>
                <a:close/>
                <a:moveTo>
                  <a:pt x="880" y="417"/>
                </a:moveTo>
                <a:cubicBezTo>
                  <a:pt x="878" y="421"/>
                  <a:pt x="876" y="425"/>
                  <a:pt x="874" y="428"/>
                </a:cubicBezTo>
                <a:cubicBezTo>
                  <a:pt x="873" y="429"/>
                  <a:pt x="872" y="430"/>
                  <a:pt x="872" y="430"/>
                </a:cubicBezTo>
                <a:cubicBezTo>
                  <a:pt x="872" y="430"/>
                  <a:pt x="872" y="430"/>
                  <a:pt x="872" y="430"/>
                </a:cubicBezTo>
                <a:cubicBezTo>
                  <a:pt x="874" y="426"/>
                  <a:pt x="877" y="421"/>
                  <a:pt x="879" y="417"/>
                </a:cubicBezTo>
                <a:cubicBezTo>
                  <a:pt x="879" y="417"/>
                  <a:pt x="879" y="417"/>
                  <a:pt x="879" y="417"/>
                </a:cubicBezTo>
                <a:cubicBezTo>
                  <a:pt x="879" y="417"/>
                  <a:pt x="880" y="417"/>
                  <a:pt x="880" y="417"/>
                </a:cubicBezTo>
                <a:close/>
                <a:moveTo>
                  <a:pt x="874" y="423"/>
                </a:moveTo>
                <a:cubicBezTo>
                  <a:pt x="873" y="425"/>
                  <a:pt x="872" y="426"/>
                  <a:pt x="871" y="428"/>
                </a:cubicBezTo>
                <a:cubicBezTo>
                  <a:pt x="870" y="427"/>
                  <a:pt x="870" y="426"/>
                  <a:pt x="869" y="425"/>
                </a:cubicBezTo>
                <a:cubicBezTo>
                  <a:pt x="872" y="423"/>
                  <a:pt x="875" y="420"/>
                  <a:pt x="878" y="418"/>
                </a:cubicBezTo>
                <a:cubicBezTo>
                  <a:pt x="877" y="419"/>
                  <a:pt x="875" y="421"/>
                  <a:pt x="874" y="423"/>
                </a:cubicBezTo>
                <a:close/>
                <a:moveTo>
                  <a:pt x="871" y="430"/>
                </a:moveTo>
                <a:cubicBezTo>
                  <a:pt x="871" y="430"/>
                  <a:pt x="871" y="430"/>
                  <a:pt x="871" y="430"/>
                </a:cubicBezTo>
                <a:cubicBezTo>
                  <a:pt x="870" y="431"/>
                  <a:pt x="870" y="431"/>
                  <a:pt x="870" y="431"/>
                </a:cubicBezTo>
                <a:cubicBezTo>
                  <a:pt x="870" y="431"/>
                  <a:pt x="870" y="432"/>
                  <a:pt x="869" y="432"/>
                </a:cubicBezTo>
                <a:cubicBezTo>
                  <a:pt x="870" y="431"/>
                  <a:pt x="870" y="430"/>
                  <a:pt x="871" y="430"/>
                </a:cubicBezTo>
                <a:close/>
                <a:moveTo>
                  <a:pt x="870" y="432"/>
                </a:moveTo>
                <a:cubicBezTo>
                  <a:pt x="868" y="435"/>
                  <a:pt x="866" y="438"/>
                  <a:pt x="865" y="442"/>
                </a:cubicBezTo>
                <a:cubicBezTo>
                  <a:pt x="865" y="442"/>
                  <a:pt x="865" y="442"/>
                  <a:pt x="865" y="442"/>
                </a:cubicBezTo>
                <a:cubicBezTo>
                  <a:pt x="865" y="441"/>
                  <a:pt x="864" y="441"/>
                  <a:pt x="864" y="441"/>
                </a:cubicBezTo>
                <a:cubicBezTo>
                  <a:pt x="866" y="438"/>
                  <a:pt x="867" y="436"/>
                  <a:pt x="869" y="433"/>
                </a:cubicBezTo>
                <a:cubicBezTo>
                  <a:pt x="869" y="433"/>
                  <a:pt x="869" y="433"/>
                  <a:pt x="869" y="433"/>
                </a:cubicBezTo>
                <a:cubicBezTo>
                  <a:pt x="869" y="433"/>
                  <a:pt x="869" y="433"/>
                  <a:pt x="870" y="432"/>
                </a:cubicBezTo>
                <a:close/>
                <a:moveTo>
                  <a:pt x="864" y="440"/>
                </a:moveTo>
                <a:cubicBezTo>
                  <a:pt x="864" y="440"/>
                  <a:pt x="864" y="440"/>
                  <a:pt x="864" y="440"/>
                </a:cubicBezTo>
                <a:cubicBezTo>
                  <a:pt x="865" y="438"/>
                  <a:pt x="866" y="436"/>
                  <a:pt x="868" y="434"/>
                </a:cubicBezTo>
                <a:cubicBezTo>
                  <a:pt x="868" y="434"/>
                  <a:pt x="868" y="434"/>
                  <a:pt x="868" y="434"/>
                </a:cubicBezTo>
                <a:cubicBezTo>
                  <a:pt x="866" y="436"/>
                  <a:pt x="865" y="438"/>
                  <a:pt x="864" y="440"/>
                </a:cubicBezTo>
                <a:close/>
                <a:moveTo>
                  <a:pt x="863" y="440"/>
                </a:moveTo>
                <a:cubicBezTo>
                  <a:pt x="863" y="440"/>
                  <a:pt x="863" y="440"/>
                  <a:pt x="863" y="440"/>
                </a:cubicBezTo>
                <a:cubicBezTo>
                  <a:pt x="863" y="439"/>
                  <a:pt x="863" y="439"/>
                  <a:pt x="862" y="438"/>
                </a:cubicBezTo>
                <a:cubicBezTo>
                  <a:pt x="864" y="437"/>
                  <a:pt x="865" y="436"/>
                  <a:pt x="866" y="435"/>
                </a:cubicBezTo>
                <a:cubicBezTo>
                  <a:pt x="865" y="437"/>
                  <a:pt x="864" y="438"/>
                  <a:pt x="863" y="440"/>
                </a:cubicBezTo>
                <a:close/>
                <a:moveTo>
                  <a:pt x="863" y="440"/>
                </a:moveTo>
                <a:cubicBezTo>
                  <a:pt x="864" y="441"/>
                  <a:pt x="864" y="441"/>
                  <a:pt x="864" y="441"/>
                </a:cubicBezTo>
                <a:cubicBezTo>
                  <a:pt x="863" y="443"/>
                  <a:pt x="862" y="444"/>
                  <a:pt x="861" y="446"/>
                </a:cubicBezTo>
                <a:cubicBezTo>
                  <a:pt x="860" y="446"/>
                  <a:pt x="860" y="447"/>
                  <a:pt x="859" y="447"/>
                </a:cubicBezTo>
                <a:cubicBezTo>
                  <a:pt x="861" y="445"/>
                  <a:pt x="862" y="443"/>
                  <a:pt x="863" y="440"/>
                </a:cubicBezTo>
                <a:close/>
                <a:moveTo>
                  <a:pt x="860" y="447"/>
                </a:moveTo>
                <a:cubicBezTo>
                  <a:pt x="858" y="452"/>
                  <a:pt x="855" y="456"/>
                  <a:pt x="853" y="461"/>
                </a:cubicBezTo>
                <a:cubicBezTo>
                  <a:pt x="852" y="461"/>
                  <a:pt x="851" y="462"/>
                  <a:pt x="851" y="462"/>
                </a:cubicBezTo>
                <a:cubicBezTo>
                  <a:pt x="853" y="458"/>
                  <a:pt x="856" y="453"/>
                  <a:pt x="859" y="448"/>
                </a:cubicBezTo>
                <a:cubicBezTo>
                  <a:pt x="859" y="448"/>
                  <a:pt x="860" y="448"/>
                  <a:pt x="860" y="447"/>
                </a:cubicBezTo>
                <a:close/>
                <a:moveTo>
                  <a:pt x="853" y="461"/>
                </a:moveTo>
                <a:cubicBezTo>
                  <a:pt x="854" y="461"/>
                  <a:pt x="855" y="460"/>
                  <a:pt x="856" y="459"/>
                </a:cubicBezTo>
                <a:cubicBezTo>
                  <a:pt x="854" y="463"/>
                  <a:pt x="853" y="467"/>
                  <a:pt x="851" y="471"/>
                </a:cubicBezTo>
                <a:cubicBezTo>
                  <a:pt x="850" y="472"/>
                  <a:pt x="850" y="472"/>
                  <a:pt x="849" y="472"/>
                </a:cubicBezTo>
                <a:cubicBezTo>
                  <a:pt x="849" y="472"/>
                  <a:pt x="849" y="471"/>
                  <a:pt x="849" y="471"/>
                </a:cubicBezTo>
                <a:cubicBezTo>
                  <a:pt x="850" y="468"/>
                  <a:pt x="852" y="464"/>
                  <a:pt x="853" y="461"/>
                </a:cubicBezTo>
                <a:close/>
                <a:moveTo>
                  <a:pt x="849" y="473"/>
                </a:moveTo>
                <a:cubicBezTo>
                  <a:pt x="848" y="473"/>
                  <a:pt x="848" y="473"/>
                  <a:pt x="847" y="474"/>
                </a:cubicBezTo>
                <a:cubicBezTo>
                  <a:pt x="848" y="473"/>
                  <a:pt x="848" y="472"/>
                  <a:pt x="848" y="471"/>
                </a:cubicBezTo>
                <a:cubicBezTo>
                  <a:pt x="849" y="472"/>
                  <a:pt x="849" y="472"/>
                  <a:pt x="849" y="473"/>
                </a:cubicBezTo>
                <a:close/>
                <a:moveTo>
                  <a:pt x="849" y="473"/>
                </a:moveTo>
                <a:cubicBezTo>
                  <a:pt x="849" y="474"/>
                  <a:pt x="849" y="474"/>
                  <a:pt x="850" y="474"/>
                </a:cubicBezTo>
                <a:cubicBezTo>
                  <a:pt x="848" y="478"/>
                  <a:pt x="847" y="481"/>
                  <a:pt x="846" y="484"/>
                </a:cubicBezTo>
                <a:cubicBezTo>
                  <a:pt x="845" y="485"/>
                  <a:pt x="845" y="485"/>
                  <a:pt x="845" y="485"/>
                </a:cubicBezTo>
                <a:cubicBezTo>
                  <a:pt x="846" y="481"/>
                  <a:pt x="846" y="478"/>
                  <a:pt x="847" y="474"/>
                </a:cubicBezTo>
                <a:cubicBezTo>
                  <a:pt x="848" y="474"/>
                  <a:pt x="848" y="473"/>
                  <a:pt x="849" y="473"/>
                </a:cubicBezTo>
                <a:close/>
                <a:moveTo>
                  <a:pt x="844" y="485"/>
                </a:moveTo>
                <a:cubicBezTo>
                  <a:pt x="843" y="486"/>
                  <a:pt x="842" y="486"/>
                  <a:pt x="841" y="487"/>
                </a:cubicBezTo>
                <a:cubicBezTo>
                  <a:pt x="843" y="483"/>
                  <a:pt x="845" y="480"/>
                  <a:pt x="846" y="476"/>
                </a:cubicBezTo>
                <a:cubicBezTo>
                  <a:pt x="846" y="479"/>
                  <a:pt x="845" y="482"/>
                  <a:pt x="844" y="485"/>
                </a:cubicBezTo>
                <a:close/>
                <a:moveTo>
                  <a:pt x="844" y="486"/>
                </a:moveTo>
                <a:cubicBezTo>
                  <a:pt x="843" y="490"/>
                  <a:pt x="843" y="493"/>
                  <a:pt x="841" y="497"/>
                </a:cubicBezTo>
                <a:cubicBezTo>
                  <a:pt x="841" y="498"/>
                  <a:pt x="841" y="498"/>
                  <a:pt x="841" y="498"/>
                </a:cubicBezTo>
                <a:cubicBezTo>
                  <a:pt x="839" y="499"/>
                  <a:pt x="838" y="500"/>
                  <a:pt x="836" y="501"/>
                </a:cubicBezTo>
                <a:cubicBezTo>
                  <a:pt x="838" y="497"/>
                  <a:pt x="839" y="492"/>
                  <a:pt x="841" y="488"/>
                </a:cubicBezTo>
                <a:cubicBezTo>
                  <a:pt x="842" y="487"/>
                  <a:pt x="843" y="487"/>
                  <a:pt x="844" y="486"/>
                </a:cubicBezTo>
                <a:close/>
                <a:moveTo>
                  <a:pt x="841" y="499"/>
                </a:moveTo>
                <a:cubicBezTo>
                  <a:pt x="840" y="501"/>
                  <a:pt x="840" y="502"/>
                  <a:pt x="839" y="504"/>
                </a:cubicBezTo>
                <a:cubicBezTo>
                  <a:pt x="838" y="506"/>
                  <a:pt x="838" y="509"/>
                  <a:pt x="837" y="511"/>
                </a:cubicBezTo>
                <a:cubicBezTo>
                  <a:pt x="836" y="511"/>
                  <a:pt x="835" y="512"/>
                  <a:pt x="834" y="512"/>
                </a:cubicBezTo>
                <a:cubicBezTo>
                  <a:pt x="834" y="511"/>
                  <a:pt x="834" y="510"/>
                  <a:pt x="833" y="508"/>
                </a:cubicBezTo>
                <a:cubicBezTo>
                  <a:pt x="834" y="506"/>
                  <a:pt x="835" y="504"/>
                  <a:pt x="836" y="502"/>
                </a:cubicBezTo>
                <a:cubicBezTo>
                  <a:pt x="837" y="501"/>
                  <a:pt x="839" y="500"/>
                  <a:pt x="841" y="499"/>
                </a:cubicBezTo>
                <a:close/>
                <a:moveTo>
                  <a:pt x="833" y="508"/>
                </a:moveTo>
                <a:cubicBezTo>
                  <a:pt x="833" y="506"/>
                  <a:pt x="832" y="505"/>
                  <a:pt x="832" y="504"/>
                </a:cubicBezTo>
                <a:cubicBezTo>
                  <a:pt x="833" y="503"/>
                  <a:pt x="834" y="503"/>
                  <a:pt x="835" y="502"/>
                </a:cubicBezTo>
                <a:cubicBezTo>
                  <a:pt x="834" y="504"/>
                  <a:pt x="834" y="506"/>
                  <a:pt x="833" y="508"/>
                </a:cubicBezTo>
                <a:close/>
                <a:moveTo>
                  <a:pt x="834" y="512"/>
                </a:moveTo>
                <a:cubicBezTo>
                  <a:pt x="833" y="513"/>
                  <a:pt x="832" y="513"/>
                  <a:pt x="832" y="514"/>
                </a:cubicBezTo>
                <a:cubicBezTo>
                  <a:pt x="832" y="512"/>
                  <a:pt x="833" y="511"/>
                  <a:pt x="833" y="509"/>
                </a:cubicBezTo>
                <a:cubicBezTo>
                  <a:pt x="833" y="510"/>
                  <a:pt x="834" y="511"/>
                  <a:pt x="834" y="512"/>
                </a:cubicBezTo>
                <a:close/>
                <a:moveTo>
                  <a:pt x="834" y="513"/>
                </a:moveTo>
                <a:cubicBezTo>
                  <a:pt x="834" y="514"/>
                  <a:pt x="835" y="514"/>
                  <a:pt x="835" y="515"/>
                </a:cubicBezTo>
                <a:cubicBezTo>
                  <a:pt x="834" y="518"/>
                  <a:pt x="832" y="522"/>
                  <a:pt x="831" y="525"/>
                </a:cubicBezTo>
                <a:cubicBezTo>
                  <a:pt x="830" y="525"/>
                  <a:pt x="829" y="526"/>
                  <a:pt x="828" y="526"/>
                </a:cubicBezTo>
                <a:cubicBezTo>
                  <a:pt x="829" y="522"/>
                  <a:pt x="830" y="518"/>
                  <a:pt x="831" y="514"/>
                </a:cubicBezTo>
                <a:cubicBezTo>
                  <a:pt x="832" y="514"/>
                  <a:pt x="833" y="513"/>
                  <a:pt x="834" y="513"/>
                </a:cubicBezTo>
                <a:close/>
                <a:moveTo>
                  <a:pt x="830" y="526"/>
                </a:moveTo>
                <a:cubicBezTo>
                  <a:pt x="829" y="529"/>
                  <a:pt x="827" y="532"/>
                  <a:pt x="826" y="535"/>
                </a:cubicBezTo>
                <a:cubicBezTo>
                  <a:pt x="826" y="532"/>
                  <a:pt x="827" y="529"/>
                  <a:pt x="828" y="527"/>
                </a:cubicBezTo>
                <a:cubicBezTo>
                  <a:pt x="828" y="527"/>
                  <a:pt x="829" y="526"/>
                  <a:pt x="830" y="526"/>
                </a:cubicBezTo>
                <a:close/>
                <a:moveTo>
                  <a:pt x="825" y="536"/>
                </a:moveTo>
                <a:cubicBezTo>
                  <a:pt x="823" y="538"/>
                  <a:pt x="822" y="541"/>
                  <a:pt x="821" y="543"/>
                </a:cubicBezTo>
                <a:cubicBezTo>
                  <a:pt x="821" y="543"/>
                  <a:pt x="821" y="543"/>
                  <a:pt x="821" y="543"/>
                </a:cubicBezTo>
                <a:cubicBezTo>
                  <a:pt x="820" y="543"/>
                  <a:pt x="818" y="544"/>
                  <a:pt x="817" y="545"/>
                </a:cubicBezTo>
                <a:cubicBezTo>
                  <a:pt x="818" y="540"/>
                  <a:pt x="820" y="535"/>
                  <a:pt x="821" y="530"/>
                </a:cubicBezTo>
                <a:cubicBezTo>
                  <a:pt x="823" y="529"/>
                  <a:pt x="825" y="528"/>
                  <a:pt x="827" y="527"/>
                </a:cubicBezTo>
                <a:cubicBezTo>
                  <a:pt x="826" y="530"/>
                  <a:pt x="825" y="533"/>
                  <a:pt x="825" y="536"/>
                </a:cubicBezTo>
                <a:close/>
                <a:moveTo>
                  <a:pt x="816" y="545"/>
                </a:moveTo>
                <a:cubicBezTo>
                  <a:pt x="815" y="546"/>
                  <a:pt x="815" y="546"/>
                  <a:pt x="815" y="546"/>
                </a:cubicBezTo>
                <a:cubicBezTo>
                  <a:pt x="814" y="542"/>
                  <a:pt x="813" y="538"/>
                  <a:pt x="813" y="535"/>
                </a:cubicBezTo>
                <a:cubicBezTo>
                  <a:pt x="815" y="534"/>
                  <a:pt x="818" y="532"/>
                  <a:pt x="821" y="531"/>
                </a:cubicBezTo>
                <a:cubicBezTo>
                  <a:pt x="819" y="535"/>
                  <a:pt x="818" y="540"/>
                  <a:pt x="816" y="545"/>
                </a:cubicBezTo>
                <a:close/>
                <a:moveTo>
                  <a:pt x="816" y="546"/>
                </a:moveTo>
                <a:cubicBezTo>
                  <a:pt x="816" y="546"/>
                  <a:pt x="816" y="547"/>
                  <a:pt x="816" y="548"/>
                </a:cubicBezTo>
                <a:cubicBezTo>
                  <a:pt x="816" y="548"/>
                  <a:pt x="816" y="548"/>
                  <a:pt x="816" y="548"/>
                </a:cubicBezTo>
                <a:cubicBezTo>
                  <a:pt x="816" y="548"/>
                  <a:pt x="816" y="548"/>
                  <a:pt x="816" y="548"/>
                </a:cubicBezTo>
                <a:cubicBezTo>
                  <a:pt x="816" y="547"/>
                  <a:pt x="815" y="547"/>
                  <a:pt x="815" y="546"/>
                </a:cubicBezTo>
                <a:lnTo>
                  <a:pt x="816" y="546"/>
                </a:lnTo>
                <a:close/>
                <a:moveTo>
                  <a:pt x="816" y="551"/>
                </a:moveTo>
                <a:cubicBezTo>
                  <a:pt x="816" y="552"/>
                  <a:pt x="817" y="554"/>
                  <a:pt x="817" y="555"/>
                </a:cubicBezTo>
                <a:cubicBezTo>
                  <a:pt x="816" y="556"/>
                  <a:pt x="815" y="556"/>
                  <a:pt x="814" y="557"/>
                </a:cubicBezTo>
                <a:cubicBezTo>
                  <a:pt x="814" y="555"/>
                  <a:pt x="815" y="554"/>
                  <a:pt x="815" y="552"/>
                </a:cubicBezTo>
                <a:cubicBezTo>
                  <a:pt x="815" y="552"/>
                  <a:pt x="816" y="552"/>
                  <a:pt x="816" y="551"/>
                </a:cubicBezTo>
                <a:close/>
                <a:moveTo>
                  <a:pt x="814" y="554"/>
                </a:moveTo>
                <a:cubicBezTo>
                  <a:pt x="814" y="555"/>
                  <a:pt x="814" y="556"/>
                  <a:pt x="813" y="557"/>
                </a:cubicBezTo>
                <a:cubicBezTo>
                  <a:pt x="813" y="558"/>
                  <a:pt x="812" y="558"/>
                  <a:pt x="811" y="558"/>
                </a:cubicBezTo>
                <a:cubicBezTo>
                  <a:pt x="812" y="557"/>
                  <a:pt x="813" y="555"/>
                  <a:pt x="814" y="553"/>
                </a:cubicBezTo>
                <a:cubicBezTo>
                  <a:pt x="814" y="554"/>
                  <a:pt x="814" y="554"/>
                  <a:pt x="814" y="554"/>
                </a:cubicBezTo>
                <a:close/>
                <a:moveTo>
                  <a:pt x="813" y="558"/>
                </a:moveTo>
                <a:cubicBezTo>
                  <a:pt x="813" y="561"/>
                  <a:pt x="812" y="565"/>
                  <a:pt x="811" y="568"/>
                </a:cubicBezTo>
                <a:cubicBezTo>
                  <a:pt x="806" y="571"/>
                  <a:pt x="801" y="573"/>
                  <a:pt x="797" y="576"/>
                </a:cubicBezTo>
                <a:cubicBezTo>
                  <a:pt x="797" y="576"/>
                  <a:pt x="797" y="576"/>
                  <a:pt x="797" y="576"/>
                </a:cubicBezTo>
                <a:cubicBezTo>
                  <a:pt x="802" y="570"/>
                  <a:pt x="806" y="565"/>
                  <a:pt x="810" y="559"/>
                </a:cubicBezTo>
                <a:cubicBezTo>
                  <a:pt x="811" y="559"/>
                  <a:pt x="812" y="558"/>
                  <a:pt x="813" y="558"/>
                </a:cubicBezTo>
                <a:close/>
                <a:moveTo>
                  <a:pt x="797" y="575"/>
                </a:moveTo>
                <a:cubicBezTo>
                  <a:pt x="798" y="571"/>
                  <a:pt x="798" y="568"/>
                  <a:pt x="799" y="565"/>
                </a:cubicBezTo>
                <a:cubicBezTo>
                  <a:pt x="802" y="563"/>
                  <a:pt x="806" y="562"/>
                  <a:pt x="809" y="560"/>
                </a:cubicBezTo>
                <a:cubicBezTo>
                  <a:pt x="805" y="565"/>
                  <a:pt x="801" y="570"/>
                  <a:pt x="797" y="575"/>
                </a:cubicBezTo>
                <a:close/>
                <a:moveTo>
                  <a:pt x="796" y="575"/>
                </a:moveTo>
                <a:cubicBezTo>
                  <a:pt x="796" y="576"/>
                  <a:pt x="796" y="576"/>
                  <a:pt x="796" y="576"/>
                </a:cubicBezTo>
                <a:cubicBezTo>
                  <a:pt x="794" y="577"/>
                  <a:pt x="794" y="577"/>
                  <a:pt x="794" y="577"/>
                </a:cubicBezTo>
                <a:cubicBezTo>
                  <a:pt x="794" y="574"/>
                  <a:pt x="793" y="571"/>
                  <a:pt x="793" y="568"/>
                </a:cubicBezTo>
                <a:cubicBezTo>
                  <a:pt x="795" y="567"/>
                  <a:pt x="797" y="566"/>
                  <a:pt x="799" y="565"/>
                </a:cubicBezTo>
                <a:cubicBezTo>
                  <a:pt x="798" y="569"/>
                  <a:pt x="797" y="572"/>
                  <a:pt x="796" y="575"/>
                </a:cubicBezTo>
                <a:close/>
                <a:moveTo>
                  <a:pt x="794" y="578"/>
                </a:moveTo>
                <a:cubicBezTo>
                  <a:pt x="791" y="581"/>
                  <a:pt x="789" y="584"/>
                  <a:pt x="786" y="587"/>
                </a:cubicBezTo>
                <a:cubicBezTo>
                  <a:pt x="786" y="585"/>
                  <a:pt x="787" y="583"/>
                  <a:pt x="787" y="581"/>
                </a:cubicBezTo>
                <a:cubicBezTo>
                  <a:pt x="789" y="580"/>
                  <a:pt x="792" y="579"/>
                  <a:pt x="794" y="578"/>
                </a:cubicBezTo>
                <a:close/>
                <a:moveTo>
                  <a:pt x="794" y="579"/>
                </a:moveTo>
                <a:cubicBezTo>
                  <a:pt x="795" y="580"/>
                  <a:pt x="795" y="582"/>
                  <a:pt x="795" y="583"/>
                </a:cubicBezTo>
                <a:cubicBezTo>
                  <a:pt x="795" y="584"/>
                  <a:pt x="795" y="585"/>
                  <a:pt x="795" y="586"/>
                </a:cubicBezTo>
                <a:cubicBezTo>
                  <a:pt x="791" y="588"/>
                  <a:pt x="788" y="589"/>
                  <a:pt x="785" y="591"/>
                </a:cubicBezTo>
                <a:cubicBezTo>
                  <a:pt x="785" y="590"/>
                  <a:pt x="785" y="589"/>
                  <a:pt x="786" y="588"/>
                </a:cubicBezTo>
                <a:cubicBezTo>
                  <a:pt x="789" y="585"/>
                  <a:pt x="791" y="582"/>
                  <a:pt x="794" y="579"/>
                </a:cubicBezTo>
                <a:close/>
                <a:moveTo>
                  <a:pt x="794" y="592"/>
                </a:moveTo>
                <a:cubicBezTo>
                  <a:pt x="790" y="595"/>
                  <a:pt x="787" y="597"/>
                  <a:pt x="784" y="600"/>
                </a:cubicBezTo>
                <a:cubicBezTo>
                  <a:pt x="784" y="599"/>
                  <a:pt x="784" y="598"/>
                  <a:pt x="784" y="597"/>
                </a:cubicBezTo>
                <a:cubicBezTo>
                  <a:pt x="787" y="595"/>
                  <a:pt x="790" y="593"/>
                  <a:pt x="794" y="592"/>
                </a:cubicBezTo>
                <a:close/>
                <a:moveTo>
                  <a:pt x="793" y="599"/>
                </a:moveTo>
                <a:cubicBezTo>
                  <a:pt x="795" y="598"/>
                  <a:pt x="796" y="598"/>
                  <a:pt x="797" y="597"/>
                </a:cubicBezTo>
                <a:cubicBezTo>
                  <a:pt x="797" y="597"/>
                  <a:pt x="797" y="597"/>
                  <a:pt x="797" y="597"/>
                </a:cubicBezTo>
                <a:cubicBezTo>
                  <a:pt x="796" y="598"/>
                  <a:pt x="795" y="599"/>
                  <a:pt x="793" y="600"/>
                </a:cubicBezTo>
                <a:lnTo>
                  <a:pt x="793" y="599"/>
                </a:lnTo>
                <a:close/>
                <a:moveTo>
                  <a:pt x="797" y="594"/>
                </a:moveTo>
                <a:cubicBezTo>
                  <a:pt x="799" y="593"/>
                  <a:pt x="801" y="592"/>
                  <a:pt x="802" y="592"/>
                </a:cubicBezTo>
                <a:cubicBezTo>
                  <a:pt x="801" y="593"/>
                  <a:pt x="799" y="594"/>
                  <a:pt x="798" y="595"/>
                </a:cubicBezTo>
                <a:lnTo>
                  <a:pt x="797" y="594"/>
                </a:lnTo>
                <a:close/>
                <a:moveTo>
                  <a:pt x="797" y="594"/>
                </a:moveTo>
                <a:cubicBezTo>
                  <a:pt x="797" y="593"/>
                  <a:pt x="797" y="591"/>
                  <a:pt x="797" y="590"/>
                </a:cubicBezTo>
                <a:cubicBezTo>
                  <a:pt x="801" y="588"/>
                  <a:pt x="805" y="586"/>
                  <a:pt x="809" y="584"/>
                </a:cubicBezTo>
                <a:cubicBezTo>
                  <a:pt x="809" y="585"/>
                  <a:pt x="809" y="586"/>
                  <a:pt x="808" y="587"/>
                </a:cubicBezTo>
                <a:cubicBezTo>
                  <a:pt x="807" y="588"/>
                  <a:pt x="806" y="589"/>
                  <a:pt x="805" y="590"/>
                </a:cubicBezTo>
                <a:cubicBezTo>
                  <a:pt x="803" y="591"/>
                  <a:pt x="800" y="592"/>
                  <a:pt x="797" y="594"/>
                </a:cubicBezTo>
                <a:close/>
                <a:moveTo>
                  <a:pt x="809" y="588"/>
                </a:moveTo>
                <a:cubicBezTo>
                  <a:pt x="812" y="587"/>
                  <a:pt x="814" y="585"/>
                  <a:pt x="817" y="584"/>
                </a:cubicBezTo>
                <a:cubicBezTo>
                  <a:pt x="817" y="584"/>
                  <a:pt x="817" y="585"/>
                  <a:pt x="817" y="585"/>
                </a:cubicBezTo>
                <a:cubicBezTo>
                  <a:pt x="816" y="586"/>
                  <a:pt x="815" y="587"/>
                  <a:pt x="813" y="587"/>
                </a:cubicBezTo>
                <a:cubicBezTo>
                  <a:pt x="812" y="588"/>
                  <a:pt x="810" y="589"/>
                  <a:pt x="809" y="590"/>
                </a:cubicBezTo>
                <a:cubicBezTo>
                  <a:pt x="809" y="589"/>
                  <a:pt x="809" y="589"/>
                  <a:pt x="809" y="588"/>
                </a:cubicBezTo>
                <a:close/>
                <a:moveTo>
                  <a:pt x="818" y="586"/>
                </a:moveTo>
                <a:cubicBezTo>
                  <a:pt x="819" y="585"/>
                  <a:pt x="820" y="584"/>
                  <a:pt x="822" y="583"/>
                </a:cubicBezTo>
                <a:cubicBezTo>
                  <a:pt x="826" y="609"/>
                  <a:pt x="829" y="640"/>
                  <a:pt x="831" y="675"/>
                </a:cubicBezTo>
                <a:cubicBezTo>
                  <a:pt x="820" y="647"/>
                  <a:pt x="816" y="617"/>
                  <a:pt x="818" y="586"/>
                </a:cubicBezTo>
                <a:close/>
                <a:moveTo>
                  <a:pt x="822" y="581"/>
                </a:moveTo>
                <a:cubicBezTo>
                  <a:pt x="823" y="581"/>
                  <a:pt x="825" y="580"/>
                  <a:pt x="826" y="579"/>
                </a:cubicBezTo>
                <a:cubicBezTo>
                  <a:pt x="825" y="580"/>
                  <a:pt x="823" y="581"/>
                  <a:pt x="822" y="582"/>
                </a:cubicBezTo>
                <a:lnTo>
                  <a:pt x="822" y="581"/>
                </a:lnTo>
                <a:close/>
                <a:moveTo>
                  <a:pt x="822" y="582"/>
                </a:moveTo>
                <a:cubicBezTo>
                  <a:pt x="824" y="581"/>
                  <a:pt x="825" y="580"/>
                  <a:pt x="826" y="579"/>
                </a:cubicBezTo>
                <a:cubicBezTo>
                  <a:pt x="826" y="580"/>
                  <a:pt x="826" y="580"/>
                  <a:pt x="826" y="580"/>
                </a:cubicBezTo>
                <a:cubicBezTo>
                  <a:pt x="825" y="581"/>
                  <a:pt x="824" y="581"/>
                  <a:pt x="822" y="582"/>
                </a:cubicBezTo>
                <a:close/>
                <a:moveTo>
                  <a:pt x="822" y="581"/>
                </a:moveTo>
                <a:cubicBezTo>
                  <a:pt x="822" y="580"/>
                  <a:pt x="822" y="579"/>
                  <a:pt x="822" y="578"/>
                </a:cubicBezTo>
                <a:cubicBezTo>
                  <a:pt x="827" y="575"/>
                  <a:pt x="827" y="575"/>
                  <a:pt x="827" y="575"/>
                </a:cubicBezTo>
                <a:cubicBezTo>
                  <a:pt x="826" y="576"/>
                  <a:pt x="826" y="577"/>
                  <a:pt x="826" y="578"/>
                </a:cubicBezTo>
                <a:cubicBezTo>
                  <a:pt x="825" y="579"/>
                  <a:pt x="823" y="580"/>
                  <a:pt x="822" y="581"/>
                </a:cubicBezTo>
                <a:close/>
                <a:moveTo>
                  <a:pt x="823" y="576"/>
                </a:moveTo>
                <a:cubicBezTo>
                  <a:pt x="824" y="575"/>
                  <a:pt x="826" y="574"/>
                  <a:pt x="827" y="574"/>
                </a:cubicBezTo>
                <a:cubicBezTo>
                  <a:pt x="827" y="574"/>
                  <a:pt x="827" y="574"/>
                  <a:pt x="827" y="575"/>
                </a:cubicBezTo>
                <a:lnTo>
                  <a:pt x="823" y="576"/>
                </a:lnTo>
                <a:close/>
                <a:moveTo>
                  <a:pt x="821" y="577"/>
                </a:moveTo>
                <a:cubicBezTo>
                  <a:pt x="821" y="576"/>
                  <a:pt x="821" y="575"/>
                  <a:pt x="821" y="574"/>
                </a:cubicBezTo>
                <a:cubicBezTo>
                  <a:pt x="823" y="573"/>
                  <a:pt x="825" y="572"/>
                  <a:pt x="827" y="571"/>
                </a:cubicBezTo>
                <a:cubicBezTo>
                  <a:pt x="827" y="571"/>
                  <a:pt x="827" y="572"/>
                  <a:pt x="827" y="573"/>
                </a:cubicBezTo>
                <a:cubicBezTo>
                  <a:pt x="825" y="574"/>
                  <a:pt x="823" y="576"/>
                  <a:pt x="821" y="577"/>
                </a:cubicBezTo>
                <a:close/>
                <a:moveTo>
                  <a:pt x="821" y="573"/>
                </a:moveTo>
                <a:cubicBezTo>
                  <a:pt x="820" y="571"/>
                  <a:pt x="820" y="570"/>
                  <a:pt x="820" y="568"/>
                </a:cubicBezTo>
                <a:cubicBezTo>
                  <a:pt x="822" y="566"/>
                  <a:pt x="824" y="564"/>
                  <a:pt x="826" y="562"/>
                </a:cubicBezTo>
                <a:cubicBezTo>
                  <a:pt x="827" y="561"/>
                  <a:pt x="827" y="561"/>
                  <a:pt x="827" y="561"/>
                </a:cubicBezTo>
                <a:cubicBezTo>
                  <a:pt x="827" y="564"/>
                  <a:pt x="827" y="567"/>
                  <a:pt x="827" y="570"/>
                </a:cubicBezTo>
                <a:cubicBezTo>
                  <a:pt x="825" y="571"/>
                  <a:pt x="823" y="572"/>
                  <a:pt x="821" y="573"/>
                </a:cubicBezTo>
                <a:close/>
                <a:moveTo>
                  <a:pt x="827" y="580"/>
                </a:moveTo>
                <a:cubicBezTo>
                  <a:pt x="830" y="578"/>
                  <a:pt x="833" y="576"/>
                  <a:pt x="836" y="575"/>
                </a:cubicBezTo>
                <a:cubicBezTo>
                  <a:pt x="837" y="603"/>
                  <a:pt x="843" y="630"/>
                  <a:pt x="854" y="654"/>
                </a:cubicBezTo>
                <a:cubicBezTo>
                  <a:pt x="855" y="665"/>
                  <a:pt x="855" y="678"/>
                  <a:pt x="856" y="690"/>
                </a:cubicBezTo>
                <a:cubicBezTo>
                  <a:pt x="836" y="657"/>
                  <a:pt x="826" y="620"/>
                  <a:pt x="827" y="580"/>
                </a:cubicBezTo>
                <a:close/>
                <a:moveTo>
                  <a:pt x="851" y="602"/>
                </a:moveTo>
                <a:cubicBezTo>
                  <a:pt x="856" y="624"/>
                  <a:pt x="866" y="645"/>
                  <a:pt x="879" y="664"/>
                </a:cubicBezTo>
                <a:cubicBezTo>
                  <a:pt x="880" y="673"/>
                  <a:pt x="880" y="683"/>
                  <a:pt x="880" y="693"/>
                </a:cubicBezTo>
                <a:cubicBezTo>
                  <a:pt x="870" y="681"/>
                  <a:pt x="861" y="668"/>
                  <a:pt x="855" y="654"/>
                </a:cubicBezTo>
                <a:cubicBezTo>
                  <a:pt x="854" y="635"/>
                  <a:pt x="853" y="618"/>
                  <a:pt x="851" y="602"/>
                </a:cubicBezTo>
                <a:close/>
                <a:moveTo>
                  <a:pt x="879" y="631"/>
                </a:moveTo>
                <a:cubicBezTo>
                  <a:pt x="886" y="644"/>
                  <a:pt x="896" y="657"/>
                  <a:pt x="907" y="668"/>
                </a:cubicBezTo>
                <a:cubicBezTo>
                  <a:pt x="907" y="676"/>
                  <a:pt x="907" y="685"/>
                  <a:pt x="907" y="694"/>
                </a:cubicBezTo>
                <a:cubicBezTo>
                  <a:pt x="896" y="685"/>
                  <a:pt x="887" y="675"/>
                  <a:pt x="880" y="664"/>
                </a:cubicBezTo>
                <a:cubicBezTo>
                  <a:pt x="880" y="653"/>
                  <a:pt x="879" y="642"/>
                  <a:pt x="879" y="631"/>
                </a:cubicBezTo>
                <a:close/>
                <a:moveTo>
                  <a:pt x="880" y="723"/>
                </a:moveTo>
                <a:cubicBezTo>
                  <a:pt x="888" y="732"/>
                  <a:pt x="896" y="740"/>
                  <a:pt x="905" y="747"/>
                </a:cubicBezTo>
                <a:cubicBezTo>
                  <a:pt x="905" y="755"/>
                  <a:pt x="905" y="763"/>
                  <a:pt x="904" y="771"/>
                </a:cubicBezTo>
                <a:cubicBezTo>
                  <a:pt x="895" y="765"/>
                  <a:pt x="887" y="757"/>
                  <a:pt x="880" y="750"/>
                </a:cubicBezTo>
                <a:cubicBezTo>
                  <a:pt x="880" y="741"/>
                  <a:pt x="880" y="732"/>
                  <a:pt x="880" y="723"/>
                </a:cubicBezTo>
                <a:close/>
                <a:moveTo>
                  <a:pt x="904" y="772"/>
                </a:moveTo>
                <a:cubicBezTo>
                  <a:pt x="904" y="780"/>
                  <a:pt x="903" y="788"/>
                  <a:pt x="903" y="797"/>
                </a:cubicBezTo>
                <a:cubicBezTo>
                  <a:pt x="894" y="790"/>
                  <a:pt x="886" y="783"/>
                  <a:pt x="879" y="776"/>
                </a:cubicBezTo>
                <a:cubicBezTo>
                  <a:pt x="879" y="768"/>
                  <a:pt x="880" y="759"/>
                  <a:pt x="880" y="750"/>
                </a:cubicBezTo>
                <a:cubicBezTo>
                  <a:pt x="887" y="758"/>
                  <a:pt x="895" y="765"/>
                  <a:pt x="904" y="772"/>
                </a:cubicBezTo>
                <a:close/>
                <a:moveTo>
                  <a:pt x="879" y="777"/>
                </a:moveTo>
                <a:cubicBezTo>
                  <a:pt x="886" y="784"/>
                  <a:pt x="894" y="791"/>
                  <a:pt x="903" y="797"/>
                </a:cubicBezTo>
                <a:cubicBezTo>
                  <a:pt x="903" y="797"/>
                  <a:pt x="903" y="797"/>
                  <a:pt x="903" y="797"/>
                </a:cubicBezTo>
                <a:cubicBezTo>
                  <a:pt x="903" y="804"/>
                  <a:pt x="902" y="812"/>
                  <a:pt x="902" y="820"/>
                </a:cubicBezTo>
                <a:cubicBezTo>
                  <a:pt x="893" y="814"/>
                  <a:pt x="885" y="808"/>
                  <a:pt x="878" y="802"/>
                </a:cubicBezTo>
                <a:cubicBezTo>
                  <a:pt x="878" y="793"/>
                  <a:pt x="879" y="785"/>
                  <a:pt x="879" y="777"/>
                </a:cubicBezTo>
                <a:close/>
                <a:moveTo>
                  <a:pt x="903" y="797"/>
                </a:moveTo>
                <a:cubicBezTo>
                  <a:pt x="910" y="802"/>
                  <a:pt x="917" y="807"/>
                  <a:pt x="924" y="812"/>
                </a:cubicBezTo>
                <a:cubicBezTo>
                  <a:pt x="923" y="819"/>
                  <a:pt x="923" y="826"/>
                  <a:pt x="922" y="833"/>
                </a:cubicBezTo>
                <a:cubicBezTo>
                  <a:pt x="915" y="829"/>
                  <a:pt x="908" y="825"/>
                  <a:pt x="902" y="820"/>
                </a:cubicBezTo>
                <a:cubicBezTo>
                  <a:pt x="903" y="812"/>
                  <a:pt x="903" y="805"/>
                  <a:pt x="903" y="797"/>
                </a:cubicBezTo>
                <a:close/>
                <a:moveTo>
                  <a:pt x="924" y="812"/>
                </a:moveTo>
                <a:cubicBezTo>
                  <a:pt x="931" y="816"/>
                  <a:pt x="937" y="820"/>
                  <a:pt x="944" y="824"/>
                </a:cubicBezTo>
                <a:cubicBezTo>
                  <a:pt x="943" y="830"/>
                  <a:pt x="943" y="837"/>
                  <a:pt x="942" y="844"/>
                </a:cubicBezTo>
                <a:cubicBezTo>
                  <a:pt x="935" y="841"/>
                  <a:pt x="929" y="837"/>
                  <a:pt x="923" y="833"/>
                </a:cubicBezTo>
                <a:cubicBezTo>
                  <a:pt x="923" y="826"/>
                  <a:pt x="924" y="819"/>
                  <a:pt x="924" y="812"/>
                </a:cubicBezTo>
                <a:close/>
                <a:moveTo>
                  <a:pt x="945" y="824"/>
                </a:moveTo>
                <a:cubicBezTo>
                  <a:pt x="951" y="827"/>
                  <a:pt x="957" y="831"/>
                  <a:pt x="964" y="834"/>
                </a:cubicBezTo>
                <a:cubicBezTo>
                  <a:pt x="963" y="841"/>
                  <a:pt x="963" y="847"/>
                  <a:pt x="962" y="854"/>
                </a:cubicBezTo>
                <a:cubicBezTo>
                  <a:pt x="955" y="851"/>
                  <a:pt x="949" y="848"/>
                  <a:pt x="942" y="845"/>
                </a:cubicBezTo>
                <a:cubicBezTo>
                  <a:pt x="943" y="838"/>
                  <a:pt x="944" y="831"/>
                  <a:pt x="945" y="824"/>
                </a:cubicBezTo>
                <a:close/>
                <a:moveTo>
                  <a:pt x="965" y="834"/>
                </a:moveTo>
                <a:cubicBezTo>
                  <a:pt x="971" y="837"/>
                  <a:pt x="977" y="840"/>
                  <a:pt x="983" y="843"/>
                </a:cubicBezTo>
                <a:cubicBezTo>
                  <a:pt x="982" y="849"/>
                  <a:pt x="981" y="856"/>
                  <a:pt x="980" y="863"/>
                </a:cubicBezTo>
                <a:cubicBezTo>
                  <a:pt x="974" y="860"/>
                  <a:pt x="968" y="857"/>
                  <a:pt x="962" y="855"/>
                </a:cubicBezTo>
                <a:cubicBezTo>
                  <a:pt x="963" y="848"/>
                  <a:pt x="964" y="841"/>
                  <a:pt x="965" y="834"/>
                </a:cubicBezTo>
                <a:close/>
                <a:moveTo>
                  <a:pt x="983" y="843"/>
                </a:moveTo>
                <a:cubicBezTo>
                  <a:pt x="989" y="845"/>
                  <a:pt x="996" y="848"/>
                  <a:pt x="1002" y="850"/>
                </a:cubicBezTo>
                <a:cubicBezTo>
                  <a:pt x="1001" y="857"/>
                  <a:pt x="1000" y="863"/>
                  <a:pt x="999" y="870"/>
                </a:cubicBezTo>
                <a:cubicBezTo>
                  <a:pt x="993" y="868"/>
                  <a:pt x="986" y="865"/>
                  <a:pt x="981" y="863"/>
                </a:cubicBezTo>
                <a:cubicBezTo>
                  <a:pt x="982" y="856"/>
                  <a:pt x="983" y="849"/>
                  <a:pt x="983" y="843"/>
                </a:cubicBezTo>
                <a:close/>
                <a:moveTo>
                  <a:pt x="984" y="842"/>
                </a:moveTo>
                <a:cubicBezTo>
                  <a:pt x="984" y="842"/>
                  <a:pt x="984" y="842"/>
                  <a:pt x="984" y="842"/>
                </a:cubicBezTo>
                <a:cubicBezTo>
                  <a:pt x="985" y="835"/>
                  <a:pt x="986" y="827"/>
                  <a:pt x="987" y="819"/>
                </a:cubicBezTo>
                <a:cubicBezTo>
                  <a:pt x="993" y="822"/>
                  <a:pt x="999" y="824"/>
                  <a:pt x="1006" y="827"/>
                </a:cubicBezTo>
                <a:cubicBezTo>
                  <a:pt x="1004" y="834"/>
                  <a:pt x="1003" y="842"/>
                  <a:pt x="1002" y="850"/>
                </a:cubicBezTo>
                <a:cubicBezTo>
                  <a:pt x="996" y="847"/>
                  <a:pt x="990" y="845"/>
                  <a:pt x="984" y="842"/>
                </a:cubicBezTo>
                <a:close/>
                <a:moveTo>
                  <a:pt x="1006" y="827"/>
                </a:moveTo>
                <a:cubicBezTo>
                  <a:pt x="1011" y="829"/>
                  <a:pt x="1017" y="831"/>
                  <a:pt x="1022" y="833"/>
                </a:cubicBezTo>
                <a:cubicBezTo>
                  <a:pt x="1021" y="840"/>
                  <a:pt x="1019" y="848"/>
                  <a:pt x="1018" y="856"/>
                </a:cubicBezTo>
                <a:cubicBezTo>
                  <a:pt x="1013" y="854"/>
                  <a:pt x="1007" y="852"/>
                  <a:pt x="1002" y="850"/>
                </a:cubicBezTo>
                <a:cubicBezTo>
                  <a:pt x="1004" y="842"/>
                  <a:pt x="1005" y="835"/>
                  <a:pt x="1006" y="827"/>
                </a:cubicBezTo>
                <a:close/>
                <a:moveTo>
                  <a:pt x="1022" y="833"/>
                </a:moveTo>
                <a:cubicBezTo>
                  <a:pt x="1022" y="833"/>
                  <a:pt x="1022" y="833"/>
                  <a:pt x="1022" y="833"/>
                </a:cubicBezTo>
                <a:cubicBezTo>
                  <a:pt x="1028" y="835"/>
                  <a:pt x="1034" y="836"/>
                  <a:pt x="1039" y="838"/>
                </a:cubicBezTo>
                <a:cubicBezTo>
                  <a:pt x="1038" y="846"/>
                  <a:pt x="1036" y="854"/>
                  <a:pt x="1035" y="861"/>
                </a:cubicBezTo>
                <a:cubicBezTo>
                  <a:pt x="1029" y="860"/>
                  <a:pt x="1023" y="858"/>
                  <a:pt x="1018" y="856"/>
                </a:cubicBezTo>
                <a:cubicBezTo>
                  <a:pt x="1020" y="848"/>
                  <a:pt x="1021" y="840"/>
                  <a:pt x="1022" y="833"/>
                </a:cubicBezTo>
                <a:close/>
                <a:moveTo>
                  <a:pt x="1040" y="838"/>
                </a:moveTo>
                <a:cubicBezTo>
                  <a:pt x="1045" y="840"/>
                  <a:pt x="1051" y="842"/>
                  <a:pt x="1056" y="843"/>
                </a:cubicBezTo>
                <a:cubicBezTo>
                  <a:pt x="1054" y="851"/>
                  <a:pt x="1053" y="858"/>
                  <a:pt x="1051" y="866"/>
                </a:cubicBezTo>
                <a:cubicBezTo>
                  <a:pt x="1045" y="865"/>
                  <a:pt x="1040" y="863"/>
                  <a:pt x="1035" y="861"/>
                </a:cubicBezTo>
                <a:cubicBezTo>
                  <a:pt x="1037" y="854"/>
                  <a:pt x="1038" y="846"/>
                  <a:pt x="1040" y="838"/>
                </a:cubicBezTo>
                <a:close/>
                <a:moveTo>
                  <a:pt x="1040" y="838"/>
                </a:moveTo>
                <a:cubicBezTo>
                  <a:pt x="1042" y="830"/>
                  <a:pt x="1043" y="823"/>
                  <a:pt x="1045" y="815"/>
                </a:cubicBezTo>
                <a:cubicBezTo>
                  <a:pt x="1050" y="817"/>
                  <a:pt x="1056" y="818"/>
                  <a:pt x="1061" y="820"/>
                </a:cubicBezTo>
                <a:cubicBezTo>
                  <a:pt x="1060" y="827"/>
                  <a:pt x="1058" y="835"/>
                  <a:pt x="1056" y="843"/>
                </a:cubicBezTo>
                <a:cubicBezTo>
                  <a:pt x="1051" y="841"/>
                  <a:pt x="1045" y="839"/>
                  <a:pt x="1040" y="838"/>
                </a:cubicBezTo>
                <a:close/>
                <a:moveTo>
                  <a:pt x="1062" y="820"/>
                </a:moveTo>
                <a:cubicBezTo>
                  <a:pt x="1067" y="821"/>
                  <a:pt x="1073" y="823"/>
                  <a:pt x="1078" y="824"/>
                </a:cubicBezTo>
                <a:cubicBezTo>
                  <a:pt x="1076" y="831"/>
                  <a:pt x="1074" y="839"/>
                  <a:pt x="1073" y="847"/>
                </a:cubicBezTo>
                <a:cubicBezTo>
                  <a:pt x="1067" y="845"/>
                  <a:pt x="1062" y="844"/>
                  <a:pt x="1057" y="843"/>
                </a:cubicBezTo>
                <a:cubicBezTo>
                  <a:pt x="1058" y="835"/>
                  <a:pt x="1060" y="827"/>
                  <a:pt x="1062" y="820"/>
                </a:cubicBezTo>
                <a:close/>
                <a:moveTo>
                  <a:pt x="1079" y="824"/>
                </a:moveTo>
                <a:cubicBezTo>
                  <a:pt x="1084" y="825"/>
                  <a:pt x="1089" y="826"/>
                  <a:pt x="1094" y="827"/>
                </a:cubicBezTo>
                <a:cubicBezTo>
                  <a:pt x="1092" y="835"/>
                  <a:pt x="1090" y="843"/>
                  <a:pt x="1088" y="850"/>
                </a:cubicBezTo>
                <a:cubicBezTo>
                  <a:pt x="1083" y="849"/>
                  <a:pt x="1078" y="848"/>
                  <a:pt x="1073" y="847"/>
                </a:cubicBezTo>
                <a:cubicBezTo>
                  <a:pt x="1075" y="839"/>
                  <a:pt x="1077" y="831"/>
                  <a:pt x="1079" y="824"/>
                </a:cubicBezTo>
                <a:close/>
                <a:moveTo>
                  <a:pt x="1095" y="827"/>
                </a:moveTo>
                <a:cubicBezTo>
                  <a:pt x="1100" y="828"/>
                  <a:pt x="1106" y="830"/>
                  <a:pt x="1111" y="830"/>
                </a:cubicBezTo>
                <a:cubicBezTo>
                  <a:pt x="1109" y="838"/>
                  <a:pt x="1106" y="846"/>
                  <a:pt x="1104" y="854"/>
                </a:cubicBezTo>
                <a:cubicBezTo>
                  <a:pt x="1099" y="853"/>
                  <a:pt x="1094" y="852"/>
                  <a:pt x="1089" y="850"/>
                </a:cubicBezTo>
                <a:cubicBezTo>
                  <a:pt x="1091" y="843"/>
                  <a:pt x="1093" y="835"/>
                  <a:pt x="1095" y="827"/>
                </a:cubicBezTo>
                <a:close/>
                <a:moveTo>
                  <a:pt x="1095" y="827"/>
                </a:moveTo>
                <a:cubicBezTo>
                  <a:pt x="1097" y="819"/>
                  <a:pt x="1099" y="811"/>
                  <a:pt x="1101" y="804"/>
                </a:cubicBezTo>
                <a:cubicBezTo>
                  <a:pt x="1107" y="805"/>
                  <a:pt x="1112" y="806"/>
                  <a:pt x="1118" y="806"/>
                </a:cubicBezTo>
                <a:cubicBezTo>
                  <a:pt x="1116" y="814"/>
                  <a:pt x="1113" y="822"/>
                  <a:pt x="1111" y="830"/>
                </a:cubicBezTo>
                <a:cubicBezTo>
                  <a:pt x="1106" y="829"/>
                  <a:pt x="1100" y="828"/>
                  <a:pt x="1095" y="827"/>
                </a:cubicBezTo>
                <a:close/>
                <a:moveTo>
                  <a:pt x="1119" y="807"/>
                </a:moveTo>
                <a:cubicBezTo>
                  <a:pt x="1123" y="807"/>
                  <a:pt x="1127" y="808"/>
                  <a:pt x="1132" y="809"/>
                </a:cubicBezTo>
                <a:cubicBezTo>
                  <a:pt x="1133" y="809"/>
                  <a:pt x="1134" y="809"/>
                  <a:pt x="1135" y="809"/>
                </a:cubicBezTo>
                <a:cubicBezTo>
                  <a:pt x="1132" y="817"/>
                  <a:pt x="1129" y="825"/>
                  <a:pt x="1127" y="833"/>
                </a:cubicBezTo>
                <a:cubicBezTo>
                  <a:pt x="1122" y="832"/>
                  <a:pt x="1117" y="831"/>
                  <a:pt x="1112" y="830"/>
                </a:cubicBezTo>
                <a:cubicBezTo>
                  <a:pt x="1114" y="822"/>
                  <a:pt x="1116" y="814"/>
                  <a:pt x="1119" y="807"/>
                </a:cubicBezTo>
                <a:close/>
                <a:moveTo>
                  <a:pt x="1135" y="809"/>
                </a:moveTo>
                <a:cubicBezTo>
                  <a:pt x="1140" y="810"/>
                  <a:pt x="1145" y="812"/>
                  <a:pt x="1150" y="814"/>
                </a:cubicBezTo>
                <a:cubicBezTo>
                  <a:pt x="1147" y="821"/>
                  <a:pt x="1144" y="829"/>
                  <a:pt x="1142" y="836"/>
                </a:cubicBezTo>
                <a:cubicBezTo>
                  <a:pt x="1137" y="835"/>
                  <a:pt x="1133" y="834"/>
                  <a:pt x="1127" y="833"/>
                </a:cubicBezTo>
                <a:cubicBezTo>
                  <a:pt x="1130" y="825"/>
                  <a:pt x="1133" y="817"/>
                  <a:pt x="1135" y="809"/>
                </a:cubicBezTo>
                <a:close/>
                <a:moveTo>
                  <a:pt x="1150" y="814"/>
                </a:moveTo>
                <a:cubicBezTo>
                  <a:pt x="1153" y="815"/>
                  <a:pt x="1155" y="816"/>
                  <a:pt x="1158" y="817"/>
                </a:cubicBezTo>
                <a:cubicBezTo>
                  <a:pt x="1159" y="818"/>
                  <a:pt x="1161" y="819"/>
                  <a:pt x="1163" y="820"/>
                </a:cubicBezTo>
                <a:cubicBezTo>
                  <a:pt x="1162" y="821"/>
                  <a:pt x="1162" y="822"/>
                  <a:pt x="1161" y="824"/>
                </a:cubicBezTo>
                <a:cubicBezTo>
                  <a:pt x="1159" y="829"/>
                  <a:pt x="1157" y="835"/>
                  <a:pt x="1154" y="841"/>
                </a:cubicBezTo>
                <a:cubicBezTo>
                  <a:pt x="1154" y="841"/>
                  <a:pt x="1154" y="841"/>
                  <a:pt x="1154" y="841"/>
                </a:cubicBezTo>
                <a:cubicBezTo>
                  <a:pt x="1150" y="839"/>
                  <a:pt x="1146" y="838"/>
                  <a:pt x="1142" y="836"/>
                </a:cubicBezTo>
                <a:cubicBezTo>
                  <a:pt x="1145" y="829"/>
                  <a:pt x="1148" y="821"/>
                  <a:pt x="1150" y="814"/>
                </a:cubicBezTo>
                <a:close/>
                <a:moveTo>
                  <a:pt x="1158" y="817"/>
                </a:moveTo>
                <a:cubicBezTo>
                  <a:pt x="1155" y="815"/>
                  <a:pt x="1153" y="814"/>
                  <a:pt x="1150" y="813"/>
                </a:cubicBezTo>
                <a:cubicBezTo>
                  <a:pt x="1153" y="806"/>
                  <a:pt x="1156" y="798"/>
                  <a:pt x="1158" y="790"/>
                </a:cubicBezTo>
                <a:cubicBezTo>
                  <a:pt x="1159" y="791"/>
                  <a:pt x="1160" y="791"/>
                  <a:pt x="1161" y="792"/>
                </a:cubicBezTo>
                <a:cubicBezTo>
                  <a:pt x="1165" y="793"/>
                  <a:pt x="1168" y="795"/>
                  <a:pt x="1172" y="797"/>
                </a:cubicBezTo>
                <a:cubicBezTo>
                  <a:pt x="1169" y="804"/>
                  <a:pt x="1166" y="812"/>
                  <a:pt x="1163" y="819"/>
                </a:cubicBezTo>
                <a:cubicBezTo>
                  <a:pt x="1161" y="818"/>
                  <a:pt x="1160" y="817"/>
                  <a:pt x="1158" y="817"/>
                </a:cubicBezTo>
                <a:close/>
                <a:moveTo>
                  <a:pt x="1158" y="790"/>
                </a:moveTo>
                <a:cubicBezTo>
                  <a:pt x="1152" y="787"/>
                  <a:pt x="1147" y="786"/>
                  <a:pt x="1143" y="785"/>
                </a:cubicBezTo>
                <a:cubicBezTo>
                  <a:pt x="1145" y="777"/>
                  <a:pt x="1148" y="769"/>
                  <a:pt x="1150" y="761"/>
                </a:cubicBezTo>
                <a:cubicBezTo>
                  <a:pt x="1155" y="762"/>
                  <a:pt x="1161" y="764"/>
                  <a:pt x="1166" y="767"/>
                </a:cubicBezTo>
                <a:cubicBezTo>
                  <a:pt x="1163" y="774"/>
                  <a:pt x="1161" y="782"/>
                  <a:pt x="1158" y="790"/>
                </a:cubicBezTo>
                <a:close/>
                <a:moveTo>
                  <a:pt x="1150" y="761"/>
                </a:moveTo>
                <a:cubicBezTo>
                  <a:pt x="1146" y="760"/>
                  <a:pt x="1143" y="759"/>
                  <a:pt x="1139" y="759"/>
                </a:cubicBezTo>
                <a:cubicBezTo>
                  <a:pt x="1137" y="759"/>
                  <a:pt x="1135" y="758"/>
                  <a:pt x="1132" y="758"/>
                </a:cubicBezTo>
                <a:cubicBezTo>
                  <a:pt x="1134" y="750"/>
                  <a:pt x="1137" y="742"/>
                  <a:pt x="1139" y="734"/>
                </a:cubicBezTo>
                <a:cubicBezTo>
                  <a:pt x="1140" y="734"/>
                  <a:pt x="1142" y="735"/>
                  <a:pt x="1143" y="735"/>
                </a:cubicBezTo>
                <a:cubicBezTo>
                  <a:pt x="1147" y="735"/>
                  <a:pt x="1152" y="736"/>
                  <a:pt x="1157" y="737"/>
                </a:cubicBezTo>
                <a:cubicBezTo>
                  <a:pt x="1154" y="745"/>
                  <a:pt x="1152" y="753"/>
                  <a:pt x="1150" y="761"/>
                </a:cubicBezTo>
                <a:close/>
                <a:moveTo>
                  <a:pt x="1138" y="734"/>
                </a:moveTo>
                <a:cubicBezTo>
                  <a:pt x="1132" y="733"/>
                  <a:pt x="1126" y="732"/>
                  <a:pt x="1119" y="731"/>
                </a:cubicBezTo>
                <a:cubicBezTo>
                  <a:pt x="1138" y="651"/>
                  <a:pt x="1150" y="581"/>
                  <a:pt x="1154" y="523"/>
                </a:cubicBezTo>
                <a:cubicBezTo>
                  <a:pt x="1158" y="461"/>
                  <a:pt x="1155" y="411"/>
                  <a:pt x="1142" y="372"/>
                </a:cubicBezTo>
                <a:cubicBezTo>
                  <a:pt x="1152" y="366"/>
                  <a:pt x="1160" y="360"/>
                  <a:pt x="1167" y="354"/>
                </a:cubicBezTo>
                <a:cubicBezTo>
                  <a:pt x="1193" y="431"/>
                  <a:pt x="1184" y="559"/>
                  <a:pt x="1138" y="734"/>
                </a:cubicBezTo>
                <a:close/>
                <a:moveTo>
                  <a:pt x="1166" y="349"/>
                </a:moveTo>
                <a:cubicBezTo>
                  <a:pt x="1170" y="346"/>
                  <a:pt x="1175" y="344"/>
                  <a:pt x="1180" y="341"/>
                </a:cubicBezTo>
                <a:cubicBezTo>
                  <a:pt x="1176" y="345"/>
                  <a:pt x="1172" y="349"/>
                  <a:pt x="1168" y="352"/>
                </a:cubicBezTo>
                <a:cubicBezTo>
                  <a:pt x="1167" y="353"/>
                  <a:pt x="1167" y="353"/>
                  <a:pt x="1167" y="353"/>
                </a:cubicBezTo>
                <a:cubicBezTo>
                  <a:pt x="1167" y="351"/>
                  <a:pt x="1166" y="350"/>
                  <a:pt x="1166" y="349"/>
                </a:cubicBezTo>
                <a:close/>
                <a:moveTo>
                  <a:pt x="1181" y="340"/>
                </a:moveTo>
                <a:cubicBezTo>
                  <a:pt x="1185" y="338"/>
                  <a:pt x="1188" y="336"/>
                  <a:pt x="1192" y="334"/>
                </a:cubicBezTo>
                <a:cubicBezTo>
                  <a:pt x="1192" y="335"/>
                  <a:pt x="1192" y="335"/>
                  <a:pt x="1192" y="335"/>
                </a:cubicBezTo>
                <a:cubicBezTo>
                  <a:pt x="1186" y="341"/>
                  <a:pt x="1179" y="346"/>
                  <a:pt x="1171" y="351"/>
                </a:cubicBezTo>
                <a:cubicBezTo>
                  <a:pt x="1174" y="347"/>
                  <a:pt x="1178" y="344"/>
                  <a:pt x="1181" y="340"/>
                </a:cubicBezTo>
                <a:close/>
                <a:moveTo>
                  <a:pt x="1182" y="339"/>
                </a:moveTo>
                <a:cubicBezTo>
                  <a:pt x="1185" y="336"/>
                  <a:pt x="1187" y="333"/>
                  <a:pt x="1190" y="330"/>
                </a:cubicBezTo>
                <a:cubicBezTo>
                  <a:pt x="1190" y="331"/>
                  <a:pt x="1191" y="332"/>
                  <a:pt x="1191" y="334"/>
                </a:cubicBezTo>
                <a:cubicBezTo>
                  <a:pt x="1188" y="336"/>
                  <a:pt x="1185" y="337"/>
                  <a:pt x="1182" y="339"/>
                </a:cubicBezTo>
                <a:close/>
                <a:moveTo>
                  <a:pt x="1187" y="321"/>
                </a:moveTo>
                <a:cubicBezTo>
                  <a:pt x="1187" y="321"/>
                  <a:pt x="1187" y="321"/>
                  <a:pt x="1187" y="321"/>
                </a:cubicBezTo>
                <a:cubicBezTo>
                  <a:pt x="1190" y="320"/>
                  <a:pt x="1194" y="318"/>
                  <a:pt x="1197" y="317"/>
                </a:cubicBezTo>
                <a:cubicBezTo>
                  <a:pt x="1195" y="321"/>
                  <a:pt x="1193" y="324"/>
                  <a:pt x="1190" y="328"/>
                </a:cubicBezTo>
                <a:cubicBezTo>
                  <a:pt x="1190" y="328"/>
                  <a:pt x="1190" y="328"/>
                  <a:pt x="1190" y="328"/>
                </a:cubicBezTo>
                <a:cubicBezTo>
                  <a:pt x="1189" y="326"/>
                  <a:pt x="1188" y="323"/>
                  <a:pt x="1187" y="321"/>
                </a:cubicBezTo>
                <a:close/>
                <a:moveTo>
                  <a:pt x="1198" y="316"/>
                </a:moveTo>
                <a:cubicBezTo>
                  <a:pt x="1203" y="314"/>
                  <a:pt x="1209" y="312"/>
                  <a:pt x="1214" y="309"/>
                </a:cubicBezTo>
                <a:cubicBezTo>
                  <a:pt x="1214" y="310"/>
                  <a:pt x="1215" y="312"/>
                  <a:pt x="1215" y="313"/>
                </a:cubicBezTo>
                <a:cubicBezTo>
                  <a:pt x="1214" y="314"/>
                  <a:pt x="1213" y="316"/>
                  <a:pt x="1211" y="317"/>
                </a:cubicBezTo>
                <a:cubicBezTo>
                  <a:pt x="1205" y="321"/>
                  <a:pt x="1198" y="324"/>
                  <a:pt x="1191" y="328"/>
                </a:cubicBezTo>
                <a:cubicBezTo>
                  <a:pt x="1194" y="324"/>
                  <a:pt x="1196" y="320"/>
                  <a:pt x="1198" y="316"/>
                </a:cubicBezTo>
                <a:close/>
                <a:moveTo>
                  <a:pt x="1198" y="316"/>
                </a:moveTo>
                <a:cubicBezTo>
                  <a:pt x="1200" y="312"/>
                  <a:pt x="1202" y="308"/>
                  <a:pt x="1203" y="304"/>
                </a:cubicBezTo>
                <a:cubicBezTo>
                  <a:pt x="1203" y="304"/>
                  <a:pt x="1203" y="304"/>
                  <a:pt x="1203" y="304"/>
                </a:cubicBezTo>
                <a:cubicBezTo>
                  <a:pt x="1205" y="303"/>
                  <a:pt x="1207" y="302"/>
                  <a:pt x="1210" y="301"/>
                </a:cubicBezTo>
                <a:cubicBezTo>
                  <a:pt x="1211" y="304"/>
                  <a:pt x="1212" y="306"/>
                  <a:pt x="1213" y="309"/>
                </a:cubicBezTo>
                <a:cubicBezTo>
                  <a:pt x="1209" y="311"/>
                  <a:pt x="1203" y="313"/>
                  <a:pt x="1198" y="316"/>
                </a:cubicBezTo>
                <a:close/>
                <a:moveTo>
                  <a:pt x="1205" y="293"/>
                </a:moveTo>
                <a:cubicBezTo>
                  <a:pt x="1205" y="292"/>
                  <a:pt x="1205" y="292"/>
                  <a:pt x="1205" y="292"/>
                </a:cubicBezTo>
                <a:cubicBezTo>
                  <a:pt x="1215" y="288"/>
                  <a:pt x="1223" y="285"/>
                  <a:pt x="1231" y="282"/>
                </a:cubicBezTo>
                <a:cubicBezTo>
                  <a:pt x="1230" y="286"/>
                  <a:pt x="1229" y="290"/>
                  <a:pt x="1227" y="293"/>
                </a:cubicBezTo>
                <a:cubicBezTo>
                  <a:pt x="1222" y="296"/>
                  <a:pt x="1216" y="298"/>
                  <a:pt x="1210" y="301"/>
                </a:cubicBezTo>
                <a:cubicBezTo>
                  <a:pt x="1208" y="298"/>
                  <a:pt x="1207" y="295"/>
                  <a:pt x="1205" y="293"/>
                </a:cubicBezTo>
                <a:close/>
                <a:moveTo>
                  <a:pt x="1205" y="291"/>
                </a:moveTo>
                <a:cubicBezTo>
                  <a:pt x="1206" y="287"/>
                  <a:pt x="1206" y="283"/>
                  <a:pt x="1206" y="278"/>
                </a:cubicBezTo>
                <a:cubicBezTo>
                  <a:pt x="1213" y="276"/>
                  <a:pt x="1220" y="274"/>
                  <a:pt x="1226" y="271"/>
                </a:cubicBezTo>
                <a:cubicBezTo>
                  <a:pt x="1228" y="274"/>
                  <a:pt x="1230" y="277"/>
                  <a:pt x="1232" y="280"/>
                </a:cubicBezTo>
                <a:cubicBezTo>
                  <a:pt x="1232" y="280"/>
                  <a:pt x="1232" y="281"/>
                  <a:pt x="1232" y="281"/>
                </a:cubicBezTo>
                <a:cubicBezTo>
                  <a:pt x="1223" y="284"/>
                  <a:pt x="1215" y="288"/>
                  <a:pt x="1205" y="291"/>
                </a:cubicBezTo>
                <a:close/>
                <a:moveTo>
                  <a:pt x="1227" y="271"/>
                </a:moveTo>
                <a:cubicBezTo>
                  <a:pt x="1229" y="270"/>
                  <a:pt x="1231" y="270"/>
                  <a:pt x="1234" y="269"/>
                </a:cubicBezTo>
                <a:cubicBezTo>
                  <a:pt x="1233" y="272"/>
                  <a:pt x="1233" y="276"/>
                  <a:pt x="1232" y="279"/>
                </a:cubicBezTo>
                <a:cubicBezTo>
                  <a:pt x="1230" y="276"/>
                  <a:pt x="1229" y="274"/>
                  <a:pt x="1227" y="271"/>
                </a:cubicBezTo>
                <a:close/>
                <a:moveTo>
                  <a:pt x="1227" y="271"/>
                </a:moveTo>
                <a:cubicBezTo>
                  <a:pt x="1224" y="267"/>
                  <a:pt x="1221" y="264"/>
                  <a:pt x="1219" y="261"/>
                </a:cubicBezTo>
                <a:cubicBezTo>
                  <a:pt x="1224" y="259"/>
                  <a:pt x="1229" y="258"/>
                  <a:pt x="1234" y="256"/>
                </a:cubicBezTo>
                <a:cubicBezTo>
                  <a:pt x="1234" y="260"/>
                  <a:pt x="1234" y="264"/>
                  <a:pt x="1234" y="268"/>
                </a:cubicBezTo>
                <a:cubicBezTo>
                  <a:pt x="1231" y="269"/>
                  <a:pt x="1229" y="270"/>
                  <a:pt x="1227" y="271"/>
                </a:cubicBezTo>
                <a:close/>
                <a:moveTo>
                  <a:pt x="1233" y="248"/>
                </a:moveTo>
                <a:cubicBezTo>
                  <a:pt x="1236" y="247"/>
                  <a:pt x="1240" y="246"/>
                  <a:pt x="1243" y="245"/>
                </a:cubicBezTo>
                <a:cubicBezTo>
                  <a:pt x="1245" y="247"/>
                  <a:pt x="1246" y="249"/>
                  <a:pt x="1248" y="251"/>
                </a:cubicBezTo>
                <a:cubicBezTo>
                  <a:pt x="1243" y="252"/>
                  <a:pt x="1239" y="254"/>
                  <a:pt x="1234" y="255"/>
                </a:cubicBezTo>
                <a:cubicBezTo>
                  <a:pt x="1234" y="253"/>
                  <a:pt x="1233" y="251"/>
                  <a:pt x="1233" y="248"/>
                </a:cubicBezTo>
                <a:close/>
                <a:moveTo>
                  <a:pt x="1234" y="256"/>
                </a:moveTo>
                <a:cubicBezTo>
                  <a:pt x="1229" y="257"/>
                  <a:pt x="1224" y="259"/>
                  <a:pt x="1218" y="260"/>
                </a:cubicBezTo>
                <a:cubicBezTo>
                  <a:pt x="1216" y="258"/>
                  <a:pt x="1214" y="256"/>
                  <a:pt x="1212" y="254"/>
                </a:cubicBezTo>
                <a:cubicBezTo>
                  <a:pt x="1219" y="252"/>
                  <a:pt x="1226" y="250"/>
                  <a:pt x="1233" y="248"/>
                </a:cubicBezTo>
                <a:cubicBezTo>
                  <a:pt x="1233" y="251"/>
                  <a:pt x="1233" y="253"/>
                  <a:pt x="1234" y="256"/>
                </a:cubicBezTo>
                <a:close/>
                <a:moveTo>
                  <a:pt x="1218" y="261"/>
                </a:moveTo>
                <a:cubicBezTo>
                  <a:pt x="1213" y="262"/>
                  <a:pt x="1209" y="264"/>
                  <a:pt x="1204" y="265"/>
                </a:cubicBezTo>
                <a:cubicBezTo>
                  <a:pt x="1203" y="263"/>
                  <a:pt x="1203" y="260"/>
                  <a:pt x="1202" y="258"/>
                </a:cubicBezTo>
                <a:cubicBezTo>
                  <a:pt x="1212" y="255"/>
                  <a:pt x="1212" y="255"/>
                  <a:pt x="1212" y="255"/>
                </a:cubicBezTo>
                <a:cubicBezTo>
                  <a:pt x="1214" y="257"/>
                  <a:pt x="1216" y="259"/>
                  <a:pt x="1218" y="261"/>
                </a:cubicBezTo>
                <a:close/>
                <a:moveTo>
                  <a:pt x="1202" y="257"/>
                </a:moveTo>
                <a:cubicBezTo>
                  <a:pt x="1201" y="253"/>
                  <a:pt x="1199" y="248"/>
                  <a:pt x="1197" y="243"/>
                </a:cubicBezTo>
                <a:cubicBezTo>
                  <a:pt x="1198" y="243"/>
                  <a:pt x="1198" y="243"/>
                  <a:pt x="1198" y="243"/>
                </a:cubicBezTo>
                <a:cubicBezTo>
                  <a:pt x="1203" y="246"/>
                  <a:pt x="1207" y="250"/>
                  <a:pt x="1212" y="254"/>
                </a:cubicBezTo>
                <a:lnTo>
                  <a:pt x="1202" y="257"/>
                </a:lnTo>
                <a:close/>
                <a:moveTo>
                  <a:pt x="1202" y="257"/>
                </a:moveTo>
                <a:cubicBezTo>
                  <a:pt x="1195" y="259"/>
                  <a:pt x="1188" y="261"/>
                  <a:pt x="1181" y="264"/>
                </a:cubicBezTo>
                <a:cubicBezTo>
                  <a:pt x="1176" y="259"/>
                  <a:pt x="1171" y="256"/>
                  <a:pt x="1166" y="252"/>
                </a:cubicBezTo>
                <a:cubicBezTo>
                  <a:pt x="1175" y="249"/>
                  <a:pt x="1185" y="246"/>
                  <a:pt x="1196" y="243"/>
                </a:cubicBezTo>
                <a:cubicBezTo>
                  <a:pt x="1198" y="248"/>
                  <a:pt x="1200" y="253"/>
                  <a:pt x="1202" y="257"/>
                </a:cubicBezTo>
                <a:close/>
                <a:moveTo>
                  <a:pt x="1165" y="252"/>
                </a:moveTo>
                <a:cubicBezTo>
                  <a:pt x="1165" y="252"/>
                  <a:pt x="1164" y="252"/>
                  <a:pt x="1164" y="251"/>
                </a:cubicBezTo>
                <a:cubicBezTo>
                  <a:pt x="1162" y="247"/>
                  <a:pt x="1160" y="243"/>
                  <a:pt x="1158" y="238"/>
                </a:cubicBezTo>
                <a:cubicBezTo>
                  <a:pt x="1165" y="236"/>
                  <a:pt x="1172" y="234"/>
                  <a:pt x="1180" y="232"/>
                </a:cubicBezTo>
                <a:cubicBezTo>
                  <a:pt x="1185" y="234"/>
                  <a:pt x="1190" y="238"/>
                  <a:pt x="1195" y="241"/>
                </a:cubicBezTo>
                <a:cubicBezTo>
                  <a:pt x="1196" y="242"/>
                  <a:pt x="1196" y="242"/>
                  <a:pt x="1196" y="243"/>
                </a:cubicBezTo>
                <a:cubicBezTo>
                  <a:pt x="1185" y="246"/>
                  <a:pt x="1174" y="249"/>
                  <a:pt x="1165" y="252"/>
                </a:cubicBezTo>
                <a:close/>
                <a:moveTo>
                  <a:pt x="1163" y="251"/>
                </a:moveTo>
                <a:cubicBezTo>
                  <a:pt x="1158" y="248"/>
                  <a:pt x="1152" y="245"/>
                  <a:pt x="1146" y="242"/>
                </a:cubicBezTo>
                <a:cubicBezTo>
                  <a:pt x="1149" y="241"/>
                  <a:pt x="1153" y="240"/>
                  <a:pt x="1157" y="239"/>
                </a:cubicBezTo>
                <a:cubicBezTo>
                  <a:pt x="1159" y="243"/>
                  <a:pt x="1161" y="247"/>
                  <a:pt x="1163" y="251"/>
                </a:cubicBezTo>
                <a:close/>
                <a:moveTo>
                  <a:pt x="1145" y="242"/>
                </a:moveTo>
                <a:cubicBezTo>
                  <a:pt x="1137" y="239"/>
                  <a:pt x="1129" y="236"/>
                  <a:pt x="1121" y="234"/>
                </a:cubicBezTo>
                <a:cubicBezTo>
                  <a:pt x="1130" y="231"/>
                  <a:pt x="1140" y="228"/>
                  <a:pt x="1151" y="224"/>
                </a:cubicBezTo>
                <a:cubicBezTo>
                  <a:pt x="1153" y="229"/>
                  <a:pt x="1155" y="233"/>
                  <a:pt x="1157" y="238"/>
                </a:cubicBezTo>
                <a:cubicBezTo>
                  <a:pt x="1153" y="239"/>
                  <a:pt x="1149" y="241"/>
                  <a:pt x="1145" y="242"/>
                </a:cubicBezTo>
                <a:close/>
                <a:moveTo>
                  <a:pt x="1144" y="242"/>
                </a:moveTo>
                <a:cubicBezTo>
                  <a:pt x="1136" y="245"/>
                  <a:pt x="1129" y="247"/>
                  <a:pt x="1121" y="250"/>
                </a:cubicBezTo>
                <a:cubicBezTo>
                  <a:pt x="1119" y="245"/>
                  <a:pt x="1116" y="241"/>
                  <a:pt x="1114" y="237"/>
                </a:cubicBezTo>
                <a:cubicBezTo>
                  <a:pt x="1116" y="236"/>
                  <a:pt x="1118" y="235"/>
                  <a:pt x="1120" y="235"/>
                </a:cubicBezTo>
                <a:cubicBezTo>
                  <a:pt x="1128" y="237"/>
                  <a:pt x="1137" y="239"/>
                  <a:pt x="1144" y="242"/>
                </a:cubicBezTo>
                <a:close/>
                <a:moveTo>
                  <a:pt x="1113" y="236"/>
                </a:moveTo>
                <a:cubicBezTo>
                  <a:pt x="1113" y="235"/>
                  <a:pt x="1112" y="234"/>
                  <a:pt x="1112" y="233"/>
                </a:cubicBezTo>
                <a:cubicBezTo>
                  <a:pt x="1114" y="234"/>
                  <a:pt x="1116" y="234"/>
                  <a:pt x="1119" y="235"/>
                </a:cubicBezTo>
                <a:cubicBezTo>
                  <a:pt x="1117" y="235"/>
                  <a:pt x="1115" y="236"/>
                  <a:pt x="1113" y="236"/>
                </a:cubicBezTo>
                <a:close/>
                <a:moveTo>
                  <a:pt x="1113" y="237"/>
                </a:moveTo>
                <a:cubicBezTo>
                  <a:pt x="1103" y="240"/>
                  <a:pt x="1093" y="244"/>
                  <a:pt x="1084" y="247"/>
                </a:cubicBezTo>
                <a:cubicBezTo>
                  <a:pt x="1083" y="247"/>
                  <a:pt x="1082" y="247"/>
                  <a:pt x="1082" y="247"/>
                </a:cubicBezTo>
                <a:cubicBezTo>
                  <a:pt x="1080" y="243"/>
                  <a:pt x="1078" y="240"/>
                  <a:pt x="1076" y="236"/>
                </a:cubicBezTo>
                <a:cubicBezTo>
                  <a:pt x="1080" y="234"/>
                  <a:pt x="1085" y="233"/>
                  <a:pt x="1089" y="231"/>
                </a:cubicBezTo>
                <a:cubicBezTo>
                  <a:pt x="1097" y="231"/>
                  <a:pt x="1104" y="232"/>
                  <a:pt x="1111" y="233"/>
                </a:cubicBezTo>
                <a:cubicBezTo>
                  <a:pt x="1112" y="234"/>
                  <a:pt x="1112" y="235"/>
                  <a:pt x="1113" y="237"/>
                </a:cubicBezTo>
                <a:close/>
                <a:moveTo>
                  <a:pt x="1111" y="233"/>
                </a:moveTo>
                <a:cubicBezTo>
                  <a:pt x="1104" y="232"/>
                  <a:pt x="1097" y="231"/>
                  <a:pt x="1090" y="230"/>
                </a:cubicBezTo>
                <a:cubicBezTo>
                  <a:pt x="1095" y="228"/>
                  <a:pt x="1101" y="226"/>
                  <a:pt x="1106" y="224"/>
                </a:cubicBezTo>
                <a:cubicBezTo>
                  <a:pt x="1107" y="227"/>
                  <a:pt x="1109" y="230"/>
                  <a:pt x="1111" y="233"/>
                </a:cubicBezTo>
                <a:close/>
                <a:moveTo>
                  <a:pt x="1102" y="215"/>
                </a:moveTo>
                <a:cubicBezTo>
                  <a:pt x="1110" y="215"/>
                  <a:pt x="1118" y="216"/>
                  <a:pt x="1126" y="217"/>
                </a:cubicBezTo>
                <a:cubicBezTo>
                  <a:pt x="1119" y="219"/>
                  <a:pt x="1113" y="221"/>
                  <a:pt x="1106" y="224"/>
                </a:cubicBezTo>
                <a:cubicBezTo>
                  <a:pt x="1105" y="221"/>
                  <a:pt x="1103" y="218"/>
                  <a:pt x="1102" y="215"/>
                </a:cubicBezTo>
                <a:close/>
                <a:moveTo>
                  <a:pt x="1101" y="215"/>
                </a:moveTo>
                <a:cubicBezTo>
                  <a:pt x="1101" y="214"/>
                  <a:pt x="1100" y="213"/>
                  <a:pt x="1100" y="212"/>
                </a:cubicBezTo>
                <a:cubicBezTo>
                  <a:pt x="1110" y="208"/>
                  <a:pt x="1120" y="203"/>
                  <a:pt x="1131" y="200"/>
                </a:cubicBezTo>
                <a:cubicBezTo>
                  <a:pt x="1134" y="200"/>
                  <a:pt x="1137" y="200"/>
                  <a:pt x="1141" y="200"/>
                </a:cubicBezTo>
                <a:cubicBezTo>
                  <a:pt x="1142" y="203"/>
                  <a:pt x="1143" y="207"/>
                  <a:pt x="1145" y="210"/>
                </a:cubicBezTo>
                <a:cubicBezTo>
                  <a:pt x="1139" y="212"/>
                  <a:pt x="1133" y="214"/>
                  <a:pt x="1127" y="216"/>
                </a:cubicBezTo>
                <a:cubicBezTo>
                  <a:pt x="1119" y="215"/>
                  <a:pt x="1110" y="215"/>
                  <a:pt x="1101" y="215"/>
                </a:cubicBezTo>
                <a:close/>
                <a:moveTo>
                  <a:pt x="1100" y="211"/>
                </a:moveTo>
                <a:cubicBezTo>
                  <a:pt x="1098" y="208"/>
                  <a:pt x="1096" y="204"/>
                  <a:pt x="1094" y="200"/>
                </a:cubicBezTo>
                <a:cubicBezTo>
                  <a:pt x="1103" y="200"/>
                  <a:pt x="1112" y="199"/>
                  <a:pt x="1120" y="199"/>
                </a:cubicBezTo>
                <a:cubicBezTo>
                  <a:pt x="1123" y="199"/>
                  <a:pt x="1127" y="199"/>
                  <a:pt x="1130" y="199"/>
                </a:cubicBezTo>
                <a:cubicBezTo>
                  <a:pt x="1119" y="203"/>
                  <a:pt x="1109" y="207"/>
                  <a:pt x="1100" y="211"/>
                </a:cubicBezTo>
                <a:close/>
                <a:moveTo>
                  <a:pt x="1065" y="212"/>
                </a:moveTo>
                <a:cubicBezTo>
                  <a:pt x="1064" y="209"/>
                  <a:pt x="1063" y="207"/>
                  <a:pt x="1062" y="205"/>
                </a:cubicBezTo>
                <a:cubicBezTo>
                  <a:pt x="1070" y="203"/>
                  <a:pt x="1079" y="202"/>
                  <a:pt x="1087" y="201"/>
                </a:cubicBezTo>
                <a:cubicBezTo>
                  <a:pt x="1079" y="205"/>
                  <a:pt x="1072" y="208"/>
                  <a:pt x="1065" y="212"/>
                </a:cubicBezTo>
                <a:close/>
                <a:moveTo>
                  <a:pt x="1066" y="216"/>
                </a:moveTo>
                <a:cubicBezTo>
                  <a:pt x="1062" y="217"/>
                  <a:pt x="1058" y="217"/>
                  <a:pt x="1054" y="218"/>
                </a:cubicBezTo>
                <a:cubicBezTo>
                  <a:pt x="1058" y="216"/>
                  <a:pt x="1061" y="214"/>
                  <a:pt x="1064" y="213"/>
                </a:cubicBezTo>
                <a:cubicBezTo>
                  <a:pt x="1065" y="214"/>
                  <a:pt x="1065" y="215"/>
                  <a:pt x="1066" y="216"/>
                </a:cubicBezTo>
                <a:close/>
                <a:moveTo>
                  <a:pt x="1066" y="217"/>
                </a:moveTo>
                <a:cubicBezTo>
                  <a:pt x="1067" y="219"/>
                  <a:pt x="1068" y="222"/>
                  <a:pt x="1070" y="224"/>
                </a:cubicBezTo>
                <a:cubicBezTo>
                  <a:pt x="1065" y="226"/>
                  <a:pt x="1060" y="229"/>
                  <a:pt x="1055" y="231"/>
                </a:cubicBezTo>
                <a:cubicBezTo>
                  <a:pt x="1050" y="231"/>
                  <a:pt x="1044" y="232"/>
                  <a:pt x="1039" y="233"/>
                </a:cubicBezTo>
                <a:cubicBezTo>
                  <a:pt x="1038" y="231"/>
                  <a:pt x="1037" y="230"/>
                  <a:pt x="1037" y="228"/>
                </a:cubicBezTo>
                <a:cubicBezTo>
                  <a:pt x="1042" y="225"/>
                  <a:pt x="1047" y="222"/>
                  <a:pt x="1053" y="219"/>
                </a:cubicBezTo>
                <a:cubicBezTo>
                  <a:pt x="1057" y="218"/>
                  <a:pt x="1062" y="217"/>
                  <a:pt x="1066" y="217"/>
                </a:cubicBezTo>
                <a:close/>
                <a:moveTo>
                  <a:pt x="1037" y="227"/>
                </a:moveTo>
                <a:cubicBezTo>
                  <a:pt x="1036" y="226"/>
                  <a:pt x="1035" y="224"/>
                  <a:pt x="1034" y="222"/>
                </a:cubicBezTo>
                <a:cubicBezTo>
                  <a:pt x="1040" y="221"/>
                  <a:pt x="1046" y="220"/>
                  <a:pt x="1052" y="219"/>
                </a:cubicBezTo>
                <a:cubicBezTo>
                  <a:pt x="1046" y="222"/>
                  <a:pt x="1041" y="225"/>
                  <a:pt x="1037" y="227"/>
                </a:cubicBezTo>
                <a:close/>
                <a:moveTo>
                  <a:pt x="1038" y="233"/>
                </a:moveTo>
                <a:cubicBezTo>
                  <a:pt x="1034" y="233"/>
                  <a:pt x="1030" y="234"/>
                  <a:pt x="1026" y="235"/>
                </a:cubicBezTo>
                <a:cubicBezTo>
                  <a:pt x="1029" y="233"/>
                  <a:pt x="1033" y="230"/>
                  <a:pt x="1036" y="228"/>
                </a:cubicBezTo>
                <a:cubicBezTo>
                  <a:pt x="1037" y="230"/>
                  <a:pt x="1038" y="231"/>
                  <a:pt x="1038" y="233"/>
                </a:cubicBezTo>
                <a:close/>
                <a:moveTo>
                  <a:pt x="1038" y="233"/>
                </a:moveTo>
                <a:cubicBezTo>
                  <a:pt x="1039" y="235"/>
                  <a:pt x="1040" y="237"/>
                  <a:pt x="1041" y="239"/>
                </a:cubicBezTo>
                <a:cubicBezTo>
                  <a:pt x="1035" y="241"/>
                  <a:pt x="1030" y="244"/>
                  <a:pt x="1025" y="247"/>
                </a:cubicBezTo>
                <a:cubicBezTo>
                  <a:pt x="1020" y="248"/>
                  <a:pt x="1016" y="248"/>
                  <a:pt x="1011" y="249"/>
                </a:cubicBezTo>
                <a:cubicBezTo>
                  <a:pt x="1010" y="248"/>
                  <a:pt x="1010" y="247"/>
                  <a:pt x="1009" y="246"/>
                </a:cubicBezTo>
                <a:cubicBezTo>
                  <a:pt x="1014" y="243"/>
                  <a:pt x="1020" y="239"/>
                  <a:pt x="1025" y="235"/>
                </a:cubicBezTo>
                <a:cubicBezTo>
                  <a:pt x="1029" y="235"/>
                  <a:pt x="1034" y="234"/>
                  <a:pt x="1038" y="233"/>
                </a:cubicBezTo>
                <a:close/>
                <a:moveTo>
                  <a:pt x="1009" y="246"/>
                </a:moveTo>
                <a:cubicBezTo>
                  <a:pt x="1009" y="243"/>
                  <a:pt x="1008" y="241"/>
                  <a:pt x="1007" y="239"/>
                </a:cubicBezTo>
                <a:cubicBezTo>
                  <a:pt x="1013" y="238"/>
                  <a:pt x="1018" y="237"/>
                  <a:pt x="1024" y="236"/>
                </a:cubicBezTo>
                <a:cubicBezTo>
                  <a:pt x="1019" y="239"/>
                  <a:pt x="1014" y="242"/>
                  <a:pt x="1009" y="246"/>
                </a:cubicBezTo>
                <a:close/>
                <a:moveTo>
                  <a:pt x="1010" y="249"/>
                </a:moveTo>
                <a:cubicBezTo>
                  <a:pt x="1008" y="250"/>
                  <a:pt x="1006" y="250"/>
                  <a:pt x="1004" y="250"/>
                </a:cubicBezTo>
                <a:cubicBezTo>
                  <a:pt x="1006" y="249"/>
                  <a:pt x="1007" y="248"/>
                  <a:pt x="1009" y="247"/>
                </a:cubicBezTo>
                <a:cubicBezTo>
                  <a:pt x="1009" y="247"/>
                  <a:pt x="1010" y="248"/>
                  <a:pt x="1010" y="249"/>
                </a:cubicBezTo>
                <a:close/>
                <a:moveTo>
                  <a:pt x="1010" y="250"/>
                </a:moveTo>
                <a:cubicBezTo>
                  <a:pt x="1011" y="252"/>
                  <a:pt x="1012" y="253"/>
                  <a:pt x="1012" y="255"/>
                </a:cubicBezTo>
                <a:cubicBezTo>
                  <a:pt x="1008" y="258"/>
                  <a:pt x="1005" y="260"/>
                  <a:pt x="1001" y="263"/>
                </a:cubicBezTo>
                <a:cubicBezTo>
                  <a:pt x="997" y="263"/>
                  <a:pt x="992" y="264"/>
                  <a:pt x="987" y="265"/>
                </a:cubicBezTo>
                <a:cubicBezTo>
                  <a:pt x="992" y="260"/>
                  <a:pt x="998" y="255"/>
                  <a:pt x="1003" y="251"/>
                </a:cubicBezTo>
                <a:cubicBezTo>
                  <a:pt x="1006" y="251"/>
                  <a:pt x="1008" y="250"/>
                  <a:pt x="1010" y="250"/>
                </a:cubicBezTo>
                <a:close/>
                <a:moveTo>
                  <a:pt x="986" y="265"/>
                </a:moveTo>
                <a:cubicBezTo>
                  <a:pt x="985" y="265"/>
                  <a:pt x="984" y="266"/>
                  <a:pt x="983" y="266"/>
                </a:cubicBezTo>
                <a:cubicBezTo>
                  <a:pt x="981" y="262"/>
                  <a:pt x="980" y="259"/>
                  <a:pt x="979" y="256"/>
                </a:cubicBezTo>
                <a:cubicBezTo>
                  <a:pt x="987" y="254"/>
                  <a:pt x="995" y="252"/>
                  <a:pt x="1002" y="251"/>
                </a:cubicBezTo>
                <a:cubicBezTo>
                  <a:pt x="997" y="256"/>
                  <a:pt x="991" y="260"/>
                  <a:pt x="986" y="265"/>
                </a:cubicBezTo>
                <a:close/>
                <a:moveTo>
                  <a:pt x="983" y="268"/>
                </a:moveTo>
                <a:cubicBezTo>
                  <a:pt x="980" y="272"/>
                  <a:pt x="976" y="275"/>
                  <a:pt x="973" y="279"/>
                </a:cubicBezTo>
                <a:cubicBezTo>
                  <a:pt x="967" y="280"/>
                  <a:pt x="961" y="281"/>
                  <a:pt x="954" y="282"/>
                </a:cubicBezTo>
                <a:cubicBezTo>
                  <a:pt x="954" y="279"/>
                  <a:pt x="953" y="276"/>
                  <a:pt x="952" y="273"/>
                </a:cubicBezTo>
                <a:cubicBezTo>
                  <a:pt x="962" y="270"/>
                  <a:pt x="973" y="268"/>
                  <a:pt x="982" y="266"/>
                </a:cubicBezTo>
                <a:cubicBezTo>
                  <a:pt x="982" y="267"/>
                  <a:pt x="983" y="268"/>
                  <a:pt x="983" y="268"/>
                </a:cubicBezTo>
                <a:close/>
                <a:moveTo>
                  <a:pt x="973" y="279"/>
                </a:moveTo>
                <a:cubicBezTo>
                  <a:pt x="972" y="281"/>
                  <a:pt x="971" y="282"/>
                  <a:pt x="970" y="283"/>
                </a:cubicBezTo>
                <a:cubicBezTo>
                  <a:pt x="968" y="285"/>
                  <a:pt x="966" y="288"/>
                  <a:pt x="963" y="291"/>
                </a:cubicBezTo>
                <a:cubicBezTo>
                  <a:pt x="961" y="291"/>
                  <a:pt x="959" y="291"/>
                  <a:pt x="957" y="291"/>
                </a:cubicBezTo>
                <a:cubicBezTo>
                  <a:pt x="956" y="289"/>
                  <a:pt x="955" y="286"/>
                  <a:pt x="955" y="283"/>
                </a:cubicBezTo>
                <a:cubicBezTo>
                  <a:pt x="961" y="281"/>
                  <a:pt x="967" y="280"/>
                  <a:pt x="973" y="279"/>
                </a:cubicBezTo>
                <a:close/>
                <a:moveTo>
                  <a:pt x="959" y="297"/>
                </a:moveTo>
                <a:cubicBezTo>
                  <a:pt x="957" y="298"/>
                  <a:pt x="956" y="300"/>
                  <a:pt x="955" y="302"/>
                </a:cubicBezTo>
                <a:cubicBezTo>
                  <a:pt x="946" y="303"/>
                  <a:pt x="937" y="304"/>
                  <a:pt x="928" y="305"/>
                </a:cubicBezTo>
                <a:cubicBezTo>
                  <a:pt x="928" y="303"/>
                  <a:pt x="927" y="300"/>
                  <a:pt x="926" y="298"/>
                </a:cubicBezTo>
                <a:cubicBezTo>
                  <a:pt x="937" y="295"/>
                  <a:pt x="947" y="293"/>
                  <a:pt x="957" y="292"/>
                </a:cubicBezTo>
                <a:cubicBezTo>
                  <a:pt x="958" y="294"/>
                  <a:pt x="958" y="295"/>
                  <a:pt x="959" y="297"/>
                </a:cubicBezTo>
                <a:close/>
                <a:moveTo>
                  <a:pt x="954" y="303"/>
                </a:moveTo>
                <a:cubicBezTo>
                  <a:pt x="951" y="307"/>
                  <a:pt x="948" y="311"/>
                  <a:pt x="945" y="315"/>
                </a:cubicBezTo>
                <a:cubicBezTo>
                  <a:pt x="941" y="315"/>
                  <a:pt x="936" y="315"/>
                  <a:pt x="932" y="315"/>
                </a:cubicBezTo>
                <a:cubicBezTo>
                  <a:pt x="930" y="312"/>
                  <a:pt x="929" y="309"/>
                  <a:pt x="928" y="306"/>
                </a:cubicBezTo>
                <a:cubicBezTo>
                  <a:pt x="937" y="304"/>
                  <a:pt x="946" y="303"/>
                  <a:pt x="954" y="303"/>
                </a:cubicBezTo>
                <a:close/>
                <a:moveTo>
                  <a:pt x="936" y="328"/>
                </a:moveTo>
                <a:cubicBezTo>
                  <a:pt x="925" y="327"/>
                  <a:pt x="914" y="327"/>
                  <a:pt x="902" y="329"/>
                </a:cubicBezTo>
                <a:cubicBezTo>
                  <a:pt x="901" y="326"/>
                  <a:pt x="900" y="323"/>
                  <a:pt x="900" y="320"/>
                </a:cubicBezTo>
                <a:cubicBezTo>
                  <a:pt x="911" y="318"/>
                  <a:pt x="921" y="316"/>
                  <a:pt x="931" y="316"/>
                </a:cubicBezTo>
                <a:cubicBezTo>
                  <a:pt x="933" y="320"/>
                  <a:pt x="934" y="324"/>
                  <a:pt x="936" y="328"/>
                </a:cubicBezTo>
                <a:close/>
                <a:moveTo>
                  <a:pt x="905" y="339"/>
                </a:moveTo>
                <a:cubicBezTo>
                  <a:pt x="905" y="339"/>
                  <a:pt x="904" y="339"/>
                  <a:pt x="904" y="339"/>
                </a:cubicBezTo>
                <a:cubicBezTo>
                  <a:pt x="894" y="339"/>
                  <a:pt x="884" y="340"/>
                  <a:pt x="873" y="342"/>
                </a:cubicBezTo>
                <a:cubicBezTo>
                  <a:pt x="873" y="342"/>
                  <a:pt x="873" y="342"/>
                  <a:pt x="873" y="342"/>
                </a:cubicBezTo>
                <a:cubicBezTo>
                  <a:pt x="872" y="340"/>
                  <a:pt x="872" y="337"/>
                  <a:pt x="871" y="335"/>
                </a:cubicBezTo>
                <a:cubicBezTo>
                  <a:pt x="882" y="332"/>
                  <a:pt x="892" y="331"/>
                  <a:pt x="902" y="329"/>
                </a:cubicBezTo>
                <a:cubicBezTo>
                  <a:pt x="903" y="333"/>
                  <a:pt x="904" y="336"/>
                  <a:pt x="905" y="339"/>
                </a:cubicBezTo>
                <a:close/>
                <a:moveTo>
                  <a:pt x="905" y="340"/>
                </a:moveTo>
                <a:cubicBezTo>
                  <a:pt x="907" y="345"/>
                  <a:pt x="909" y="350"/>
                  <a:pt x="911" y="355"/>
                </a:cubicBezTo>
                <a:cubicBezTo>
                  <a:pt x="902" y="353"/>
                  <a:pt x="892" y="352"/>
                  <a:pt x="881" y="352"/>
                </a:cubicBezTo>
                <a:cubicBezTo>
                  <a:pt x="879" y="352"/>
                  <a:pt x="877" y="352"/>
                  <a:pt x="876" y="352"/>
                </a:cubicBezTo>
                <a:cubicBezTo>
                  <a:pt x="875" y="349"/>
                  <a:pt x="874" y="346"/>
                  <a:pt x="873" y="343"/>
                </a:cubicBezTo>
                <a:cubicBezTo>
                  <a:pt x="884" y="341"/>
                  <a:pt x="895" y="340"/>
                  <a:pt x="905" y="340"/>
                </a:cubicBezTo>
                <a:close/>
                <a:moveTo>
                  <a:pt x="880" y="367"/>
                </a:moveTo>
                <a:cubicBezTo>
                  <a:pt x="873" y="365"/>
                  <a:pt x="865" y="365"/>
                  <a:pt x="858" y="365"/>
                </a:cubicBezTo>
                <a:cubicBezTo>
                  <a:pt x="854" y="365"/>
                  <a:pt x="850" y="365"/>
                  <a:pt x="846" y="365"/>
                </a:cubicBezTo>
                <a:cubicBezTo>
                  <a:pt x="846" y="362"/>
                  <a:pt x="845" y="359"/>
                  <a:pt x="844" y="356"/>
                </a:cubicBezTo>
                <a:cubicBezTo>
                  <a:pt x="855" y="354"/>
                  <a:pt x="866" y="353"/>
                  <a:pt x="875" y="353"/>
                </a:cubicBezTo>
                <a:cubicBezTo>
                  <a:pt x="877" y="357"/>
                  <a:pt x="878" y="362"/>
                  <a:pt x="880" y="367"/>
                </a:cubicBezTo>
                <a:close/>
                <a:moveTo>
                  <a:pt x="858" y="365"/>
                </a:moveTo>
                <a:cubicBezTo>
                  <a:pt x="865" y="365"/>
                  <a:pt x="873" y="366"/>
                  <a:pt x="880" y="367"/>
                </a:cubicBezTo>
                <a:cubicBezTo>
                  <a:pt x="883" y="375"/>
                  <a:pt x="887" y="384"/>
                  <a:pt x="891" y="393"/>
                </a:cubicBezTo>
                <a:cubicBezTo>
                  <a:pt x="891" y="393"/>
                  <a:pt x="891" y="393"/>
                  <a:pt x="891" y="393"/>
                </a:cubicBezTo>
                <a:cubicBezTo>
                  <a:pt x="891" y="393"/>
                  <a:pt x="891" y="393"/>
                  <a:pt x="891" y="393"/>
                </a:cubicBezTo>
                <a:cubicBezTo>
                  <a:pt x="879" y="385"/>
                  <a:pt x="865" y="380"/>
                  <a:pt x="850" y="378"/>
                </a:cubicBezTo>
                <a:cubicBezTo>
                  <a:pt x="849" y="374"/>
                  <a:pt x="848" y="370"/>
                  <a:pt x="847" y="366"/>
                </a:cubicBezTo>
                <a:cubicBezTo>
                  <a:pt x="850" y="365"/>
                  <a:pt x="854" y="365"/>
                  <a:pt x="858" y="365"/>
                </a:cubicBezTo>
                <a:close/>
                <a:moveTo>
                  <a:pt x="881" y="367"/>
                </a:moveTo>
                <a:cubicBezTo>
                  <a:pt x="890" y="369"/>
                  <a:pt x="898" y="372"/>
                  <a:pt x="906" y="375"/>
                </a:cubicBezTo>
                <a:cubicBezTo>
                  <a:pt x="905" y="376"/>
                  <a:pt x="905" y="376"/>
                  <a:pt x="905" y="376"/>
                </a:cubicBezTo>
                <a:cubicBezTo>
                  <a:pt x="903" y="378"/>
                  <a:pt x="901" y="381"/>
                  <a:pt x="900" y="384"/>
                </a:cubicBezTo>
                <a:cubicBezTo>
                  <a:pt x="897" y="388"/>
                  <a:pt x="895" y="391"/>
                  <a:pt x="893" y="394"/>
                </a:cubicBezTo>
                <a:cubicBezTo>
                  <a:pt x="892" y="394"/>
                  <a:pt x="892" y="393"/>
                  <a:pt x="891" y="393"/>
                </a:cubicBezTo>
                <a:cubicBezTo>
                  <a:pt x="887" y="384"/>
                  <a:pt x="884" y="376"/>
                  <a:pt x="881" y="367"/>
                </a:cubicBezTo>
                <a:close/>
                <a:moveTo>
                  <a:pt x="893" y="397"/>
                </a:moveTo>
                <a:cubicBezTo>
                  <a:pt x="892" y="398"/>
                  <a:pt x="892" y="398"/>
                  <a:pt x="892" y="398"/>
                </a:cubicBezTo>
                <a:cubicBezTo>
                  <a:pt x="892" y="398"/>
                  <a:pt x="891" y="398"/>
                  <a:pt x="891" y="399"/>
                </a:cubicBezTo>
                <a:cubicBezTo>
                  <a:pt x="891" y="398"/>
                  <a:pt x="892" y="398"/>
                  <a:pt x="892" y="398"/>
                </a:cubicBezTo>
                <a:cubicBezTo>
                  <a:pt x="892" y="397"/>
                  <a:pt x="892" y="397"/>
                  <a:pt x="892" y="397"/>
                </a:cubicBezTo>
                <a:lnTo>
                  <a:pt x="893" y="397"/>
                </a:lnTo>
                <a:close/>
                <a:moveTo>
                  <a:pt x="891" y="399"/>
                </a:moveTo>
                <a:cubicBezTo>
                  <a:pt x="890" y="401"/>
                  <a:pt x="889" y="403"/>
                  <a:pt x="888" y="405"/>
                </a:cubicBezTo>
                <a:cubicBezTo>
                  <a:pt x="888" y="405"/>
                  <a:pt x="887" y="406"/>
                  <a:pt x="886" y="407"/>
                </a:cubicBezTo>
                <a:cubicBezTo>
                  <a:pt x="887" y="405"/>
                  <a:pt x="889" y="402"/>
                  <a:pt x="890" y="400"/>
                </a:cubicBezTo>
                <a:cubicBezTo>
                  <a:pt x="891" y="400"/>
                  <a:pt x="891" y="399"/>
                  <a:pt x="891" y="399"/>
                </a:cubicBezTo>
                <a:close/>
                <a:moveTo>
                  <a:pt x="884" y="410"/>
                </a:moveTo>
                <a:cubicBezTo>
                  <a:pt x="883" y="411"/>
                  <a:pt x="882" y="412"/>
                  <a:pt x="882" y="413"/>
                </a:cubicBezTo>
                <a:cubicBezTo>
                  <a:pt x="882" y="412"/>
                  <a:pt x="883" y="411"/>
                  <a:pt x="884" y="409"/>
                </a:cubicBezTo>
                <a:cubicBezTo>
                  <a:pt x="885" y="407"/>
                  <a:pt x="886" y="405"/>
                  <a:pt x="888" y="403"/>
                </a:cubicBezTo>
                <a:cubicBezTo>
                  <a:pt x="886" y="406"/>
                  <a:pt x="885" y="408"/>
                  <a:pt x="884" y="410"/>
                </a:cubicBezTo>
                <a:close/>
                <a:moveTo>
                  <a:pt x="883" y="409"/>
                </a:moveTo>
                <a:cubicBezTo>
                  <a:pt x="882" y="411"/>
                  <a:pt x="880" y="414"/>
                  <a:pt x="879" y="416"/>
                </a:cubicBezTo>
                <a:cubicBezTo>
                  <a:pt x="878" y="415"/>
                  <a:pt x="877" y="414"/>
                  <a:pt x="876" y="413"/>
                </a:cubicBezTo>
                <a:cubicBezTo>
                  <a:pt x="880" y="410"/>
                  <a:pt x="883" y="406"/>
                  <a:pt x="887" y="403"/>
                </a:cubicBezTo>
                <a:cubicBezTo>
                  <a:pt x="886" y="405"/>
                  <a:pt x="885" y="407"/>
                  <a:pt x="883" y="409"/>
                </a:cubicBezTo>
                <a:close/>
                <a:moveTo>
                  <a:pt x="879" y="416"/>
                </a:moveTo>
                <a:cubicBezTo>
                  <a:pt x="878" y="416"/>
                  <a:pt x="878" y="416"/>
                  <a:pt x="878" y="416"/>
                </a:cubicBezTo>
                <a:cubicBezTo>
                  <a:pt x="875" y="419"/>
                  <a:pt x="872" y="422"/>
                  <a:pt x="869" y="425"/>
                </a:cubicBezTo>
                <a:cubicBezTo>
                  <a:pt x="869" y="424"/>
                  <a:pt x="868" y="423"/>
                  <a:pt x="868" y="422"/>
                </a:cubicBezTo>
                <a:cubicBezTo>
                  <a:pt x="870" y="419"/>
                  <a:pt x="873" y="416"/>
                  <a:pt x="876" y="414"/>
                </a:cubicBezTo>
                <a:cubicBezTo>
                  <a:pt x="877" y="414"/>
                  <a:pt x="878" y="415"/>
                  <a:pt x="879" y="416"/>
                </a:cubicBezTo>
                <a:close/>
                <a:moveTo>
                  <a:pt x="870" y="429"/>
                </a:moveTo>
                <a:cubicBezTo>
                  <a:pt x="869" y="430"/>
                  <a:pt x="868" y="432"/>
                  <a:pt x="867" y="434"/>
                </a:cubicBezTo>
                <a:cubicBezTo>
                  <a:pt x="865" y="435"/>
                  <a:pt x="864" y="436"/>
                  <a:pt x="862" y="438"/>
                </a:cubicBezTo>
                <a:cubicBezTo>
                  <a:pt x="861" y="437"/>
                  <a:pt x="860" y="436"/>
                  <a:pt x="860" y="434"/>
                </a:cubicBezTo>
                <a:cubicBezTo>
                  <a:pt x="862" y="431"/>
                  <a:pt x="866" y="428"/>
                  <a:pt x="869" y="425"/>
                </a:cubicBezTo>
                <a:cubicBezTo>
                  <a:pt x="869" y="427"/>
                  <a:pt x="870" y="428"/>
                  <a:pt x="870" y="429"/>
                </a:cubicBezTo>
                <a:close/>
                <a:moveTo>
                  <a:pt x="863" y="440"/>
                </a:moveTo>
                <a:cubicBezTo>
                  <a:pt x="862" y="443"/>
                  <a:pt x="860" y="445"/>
                  <a:pt x="858" y="448"/>
                </a:cubicBezTo>
                <a:cubicBezTo>
                  <a:pt x="854" y="451"/>
                  <a:pt x="850" y="454"/>
                  <a:pt x="847" y="457"/>
                </a:cubicBezTo>
                <a:cubicBezTo>
                  <a:pt x="846" y="456"/>
                  <a:pt x="846" y="455"/>
                  <a:pt x="845" y="454"/>
                </a:cubicBezTo>
                <a:cubicBezTo>
                  <a:pt x="846" y="453"/>
                  <a:pt x="846" y="453"/>
                  <a:pt x="846" y="453"/>
                </a:cubicBezTo>
                <a:cubicBezTo>
                  <a:pt x="851" y="448"/>
                  <a:pt x="856" y="443"/>
                  <a:pt x="862" y="438"/>
                </a:cubicBezTo>
                <a:cubicBezTo>
                  <a:pt x="862" y="439"/>
                  <a:pt x="863" y="439"/>
                  <a:pt x="863" y="440"/>
                </a:cubicBezTo>
                <a:close/>
                <a:moveTo>
                  <a:pt x="858" y="449"/>
                </a:moveTo>
                <a:cubicBezTo>
                  <a:pt x="855" y="454"/>
                  <a:pt x="852" y="458"/>
                  <a:pt x="850" y="463"/>
                </a:cubicBezTo>
                <a:cubicBezTo>
                  <a:pt x="849" y="463"/>
                  <a:pt x="849" y="464"/>
                  <a:pt x="848" y="464"/>
                </a:cubicBezTo>
                <a:cubicBezTo>
                  <a:pt x="848" y="463"/>
                  <a:pt x="849" y="462"/>
                  <a:pt x="849" y="461"/>
                </a:cubicBezTo>
                <a:cubicBezTo>
                  <a:pt x="849" y="461"/>
                  <a:pt x="849" y="461"/>
                  <a:pt x="849" y="461"/>
                </a:cubicBezTo>
                <a:cubicBezTo>
                  <a:pt x="849" y="461"/>
                  <a:pt x="849" y="461"/>
                  <a:pt x="849" y="461"/>
                </a:cubicBezTo>
                <a:cubicBezTo>
                  <a:pt x="848" y="459"/>
                  <a:pt x="848" y="458"/>
                  <a:pt x="847" y="457"/>
                </a:cubicBezTo>
                <a:cubicBezTo>
                  <a:pt x="850" y="455"/>
                  <a:pt x="854" y="452"/>
                  <a:pt x="858" y="449"/>
                </a:cubicBezTo>
                <a:close/>
                <a:moveTo>
                  <a:pt x="849" y="464"/>
                </a:moveTo>
                <a:cubicBezTo>
                  <a:pt x="849" y="465"/>
                  <a:pt x="848" y="465"/>
                  <a:pt x="848" y="466"/>
                </a:cubicBezTo>
                <a:cubicBezTo>
                  <a:pt x="848" y="466"/>
                  <a:pt x="848" y="465"/>
                  <a:pt x="848" y="465"/>
                </a:cubicBezTo>
                <a:cubicBezTo>
                  <a:pt x="849" y="464"/>
                  <a:pt x="849" y="464"/>
                  <a:pt x="849" y="464"/>
                </a:cubicBezTo>
                <a:close/>
                <a:moveTo>
                  <a:pt x="850" y="463"/>
                </a:moveTo>
                <a:cubicBezTo>
                  <a:pt x="851" y="463"/>
                  <a:pt x="852" y="462"/>
                  <a:pt x="852" y="462"/>
                </a:cubicBezTo>
                <a:cubicBezTo>
                  <a:pt x="851" y="465"/>
                  <a:pt x="850" y="467"/>
                  <a:pt x="848" y="470"/>
                </a:cubicBezTo>
                <a:cubicBezTo>
                  <a:pt x="848" y="470"/>
                  <a:pt x="848" y="469"/>
                  <a:pt x="848" y="469"/>
                </a:cubicBezTo>
                <a:cubicBezTo>
                  <a:pt x="848" y="469"/>
                  <a:pt x="848" y="468"/>
                  <a:pt x="848" y="467"/>
                </a:cubicBezTo>
                <a:cubicBezTo>
                  <a:pt x="849" y="466"/>
                  <a:pt x="849" y="465"/>
                  <a:pt x="850" y="463"/>
                </a:cubicBezTo>
                <a:close/>
                <a:moveTo>
                  <a:pt x="848" y="471"/>
                </a:moveTo>
                <a:cubicBezTo>
                  <a:pt x="848" y="471"/>
                  <a:pt x="848" y="472"/>
                  <a:pt x="847" y="472"/>
                </a:cubicBezTo>
                <a:cubicBezTo>
                  <a:pt x="847" y="472"/>
                  <a:pt x="848" y="471"/>
                  <a:pt x="848" y="470"/>
                </a:cubicBezTo>
                <a:cubicBezTo>
                  <a:pt x="848" y="470"/>
                  <a:pt x="848" y="471"/>
                  <a:pt x="848" y="471"/>
                </a:cubicBezTo>
                <a:close/>
                <a:moveTo>
                  <a:pt x="848" y="467"/>
                </a:moveTo>
                <a:cubicBezTo>
                  <a:pt x="847" y="468"/>
                  <a:pt x="847" y="468"/>
                  <a:pt x="847" y="468"/>
                </a:cubicBezTo>
                <a:cubicBezTo>
                  <a:pt x="847" y="467"/>
                  <a:pt x="847" y="467"/>
                  <a:pt x="846" y="466"/>
                </a:cubicBezTo>
                <a:cubicBezTo>
                  <a:pt x="847" y="466"/>
                  <a:pt x="847" y="465"/>
                  <a:pt x="848" y="465"/>
                </a:cubicBezTo>
                <a:cubicBezTo>
                  <a:pt x="848" y="466"/>
                  <a:pt x="848" y="466"/>
                  <a:pt x="848" y="467"/>
                </a:cubicBezTo>
                <a:close/>
                <a:moveTo>
                  <a:pt x="847" y="469"/>
                </a:moveTo>
                <a:cubicBezTo>
                  <a:pt x="847" y="471"/>
                  <a:pt x="847" y="472"/>
                  <a:pt x="847" y="474"/>
                </a:cubicBezTo>
                <a:cubicBezTo>
                  <a:pt x="846" y="475"/>
                  <a:pt x="845" y="475"/>
                  <a:pt x="843" y="476"/>
                </a:cubicBezTo>
                <a:cubicBezTo>
                  <a:pt x="845" y="474"/>
                  <a:pt x="846" y="471"/>
                  <a:pt x="847" y="469"/>
                </a:cubicBezTo>
                <a:close/>
                <a:moveTo>
                  <a:pt x="846" y="475"/>
                </a:moveTo>
                <a:cubicBezTo>
                  <a:pt x="844" y="479"/>
                  <a:pt x="842" y="483"/>
                  <a:pt x="841" y="487"/>
                </a:cubicBezTo>
                <a:cubicBezTo>
                  <a:pt x="839" y="488"/>
                  <a:pt x="838" y="489"/>
                  <a:pt x="837" y="490"/>
                </a:cubicBezTo>
                <a:cubicBezTo>
                  <a:pt x="839" y="486"/>
                  <a:pt x="841" y="481"/>
                  <a:pt x="843" y="477"/>
                </a:cubicBezTo>
                <a:cubicBezTo>
                  <a:pt x="844" y="476"/>
                  <a:pt x="845" y="476"/>
                  <a:pt x="846" y="475"/>
                </a:cubicBezTo>
                <a:close/>
                <a:moveTo>
                  <a:pt x="840" y="488"/>
                </a:moveTo>
                <a:cubicBezTo>
                  <a:pt x="839" y="493"/>
                  <a:pt x="837" y="497"/>
                  <a:pt x="835" y="501"/>
                </a:cubicBezTo>
                <a:cubicBezTo>
                  <a:pt x="834" y="502"/>
                  <a:pt x="833" y="503"/>
                  <a:pt x="832" y="503"/>
                </a:cubicBezTo>
                <a:cubicBezTo>
                  <a:pt x="832" y="503"/>
                  <a:pt x="831" y="503"/>
                  <a:pt x="831" y="503"/>
                </a:cubicBezTo>
                <a:cubicBezTo>
                  <a:pt x="833" y="499"/>
                  <a:pt x="835" y="495"/>
                  <a:pt x="837" y="491"/>
                </a:cubicBezTo>
                <a:cubicBezTo>
                  <a:pt x="837" y="491"/>
                  <a:pt x="837" y="491"/>
                  <a:pt x="837" y="491"/>
                </a:cubicBezTo>
                <a:cubicBezTo>
                  <a:pt x="838" y="490"/>
                  <a:pt x="839" y="489"/>
                  <a:pt x="840" y="488"/>
                </a:cubicBezTo>
                <a:close/>
                <a:moveTo>
                  <a:pt x="831" y="502"/>
                </a:moveTo>
                <a:cubicBezTo>
                  <a:pt x="830" y="500"/>
                  <a:pt x="830" y="498"/>
                  <a:pt x="829" y="496"/>
                </a:cubicBezTo>
                <a:cubicBezTo>
                  <a:pt x="831" y="494"/>
                  <a:pt x="833" y="493"/>
                  <a:pt x="836" y="491"/>
                </a:cubicBezTo>
                <a:cubicBezTo>
                  <a:pt x="834" y="495"/>
                  <a:pt x="833" y="498"/>
                  <a:pt x="831" y="502"/>
                </a:cubicBezTo>
                <a:close/>
                <a:moveTo>
                  <a:pt x="831" y="504"/>
                </a:moveTo>
                <a:cubicBezTo>
                  <a:pt x="832" y="506"/>
                  <a:pt x="832" y="507"/>
                  <a:pt x="833" y="508"/>
                </a:cubicBezTo>
                <a:cubicBezTo>
                  <a:pt x="832" y="510"/>
                  <a:pt x="832" y="512"/>
                  <a:pt x="831" y="514"/>
                </a:cubicBezTo>
                <a:cubicBezTo>
                  <a:pt x="829" y="515"/>
                  <a:pt x="828" y="516"/>
                  <a:pt x="826" y="517"/>
                </a:cubicBezTo>
                <a:cubicBezTo>
                  <a:pt x="827" y="513"/>
                  <a:pt x="829" y="509"/>
                  <a:pt x="830" y="505"/>
                </a:cubicBezTo>
                <a:lnTo>
                  <a:pt x="831" y="504"/>
                </a:lnTo>
                <a:close/>
                <a:moveTo>
                  <a:pt x="831" y="515"/>
                </a:moveTo>
                <a:cubicBezTo>
                  <a:pt x="829" y="519"/>
                  <a:pt x="828" y="523"/>
                  <a:pt x="827" y="527"/>
                </a:cubicBezTo>
                <a:cubicBezTo>
                  <a:pt x="825" y="528"/>
                  <a:pt x="823" y="529"/>
                  <a:pt x="821" y="530"/>
                </a:cubicBezTo>
                <a:cubicBezTo>
                  <a:pt x="823" y="526"/>
                  <a:pt x="824" y="521"/>
                  <a:pt x="826" y="517"/>
                </a:cubicBezTo>
                <a:cubicBezTo>
                  <a:pt x="827" y="516"/>
                  <a:pt x="829" y="515"/>
                  <a:pt x="831" y="515"/>
                </a:cubicBezTo>
                <a:close/>
                <a:moveTo>
                  <a:pt x="821" y="530"/>
                </a:moveTo>
                <a:cubicBezTo>
                  <a:pt x="818" y="531"/>
                  <a:pt x="815" y="533"/>
                  <a:pt x="812" y="535"/>
                </a:cubicBezTo>
                <a:cubicBezTo>
                  <a:pt x="812" y="532"/>
                  <a:pt x="811" y="529"/>
                  <a:pt x="810" y="527"/>
                </a:cubicBezTo>
                <a:cubicBezTo>
                  <a:pt x="811" y="526"/>
                  <a:pt x="811" y="526"/>
                  <a:pt x="811" y="526"/>
                </a:cubicBezTo>
                <a:cubicBezTo>
                  <a:pt x="815" y="523"/>
                  <a:pt x="820" y="520"/>
                  <a:pt x="825" y="518"/>
                </a:cubicBezTo>
                <a:cubicBezTo>
                  <a:pt x="823" y="522"/>
                  <a:pt x="822" y="526"/>
                  <a:pt x="821" y="530"/>
                </a:cubicBezTo>
                <a:close/>
                <a:moveTo>
                  <a:pt x="812" y="535"/>
                </a:moveTo>
                <a:cubicBezTo>
                  <a:pt x="810" y="536"/>
                  <a:pt x="808" y="537"/>
                  <a:pt x="807" y="538"/>
                </a:cubicBezTo>
                <a:cubicBezTo>
                  <a:pt x="808" y="534"/>
                  <a:pt x="809" y="531"/>
                  <a:pt x="810" y="528"/>
                </a:cubicBezTo>
                <a:cubicBezTo>
                  <a:pt x="811" y="530"/>
                  <a:pt x="811" y="532"/>
                  <a:pt x="812" y="535"/>
                </a:cubicBezTo>
                <a:close/>
                <a:moveTo>
                  <a:pt x="806" y="538"/>
                </a:moveTo>
                <a:cubicBezTo>
                  <a:pt x="808" y="537"/>
                  <a:pt x="810" y="536"/>
                  <a:pt x="812" y="535"/>
                </a:cubicBezTo>
                <a:cubicBezTo>
                  <a:pt x="813" y="539"/>
                  <a:pt x="814" y="542"/>
                  <a:pt x="815" y="546"/>
                </a:cubicBezTo>
                <a:cubicBezTo>
                  <a:pt x="810" y="548"/>
                  <a:pt x="806" y="550"/>
                  <a:pt x="802" y="553"/>
                </a:cubicBezTo>
                <a:cubicBezTo>
                  <a:pt x="804" y="548"/>
                  <a:pt x="805" y="543"/>
                  <a:pt x="806" y="538"/>
                </a:cubicBezTo>
                <a:close/>
                <a:moveTo>
                  <a:pt x="815" y="546"/>
                </a:moveTo>
                <a:cubicBezTo>
                  <a:pt x="815" y="547"/>
                  <a:pt x="815" y="548"/>
                  <a:pt x="815" y="549"/>
                </a:cubicBezTo>
                <a:cubicBezTo>
                  <a:pt x="815" y="550"/>
                  <a:pt x="815" y="551"/>
                  <a:pt x="815" y="552"/>
                </a:cubicBezTo>
                <a:cubicBezTo>
                  <a:pt x="813" y="554"/>
                  <a:pt x="811" y="557"/>
                  <a:pt x="810" y="559"/>
                </a:cubicBezTo>
                <a:cubicBezTo>
                  <a:pt x="806" y="561"/>
                  <a:pt x="803" y="563"/>
                  <a:pt x="799" y="564"/>
                </a:cubicBezTo>
                <a:cubicBezTo>
                  <a:pt x="800" y="561"/>
                  <a:pt x="801" y="557"/>
                  <a:pt x="802" y="553"/>
                </a:cubicBezTo>
                <a:cubicBezTo>
                  <a:pt x="806" y="551"/>
                  <a:pt x="810" y="549"/>
                  <a:pt x="815" y="546"/>
                </a:cubicBezTo>
                <a:close/>
                <a:moveTo>
                  <a:pt x="799" y="565"/>
                </a:moveTo>
                <a:cubicBezTo>
                  <a:pt x="797" y="566"/>
                  <a:pt x="795" y="567"/>
                  <a:pt x="793" y="568"/>
                </a:cubicBezTo>
                <a:cubicBezTo>
                  <a:pt x="792" y="566"/>
                  <a:pt x="792" y="565"/>
                  <a:pt x="792" y="563"/>
                </a:cubicBezTo>
                <a:cubicBezTo>
                  <a:pt x="792" y="562"/>
                  <a:pt x="792" y="560"/>
                  <a:pt x="793" y="558"/>
                </a:cubicBezTo>
                <a:cubicBezTo>
                  <a:pt x="796" y="557"/>
                  <a:pt x="799" y="555"/>
                  <a:pt x="801" y="554"/>
                </a:cubicBezTo>
                <a:cubicBezTo>
                  <a:pt x="800" y="557"/>
                  <a:pt x="800" y="561"/>
                  <a:pt x="799" y="565"/>
                </a:cubicBezTo>
                <a:close/>
                <a:moveTo>
                  <a:pt x="791" y="562"/>
                </a:moveTo>
                <a:cubicBezTo>
                  <a:pt x="791" y="561"/>
                  <a:pt x="791" y="560"/>
                  <a:pt x="791" y="560"/>
                </a:cubicBezTo>
                <a:cubicBezTo>
                  <a:pt x="791" y="559"/>
                  <a:pt x="792" y="559"/>
                  <a:pt x="792" y="559"/>
                </a:cubicBezTo>
                <a:cubicBezTo>
                  <a:pt x="792" y="560"/>
                  <a:pt x="792" y="561"/>
                  <a:pt x="791" y="562"/>
                </a:cubicBezTo>
                <a:close/>
                <a:moveTo>
                  <a:pt x="792" y="568"/>
                </a:moveTo>
                <a:cubicBezTo>
                  <a:pt x="791" y="569"/>
                  <a:pt x="791" y="569"/>
                  <a:pt x="790" y="569"/>
                </a:cubicBezTo>
                <a:cubicBezTo>
                  <a:pt x="790" y="568"/>
                  <a:pt x="791" y="566"/>
                  <a:pt x="791" y="564"/>
                </a:cubicBezTo>
                <a:cubicBezTo>
                  <a:pt x="792" y="565"/>
                  <a:pt x="792" y="567"/>
                  <a:pt x="792" y="568"/>
                </a:cubicBezTo>
                <a:close/>
                <a:moveTo>
                  <a:pt x="792" y="569"/>
                </a:moveTo>
                <a:cubicBezTo>
                  <a:pt x="793" y="571"/>
                  <a:pt x="793" y="574"/>
                  <a:pt x="794" y="577"/>
                </a:cubicBezTo>
                <a:cubicBezTo>
                  <a:pt x="792" y="578"/>
                  <a:pt x="789" y="580"/>
                  <a:pt x="787" y="581"/>
                </a:cubicBezTo>
                <a:cubicBezTo>
                  <a:pt x="788" y="577"/>
                  <a:pt x="789" y="574"/>
                  <a:pt x="790" y="570"/>
                </a:cubicBezTo>
                <a:cubicBezTo>
                  <a:pt x="791" y="570"/>
                  <a:pt x="791" y="569"/>
                  <a:pt x="792" y="569"/>
                </a:cubicBezTo>
                <a:close/>
                <a:moveTo>
                  <a:pt x="787" y="581"/>
                </a:moveTo>
                <a:cubicBezTo>
                  <a:pt x="784" y="583"/>
                  <a:pt x="781" y="584"/>
                  <a:pt x="778" y="586"/>
                </a:cubicBezTo>
                <a:cubicBezTo>
                  <a:pt x="779" y="582"/>
                  <a:pt x="780" y="579"/>
                  <a:pt x="781" y="575"/>
                </a:cubicBezTo>
                <a:cubicBezTo>
                  <a:pt x="783" y="574"/>
                  <a:pt x="786" y="572"/>
                  <a:pt x="789" y="570"/>
                </a:cubicBezTo>
                <a:cubicBezTo>
                  <a:pt x="788" y="574"/>
                  <a:pt x="787" y="578"/>
                  <a:pt x="787" y="581"/>
                </a:cubicBezTo>
                <a:close/>
                <a:moveTo>
                  <a:pt x="786" y="582"/>
                </a:moveTo>
                <a:cubicBezTo>
                  <a:pt x="786" y="584"/>
                  <a:pt x="786" y="586"/>
                  <a:pt x="785" y="587"/>
                </a:cubicBezTo>
                <a:cubicBezTo>
                  <a:pt x="783" y="590"/>
                  <a:pt x="780" y="592"/>
                  <a:pt x="778" y="595"/>
                </a:cubicBezTo>
                <a:cubicBezTo>
                  <a:pt x="777" y="595"/>
                  <a:pt x="776" y="596"/>
                  <a:pt x="775" y="596"/>
                </a:cubicBezTo>
                <a:cubicBezTo>
                  <a:pt x="776" y="593"/>
                  <a:pt x="777" y="590"/>
                  <a:pt x="778" y="586"/>
                </a:cubicBezTo>
                <a:cubicBezTo>
                  <a:pt x="780" y="585"/>
                  <a:pt x="783" y="583"/>
                  <a:pt x="786" y="582"/>
                </a:cubicBezTo>
                <a:close/>
                <a:moveTo>
                  <a:pt x="777" y="596"/>
                </a:moveTo>
                <a:cubicBezTo>
                  <a:pt x="776" y="596"/>
                  <a:pt x="776" y="597"/>
                  <a:pt x="775" y="597"/>
                </a:cubicBezTo>
                <a:cubicBezTo>
                  <a:pt x="775" y="597"/>
                  <a:pt x="775" y="597"/>
                  <a:pt x="775" y="597"/>
                </a:cubicBezTo>
                <a:cubicBezTo>
                  <a:pt x="776" y="596"/>
                  <a:pt x="776" y="596"/>
                  <a:pt x="777" y="596"/>
                </a:cubicBezTo>
                <a:close/>
                <a:moveTo>
                  <a:pt x="778" y="595"/>
                </a:moveTo>
                <a:cubicBezTo>
                  <a:pt x="780" y="594"/>
                  <a:pt x="782" y="593"/>
                  <a:pt x="784" y="592"/>
                </a:cubicBezTo>
                <a:cubicBezTo>
                  <a:pt x="784" y="593"/>
                  <a:pt x="784" y="595"/>
                  <a:pt x="784" y="596"/>
                </a:cubicBezTo>
                <a:cubicBezTo>
                  <a:pt x="781" y="598"/>
                  <a:pt x="777" y="600"/>
                  <a:pt x="774" y="601"/>
                </a:cubicBezTo>
                <a:cubicBezTo>
                  <a:pt x="774" y="600"/>
                  <a:pt x="775" y="599"/>
                  <a:pt x="775" y="598"/>
                </a:cubicBezTo>
                <a:cubicBezTo>
                  <a:pt x="776" y="597"/>
                  <a:pt x="777" y="596"/>
                  <a:pt x="778" y="595"/>
                </a:cubicBezTo>
                <a:close/>
                <a:moveTo>
                  <a:pt x="774" y="598"/>
                </a:moveTo>
                <a:cubicBezTo>
                  <a:pt x="774" y="599"/>
                  <a:pt x="773" y="599"/>
                  <a:pt x="772" y="600"/>
                </a:cubicBezTo>
                <a:cubicBezTo>
                  <a:pt x="772" y="600"/>
                  <a:pt x="772" y="599"/>
                  <a:pt x="772" y="598"/>
                </a:cubicBezTo>
                <a:cubicBezTo>
                  <a:pt x="773" y="598"/>
                  <a:pt x="774" y="598"/>
                  <a:pt x="775" y="597"/>
                </a:cubicBezTo>
                <a:cubicBezTo>
                  <a:pt x="775" y="597"/>
                  <a:pt x="775" y="598"/>
                  <a:pt x="774" y="598"/>
                </a:cubicBezTo>
                <a:close/>
                <a:moveTo>
                  <a:pt x="774" y="599"/>
                </a:moveTo>
                <a:cubicBezTo>
                  <a:pt x="774" y="600"/>
                  <a:pt x="774" y="601"/>
                  <a:pt x="774" y="602"/>
                </a:cubicBezTo>
                <a:cubicBezTo>
                  <a:pt x="773" y="602"/>
                  <a:pt x="773" y="602"/>
                  <a:pt x="773" y="602"/>
                </a:cubicBezTo>
                <a:cubicBezTo>
                  <a:pt x="772" y="601"/>
                  <a:pt x="772" y="601"/>
                  <a:pt x="772" y="601"/>
                </a:cubicBezTo>
                <a:cubicBezTo>
                  <a:pt x="773" y="600"/>
                  <a:pt x="774" y="600"/>
                  <a:pt x="774" y="599"/>
                </a:cubicBezTo>
                <a:close/>
                <a:moveTo>
                  <a:pt x="774" y="602"/>
                </a:moveTo>
                <a:cubicBezTo>
                  <a:pt x="773" y="603"/>
                  <a:pt x="773" y="604"/>
                  <a:pt x="773" y="605"/>
                </a:cubicBezTo>
                <a:cubicBezTo>
                  <a:pt x="773" y="605"/>
                  <a:pt x="773" y="605"/>
                  <a:pt x="773" y="605"/>
                </a:cubicBezTo>
                <a:cubicBezTo>
                  <a:pt x="773" y="605"/>
                  <a:pt x="773" y="605"/>
                  <a:pt x="773" y="605"/>
                </a:cubicBezTo>
                <a:cubicBezTo>
                  <a:pt x="773" y="604"/>
                  <a:pt x="773" y="603"/>
                  <a:pt x="773" y="603"/>
                </a:cubicBezTo>
                <a:lnTo>
                  <a:pt x="774" y="602"/>
                </a:lnTo>
                <a:close/>
                <a:moveTo>
                  <a:pt x="778" y="604"/>
                </a:moveTo>
                <a:cubicBezTo>
                  <a:pt x="777" y="606"/>
                  <a:pt x="775" y="607"/>
                  <a:pt x="774" y="608"/>
                </a:cubicBezTo>
                <a:cubicBezTo>
                  <a:pt x="773" y="607"/>
                  <a:pt x="773" y="607"/>
                  <a:pt x="773" y="607"/>
                </a:cubicBezTo>
                <a:cubicBezTo>
                  <a:pt x="775" y="606"/>
                  <a:pt x="776" y="605"/>
                  <a:pt x="778" y="604"/>
                </a:cubicBezTo>
                <a:close/>
                <a:moveTo>
                  <a:pt x="780" y="603"/>
                </a:moveTo>
                <a:cubicBezTo>
                  <a:pt x="783" y="602"/>
                  <a:pt x="783" y="602"/>
                  <a:pt x="783" y="602"/>
                </a:cubicBezTo>
                <a:cubicBezTo>
                  <a:pt x="783" y="603"/>
                  <a:pt x="783" y="604"/>
                  <a:pt x="782" y="605"/>
                </a:cubicBezTo>
                <a:cubicBezTo>
                  <a:pt x="780" y="606"/>
                  <a:pt x="777" y="608"/>
                  <a:pt x="774" y="610"/>
                </a:cubicBezTo>
                <a:cubicBezTo>
                  <a:pt x="774" y="608"/>
                  <a:pt x="774" y="608"/>
                  <a:pt x="774" y="608"/>
                </a:cubicBezTo>
                <a:cubicBezTo>
                  <a:pt x="776" y="607"/>
                  <a:pt x="778" y="605"/>
                  <a:pt x="780" y="603"/>
                </a:cubicBezTo>
                <a:close/>
                <a:moveTo>
                  <a:pt x="783" y="606"/>
                </a:moveTo>
                <a:cubicBezTo>
                  <a:pt x="785" y="605"/>
                  <a:pt x="786" y="603"/>
                  <a:pt x="788" y="602"/>
                </a:cubicBezTo>
                <a:cubicBezTo>
                  <a:pt x="790" y="601"/>
                  <a:pt x="791" y="600"/>
                  <a:pt x="793" y="599"/>
                </a:cubicBezTo>
                <a:cubicBezTo>
                  <a:pt x="793" y="600"/>
                  <a:pt x="793" y="600"/>
                  <a:pt x="793" y="600"/>
                </a:cubicBezTo>
                <a:cubicBezTo>
                  <a:pt x="790" y="602"/>
                  <a:pt x="786" y="604"/>
                  <a:pt x="783" y="606"/>
                </a:cubicBezTo>
                <a:close/>
                <a:moveTo>
                  <a:pt x="793" y="600"/>
                </a:moveTo>
                <a:cubicBezTo>
                  <a:pt x="795" y="600"/>
                  <a:pt x="796" y="599"/>
                  <a:pt x="798" y="598"/>
                </a:cubicBezTo>
                <a:cubicBezTo>
                  <a:pt x="802" y="628"/>
                  <a:pt x="806" y="664"/>
                  <a:pt x="808" y="707"/>
                </a:cubicBezTo>
                <a:cubicBezTo>
                  <a:pt x="795" y="674"/>
                  <a:pt x="790" y="638"/>
                  <a:pt x="793" y="600"/>
                </a:cubicBezTo>
                <a:close/>
                <a:moveTo>
                  <a:pt x="798" y="597"/>
                </a:moveTo>
                <a:cubicBezTo>
                  <a:pt x="800" y="595"/>
                  <a:pt x="802" y="594"/>
                  <a:pt x="805" y="593"/>
                </a:cubicBezTo>
                <a:cubicBezTo>
                  <a:pt x="802" y="594"/>
                  <a:pt x="800" y="596"/>
                  <a:pt x="798" y="597"/>
                </a:cubicBezTo>
                <a:close/>
                <a:moveTo>
                  <a:pt x="798" y="596"/>
                </a:moveTo>
                <a:cubicBezTo>
                  <a:pt x="798" y="596"/>
                  <a:pt x="798" y="596"/>
                  <a:pt x="798" y="596"/>
                </a:cubicBezTo>
                <a:cubicBezTo>
                  <a:pt x="800" y="594"/>
                  <a:pt x="803" y="592"/>
                  <a:pt x="805" y="590"/>
                </a:cubicBezTo>
                <a:cubicBezTo>
                  <a:pt x="808" y="588"/>
                  <a:pt x="808" y="588"/>
                  <a:pt x="808" y="588"/>
                </a:cubicBezTo>
                <a:cubicBezTo>
                  <a:pt x="808" y="589"/>
                  <a:pt x="808" y="590"/>
                  <a:pt x="808" y="590"/>
                </a:cubicBezTo>
                <a:cubicBezTo>
                  <a:pt x="805" y="592"/>
                  <a:pt x="801" y="594"/>
                  <a:pt x="798" y="596"/>
                </a:cubicBezTo>
                <a:close/>
                <a:moveTo>
                  <a:pt x="809" y="591"/>
                </a:moveTo>
                <a:cubicBezTo>
                  <a:pt x="810" y="590"/>
                  <a:pt x="812" y="589"/>
                  <a:pt x="813" y="588"/>
                </a:cubicBezTo>
                <a:cubicBezTo>
                  <a:pt x="815" y="587"/>
                  <a:pt x="816" y="587"/>
                  <a:pt x="817" y="586"/>
                </a:cubicBezTo>
                <a:cubicBezTo>
                  <a:pt x="815" y="618"/>
                  <a:pt x="820" y="649"/>
                  <a:pt x="831" y="677"/>
                </a:cubicBezTo>
                <a:cubicBezTo>
                  <a:pt x="831" y="689"/>
                  <a:pt x="832" y="702"/>
                  <a:pt x="832" y="716"/>
                </a:cubicBezTo>
                <a:cubicBezTo>
                  <a:pt x="812" y="679"/>
                  <a:pt x="804" y="636"/>
                  <a:pt x="809" y="591"/>
                </a:cubicBezTo>
                <a:close/>
                <a:moveTo>
                  <a:pt x="822" y="583"/>
                </a:moveTo>
                <a:cubicBezTo>
                  <a:pt x="824" y="582"/>
                  <a:pt x="825" y="581"/>
                  <a:pt x="826" y="580"/>
                </a:cubicBezTo>
                <a:cubicBezTo>
                  <a:pt x="826" y="621"/>
                  <a:pt x="835" y="658"/>
                  <a:pt x="856" y="691"/>
                </a:cubicBezTo>
                <a:cubicBezTo>
                  <a:pt x="856" y="701"/>
                  <a:pt x="856" y="711"/>
                  <a:pt x="856" y="722"/>
                </a:cubicBezTo>
                <a:cubicBezTo>
                  <a:pt x="846" y="708"/>
                  <a:pt x="837" y="692"/>
                  <a:pt x="831" y="677"/>
                </a:cubicBezTo>
                <a:cubicBezTo>
                  <a:pt x="829" y="640"/>
                  <a:pt x="826" y="610"/>
                  <a:pt x="822" y="583"/>
                </a:cubicBezTo>
                <a:close/>
                <a:moveTo>
                  <a:pt x="855" y="655"/>
                </a:moveTo>
                <a:cubicBezTo>
                  <a:pt x="855" y="655"/>
                  <a:pt x="855" y="655"/>
                  <a:pt x="855" y="655"/>
                </a:cubicBezTo>
                <a:cubicBezTo>
                  <a:pt x="855" y="655"/>
                  <a:pt x="855" y="655"/>
                  <a:pt x="855" y="655"/>
                </a:cubicBezTo>
                <a:cubicBezTo>
                  <a:pt x="861" y="669"/>
                  <a:pt x="870" y="682"/>
                  <a:pt x="880" y="694"/>
                </a:cubicBezTo>
                <a:cubicBezTo>
                  <a:pt x="880" y="703"/>
                  <a:pt x="880" y="713"/>
                  <a:pt x="880" y="722"/>
                </a:cubicBezTo>
                <a:cubicBezTo>
                  <a:pt x="871" y="712"/>
                  <a:pt x="863" y="702"/>
                  <a:pt x="856" y="691"/>
                </a:cubicBezTo>
                <a:cubicBezTo>
                  <a:pt x="856" y="679"/>
                  <a:pt x="855" y="667"/>
                  <a:pt x="855" y="655"/>
                </a:cubicBezTo>
                <a:close/>
                <a:moveTo>
                  <a:pt x="880" y="723"/>
                </a:moveTo>
                <a:cubicBezTo>
                  <a:pt x="880" y="731"/>
                  <a:pt x="879" y="740"/>
                  <a:pt x="879" y="749"/>
                </a:cubicBezTo>
                <a:cubicBezTo>
                  <a:pt x="871" y="741"/>
                  <a:pt x="863" y="732"/>
                  <a:pt x="857" y="723"/>
                </a:cubicBezTo>
                <a:cubicBezTo>
                  <a:pt x="856" y="712"/>
                  <a:pt x="856" y="702"/>
                  <a:pt x="856" y="692"/>
                </a:cubicBezTo>
                <a:cubicBezTo>
                  <a:pt x="863" y="703"/>
                  <a:pt x="871" y="713"/>
                  <a:pt x="880" y="723"/>
                </a:cubicBezTo>
                <a:close/>
                <a:moveTo>
                  <a:pt x="857" y="753"/>
                </a:moveTo>
                <a:cubicBezTo>
                  <a:pt x="863" y="761"/>
                  <a:pt x="871" y="769"/>
                  <a:pt x="879" y="777"/>
                </a:cubicBezTo>
                <a:cubicBezTo>
                  <a:pt x="878" y="785"/>
                  <a:pt x="878" y="793"/>
                  <a:pt x="878" y="801"/>
                </a:cubicBezTo>
                <a:cubicBezTo>
                  <a:pt x="870" y="795"/>
                  <a:pt x="863" y="788"/>
                  <a:pt x="856" y="781"/>
                </a:cubicBezTo>
                <a:cubicBezTo>
                  <a:pt x="856" y="772"/>
                  <a:pt x="856" y="762"/>
                  <a:pt x="857" y="753"/>
                </a:cubicBezTo>
                <a:close/>
                <a:moveTo>
                  <a:pt x="902" y="821"/>
                </a:moveTo>
                <a:cubicBezTo>
                  <a:pt x="908" y="825"/>
                  <a:pt x="915" y="830"/>
                  <a:pt x="922" y="834"/>
                </a:cubicBezTo>
                <a:cubicBezTo>
                  <a:pt x="922" y="841"/>
                  <a:pt x="921" y="849"/>
                  <a:pt x="920" y="857"/>
                </a:cubicBezTo>
                <a:cubicBezTo>
                  <a:pt x="913" y="853"/>
                  <a:pt x="907" y="849"/>
                  <a:pt x="901" y="844"/>
                </a:cubicBezTo>
                <a:cubicBezTo>
                  <a:pt x="901" y="836"/>
                  <a:pt x="902" y="828"/>
                  <a:pt x="902" y="821"/>
                </a:cubicBezTo>
                <a:close/>
                <a:moveTo>
                  <a:pt x="923" y="834"/>
                </a:moveTo>
                <a:cubicBezTo>
                  <a:pt x="929" y="838"/>
                  <a:pt x="935" y="841"/>
                  <a:pt x="942" y="845"/>
                </a:cubicBezTo>
                <a:cubicBezTo>
                  <a:pt x="941" y="852"/>
                  <a:pt x="940" y="860"/>
                  <a:pt x="940" y="868"/>
                </a:cubicBezTo>
                <a:cubicBezTo>
                  <a:pt x="933" y="864"/>
                  <a:pt x="927" y="861"/>
                  <a:pt x="921" y="857"/>
                </a:cubicBezTo>
                <a:cubicBezTo>
                  <a:pt x="921" y="849"/>
                  <a:pt x="922" y="842"/>
                  <a:pt x="923" y="834"/>
                </a:cubicBezTo>
                <a:close/>
                <a:moveTo>
                  <a:pt x="942" y="845"/>
                </a:moveTo>
                <a:cubicBezTo>
                  <a:pt x="949" y="848"/>
                  <a:pt x="955" y="852"/>
                  <a:pt x="962" y="855"/>
                </a:cubicBezTo>
                <a:cubicBezTo>
                  <a:pt x="961" y="862"/>
                  <a:pt x="960" y="870"/>
                  <a:pt x="959" y="877"/>
                </a:cubicBezTo>
                <a:cubicBezTo>
                  <a:pt x="952" y="874"/>
                  <a:pt x="946" y="871"/>
                  <a:pt x="940" y="868"/>
                </a:cubicBezTo>
                <a:cubicBezTo>
                  <a:pt x="941" y="860"/>
                  <a:pt x="942" y="853"/>
                  <a:pt x="942" y="845"/>
                </a:cubicBezTo>
                <a:close/>
                <a:moveTo>
                  <a:pt x="962" y="855"/>
                </a:moveTo>
                <a:cubicBezTo>
                  <a:pt x="968" y="858"/>
                  <a:pt x="974" y="860"/>
                  <a:pt x="980" y="863"/>
                </a:cubicBezTo>
                <a:cubicBezTo>
                  <a:pt x="979" y="870"/>
                  <a:pt x="978" y="878"/>
                  <a:pt x="977" y="885"/>
                </a:cubicBezTo>
                <a:cubicBezTo>
                  <a:pt x="971" y="883"/>
                  <a:pt x="965" y="880"/>
                  <a:pt x="959" y="878"/>
                </a:cubicBezTo>
                <a:cubicBezTo>
                  <a:pt x="960" y="870"/>
                  <a:pt x="961" y="862"/>
                  <a:pt x="962" y="855"/>
                </a:cubicBezTo>
                <a:close/>
                <a:moveTo>
                  <a:pt x="981" y="863"/>
                </a:moveTo>
                <a:cubicBezTo>
                  <a:pt x="986" y="866"/>
                  <a:pt x="992" y="868"/>
                  <a:pt x="999" y="870"/>
                </a:cubicBezTo>
                <a:cubicBezTo>
                  <a:pt x="997" y="878"/>
                  <a:pt x="996" y="885"/>
                  <a:pt x="995" y="893"/>
                </a:cubicBezTo>
                <a:cubicBezTo>
                  <a:pt x="989" y="890"/>
                  <a:pt x="983" y="888"/>
                  <a:pt x="977" y="886"/>
                </a:cubicBezTo>
                <a:cubicBezTo>
                  <a:pt x="978" y="878"/>
                  <a:pt x="980" y="871"/>
                  <a:pt x="981" y="863"/>
                </a:cubicBezTo>
                <a:close/>
                <a:moveTo>
                  <a:pt x="999" y="871"/>
                </a:moveTo>
                <a:cubicBezTo>
                  <a:pt x="1004" y="872"/>
                  <a:pt x="1009" y="874"/>
                  <a:pt x="1014" y="876"/>
                </a:cubicBezTo>
                <a:cubicBezTo>
                  <a:pt x="1012" y="883"/>
                  <a:pt x="1011" y="891"/>
                  <a:pt x="1009" y="898"/>
                </a:cubicBezTo>
                <a:cubicBezTo>
                  <a:pt x="1005" y="897"/>
                  <a:pt x="1000" y="895"/>
                  <a:pt x="995" y="893"/>
                </a:cubicBezTo>
                <a:cubicBezTo>
                  <a:pt x="997" y="885"/>
                  <a:pt x="998" y="878"/>
                  <a:pt x="999" y="871"/>
                </a:cubicBezTo>
                <a:close/>
                <a:moveTo>
                  <a:pt x="999" y="870"/>
                </a:moveTo>
                <a:cubicBezTo>
                  <a:pt x="1000" y="864"/>
                  <a:pt x="1001" y="857"/>
                  <a:pt x="1002" y="851"/>
                </a:cubicBezTo>
                <a:cubicBezTo>
                  <a:pt x="1007" y="852"/>
                  <a:pt x="1012" y="854"/>
                  <a:pt x="1018" y="856"/>
                </a:cubicBezTo>
                <a:cubicBezTo>
                  <a:pt x="1016" y="863"/>
                  <a:pt x="1015" y="869"/>
                  <a:pt x="1014" y="876"/>
                </a:cubicBezTo>
                <a:cubicBezTo>
                  <a:pt x="1009" y="874"/>
                  <a:pt x="1004" y="872"/>
                  <a:pt x="999" y="870"/>
                </a:cubicBezTo>
                <a:close/>
                <a:moveTo>
                  <a:pt x="1018" y="856"/>
                </a:moveTo>
                <a:cubicBezTo>
                  <a:pt x="1023" y="858"/>
                  <a:pt x="1029" y="860"/>
                  <a:pt x="1034" y="862"/>
                </a:cubicBezTo>
                <a:cubicBezTo>
                  <a:pt x="1033" y="868"/>
                  <a:pt x="1032" y="875"/>
                  <a:pt x="1030" y="881"/>
                </a:cubicBezTo>
                <a:cubicBezTo>
                  <a:pt x="1025" y="879"/>
                  <a:pt x="1020" y="878"/>
                  <a:pt x="1014" y="876"/>
                </a:cubicBezTo>
                <a:cubicBezTo>
                  <a:pt x="1016" y="869"/>
                  <a:pt x="1017" y="863"/>
                  <a:pt x="1018" y="856"/>
                </a:cubicBezTo>
                <a:close/>
                <a:moveTo>
                  <a:pt x="1035" y="862"/>
                </a:moveTo>
                <a:cubicBezTo>
                  <a:pt x="1040" y="864"/>
                  <a:pt x="1045" y="865"/>
                  <a:pt x="1051" y="867"/>
                </a:cubicBezTo>
                <a:cubicBezTo>
                  <a:pt x="1049" y="873"/>
                  <a:pt x="1048" y="879"/>
                  <a:pt x="1046" y="886"/>
                </a:cubicBezTo>
                <a:cubicBezTo>
                  <a:pt x="1046" y="886"/>
                  <a:pt x="1046" y="886"/>
                  <a:pt x="1046" y="886"/>
                </a:cubicBezTo>
                <a:cubicBezTo>
                  <a:pt x="1041" y="884"/>
                  <a:pt x="1036" y="883"/>
                  <a:pt x="1031" y="881"/>
                </a:cubicBezTo>
                <a:cubicBezTo>
                  <a:pt x="1032" y="875"/>
                  <a:pt x="1034" y="868"/>
                  <a:pt x="1035" y="862"/>
                </a:cubicBezTo>
                <a:close/>
                <a:moveTo>
                  <a:pt x="1051" y="867"/>
                </a:moveTo>
                <a:cubicBezTo>
                  <a:pt x="1056" y="868"/>
                  <a:pt x="1061" y="870"/>
                  <a:pt x="1066" y="871"/>
                </a:cubicBezTo>
                <a:cubicBezTo>
                  <a:pt x="1065" y="877"/>
                  <a:pt x="1063" y="884"/>
                  <a:pt x="1061" y="890"/>
                </a:cubicBezTo>
                <a:cubicBezTo>
                  <a:pt x="1056" y="889"/>
                  <a:pt x="1051" y="887"/>
                  <a:pt x="1046" y="886"/>
                </a:cubicBezTo>
                <a:cubicBezTo>
                  <a:pt x="1048" y="880"/>
                  <a:pt x="1050" y="873"/>
                  <a:pt x="1051" y="867"/>
                </a:cubicBezTo>
                <a:close/>
                <a:moveTo>
                  <a:pt x="1051" y="866"/>
                </a:moveTo>
                <a:cubicBezTo>
                  <a:pt x="1053" y="859"/>
                  <a:pt x="1055" y="851"/>
                  <a:pt x="1057" y="843"/>
                </a:cubicBezTo>
                <a:cubicBezTo>
                  <a:pt x="1062" y="845"/>
                  <a:pt x="1067" y="846"/>
                  <a:pt x="1072" y="847"/>
                </a:cubicBezTo>
                <a:cubicBezTo>
                  <a:pt x="1070" y="855"/>
                  <a:pt x="1068" y="863"/>
                  <a:pt x="1066" y="871"/>
                </a:cubicBezTo>
                <a:cubicBezTo>
                  <a:pt x="1061" y="869"/>
                  <a:pt x="1056" y="868"/>
                  <a:pt x="1051" y="866"/>
                </a:cubicBezTo>
                <a:close/>
                <a:moveTo>
                  <a:pt x="1073" y="847"/>
                </a:moveTo>
                <a:cubicBezTo>
                  <a:pt x="1078" y="849"/>
                  <a:pt x="1083" y="850"/>
                  <a:pt x="1088" y="851"/>
                </a:cubicBezTo>
                <a:cubicBezTo>
                  <a:pt x="1086" y="859"/>
                  <a:pt x="1083" y="866"/>
                  <a:pt x="1081" y="874"/>
                </a:cubicBezTo>
                <a:cubicBezTo>
                  <a:pt x="1076" y="873"/>
                  <a:pt x="1072" y="872"/>
                  <a:pt x="1067" y="871"/>
                </a:cubicBezTo>
                <a:cubicBezTo>
                  <a:pt x="1069" y="863"/>
                  <a:pt x="1071" y="855"/>
                  <a:pt x="1073" y="847"/>
                </a:cubicBezTo>
                <a:close/>
                <a:moveTo>
                  <a:pt x="1088" y="851"/>
                </a:moveTo>
                <a:cubicBezTo>
                  <a:pt x="1093" y="852"/>
                  <a:pt x="1099" y="853"/>
                  <a:pt x="1104" y="854"/>
                </a:cubicBezTo>
                <a:cubicBezTo>
                  <a:pt x="1102" y="859"/>
                  <a:pt x="1101" y="864"/>
                  <a:pt x="1099" y="869"/>
                </a:cubicBezTo>
                <a:cubicBezTo>
                  <a:pt x="1098" y="872"/>
                  <a:pt x="1097" y="875"/>
                  <a:pt x="1096" y="878"/>
                </a:cubicBezTo>
                <a:cubicBezTo>
                  <a:pt x="1091" y="877"/>
                  <a:pt x="1086" y="876"/>
                  <a:pt x="1082" y="874"/>
                </a:cubicBezTo>
                <a:cubicBezTo>
                  <a:pt x="1084" y="867"/>
                  <a:pt x="1086" y="859"/>
                  <a:pt x="1088" y="851"/>
                </a:cubicBezTo>
                <a:close/>
                <a:moveTo>
                  <a:pt x="1099" y="869"/>
                </a:moveTo>
                <a:cubicBezTo>
                  <a:pt x="1101" y="864"/>
                  <a:pt x="1103" y="859"/>
                  <a:pt x="1104" y="854"/>
                </a:cubicBezTo>
                <a:cubicBezTo>
                  <a:pt x="1109" y="855"/>
                  <a:pt x="1114" y="856"/>
                  <a:pt x="1119" y="857"/>
                </a:cubicBezTo>
                <a:cubicBezTo>
                  <a:pt x="1116" y="864"/>
                  <a:pt x="1114" y="872"/>
                  <a:pt x="1111" y="881"/>
                </a:cubicBezTo>
                <a:cubicBezTo>
                  <a:pt x="1106" y="880"/>
                  <a:pt x="1101" y="879"/>
                  <a:pt x="1097" y="878"/>
                </a:cubicBezTo>
                <a:cubicBezTo>
                  <a:pt x="1098" y="875"/>
                  <a:pt x="1099" y="872"/>
                  <a:pt x="1099" y="869"/>
                </a:cubicBezTo>
                <a:close/>
                <a:moveTo>
                  <a:pt x="1104" y="854"/>
                </a:moveTo>
                <a:cubicBezTo>
                  <a:pt x="1107" y="846"/>
                  <a:pt x="1109" y="838"/>
                  <a:pt x="1111" y="831"/>
                </a:cubicBezTo>
                <a:cubicBezTo>
                  <a:pt x="1116" y="831"/>
                  <a:pt x="1122" y="832"/>
                  <a:pt x="1127" y="833"/>
                </a:cubicBezTo>
                <a:cubicBezTo>
                  <a:pt x="1124" y="840"/>
                  <a:pt x="1122" y="847"/>
                  <a:pt x="1120" y="854"/>
                </a:cubicBezTo>
                <a:cubicBezTo>
                  <a:pt x="1119" y="857"/>
                  <a:pt x="1119" y="857"/>
                  <a:pt x="1119" y="857"/>
                </a:cubicBezTo>
                <a:cubicBezTo>
                  <a:pt x="1114" y="856"/>
                  <a:pt x="1109" y="855"/>
                  <a:pt x="1104" y="854"/>
                </a:cubicBezTo>
                <a:close/>
                <a:moveTo>
                  <a:pt x="1120" y="854"/>
                </a:moveTo>
                <a:cubicBezTo>
                  <a:pt x="1123" y="847"/>
                  <a:pt x="1125" y="840"/>
                  <a:pt x="1127" y="833"/>
                </a:cubicBezTo>
                <a:cubicBezTo>
                  <a:pt x="1133" y="834"/>
                  <a:pt x="1137" y="835"/>
                  <a:pt x="1141" y="837"/>
                </a:cubicBezTo>
                <a:cubicBezTo>
                  <a:pt x="1141" y="839"/>
                  <a:pt x="1141" y="839"/>
                  <a:pt x="1141" y="839"/>
                </a:cubicBezTo>
                <a:cubicBezTo>
                  <a:pt x="1138" y="846"/>
                  <a:pt x="1136" y="852"/>
                  <a:pt x="1133" y="860"/>
                </a:cubicBezTo>
                <a:cubicBezTo>
                  <a:pt x="1130" y="859"/>
                  <a:pt x="1126" y="858"/>
                  <a:pt x="1123" y="857"/>
                </a:cubicBezTo>
                <a:cubicBezTo>
                  <a:pt x="1122" y="857"/>
                  <a:pt x="1121" y="857"/>
                  <a:pt x="1119" y="857"/>
                </a:cubicBezTo>
                <a:lnTo>
                  <a:pt x="1120" y="854"/>
                </a:lnTo>
                <a:close/>
                <a:moveTo>
                  <a:pt x="1141" y="839"/>
                </a:moveTo>
                <a:cubicBezTo>
                  <a:pt x="1142" y="837"/>
                  <a:pt x="1142" y="837"/>
                  <a:pt x="1142" y="837"/>
                </a:cubicBezTo>
                <a:cubicBezTo>
                  <a:pt x="1146" y="838"/>
                  <a:pt x="1150" y="840"/>
                  <a:pt x="1154" y="842"/>
                </a:cubicBezTo>
                <a:cubicBezTo>
                  <a:pt x="1154" y="842"/>
                  <a:pt x="1154" y="842"/>
                  <a:pt x="1154" y="842"/>
                </a:cubicBezTo>
                <a:cubicBezTo>
                  <a:pt x="1152" y="848"/>
                  <a:pt x="1149" y="856"/>
                  <a:pt x="1146" y="864"/>
                </a:cubicBezTo>
                <a:cubicBezTo>
                  <a:pt x="1142" y="863"/>
                  <a:pt x="1137" y="861"/>
                  <a:pt x="1133" y="860"/>
                </a:cubicBezTo>
                <a:cubicBezTo>
                  <a:pt x="1136" y="852"/>
                  <a:pt x="1139" y="846"/>
                  <a:pt x="1141" y="839"/>
                </a:cubicBezTo>
                <a:close/>
                <a:moveTo>
                  <a:pt x="1155" y="842"/>
                </a:moveTo>
                <a:cubicBezTo>
                  <a:pt x="1158" y="844"/>
                  <a:pt x="1162" y="846"/>
                  <a:pt x="1166" y="848"/>
                </a:cubicBezTo>
                <a:cubicBezTo>
                  <a:pt x="1163" y="855"/>
                  <a:pt x="1160" y="863"/>
                  <a:pt x="1157" y="870"/>
                </a:cubicBezTo>
                <a:cubicBezTo>
                  <a:pt x="1155" y="869"/>
                  <a:pt x="1152" y="868"/>
                  <a:pt x="1150" y="867"/>
                </a:cubicBezTo>
                <a:cubicBezTo>
                  <a:pt x="1149" y="866"/>
                  <a:pt x="1147" y="865"/>
                  <a:pt x="1146" y="865"/>
                </a:cubicBezTo>
                <a:cubicBezTo>
                  <a:pt x="1149" y="856"/>
                  <a:pt x="1152" y="849"/>
                  <a:pt x="1155" y="842"/>
                </a:cubicBezTo>
                <a:close/>
                <a:moveTo>
                  <a:pt x="1155" y="842"/>
                </a:moveTo>
                <a:cubicBezTo>
                  <a:pt x="1157" y="835"/>
                  <a:pt x="1160" y="829"/>
                  <a:pt x="1162" y="824"/>
                </a:cubicBezTo>
                <a:cubicBezTo>
                  <a:pt x="1162" y="822"/>
                  <a:pt x="1163" y="821"/>
                  <a:pt x="1163" y="820"/>
                </a:cubicBezTo>
                <a:cubicBezTo>
                  <a:pt x="1167" y="822"/>
                  <a:pt x="1171" y="824"/>
                  <a:pt x="1175" y="826"/>
                </a:cubicBezTo>
                <a:cubicBezTo>
                  <a:pt x="1172" y="832"/>
                  <a:pt x="1169" y="839"/>
                  <a:pt x="1166" y="847"/>
                </a:cubicBezTo>
                <a:cubicBezTo>
                  <a:pt x="1162" y="845"/>
                  <a:pt x="1159" y="843"/>
                  <a:pt x="1155" y="842"/>
                </a:cubicBezTo>
                <a:close/>
                <a:moveTo>
                  <a:pt x="1175" y="826"/>
                </a:moveTo>
                <a:cubicBezTo>
                  <a:pt x="1179" y="828"/>
                  <a:pt x="1182" y="830"/>
                  <a:pt x="1186" y="832"/>
                </a:cubicBezTo>
                <a:cubicBezTo>
                  <a:pt x="1183" y="839"/>
                  <a:pt x="1180" y="845"/>
                  <a:pt x="1178" y="851"/>
                </a:cubicBezTo>
                <a:cubicBezTo>
                  <a:pt x="1177" y="854"/>
                  <a:pt x="1177" y="854"/>
                  <a:pt x="1177" y="854"/>
                </a:cubicBezTo>
                <a:cubicBezTo>
                  <a:pt x="1173" y="851"/>
                  <a:pt x="1170" y="849"/>
                  <a:pt x="1166" y="848"/>
                </a:cubicBezTo>
                <a:cubicBezTo>
                  <a:pt x="1170" y="840"/>
                  <a:pt x="1173" y="833"/>
                  <a:pt x="1175" y="826"/>
                </a:cubicBezTo>
                <a:close/>
                <a:moveTo>
                  <a:pt x="1175" y="825"/>
                </a:moveTo>
                <a:cubicBezTo>
                  <a:pt x="1171" y="823"/>
                  <a:pt x="1167" y="821"/>
                  <a:pt x="1164" y="819"/>
                </a:cubicBezTo>
                <a:cubicBezTo>
                  <a:pt x="1166" y="812"/>
                  <a:pt x="1169" y="804"/>
                  <a:pt x="1172" y="797"/>
                </a:cubicBezTo>
                <a:cubicBezTo>
                  <a:pt x="1176" y="799"/>
                  <a:pt x="1180" y="801"/>
                  <a:pt x="1184" y="804"/>
                </a:cubicBezTo>
                <a:cubicBezTo>
                  <a:pt x="1183" y="805"/>
                  <a:pt x="1183" y="807"/>
                  <a:pt x="1182" y="808"/>
                </a:cubicBezTo>
                <a:cubicBezTo>
                  <a:pt x="1180" y="814"/>
                  <a:pt x="1177" y="819"/>
                  <a:pt x="1175" y="825"/>
                </a:cubicBezTo>
                <a:close/>
                <a:moveTo>
                  <a:pt x="1172" y="796"/>
                </a:moveTo>
                <a:cubicBezTo>
                  <a:pt x="1168" y="794"/>
                  <a:pt x="1165" y="793"/>
                  <a:pt x="1162" y="791"/>
                </a:cubicBezTo>
                <a:cubicBezTo>
                  <a:pt x="1161" y="791"/>
                  <a:pt x="1160" y="790"/>
                  <a:pt x="1158" y="790"/>
                </a:cubicBezTo>
                <a:cubicBezTo>
                  <a:pt x="1161" y="782"/>
                  <a:pt x="1164" y="775"/>
                  <a:pt x="1166" y="767"/>
                </a:cubicBezTo>
                <a:cubicBezTo>
                  <a:pt x="1171" y="769"/>
                  <a:pt x="1175" y="771"/>
                  <a:pt x="1180" y="774"/>
                </a:cubicBezTo>
                <a:cubicBezTo>
                  <a:pt x="1177" y="781"/>
                  <a:pt x="1175" y="789"/>
                  <a:pt x="1172" y="796"/>
                </a:cubicBezTo>
                <a:close/>
                <a:moveTo>
                  <a:pt x="1166" y="766"/>
                </a:moveTo>
                <a:cubicBezTo>
                  <a:pt x="1161" y="764"/>
                  <a:pt x="1156" y="762"/>
                  <a:pt x="1150" y="761"/>
                </a:cubicBezTo>
                <a:cubicBezTo>
                  <a:pt x="1153" y="753"/>
                  <a:pt x="1155" y="745"/>
                  <a:pt x="1157" y="737"/>
                </a:cubicBezTo>
                <a:cubicBezTo>
                  <a:pt x="1162" y="739"/>
                  <a:pt x="1168" y="741"/>
                  <a:pt x="1173" y="744"/>
                </a:cubicBezTo>
                <a:cubicBezTo>
                  <a:pt x="1171" y="751"/>
                  <a:pt x="1168" y="759"/>
                  <a:pt x="1166" y="766"/>
                </a:cubicBezTo>
                <a:close/>
                <a:moveTo>
                  <a:pt x="1157" y="737"/>
                </a:moveTo>
                <a:cubicBezTo>
                  <a:pt x="1152" y="736"/>
                  <a:pt x="1147" y="735"/>
                  <a:pt x="1143" y="734"/>
                </a:cubicBezTo>
                <a:cubicBezTo>
                  <a:pt x="1142" y="734"/>
                  <a:pt x="1140" y="734"/>
                  <a:pt x="1139" y="734"/>
                </a:cubicBezTo>
                <a:cubicBezTo>
                  <a:pt x="1161" y="648"/>
                  <a:pt x="1175" y="574"/>
                  <a:pt x="1180" y="512"/>
                </a:cubicBezTo>
                <a:cubicBezTo>
                  <a:pt x="1185" y="446"/>
                  <a:pt x="1181" y="393"/>
                  <a:pt x="1167" y="354"/>
                </a:cubicBezTo>
                <a:cubicBezTo>
                  <a:pt x="1168" y="353"/>
                  <a:pt x="1168" y="353"/>
                  <a:pt x="1168" y="353"/>
                </a:cubicBezTo>
                <a:cubicBezTo>
                  <a:pt x="1177" y="347"/>
                  <a:pt x="1185" y="342"/>
                  <a:pt x="1192" y="336"/>
                </a:cubicBezTo>
                <a:cubicBezTo>
                  <a:pt x="1222" y="416"/>
                  <a:pt x="1210" y="551"/>
                  <a:pt x="1157" y="737"/>
                </a:cubicBezTo>
                <a:close/>
                <a:moveTo>
                  <a:pt x="1192" y="334"/>
                </a:moveTo>
                <a:cubicBezTo>
                  <a:pt x="1194" y="333"/>
                  <a:pt x="1196" y="332"/>
                  <a:pt x="1198" y="330"/>
                </a:cubicBezTo>
                <a:cubicBezTo>
                  <a:pt x="1196" y="332"/>
                  <a:pt x="1194" y="334"/>
                  <a:pt x="1192" y="335"/>
                </a:cubicBezTo>
                <a:cubicBezTo>
                  <a:pt x="1192" y="335"/>
                  <a:pt x="1192" y="334"/>
                  <a:pt x="1192" y="334"/>
                </a:cubicBezTo>
                <a:close/>
                <a:moveTo>
                  <a:pt x="1192" y="334"/>
                </a:moveTo>
                <a:cubicBezTo>
                  <a:pt x="1191" y="332"/>
                  <a:pt x="1191" y="331"/>
                  <a:pt x="1190" y="329"/>
                </a:cubicBezTo>
                <a:cubicBezTo>
                  <a:pt x="1190" y="329"/>
                  <a:pt x="1190" y="329"/>
                  <a:pt x="1191" y="329"/>
                </a:cubicBezTo>
                <a:cubicBezTo>
                  <a:pt x="1198" y="325"/>
                  <a:pt x="1204" y="322"/>
                  <a:pt x="1210" y="318"/>
                </a:cubicBezTo>
                <a:cubicBezTo>
                  <a:pt x="1207" y="322"/>
                  <a:pt x="1204" y="325"/>
                  <a:pt x="1200" y="328"/>
                </a:cubicBezTo>
                <a:cubicBezTo>
                  <a:pt x="1198" y="330"/>
                  <a:pt x="1195" y="332"/>
                  <a:pt x="1192" y="334"/>
                </a:cubicBezTo>
                <a:close/>
                <a:moveTo>
                  <a:pt x="1212" y="318"/>
                </a:moveTo>
                <a:cubicBezTo>
                  <a:pt x="1213" y="317"/>
                  <a:pt x="1215" y="316"/>
                  <a:pt x="1216" y="315"/>
                </a:cubicBezTo>
                <a:cubicBezTo>
                  <a:pt x="1217" y="316"/>
                  <a:pt x="1217" y="316"/>
                  <a:pt x="1217" y="317"/>
                </a:cubicBezTo>
                <a:cubicBezTo>
                  <a:pt x="1213" y="320"/>
                  <a:pt x="1208" y="324"/>
                  <a:pt x="1203" y="327"/>
                </a:cubicBezTo>
                <a:cubicBezTo>
                  <a:pt x="1206" y="324"/>
                  <a:pt x="1209" y="321"/>
                  <a:pt x="1212" y="318"/>
                </a:cubicBezTo>
                <a:close/>
                <a:moveTo>
                  <a:pt x="1213" y="317"/>
                </a:moveTo>
                <a:cubicBezTo>
                  <a:pt x="1214" y="315"/>
                  <a:pt x="1215" y="314"/>
                  <a:pt x="1215" y="313"/>
                </a:cubicBezTo>
                <a:cubicBezTo>
                  <a:pt x="1216" y="314"/>
                  <a:pt x="1216" y="314"/>
                  <a:pt x="1216" y="315"/>
                </a:cubicBezTo>
                <a:cubicBezTo>
                  <a:pt x="1215" y="315"/>
                  <a:pt x="1214" y="316"/>
                  <a:pt x="1213" y="317"/>
                </a:cubicBezTo>
                <a:close/>
                <a:moveTo>
                  <a:pt x="1214" y="309"/>
                </a:moveTo>
                <a:cubicBezTo>
                  <a:pt x="1216" y="308"/>
                  <a:pt x="1218" y="307"/>
                  <a:pt x="1220" y="306"/>
                </a:cubicBezTo>
                <a:cubicBezTo>
                  <a:pt x="1219" y="308"/>
                  <a:pt x="1217" y="310"/>
                  <a:pt x="1216" y="312"/>
                </a:cubicBezTo>
                <a:cubicBezTo>
                  <a:pt x="1215" y="311"/>
                  <a:pt x="1215" y="310"/>
                  <a:pt x="1214" y="309"/>
                </a:cubicBezTo>
                <a:close/>
                <a:moveTo>
                  <a:pt x="1214" y="309"/>
                </a:moveTo>
                <a:cubicBezTo>
                  <a:pt x="1213" y="306"/>
                  <a:pt x="1211" y="303"/>
                  <a:pt x="1210" y="301"/>
                </a:cubicBezTo>
                <a:cubicBezTo>
                  <a:pt x="1216" y="299"/>
                  <a:pt x="1222" y="296"/>
                  <a:pt x="1227" y="294"/>
                </a:cubicBezTo>
                <a:cubicBezTo>
                  <a:pt x="1225" y="298"/>
                  <a:pt x="1223" y="302"/>
                  <a:pt x="1220" y="306"/>
                </a:cubicBezTo>
                <a:cubicBezTo>
                  <a:pt x="1218" y="307"/>
                  <a:pt x="1216" y="308"/>
                  <a:pt x="1214" y="309"/>
                </a:cubicBezTo>
                <a:close/>
                <a:moveTo>
                  <a:pt x="1228" y="294"/>
                </a:moveTo>
                <a:cubicBezTo>
                  <a:pt x="1231" y="292"/>
                  <a:pt x="1234" y="291"/>
                  <a:pt x="1238" y="289"/>
                </a:cubicBezTo>
                <a:cubicBezTo>
                  <a:pt x="1239" y="291"/>
                  <a:pt x="1240" y="293"/>
                  <a:pt x="1240" y="295"/>
                </a:cubicBezTo>
                <a:cubicBezTo>
                  <a:pt x="1240" y="295"/>
                  <a:pt x="1240" y="295"/>
                  <a:pt x="1240" y="295"/>
                </a:cubicBezTo>
                <a:cubicBezTo>
                  <a:pt x="1235" y="299"/>
                  <a:pt x="1228" y="302"/>
                  <a:pt x="1221" y="305"/>
                </a:cubicBezTo>
                <a:cubicBezTo>
                  <a:pt x="1224" y="301"/>
                  <a:pt x="1226" y="298"/>
                  <a:pt x="1228" y="294"/>
                </a:cubicBezTo>
                <a:close/>
                <a:moveTo>
                  <a:pt x="1228" y="293"/>
                </a:moveTo>
                <a:cubicBezTo>
                  <a:pt x="1230" y="289"/>
                  <a:pt x="1231" y="286"/>
                  <a:pt x="1232" y="282"/>
                </a:cubicBezTo>
                <a:cubicBezTo>
                  <a:pt x="1233" y="281"/>
                  <a:pt x="1233" y="281"/>
                  <a:pt x="1233" y="281"/>
                </a:cubicBezTo>
                <a:cubicBezTo>
                  <a:pt x="1234" y="284"/>
                  <a:pt x="1236" y="286"/>
                  <a:pt x="1237" y="289"/>
                </a:cubicBezTo>
                <a:cubicBezTo>
                  <a:pt x="1234" y="290"/>
                  <a:pt x="1231" y="292"/>
                  <a:pt x="1228" y="293"/>
                </a:cubicBezTo>
                <a:close/>
                <a:moveTo>
                  <a:pt x="1233" y="280"/>
                </a:moveTo>
                <a:cubicBezTo>
                  <a:pt x="1233" y="276"/>
                  <a:pt x="1234" y="272"/>
                  <a:pt x="1234" y="269"/>
                </a:cubicBezTo>
                <a:cubicBezTo>
                  <a:pt x="1242" y="266"/>
                  <a:pt x="1249" y="264"/>
                  <a:pt x="1255" y="261"/>
                </a:cubicBezTo>
                <a:cubicBezTo>
                  <a:pt x="1256" y="263"/>
                  <a:pt x="1257" y="264"/>
                  <a:pt x="1258" y="265"/>
                </a:cubicBezTo>
                <a:cubicBezTo>
                  <a:pt x="1258" y="268"/>
                  <a:pt x="1257" y="270"/>
                  <a:pt x="1256" y="272"/>
                </a:cubicBezTo>
                <a:cubicBezTo>
                  <a:pt x="1249" y="275"/>
                  <a:pt x="1241" y="278"/>
                  <a:pt x="1233" y="281"/>
                </a:cubicBezTo>
                <a:cubicBezTo>
                  <a:pt x="1233" y="280"/>
                  <a:pt x="1233" y="280"/>
                  <a:pt x="1233" y="280"/>
                </a:cubicBezTo>
                <a:close/>
                <a:moveTo>
                  <a:pt x="1234" y="268"/>
                </a:moveTo>
                <a:cubicBezTo>
                  <a:pt x="1235" y="264"/>
                  <a:pt x="1235" y="260"/>
                  <a:pt x="1234" y="256"/>
                </a:cubicBezTo>
                <a:cubicBezTo>
                  <a:pt x="1239" y="254"/>
                  <a:pt x="1244" y="253"/>
                  <a:pt x="1248" y="251"/>
                </a:cubicBezTo>
                <a:cubicBezTo>
                  <a:pt x="1251" y="254"/>
                  <a:pt x="1253" y="257"/>
                  <a:pt x="1255" y="261"/>
                </a:cubicBezTo>
                <a:cubicBezTo>
                  <a:pt x="1249" y="263"/>
                  <a:pt x="1242" y="266"/>
                  <a:pt x="1234" y="268"/>
                </a:cubicBezTo>
                <a:close/>
                <a:moveTo>
                  <a:pt x="1243" y="245"/>
                </a:moveTo>
                <a:cubicBezTo>
                  <a:pt x="1250" y="243"/>
                  <a:pt x="1256" y="241"/>
                  <a:pt x="1262" y="239"/>
                </a:cubicBezTo>
                <a:cubicBezTo>
                  <a:pt x="1262" y="242"/>
                  <a:pt x="1262" y="244"/>
                  <a:pt x="1262" y="246"/>
                </a:cubicBezTo>
                <a:cubicBezTo>
                  <a:pt x="1257" y="248"/>
                  <a:pt x="1253" y="249"/>
                  <a:pt x="1248" y="251"/>
                </a:cubicBezTo>
                <a:cubicBezTo>
                  <a:pt x="1247" y="249"/>
                  <a:pt x="1245" y="247"/>
                  <a:pt x="1243" y="245"/>
                </a:cubicBezTo>
                <a:close/>
                <a:moveTo>
                  <a:pt x="1243" y="245"/>
                </a:moveTo>
                <a:cubicBezTo>
                  <a:pt x="1239" y="241"/>
                  <a:pt x="1235" y="237"/>
                  <a:pt x="1231" y="233"/>
                </a:cubicBezTo>
                <a:cubicBezTo>
                  <a:pt x="1232" y="233"/>
                  <a:pt x="1232" y="233"/>
                  <a:pt x="1232" y="233"/>
                </a:cubicBezTo>
                <a:cubicBezTo>
                  <a:pt x="1241" y="230"/>
                  <a:pt x="1250" y="227"/>
                  <a:pt x="1259" y="224"/>
                </a:cubicBezTo>
                <a:cubicBezTo>
                  <a:pt x="1261" y="229"/>
                  <a:pt x="1261" y="234"/>
                  <a:pt x="1262" y="239"/>
                </a:cubicBezTo>
                <a:cubicBezTo>
                  <a:pt x="1256" y="241"/>
                  <a:pt x="1250" y="243"/>
                  <a:pt x="1243" y="245"/>
                </a:cubicBezTo>
                <a:close/>
                <a:moveTo>
                  <a:pt x="1242" y="245"/>
                </a:moveTo>
                <a:cubicBezTo>
                  <a:pt x="1239" y="246"/>
                  <a:pt x="1236" y="247"/>
                  <a:pt x="1233" y="248"/>
                </a:cubicBezTo>
                <a:cubicBezTo>
                  <a:pt x="1232" y="243"/>
                  <a:pt x="1231" y="238"/>
                  <a:pt x="1229" y="233"/>
                </a:cubicBezTo>
                <a:cubicBezTo>
                  <a:pt x="1230" y="233"/>
                  <a:pt x="1230" y="233"/>
                  <a:pt x="1230" y="233"/>
                </a:cubicBezTo>
                <a:cubicBezTo>
                  <a:pt x="1234" y="237"/>
                  <a:pt x="1239" y="241"/>
                  <a:pt x="1242" y="245"/>
                </a:cubicBezTo>
                <a:close/>
                <a:moveTo>
                  <a:pt x="1229" y="233"/>
                </a:moveTo>
                <a:cubicBezTo>
                  <a:pt x="1229" y="233"/>
                  <a:pt x="1228" y="232"/>
                  <a:pt x="1228" y="232"/>
                </a:cubicBezTo>
                <a:cubicBezTo>
                  <a:pt x="1229" y="232"/>
                  <a:pt x="1229" y="232"/>
                  <a:pt x="1230" y="233"/>
                </a:cubicBezTo>
                <a:lnTo>
                  <a:pt x="1229" y="233"/>
                </a:lnTo>
                <a:close/>
                <a:moveTo>
                  <a:pt x="1228" y="234"/>
                </a:moveTo>
                <a:cubicBezTo>
                  <a:pt x="1230" y="238"/>
                  <a:pt x="1232" y="243"/>
                  <a:pt x="1232" y="248"/>
                </a:cubicBezTo>
                <a:cubicBezTo>
                  <a:pt x="1226" y="250"/>
                  <a:pt x="1219" y="252"/>
                  <a:pt x="1212" y="254"/>
                </a:cubicBezTo>
                <a:cubicBezTo>
                  <a:pt x="1208" y="250"/>
                  <a:pt x="1203" y="246"/>
                  <a:pt x="1198" y="242"/>
                </a:cubicBezTo>
                <a:cubicBezTo>
                  <a:pt x="1208" y="239"/>
                  <a:pt x="1218" y="237"/>
                  <a:pt x="1228" y="234"/>
                </a:cubicBezTo>
                <a:close/>
                <a:moveTo>
                  <a:pt x="1193" y="236"/>
                </a:moveTo>
                <a:cubicBezTo>
                  <a:pt x="1194" y="237"/>
                  <a:pt x="1194" y="239"/>
                  <a:pt x="1195" y="240"/>
                </a:cubicBezTo>
                <a:cubicBezTo>
                  <a:pt x="1190" y="237"/>
                  <a:pt x="1185" y="234"/>
                  <a:pt x="1180" y="232"/>
                </a:cubicBezTo>
                <a:cubicBezTo>
                  <a:pt x="1183" y="231"/>
                  <a:pt x="1186" y="230"/>
                  <a:pt x="1189" y="229"/>
                </a:cubicBezTo>
                <a:cubicBezTo>
                  <a:pt x="1190" y="231"/>
                  <a:pt x="1192" y="234"/>
                  <a:pt x="1193" y="236"/>
                </a:cubicBezTo>
                <a:close/>
                <a:moveTo>
                  <a:pt x="1180" y="231"/>
                </a:moveTo>
                <a:cubicBezTo>
                  <a:pt x="1173" y="228"/>
                  <a:pt x="1165" y="225"/>
                  <a:pt x="1157" y="222"/>
                </a:cubicBezTo>
                <a:cubicBezTo>
                  <a:pt x="1165" y="220"/>
                  <a:pt x="1173" y="217"/>
                  <a:pt x="1182" y="215"/>
                </a:cubicBezTo>
                <a:cubicBezTo>
                  <a:pt x="1184" y="219"/>
                  <a:pt x="1187" y="224"/>
                  <a:pt x="1189" y="228"/>
                </a:cubicBezTo>
                <a:cubicBezTo>
                  <a:pt x="1186" y="229"/>
                  <a:pt x="1183" y="230"/>
                  <a:pt x="1180" y="231"/>
                </a:cubicBezTo>
                <a:close/>
                <a:moveTo>
                  <a:pt x="1179" y="231"/>
                </a:moveTo>
                <a:cubicBezTo>
                  <a:pt x="1171" y="234"/>
                  <a:pt x="1164" y="236"/>
                  <a:pt x="1157" y="238"/>
                </a:cubicBezTo>
                <a:cubicBezTo>
                  <a:pt x="1155" y="233"/>
                  <a:pt x="1153" y="229"/>
                  <a:pt x="1151" y="224"/>
                </a:cubicBezTo>
                <a:cubicBezTo>
                  <a:pt x="1153" y="224"/>
                  <a:pt x="1155" y="223"/>
                  <a:pt x="1156" y="223"/>
                </a:cubicBezTo>
                <a:cubicBezTo>
                  <a:pt x="1164" y="225"/>
                  <a:pt x="1172" y="228"/>
                  <a:pt x="1179" y="231"/>
                </a:cubicBezTo>
                <a:close/>
                <a:moveTo>
                  <a:pt x="1151" y="224"/>
                </a:moveTo>
                <a:cubicBezTo>
                  <a:pt x="1151" y="223"/>
                  <a:pt x="1150" y="222"/>
                  <a:pt x="1150" y="221"/>
                </a:cubicBezTo>
                <a:cubicBezTo>
                  <a:pt x="1152" y="221"/>
                  <a:pt x="1154" y="222"/>
                  <a:pt x="1155" y="222"/>
                </a:cubicBezTo>
                <a:cubicBezTo>
                  <a:pt x="1154" y="223"/>
                  <a:pt x="1152" y="223"/>
                  <a:pt x="1151" y="224"/>
                </a:cubicBezTo>
                <a:close/>
                <a:moveTo>
                  <a:pt x="1151" y="224"/>
                </a:moveTo>
                <a:cubicBezTo>
                  <a:pt x="1140" y="227"/>
                  <a:pt x="1129" y="231"/>
                  <a:pt x="1120" y="234"/>
                </a:cubicBezTo>
                <a:cubicBezTo>
                  <a:pt x="1117" y="234"/>
                  <a:pt x="1114" y="233"/>
                  <a:pt x="1111" y="233"/>
                </a:cubicBezTo>
                <a:cubicBezTo>
                  <a:pt x="1110" y="230"/>
                  <a:pt x="1108" y="227"/>
                  <a:pt x="1106" y="224"/>
                </a:cubicBezTo>
                <a:cubicBezTo>
                  <a:pt x="1113" y="222"/>
                  <a:pt x="1120" y="219"/>
                  <a:pt x="1127" y="217"/>
                </a:cubicBezTo>
                <a:cubicBezTo>
                  <a:pt x="1135" y="218"/>
                  <a:pt x="1142" y="219"/>
                  <a:pt x="1149" y="221"/>
                </a:cubicBezTo>
                <a:cubicBezTo>
                  <a:pt x="1150" y="222"/>
                  <a:pt x="1150" y="223"/>
                  <a:pt x="1151" y="224"/>
                </a:cubicBezTo>
                <a:close/>
                <a:moveTo>
                  <a:pt x="1128" y="216"/>
                </a:moveTo>
                <a:cubicBezTo>
                  <a:pt x="1133" y="214"/>
                  <a:pt x="1139" y="212"/>
                  <a:pt x="1145" y="211"/>
                </a:cubicBezTo>
                <a:cubicBezTo>
                  <a:pt x="1146" y="214"/>
                  <a:pt x="1148" y="217"/>
                  <a:pt x="1149" y="220"/>
                </a:cubicBezTo>
                <a:cubicBezTo>
                  <a:pt x="1142" y="218"/>
                  <a:pt x="1135" y="217"/>
                  <a:pt x="1128" y="216"/>
                </a:cubicBezTo>
                <a:close/>
                <a:moveTo>
                  <a:pt x="1141" y="200"/>
                </a:moveTo>
                <a:cubicBezTo>
                  <a:pt x="1149" y="201"/>
                  <a:pt x="1157" y="202"/>
                  <a:pt x="1165" y="203"/>
                </a:cubicBezTo>
                <a:cubicBezTo>
                  <a:pt x="1158" y="206"/>
                  <a:pt x="1151" y="208"/>
                  <a:pt x="1145" y="210"/>
                </a:cubicBezTo>
                <a:cubicBezTo>
                  <a:pt x="1144" y="207"/>
                  <a:pt x="1142" y="203"/>
                  <a:pt x="1141" y="200"/>
                </a:cubicBezTo>
                <a:close/>
                <a:moveTo>
                  <a:pt x="1141" y="200"/>
                </a:moveTo>
                <a:cubicBezTo>
                  <a:pt x="1140" y="199"/>
                  <a:pt x="1140" y="198"/>
                  <a:pt x="1140" y="196"/>
                </a:cubicBezTo>
                <a:cubicBezTo>
                  <a:pt x="1149" y="193"/>
                  <a:pt x="1159" y="190"/>
                  <a:pt x="1169" y="187"/>
                </a:cubicBezTo>
                <a:cubicBezTo>
                  <a:pt x="1171" y="191"/>
                  <a:pt x="1173" y="196"/>
                  <a:pt x="1175" y="200"/>
                </a:cubicBezTo>
                <a:cubicBezTo>
                  <a:pt x="1172" y="201"/>
                  <a:pt x="1169" y="202"/>
                  <a:pt x="1166" y="203"/>
                </a:cubicBezTo>
                <a:cubicBezTo>
                  <a:pt x="1158" y="202"/>
                  <a:pt x="1150" y="200"/>
                  <a:pt x="1141" y="200"/>
                </a:cubicBezTo>
                <a:close/>
                <a:moveTo>
                  <a:pt x="1140" y="200"/>
                </a:moveTo>
                <a:cubicBezTo>
                  <a:pt x="1140" y="200"/>
                  <a:pt x="1140" y="200"/>
                  <a:pt x="1140" y="200"/>
                </a:cubicBezTo>
                <a:cubicBezTo>
                  <a:pt x="1138" y="199"/>
                  <a:pt x="1135" y="199"/>
                  <a:pt x="1132" y="199"/>
                </a:cubicBezTo>
                <a:cubicBezTo>
                  <a:pt x="1135" y="198"/>
                  <a:pt x="1137" y="197"/>
                  <a:pt x="1139" y="197"/>
                </a:cubicBezTo>
                <a:cubicBezTo>
                  <a:pt x="1140" y="198"/>
                  <a:pt x="1140" y="199"/>
                  <a:pt x="1140" y="200"/>
                </a:cubicBezTo>
                <a:close/>
                <a:moveTo>
                  <a:pt x="1131" y="199"/>
                </a:moveTo>
                <a:cubicBezTo>
                  <a:pt x="1127" y="199"/>
                  <a:pt x="1124" y="199"/>
                  <a:pt x="1120" y="199"/>
                </a:cubicBezTo>
                <a:cubicBezTo>
                  <a:pt x="1112" y="199"/>
                  <a:pt x="1103" y="199"/>
                  <a:pt x="1094" y="200"/>
                </a:cubicBezTo>
                <a:cubicBezTo>
                  <a:pt x="1094" y="200"/>
                  <a:pt x="1094" y="199"/>
                  <a:pt x="1093" y="199"/>
                </a:cubicBezTo>
                <a:cubicBezTo>
                  <a:pt x="1105" y="194"/>
                  <a:pt x="1118" y="188"/>
                  <a:pt x="1131" y="183"/>
                </a:cubicBezTo>
                <a:cubicBezTo>
                  <a:pt x="1132" y="183"/>
                  <a:pt x="1133" y="183"/>
                  <a:pt x="1134" y="183"/>
                </a:cubicBezTo>
                <a:cubicBezTo>
                  <a:pt x="1136" y="188"/>
                  <a:pt x="1137" y="192"/>
                  <a:pt x="1139" y="196"/>
                </a:cubicBezTo>
                <a:cubicBezTo>
                  <a:pt x="1136" y="197"/>
                  <a:pt x="1134" y="198"/>
                  <a:pt x="1131" y="199"/>
                </a:cubicBezTo>
                <a:close/>
                <a:moveTo>
                  <a:pt x="1131" y="183"/>
                </a:moveTo>
                <a:cubicBezTo>
                  <a:pt x="1118" y="183"/>
                  <a:pt x="1103" y="185"/>
                  <a:pt x="1088" y="187"/>
                </a:cubicBezTo>
                <a:cubicBezTo>
                  <a:pt x="1086" y="183"/>
                  <a:pt x="1085" y="179"/>
                  <a:pt x="1083" y="175"/>
                </a:cubicBezTo>
                <a:cubicBezTo>
                  <a:pt x="1090" y="174"/>
                  <a:pt x="1097" y="173"/>
                  <a:pt x="1105" y="172"/>
                </a:cubicBezTo>
                <a:cubicBezTo>
                  <a:pt x="1113" y="170"/>
                  <a:pt x="1121" y="169"/>
                  <a:pt x="1129" y="169"/>
                </a:cubicBezTo>
                <a:cubicBezTo>
                  <a:pt x="1130" y="173"/>
                  <a:pt x="1132" y="178"/>
                  <a:pt x="1134" y="182"/>
                </a:cubicBezTo>
                <a:cubicBezTo>
                  <a:pt x="1133" y="182"/>
                  <a:pt x="1132" y="183"/>
                  <a:pt x="1131" y="183"/>
                </a:cubicBezTo>
                <a:close/>
                <a:moveTo>
                  <a:pt x="1093" y="199"/>
                </a:moveTo>
                <a:cubicBezTo>
                  <a:pt x="1091" y="199"/>
                  <a:pt x="1090" y="200"/>
                  <a:pt x="1088" y="200"/>
                </a:cubicBezTo>
                <a:cubicBezTo>
                  <a:pt x="1080" y="201"/>
                  <a:pt x="1071" y="203"/>
                  <a:pt x="1061" y="204"/>
                </a:cubicBezTo>
                <a:cubicBezTo>
                  <a:pt x="1060" y="200"/>
                  <a:pt x="1058" y="197"/>
                  <a:pt x="1057" y="193"/>
                </a:cubicBezTo>
                <a:cubicBezTo>
                  <a:pt x="1063" y="192"/>
                  <a:pt x="1069" y="191"/>
                  <a:pt x="1076" y="189"/>
                </a:cubicBezTo>
                <a:cubicBezTo>
                  <a:pt x="1080" y="189"/>
                  <a:pt x="1084" y="188"/>
                  <a:pt x="1088" y="187"/>
                </a:cubicBezTo>
                <a:cubicBezTo>
                  <a:pt x="1089" y="191"/>
                  <a:pt x="1091" y="195"/>
                  <a:pt x="1093" y="199"/>
                </a:cubicBezTo>
                <a:close/>
                <a:moveTo>
                  <a:pt x="1064" y="212"/>
                </a:moveTo>
                <a:cubicBezTo>
                  <a:pt x="1060" y="214"/>
                  <a:pt x="1057" y="216"/>
                  <a:pt x="1053" y="218"/>
                </a:cubicBezTo>
                <a:cubicBezTo>
                  <a:pt x="1047" y="219"/>
                  <a:pt x="1041" y="220"/>
                  <a:pt x="1034" y="221"/>
                </a:cubicBezTo>
                <a:cubicBezTo>
                  <a:pt x="1033" y="218"/>
                  <a:pt x="1032" y="214"/>
                  <a:pt x="1031" y="211"/>
                </a:cubicBezTo>
                <a:cubicBezTo>
                  <a:pt x="1036" y="209"/>
                  <a:pt x="1042" y="208"/>
                  <a:pt x="1049" y="207"/>
                </a:cubicBezTo>
                <a:cubicBezTo>
                  <a:pt x="1053" y="206"/>
                  <a:pt x="1057" y="205"/>
                  <a:pt x="1061" y="205"/>
                </a:cubicBezTo>
                <a:cubicBezTo>
                  <a:pt x="1062" y="207"/>
                  <a:pt x="1063" y="210"/>
                  <a:pt x="1064" y="212"/>
                </a:cubicBezTo>
                <a:close/>
                <a:moveTo>
                  <a:pt x="1036" y="228"/>
                </a:moveTo>
                <a:cubicBezTo>
                  <a:pt x="1032" y="230"/>
                  <a:pt x="1028" y="232"/>
                  <a:pt x="1025" y="235"/>
                </a:cubicBezTo>
                <a:cubicBezTo>
                  <a:pt x="1019" y="236"/>
                  <a:pt x="1013" y="237"/>
                  <a:pt x="1007" y="238"/>
                </a:cubicBezTo>
                <a:cubicBezTo>
                  <a:pt x="1006" y="235"/>
                  <a:pt x="1005" y="232"/>
                  <a:pt x="1004" y="228"/>
                </a:cubicBezTo>
                <a:cubicBezTo>
                  <a:pt x="1009" y="227"/>
                  <a:pt x="1014" y="226"/>
                  <a:pt x="1020" y="225"/>
                </a:cubicBezTo>
                <a:cubicBezTo>
                  <a:pt x="1025" y="224"/>
                  <a:pt x="1029" y="223"/>
                  <a:pt x="1034" y="222"/>
                </a:cubicBezTo>
                <a:cubicBezTo>
                  <a:pt x="1035" y="224"/>
                  <a:pt x="1035" y="226"/>
                  <a:pt x="1036" y="228"/>
                </a:cubicBezTo>
                <a:close/>
                <a:moveTo>
                  <a:pt x="1009" y="246"/>
                </a:moveTo>
                <a:cubicBezTo>
                  <a:pt x="1007" y="248"/>
                  <a:pt x="1005" y="249"/>
                  <a:pt x="1003" y="250"/>
                </a:cubicBezTo>
                <a:cubicBezTo>
                  <a:pt x="996" y="252"/>
                  <a:pt x="987" y="253"/>
                  <a:pt x="979" y="255"/>
                </a:cubicBezTo>
                <a:cubicBezTo>
                  <a:pt x="978" y="252"/>
                  <a:pt x="978" y="249"/>
                  <a:pt x="977" y="246"/>
                </a:cubicBezTo>
                <a:cubicBezTo>
                  <a:pt x="982" y="245"/>
                  <a:pt x="987" y="244"/>
                  <a:pt x="992" y="242"/>
                </a:cubicBezTo>
                <a:cubicBezTo>
                  <a:pt x="997" y="241"/>
                  <a:pt x="1002" y="240"/>
                  <a:pt x="1006" y="239"/>
                </a:cubicBezTo>
                <a:cubicBezTo>
                  <a:pt x="1007" y="241"/>
                  <a:pt x="1008" y="244"/>
                  <a:pt x="1009" y="246"/>
                </a:cubicBezTo>
                <a:close/>
                <a:moveTo>
                  <a:pt x="982" y="266"/>
                </a:moveTo>
                <a:cubicBezTo>
                  <a:pt x="972" y="268"/>
                  <a:pt x="962" y="270"/>
                  <a:pt x="952" y="273"/>
                </a:cubicBezTo>
                <a:cubicBezTo>
                  <a:pt x="951" y="270"/>
                  <a:pt x="950" y="267"/>
                  <a:pt x="950" y="264"/>
                </a:cubicBezTo>
                <a:cubicBezTo>
                  <a:pt x="954" y="263"/>
                  <a:pt x="959" y="261"/>
                  <a:pt x="963" y="260"/>
                </a:cubicBezTo>
                <a:cubicBezTo>
                  <a:pt x="968" y="259"/>
                  <a:pt x="974" y="257"/>
                  <a:pt x="979" y="256"/>
                </a:cubicBezTo>
                <a:cubicBezTo>
                  <a:pt x="980" y="259"/>
                  <a:pt x="981" y="263"/>
                  <a:pt x="982" y="266"/>
                </a:cubicBezTo>
                <a:close/>
                <a:moveTo>
                  <a:pt x="954" y="282"/>
                </a:moveTo>
                <a:cubicBezTo>
                  <a:pt x="944" y="284"/>
                  <a:pt x="934" y="287"/>
                  <a:pt x="924" y="290"/>
                </a:cubicBezTo>
                <a:cubicBezTo>
                  <a:pt x="923" y="287"/>
                  <a:pt x="923" y="284"/>
                  <a:pt x="922" y="282"/>
                </a:cubicBezTo>
                <a:cubicBezTo>
                  <a:pt x="927" y="280"/>
                  <a:pt x="931" y="279"/>
                  <a:pt x="935" y="278"/>
                </a:cubicBezTo>
                <a:cubicBezTo>
                  <a:pt x="941" y="276"/>
                  <a:pt x="946" y="275"/>
                  <a:pt x="951" y="273"/>
                </a:cubicBezTo>
                <a:cubicBezTo>
                  <a:pt x="952" y="276"/>
                  <a:pt x="953" y="279"/>
                  <a:pt x="954" y="282"/>
                </a:cubicBezTo>
                <a:close/>
                <a:moveTo>
                  <a:pt x="924" y="290"/>
                </a:moveTo>
                <a:cubicBezTo>
                  <a:pt x="934" y="287"/>
                  <a:pt x="945" y="285"/>
                  <a:pt x="954" y="283"/>
                </a:cubicBezTo>
                <a:cubicBezTo>
                  <a:pt x="955" y="286"/>
                  <a:pt x="956" y="289"/>
                  <a:pt x="957" y="292"/>
                </a:cubicBezTo>
                <a:cubicBezTo>
                  <a:pt x="947" y="293"/>
                  <a:pt x="937" y="295"/>
                  <a:pt x="926" y="298"/>
                </a:cubicBezTo>
                <a:cubicBezTo>
                  <a:pt x="925" y="295"/>
                  <a:pt x="925" y="293"/>
                  <a:pt x="924" y="290"/>
                </a:cubicBezTo>
                <a:close/>
                <a:moveTo>
                  <a:pt x="928" y="305"/>
                </a:moveTo>
                <a:cubicBezTo>
                  <a:pt x="918" y="307"/>
                  <a:pt x="908" y="309"/>
                  <a:pt x="898" y="312"/>
                </a:cubicBezTo>
                <a:cubicBezTo>
                  <a:pt x="897" y="310"/>
                  <a:pt x="897" y="308"/>
                  <a:pt x="896" y="306"/>
                </a:cubicBezTo>
                <a:cubicBezTo>
                  <a:pt x="907" y="303"/>
                  <a:pt x="916" y="300"/>
                  <a:pt x="926" y="298"/>
                </a:cubicBezTo>
                <a:cubicBezTo>
                  <a:pt x="926" y="301"/>
                  <a:pt x="927" y="303"/>
                  <a:pt x="928" y="305"/>
                </a:cubicBezTo>
                <a:close/>
                <a:moveTo>
                  <a:pt x="928" y="306"/>
                </a:moveTo>
                <a:cubicBezTo>
                  <a:pt x="929" y="309"/>
                  <a:pt x="930" y="312"/>
                  <a:pt x="931" y="315"/>
                </a:cubicBezTo>
                <a:cubicBezTo>
                  <a:pt x="921" y="316"/>
                  <a:pt x="911" y="318"/>
                  <a:pt x="900" y="320"/>
                </a:cubicBezTo>
                <a:cubicBezTo>
                  <a:pt x="899" y="317"/>
                  <a:pt x="898" y="315"/>
                  <a:pt x="898" y="313"/>
                </a:cubicBezTo>
                <a:cubicBezTo>
                  <a:pt x="908" y="310"/>
                  <a:pt x="918" y="308"/>
                  <a:pt x="928" y="306"/>
                </a:cubicBezTo>
                <a:close/>
                <a:moveTo>
                  <a:pt x="902" y="329"/>
                </a:moveTo>
                <a:cubicBezTo>
                  <a:pt x="892" y="330"/>
                  <a:pt x="882" y="332"/>
                  <a:pt x="871" y="335"/>
                </a:cubicBezTo>
                <a:cubicBezTo>
                  <a:pt x="871" y="332"/>
                  <a:pt x="870" y="330"/>
                  <a:pt x="870" y="328"/>
                </a:cubicBezTo>
                <a:cubicBezTo>
                  <a:pt x="880" y="325"/>
                  <a:pt x="890" y="322"/>
                  <a:pt x="899" y="320"/>
                </a:cubicBezTo>
                <a:cubicBezTo>
                  <a:pt x="900" y="323"/>
                  <a:pt x="901" y="326"/>
                  <a:pt x="902" y="329"/>
                </a:cubicBezTo>
                <a:close/>
                <a:moveTo>
                  <a:pt x="872" y="342"/>
                </a:moveTo>
                <a:cubicBezTo>
                  <a:pt x="863" y="344"/>
                  <a:pt x="853" y="346"/>
                  <a:pt x="843" y="349"/>
                </a:cubicBezTo>
                <a:cubicBezTo>
                  <a:pt x="843" y="347"/>
                  <a:pt x="842" y="345"/>
                  <a:pt x="842" y="343"/>
                </a:cubicBezTo>
                <a:cubicBezTo>
                  <a:pt x="852" y="340"/>
                  <a:pt x="862" y="337"/>
                  <a:pt x="871" y="335"/>
                </a:cubicBezTo>
                <a:cubicBezTo>
                  <a:pt x="871" y="337"/>
                  <a:pt x="872" y="340"/>
                  <a:pt x="872" y="342"/>
                </a:cubicBezTo>
                <a:close/>
                <a:moveTo>
                  <a:pt x="872" y="343"/>
                </a:moveTo>
                <a:cubicBezTo>
                  <a:pt x="873" y="346"/>
                  <a:pt x="874" y="349"/>
                  <a:pt x="875" y="352"/>
                </a:cubicBezTo>
                <a:cubicBezTo>
                  <a:pt x="875" y="352"/>
                  <a:pt x="875" y="352"/>
                  <a:pt x="875" y="352"/>
                </a:cubicBezTo>
                <a:cubicBezTo>
                  <a:pt x="865" y="353"/>
                  <a:pt x="855" y="354"/>
                  <a:pt x="844" y="356"/>
                </a:cubicBezTo>
                <a:cubicBezTo>
                  <a:pt x="844" y="354"/>
                  <a:pt x="843" y="351"/>
                  <a:pt x="843" y="349"/>
                </a:cubicBezTo>
                <a:cubicBezTo>
                  <a:pt x="853" y="346"/>
                  <a:pt x="863" y="344"/>
                  <a:pt x="872" y="343"/>
                </a:cubicBezTo>
                <a:close/>
                <a:moveTo>
                  <a:pt x="846" y="365"/>
                </a:moveTo>
                <a:cubicBezTo>
                  <a:pt x="837" y="366"/>
                  <a:pt x="827" y="367"/>
                  <a:pt x="816" y="370"/>
                </a:cubicBezTo>
                <a:cubicBezTo>
                  <a:pt x="816" y="368"/>
                  <a:pt x="816" y="366"/>
                  <a:pt x="815" y="364"/>
                </a:cubicBezTo>
                <a:cubicBezTo>
                  <a:pt x="825" y="361"/>
                  <a:pt x="835" y="358"/>
                  <a:pt x="844" y="357"/>
                </a:cubicBezTo>
                <a:cubicBezTo>
                  <a:pt x="845" y="359"/>
                  <a:pt x="845" y="362"/>
                  <a:pt x="846" y="365"/>
                </a:cubicBezTo>
                <a:close/>
                <a:moveTo>
                  <a:pt x="846" y="366"/>
                </a:moveTo>
                <a:cubicBezTo>
                  <a:pt x="847" y="370"/>
                  <a:pt x="848" y="374"/>
                  <a:pt x="850" y="378"/>
                </a:cubicBezTo>
                <a:cubicBezTo>
                  <a:pt x="845" y="377"/>
                  <a:pt x="840" y="377"/>
                  <a:pt x="834" y="377"/>
                </a:cubicBezTo>
                <a:cubicBezTo>
                  <a:pt x="829" y="377"/>
                  <a:pt x="823" y="377"/>
                  <a:pt x="818" y="378"/>
                </a:cubicBezTo>
                <a:cubicBezTo>
                  <a:pt x="817" y="375"/>
                  <a:pt x="817" y="373"/>
                  <a:pt x="816" y="370"/>
                </a:cubicBezTo>
                <a:cubicBezTo>
                  <a:pt x="827" y="368"/>
                  <a:pt x="837" y="366"/>
                  <a:pt x="846" y="366"/>
                </a:cubicBezTo>
                <a:close/>
                <a:moveTo>
                  <a:pt x="834" y="377"/>
                </a:moveTo>
                <a:cubicBezTo>
                  <a:pt x="840" y="377"/>
                  <a:pt x="845" y="378"/>
                  <a:pt x="850" y="378"/>
                </a:cubicBezTo>
                <a:cubicBezTo>
                  <a:pt x="852" y="385"/>
                  <a:pt x="854" y="393"/>
                  <a:pt x="857" y="400"/>
                </a:cubicBezTo>
                <a:cubicBezTo>
                  <a:pt x="857" y="400"/>
                  <a:pt x="857" y="400"/>
                  <a:pt x="857" y="400"/>
                </a:cubicBezTo>
                <a:cubicBezTo>
                  <a:pt x="846" y="394"/>
                  <a:pt x="834" y="391"/>
                  <a:pt x="820" y="390"/>
                </a:cubicBezTo>
                <a:cubicBezTo>
                  <a:pt x="819" y="386"/>
                  <a:pt x="819" y="382"/>
                  <a:pt x="818" y="378"/>
                </a:cubicBezTo>
                <a:cubicBezTo>
                  <a:pt x="823" y="378"/>
                  <a:pt x="829" y="377"/>
                  <a:pt x="834" y="377"/>
                </a:cubicBezTo>
                <a:close/>
                <a:moveTo>
                  <a:pt x="850" y="378"/>
                </a:moveTo>
                <a:cubicBezTo>
                  <a:pt x="866" y="380"/>
                  <a:pt x="879" y="385"/>
                  <a:pt x="891" y="393"/>
                </a:cubicBezTo>
                <a:cubicBezTo>
                  <a:pt x="891" y="394"/>
                  <a:pt x="892" y="395"/>
                  <a:pt x="892" y="395"/>
                </a:cubicBezTo>
                <a:cubicBezTo>
                  <a:pt x="891" y="397"/>
                  <a:pt x="889" y="399"/>
                  <a:pt x="888" y="401"/>
                </a:cubicBezTo>
                <a:cubicBezTo>
                  <a:pt x="884" y="405"/>
                  <a:pt x="880" y="409"/>
                  <a:pt x="876" y="413"/>
                </a:cubicBezTo>
                <a:cubicBezTo>
                  <a:pt x="870" y="408"/>
                  <a:pt x="864" y="404"/>
                  <a:pt x="858" y="400"/>
                </a:cubicBezTo>
                <a:cubicBezTo>
                  <a:pt x="855" y="393"/>
                  <a:pt x="852" y="385"/>
                  <a:pt x="850" y="378"/>
                </a:cubicBezTo>
                <a:close/>
                <a:moveTo>
                  <a:pt x="875" y="413"/>
                </a:moveTo>
                <a:cubicBezTo>
                  <a:pt x="873" y="416"/>
                  <a:pt x="870" y="419"/>
                  <a:pt x="868" y="422"/>
                </a:cubicBezTo>
                <a:cubicBezTo>
                  <a:pt x="864" y="415"/>
                  <a:pt x="861" y="408"/>
                  <a:pt x="858" y="401"/>
                </a:cubicBezTo>
                <a:cubicBezTo>
                  <a:pt x="864" y="404"/>
                  <a:pt x="870" y="408"/>
                  <a:pt x="875" y="413"/>
                </a:cubicBezTo>
                <a:close/>
                <a:moveTo>
                  <a:pt x="869" y="425"/>
                </a:moveTo>
                <a:cubicBezTo>
                  <a:pt x="865" y="428"/>
                  <a:pt x="862" y="431"/>
                  <a:pt x="859" y="434"/>
                </a:cubicBezTo>
                <a:cubicBezTo>
                  <a:pt x="859" y="434"/>
                  <a:pt x="859" y="434"/>
                  <a:pt x="859" y="434"/>
                </a:cubicBezTo>
                <a:cubicBezTo>
                  <a:pt x="862" y="430"/>
                  <a:pt x="864" y="426"/>
                  <a:pt x="867" y="423"/>
                </a:cubicBezTo>
                <a:cubicBezTo>
                  <a:pt x="868" y="424"/>
                  <a:pt x="868" y="424"/>
                  <a:pt x="869" y="425"/>
                </a:cubicBezTo>
                <a:close/>
                <a:moveTo>
                  <a:pt x="846" y="453"/>
                </a:moveTo>
                <a:cubicBezTo>
                  <a:pt x="846" y="453"/>
                  <a:pt x="845" y="453"/>
                  <a:pt x="845" y="454"/>
                </a:cubicBezTo>
                <a:cubicBezTo>
                  <a:pt x="845" y="453"/>
                  <a:pt x="845" y="453"/>
                  <a:pt x="844" y="452"/>
                </a:cubicBezTo>
                <a:cubicBezTo>
                  <a:pt x="847" y="449"/>
                  <a:pt x="850" y="445"/>
                  <a:pt x="853" y="442"/>
                </a:cubicBezTo>
                <a:cubicBezTo>
                  <a:pt x="850" y="446"/>
                  <a:pt x="848" y="449"/>
                  <a:pt x="846" y="453"/>
                </a:cubicBezTo>
                <a:close/>
                <a:moveTo>
                  <a:pt x="845" y="455"/>
                </a:moveTo>
                <a:cubicBezTo>
                  <a:pt x="846" y="456"/>
                  <a:pt x="846" y="456"/>
                  <a:pt x="846" y="457"/>
                </a:cubicBezTo>
                <a:cubicBezTo>
                  <a:pt x="845" y="458"/>
                  <a:pt x="844" y="459"/>
                  <a:pt x="843" y="460"/>
                </a:cubicBezTo>
                <a:cubicBezTo>
                  <a:pt x="843" y="460"/>
                  <a:pt x="843" y="460"/>
                  <a:pt x="843" y="459"/>
                </a:cubicBezTo>
                <a:cubicBezTo>
                  <a:pt x="843" y="458"/>
                  <a:pt x="844" y="456"/>
                  <a:pt x="845" y="455"/>
                </a:cubicBezTo>
                <a:close/>
                <a:moveTo>
                  <a:pt x="847" y="458"/>
                </a:moveTo>
                <a:cubicBezTo>
                  <a:pt x="847" y="459"/>
                  <a:pt x="848" y="460"/>
                  <a:pt x="848" y="461"/>
                </a:cubicBezTo>
                <a:cubicBezTo>
                  <a:pt x="848" y="462"/>
                  <a:pt x="848" y="463"/>
                  <a:pt x="848" y="464"/>
                </a:cubicBezTo>
                <a:cubicBezTo>
                  <a:pt x="847" y="465"/>
                  <a:pt x="847" y="465"/>
                  <a:pt x="846" y="466"/>
                </a:cubicBezTo>
                <a:cubicBezTo>
                  <a:pt x="845" y="464"/>
                  <a:pt x="844" y="462"/>
                  <a:pt x="843" y="461"/>
                </a:cubicBezTo>
                <a:cubicBezTo>
                  <a:pt x="844" y="460"/>
                  <a:pt x="846" y="459"/>
                  <a:pt x="847" y="458"/>
                </a:cubicBezTo>
                <a:close/>
                <a:moveTo>
                  <a:pt x="847" y="468"/>
                </a:moveTo>
                <a:cubicBezTo>
                  <a:pt x="845" y="471"/>
                  <a:pt x="844" y="474"/>
                  <a:pt x="843" y="477"/>
                </a:cubicBezTo>
                <a:cubicBezTo>
                  <a:pt x="837" y="480"/>
                  <a:pt x="832" y="484"/>
                  <a:pt x="827" y="487"/>
                </a:cubicBezTo>
                <a:cubicBezTo>
                  <a:pt x="829" y="484"/>
                  <a:pt x="831" y="480"/>
                  <a:pt x="833" y="476"/>
                </a:cubicBezTo>
                <a:cubicBezTo>
                  <a:pt x="837" y="473"/>
                  <a:pt x="841" y="470"/>
                  <a:pt x="846" y="466"/>
                </a:cubicBezTo>
                <a:cubicBezTo>
                  <a:pt x="846" y="467"/>
                  <a:pt x="847" y="468"/>
                  <a:pt x="847" y="468"/>
                </a:cubicBezTo>
                <a:close/>
                <a:moveTo>
                  <a:pt x="842" y="477"/>
                </a:moveTo>
                <a:cubicBezTo>
                  <a:pt x="840" y="482"/>
                  <a:pt x="838" y="486"/>
                  <a:pt x="836" y="490"/>
                </a:cubicBezTo>
                <a:cubicBezTo>
                  <a:pt x="834" y="492"/>
                  <a:pt x="831" y="494"/>
                  <a:pt x="829" y="495"/>
                </a:cubicBezTo>
                <a:cubicBezTo>
                  <a:pt x="828" y="493"/>
                  <a:pt x="827" y="491"/>
                  <a:pt x="826" y="489"/>
                </a:cubicBezTo>
                <a:cubicBezTo>
                  <a:pt x="827" y="488"/>
                  <a:pt x="827" y="488"/>
                  <a:pt x="827" y="488"/>
                </a:cubicBezTo>
                <a:cubicBezTo>
                  <a:pt x="832" y="485"/>
                  <a:pt x="837" y="481"/>
                  <a:pt x="842" y="477"/>
                </a:cubicBezTo>
                <a:close/>
                <a:moveTo>
                  <a:pt x="828" y="495"/>
                </a:moveTo>
                <a:cubicBezTo>
                  <a:pt x="826" y="497"/>
                  <a:pt x="824" y="498"/>
                  <a:pt x="821" y="500"/>
                </a:cubicBezTo>
                <a:cubicBezTo>
                  <a:pt x="823" y="497"/>
                  <a:pt x="824" y="493"/>
                  <a:pt x="826" y="490"/>
                </a:cubicBezTo>
                <a:cubicBezTo>
                  <a:pt x="827" y="492"/>
                  <a:pt x="827" y="494"/>
                  <a:pt x="828" y="495"/>
                </a:cubicBezTo>
                <a:close/>
                <a:moveTo>
                  <a:pt x="828" y="496"/>
                </a:moveTo>
                <a:cubicBezTo>
                  <a:pt x="829" y="498"/>
                  <a:pt x="830" y="500"/>
                  <a:pt x="831" y="503"/>
                </a:cubicBezTo>
                <a:cubicBezTo>
                  <a:pt x="831" y="503"/>
                  <a:pt x="830" y="504"/>
                  <a:pt x="830" y="504"/>
                </a:cubicBezTo>
                <a:cubicBezTo>
                  <a:pt x="825" y="507"/>
                  <a:pt x="820" y="510"/>
                  <a:pt x="816" y="513"/>
                </a:cubicBezTo>
                <a:cubicBezTo>
                  <a:pt x="817" y="509"/>
                  <a:pt x="819" y="505"/>
                  <a:pt x="821" y="501"/>
                </a:cubicBezTo>
                <a:cubicBezTo>
                  <a:pt x="823" y="499"/>
                  <a:pt x="826" y="498"/>
                  <a:pt x="828" y="496"/>
                </a:cubicBezTo>
                <a:close/>
                <a:moveTo>
                  <a:pt x="830" y="505"/>
                </a:moveTo>
                <a:cubicBezTo>
                  <a:pt x="828" y="509"/>
                  <a:pt x="827" y="513"/>
                  <a:pt x="825" y="517"/>
                </a:cubicBezTo>
                <a:cubicBezTo>
                  <a:pt x="820" y="520"/>
                  <a:pt x="816" y="523"/>
                  <a:pt x="811" y="525"/>
                </a:cubicBezTo>
                <a:cubicBezTo>
                  <a:pt x="812" y="522"/>
                  <a:pt x="814" y="518"/>
                  <a:pt x="815" y="514"/>
                </a:cubicBezTo>
                <a:cubicBezTo>
                  <a:pt x="820" y="511"/>
                  <a:pt x="825" y="508"/>
                  <a:pt x="830" y="505"/>
                </a:cubicBezTo>
                <a:close/>
                <a:moveTo>
                  <a:pt x="810" y="526"/>
                </a:moveTo>
                <a:cubicBezTo>
                  <a:pt x="810" y="526"/>
                  <a:pt x="810" y="526"/>
                  <a:pt x="810" y="526"/>
                </a:cubicBezTo>
                <a:cubicBezTo>
                  <a:pt x="810" y="526"/>
                  <a:pt x="810" y="526"/>
                  <a:pt x="810" y="526"/>
                </a:cubicBezTo>
                <a:cubicBezTo>
                  <a:pt x="809" y="524"/>
                  <a:pt x="809" y="523"/>
                  <a:pt x="808" y="521"/>
                </a:cubicBezTo>
                <a:cubicBezTo>
                  <a:pt x="809" y="520"/>
                  <a:pt x="809" y="519"/>
                  <a:pt x="809" y="518"/>
                </a:cubicBezTo>
                <a:cubicBezTo>
                  <a:pt x="811" y="517"/>
                  <a:pt x="813" y="516"/>
                  <a:pt x="815" y="515"/>
                </a:cubicBezTo>
                <a:cubicBezTo>
                  <a:pt x="813" y="518"/>
                  <a:pt x="812" y="522"/>
                  <a:pt x="810" y="526"/>
                </a:cubicBezTo>
                <a:close/>
                <a:moveTo>
                  <a:pt x="809" y="518"/>
                </a:moveTo>
                <a:cubicBezTo>
                  <a:pt x="809" y="518"/>
                  <a:pt x="808" y="518"/>
                  <a:pt x="808" y="519"/>
                </a:cubicBezTo>
                <a:cubicBezTo>
                  <a:pt x="808" y="518"/>
                  <a:pt x="808" y="518"/>
                  <a:pt x="808" y="518"/>
                </a:cubicBezTo>
                <a:cubicBezTo>
                  <a:pt x="809" y="516"/>
                  <a:pt x="810" y="513"/>
                  <a:pt x="812" y="510"/>
                </a:cubicBezTo>
                <a:cubicBezTo>
                  <a:pt x="811" y="512"/>
                  <a:pt x="810" y="515"/>
                  <a:pt x="809" y="518"/>
                </a:cubicBezTo>
                <a:close/>
                <a:moveTo>
                  <a:pt x="808" y="521"/>
                </a:moveTo>
                <a:cubicBezTo>
                  <a:pt x="807" y="524"/>
                  <a:pt x="806" y="526"/>
                  <a:pt x="805" y="529"/>
                </a:cubicBezTo>
                <a:cubicBezTo>
                  <a:pt x="804" y="530"/>
                  <a:pt x="803" y="530"/>
                  <a:pt x="803" y="530"/>
                </a:cubicBezTo>
                <a:cubicBezTo>
                  <a:pt x="804" y="527"/>
                  <a:pt x="806" y="523"/>
                  <a:pt x="807" y="519"/>
                </a:cubicBezTo>
                <a:cubicBezTo>
                  <a:pt x="807" y="519"/>
                  <a:pt x="807" y="519"/>
                  <a:pt x="807" y="519"/>
                </a:cubicBezTo>
                <a:cubicBezTo>
                  <a:pt x="808" y="520"/>
                  <a:pt x="808" y="520"/>
                  <a:pt x="808" y="521"/>
                </a:cubicBezTo>
                <a:close/>
                <a:moveTo>
                  <a:pt x="804" y="530"/>
                </a:moveTo>
                <a:cubicBezTo>
                  <a:pt x="803" y="534"/>
                  <a:pt x="801" y="538"/>
                  <a:pt x="799" y="542"/>
                </a:cubicBezTo>
                <a:cubicBezTo>
                  <a:pt x="798" y="543"/>
                  <a:pt x="798" y="543"/>
                  <a:pt x="798" y="543"/>
                </a:cubicBezTo>
                <a:cubicBezTo>
                  <a:pt x="799" y="539"/>
                  <a:pt x="801" y="535"/>
                  <a:pt x="802" y="531"/>
                </a:cubicBezTo>
                <a:cubicBezTo>
                  <a:pt x="803" y="531"/>
                  <a:pt x="804" y="530"/>
                  <a:pt x="804" y="530"/>
                </a:cubicBezTo>
                <a:close/>
                <a:moveTo>
                  <a:pt x="798" y="543"/>
                </a:moveTo>
                <a:cubicBezTo>
                  <a:pt x="798" y="544"/>
                  <a:pt x="797" y="545"/>
                  <a:pt x="797" y="545"/>
                </a:cubicBezTo>
                <a:cubicBezTo>
                  <a:pt x="797" y="545"/>
                  <a:pt x="798" y="544"/>
                  <a:pt x="798" y="543"/>
                </a:cubicBezTo>
                <a:close/>
                <a:moveTo>
                  <a:pt x="799" y="543"/>
                </a:moveTo>
                <a:cubicBezTo>
                  <a:pt x="801" y="541"/>
                  <a:pt x="803" y="540"/>
                  <a:pt x="806" y="539"/>
                </a:cubicBezTo>
                <a:cubicBezTo>
                  <a:pt x="804" y="543"/>
                  <a:pt x="803" y="548"/>
                  <a:pt x="802" y="553"/>
                </a:cubicBezTo>
                <a:cubicBezTo>
                  <a:pt x="799" y="554"/>
                  <a:pt x="796" y="556"/>
                  <a:pt x="793" y="558"/>
                </a:cubicBezTo>
                <a:cubicBezTo>
                  <a:pt x="794" y="555"/>
                  <a:pt x="795" y="551"/>
                  <a:pt x="796" y="548"/>
                </a:cubicBezTo>
                <a:cubicBezTo>
                  <a:pt x="797" y="546"/>
                  <a:pt x="798" y="545"/>
                  <a:pt x="799" y="543"/>
                </a:cubicBezTo>
                <a:close/>
                <a:moveTo>
                  <a:pt x="793" y="558"/>
                </a:moveTo>
                <a:cubicBezTo>
                  <a:pt x="792" y="558"/>
                  <a:pt x="791" y="559"/>
                  <a:pt x="791" y="559"/>
                </a:cubicBezTo>
                <a:cubicBezTo>
                  <a:pt x="790" y="558"/>
                  <a:pt x="790" y="558"/>
                  <a:pt x="790" y="558"/>
                </a:cubicBezTo>
                <a:cubicBezTo>
                  <a:pt x="792" y="556"/>
                  <a:pt x="793" y="553"/>
                  <a:pt x="795" y="551"/>
                </a:cubicBezTo>
                <a:cubicBezTo>
                  <a:pt x="794" y="553"/>
                  <a:pt x="793" y="556"/>
                  <a:pt x="793" y="558"/>
                </a:cubicBezTo>
                <a:close/>
                <a:moveTo>
                  <a:pt x="791" y="563"/>
                </a:moveTo>
                <a:cubicBezTo>
                  <a:pt x="790" y="565"/>
                  <a:pt x="790" y="568"/>
                  <a:pt x="789" y="570"/>
                </a:cubicBezTo>
                <a:cubicBezTo>
                  <a:pt x="786" y="571"/>
                  <a:pt x="784" y="573"/>
                  <a:pt x="781" y="574"/>
                </a:cubicBezTo>
                <a:cubicBezTo>
                  <a:pt x="781" y="573"/>
                  <a:pt x="781" y="572"/>
                  <a:pt x="782" y="571"/>
                </a:cubicBezTo>
                <a:cubicBezTo>
                  <a:pt x="784" y="568"/>
                  <a:pt x="787" y="564"/>
                  <a:pt x="789" y="561"/>
                </a:cubicBezTo>
                <a:cubicBezTo>
                  <a:pt x="789" y="560"/>
                  <a:pt x="790" y="560"/>
                  <a:pt x="790" y="560"/>
                </a:cubicBezTo>
                <a:cubicBezTo>
                  <a:pt x="791" y="561"/>
                  <a:pt x="791" y="562"/>
                  <a:pt x="791" y="563"/>
                </a:cubicBezTo>
                <a:close/>
                <a:moveTo>
                  <a:pt x="780" y="575"/>
                </a:moveTo>
                <a:cubicBezTo>
                  <a:pt x="780" y="575"/>
                  <a:pt x="779" y="575"/>
                  <a:pt x="779" y="576"/>
                </a:cubicBezTo>
                <a:cubicBezTo>
                  <a:pt x="779" y="575"/>
                  <a:pt x="780" y="574"/>
                  <a:pt x="781" y="573"/>
                </a:cubicBezTo>
                <a:cubicBezTo>
                  <a:pt x="781" y="573"/>
                  <a:pt x="780" y="574"/>
                  <a:pt x="780" y="575"/>
                </a:cubicBezTo>
                <a:close/>
                <a:moveTo>
                  <a:pt x="780" y="576"/>
                </a:moveTo>
                <a:cubicBezTo>
                  <a:pt x="779" y="579"/>
                  <a:pt x="778" y="583"/>
                  <a:pt x="777" y="586"/>
                </a:cubicBezTo>
                <a:cubicBezTo>
                  <a:pt x="775" y="587"/>
                  <a:pt x="773" y="589"/>
                  <a:pt x="770" y="590"/>
                </a:cubicBezTo>
                <a:cubicBezTo>
                  <a:pt x="770" y="589"/>
                  <a:pt x="770" y="588"/>
                  <a:pt x="770" y="587"/>
                </a:cubicBezTo>
                <a:cubicBezTo>
                  <a:pt x="773" y="584"/>
                  <a:pt x="775" y="580"/>
                  <a:pt x="778" y="577"/>
                </a:cubicBezTo>
                <a:cubicBezTo>
                  <a:pt x="779" y="576"/>
                  <a:pt x="779" y="576"/>
                  <a:pt x="780" y="576"/>
                </a:cubicBezTo>
                <a:close/>
                <a:moveTo>
                  <a:pt x="777" y="587"/>
                </a:moveTo>
                <a:cubicBezTo>
                  <a:pt x="776" y="590"/>
                  <a:pt x="775" y="593"/>
                  <a:pt x="775" y="596"/>
                </a:cubicBezTo>
                <a:cubicBezTo>
                  <a:pt x="774" y="597"/>
                  <a:pt x="773" y="597"/>
                  <a:pt x="772" y="598"/>
                </a:cubicBezTo>
                <a:cubicBezTo>
                  <a:pt x="771" y="595"/>
                  <a:pt x="771" y="593"/>
                  <a:pt x="770" y="590"/>
                </a:cubicBezTo>
                <a:cubicBezTo>
                  <a:pt x="773" y="589"/>
                  <a:pt x="775" y="588"/>
                  <a:pt x="777" y="587"/>
                </a:cubicBezTo>
                <a:close/>
                <a:moveTo>
                  <a:pt x="772" y="601"/>
                </a:moveTo>
                <a:cubicBezTo>
                  <a:pt x="772" y="602"/>
                  <a:pt x="772" y="602"/>
                  <a:pt x="772" y="602"/>
                </a:cubicBezTo>
                <a:cubicBezTo>
                  <a:pt x="771" y="603"/>
                  <a:pt x="770" y="604"/>
                  <a:pt x="768" y="604"/>
                </a:cubicBezTo>
                <a:cubicBezTo>
                  <a:pt x="769" y="603"/>
                  <a:pt x="771" y="602"/>
                  <a:pt x="772" y="601"/>
                </a:cubicBezTo>
                <a:close/>
                <a:moveTo>
                  <a:pt x="772" y="603"/>
                </a:moveTo>
                <a:cubicBezTo>
                  <a:pt x="772" y="604"/>
                  <a:pt x="773" y="605"/>
                  <a:pt x="773" y="607"/>
                </a:cubicBezTo>
                <a:cubicBezTo>
                  <a:pt x="773" y="607"/>
                  <a:pt x="773" y="607"/>
                  <a:pt x="773" y="607"/>
                </a:cubicBezTo>
                <a:cubicBezTo>
                  <a:pt x="769" y="608"/>
                  <a:pt x="766" y="610"/>
                  <a:pt x="763" y="612"/>
                </a:cubicBezTo>
                <a:cubicBezTo>
                  <a:pt x="763" y="611"/>
                  <a:pt x="763" y="610"/>
                  <a:pt x="764" y="609"/>
                </a:cubicBezTo>
                <a:cubicBezTo>
                  <a:pt x="765" y="608"/>
                  <a:pt x="766" y="607"/>
                  <a:pt x="767" y="606"/>
                </a:cubicBezTo>
                <a:cubicBezTo>
                  <a:pt x="769" y="605"/>
                  <a:pt x="770" y="604"/>
                  <a:pt x="772" y="603"/>
                </a:cubicBezTo>
                <a:close/>
                <a:moveTo>
                  <a:pt x="767" y="613"/>
                </a:moveTo>
                <a:cubicBezTo>
                  <a:pt x="769" y="612"/>
                  <a:pt x="771" y="611"/>
                  <a:pt x="772" y="609"/>
                </a:cubicBezTo>
                <a:cubicBezTo>
                  <a:pt x="772" y="610"/>
                  <a:pt x="772" y="610"/>
                  <a:pt x="772" y="610"/>
                </a:cubicBezTo>
                <a:lnTo>
                  <a:pt x="767" y="613"/>
                </a:lnTo>
                <a:close/>
                <a:moveTo>
                  <a:pt x="772" y="611"/>
                </a:moveTo>
                <a:cubicBezTo>
                  <a:pt x="772" y="611"/>
                  <a:pt x="772" y="612"/>
                  <a:pt x="772" y="612"/>
                </a:cubicBezTo>
                <a:cubicBezTo>
                  <a:pt x="770" y="613"/>
                  <a:pt x="769" y="615"/>
                  <a:pt x="767" y="616"/>
                </a:cubicBezTo>
                <a:cubicBezTo>
                  <a:pt x="765" y="617"/>
                  <a:pt x="763" y="618"/>
                  <a:pt x="762" y="619"/>
                </a:cubicBezTo>
                <a:cubicBezTo>
                  <a:pt x="762" y="618"/>
                  <a:pt x="762" y="618"/>
                  <a:pt x="762" y="617"/>
                </a:cubicBezTo>
                <a:cubicBezTo>
                  <a:pt x="763" y="616"/>
                  <a:pt x="763" y="616"/>
                  <a:pt x="764" y="615"/>
                </a:cubicBezTo>
                <a:lnTo>
                  <a:pt x="772" y="611"/>
                </a:lnTo>
                <a:close/>
                <a:moveTo>
                  <a:pt x="764" y="615"/>
                </a:moveTo>
                <a:cubicBezTo>
                  <a:pt x="762" y="616"/>
                  <a:pt x="762" y="616"/>
                  <a:pt x="762" y="616"/>
                </a:cubicBezTo>
                <a:cubicBezTo>
                  <a:pt x="762" y="615"/>
                  <a:pt x="762" y="614"/>
                  <a:pt x="763" y="613"/>
                </a:cubicBezTo>
                <a:cubicBezTo>
                  <a:pt x="766" y="611"/>
                  <a:pt x="769" y="609"/>
                  <a:pt x="773" y="607"/>
                </a:cubicBezTo>
                <a:cubicBezTo>
                  <a:pt x="773" y="608"/>
                  <a:pt x="773" y="608"/>
                  <a:pt x="772" y="609"/>
                </a:cubicBezTo>
                <a:cubicBezTo>
                  <a:pt x="770" y="611"/>
                  <a:pt x="767" y="613"/>
                  <a:pt x="764" y="615"/>
                </a:cubicBezTo>
                <a:close/>
                <a:moveTo>
                  <a:pt x="762" y="612"/>
                </a:moveTo>
                <a:cubicBezTo>
                  <a:pt x="760" y="614"/>
                  <a:pt x="757" y="615"/>
                  <a:pt x="754" y="617"/>
                </a:cubicBezTo>
                <a:cubicBezTo>
                  <a:pt x="757" y="614"/>
                  <a:pt x="760" y="612"/>
                  <a:pt x="763" y="609"/>
                </a:cubicBezTo>
                <a:cubicBezTo>
                  <a:pt x="763" y="610"/>
                  <a:pt x="762" y="611"/>
                  <a:pt x="762" y="612"/>
                </a:cubicBezTo>
                <a:close/>
                <a:moveTo>
                  <a:pt x="762" y="613"/>
                </a:moveTo>
                <a:cubicBezTo>
                  <a:pt x="762" y="614"/>
                  <a:pt x="762" y="615"/>
                  <a:pt x="761" y="616"/>
                </a:cubicBezTo>
                <a:cubicBezTo>
                  <a:pt x="758" y="618"/>
                  <a:pt x="755" y="620"/>
                  <a:pt x="751" y="622"/>
                </a:cubicBezTo>
                <a:cubicBezTo>
                  <a:pt x="752" y="621"/>
                  <a:pt x="752" y="619"/>
                  <a:pt x="752" y="618"/>
                </a:cubicBezTo>
                <a:cubicBezTo>
                  <a:pt x="756" y="616"/>
                  <a:pt x="759" y="615"/>
                  <a:pt x="762" y="613"/>
                </a:cubicBezTo>
                <a:close/>
                <a:moveTo>
                  <a:pt x="761" y="617"/>
                </a:moveTo>
                <a:cubicBezTo>
                  <a:pt x="758" y="620"/>
                  <a:pt x="754" y="622"/>
                  <a:pt x="751" y="624"/>
                </a:cubicBezTo>
                <a:cubicBezTo>
                  <a:pt x="751" y="624"/>
                  <a:pt x="751" y="623"/>
                  <a:pt x="751" y="622"/>
                </a:cubicBezTo>
                <a:cubicBezTo>
                  <a:pt x="754" y="621"/>
                  <a:pt x="758" y="619"/>
                  <a:pt x="761" y="617"/>
                </a:cubicBezTo>
                <a:close/>
                <a:moveTo>
                  <a:pt x="751" y="625"/>
                </a:moveTo>
                <a:cubicBezTo>
                  <a:pt x="753" y="624"/>
                  <a:pt x="754" y="623"/>
                  <a:pt x="756" y="622"/>
                </a:cubicBezTo>
                <a:cubicBezTo>
                  <a:pt x="754" y="623"/>
                  <a:pt x="753" y="625"/>
                  <a:pt x="751" y="626"/>
                </a:cubicBezTo>
                <a:lnTo>
                  <a:pt x="751" y="625"/>
                </a:lnTo>
                <a:close/>
                <a:moveTo>
                  <a:pt x="751" y="625"/>
                </a:moveTo>
                <a:cubicBezTo>
                  <a:pt x="755" y="622"/>
                  <a:pt x="758" y="620"/>
                  <a:pt x="761" y="617"/>
                </a:cubicBezTo>
                <a:cubicBezTo>
                  <a:pt x="761" y="618"/>
                  <a:pt x="761" y="618"/>
                  <a:pt x="761" y="619"/>
                </a:cubicBezTo>
                <a:cubicBezTo>
                  <a:pt x="758" y="621"/>
                  <a:pt x="754" y="623"/>
                  <a:pt x="751" y="625"/>
                </a:cubicBezTo>
                <a:close/>
                <a:moveTo>
                  <a:pt x="761" y="620"/>
                </a:moveTo>
                <a:cubicBezTo>
                  <a:pt x="761" y="620"/>
                  <a:pt x="761" y="620"/>
                  <a:pt x="761" y="620"/>
                </a:cubicBezTo>
                <a:cubicBezTo>
                  <a:pt x="763" y="618"/>
                  <a:pt x="765" y="617"/>
                  <a:pt x="767" y="616"/>
                </a:cubicBezTo>
                <a:cubicBezTo>
                  <a:pt x="769" y="615"/>
                  <a:pt x="770" y="614"/>
                  <a:pt x="772" y="613"/>
                </a:cubicBezTo>
                <a:cubicBezTo>
                  <a:pt x="765" y="658"/>
                  <a:pt x="770" y="700"/>
                  <a:pt x="785" y="739"/>
                </a:cubicBezTo>
                <a:cubicBezTo>
                  <a:pt x="786" y="752"/>
                  <a:pt x="787" y="766"/>
                  <a:pt x="787" y="781"/>
                </a:cubicBezTo>
                <a:cubicBezTo>
                  <a:pt x="760" y="732"/>
                  <a:pt x="751" y="677"/>
                  <a:pt x="761" y="620"/>
                </a:cubicBezTo>
                <a:close/>
                <a:moveTo>
                  <a:pt x="772" y="613"/>
                </a:moveTo>
                <a:cubicBezTo>
                  <a:pt x="774" y="612"/>
                  <a:pt x="774" y="612"/>
                  <a:pt x="774" y="612"/>
                </a:cubicBezTo>
                <a:cubicBezTo>
                  <a:pt x="779" y="646"/>
                  <a:pt x="783" y="687"/>
                  <a:pt x="785" y="738"/>
                </a:cubicBezTo>
                <a:cubicBezTo>
                  <a:pt x="770" y="699"/>
                  <a:pt x="766" y="657"/>
                  <a:pt x="772" y="613"/>
                </a:cubicBezTo>
                <a:close/>
                <a:moveTo>
                  <a:pt x="774" y="610"/>
                </a:moveTo>
                <a:cubicBezTo>
                  <a:pt x="774" y="610"/>
                  <a:pt x="774" y="610"/>
                  <a:pt x="774" y="610"/>
                </a:cubicBezTo>
                <a:cubicBezTo>
                  <a:pt x="777" y="608"/>
                  <a:pt x="780" y="607"/>
                  <a:pt x="782" y="605"/>
                </a:cubicBezTo>
                <a:cubicBezTo>
                  <a:pt x="782" y="606"/>
                  <a:pt x="782" y="606"/>
                  <a:pt x="782" y="606"/>
                </a:cubicBezTo>
                <a:cubicBezTo>
                  <a:pt x="780" y="607"/>
                  <a:pt x="777" y="609"/>
                  <a:pt x="774" y="611"/>
                </a:cubicBezTo>
                <a:lnTo>
                  <a:pt x="774" y="610"/>
                </a:lnTo>
                <a:close/>
                <a:moveTo>
                  <a:pt x="782" y="606"/>
                </a:moveTo>
                <a:cubicBezTo>
                  <a:pt x="782" y="607"/>
                  <a:pt x="782" y="607"/>
                  <a:pt x="782" y="607"/>
                </a:cubicBezTo>
                <a:cubicBezTo>
                  <a:pt x="780" y="608"/>
                  <a:pt x="778" y="609"/>
                  <a:pt x="776" y="610"/>
                </a:cubicBezTo>
                <a:cubicBezTo>
                  <a:pt x="778" y="609"/>
                  <a:pt x="780" y="607"/>
                  <a:pt x="782" y="606"/>
                </a:cubicBezTo>
                <a:close/>
                <a:moveTo>
                  <a:pt x="783" y="607"/>
                </a:moveTo>
                <a:cubicBezTo>
                  <a:pt x="786" y="605"/>
                  <a:pt x="790" y="603"/>
                  <a:pt x="793" y="601"/>
                </a:cubicBezTo>
                <a:cubicBezTo>
                  <a:pt x="789" y="639"/>
                  <a:pt x="794" y="675"/>
                  <a:pt x="808" y="708"/>
                </a:cubicBezTo>
                <a:cubicBezTo>
                  <a:pt x="808" y="721"/>
                  <a:pt x="809" y="735"/>
                  <a:pt x="809" y="749"/>
                </a:cubicBezTo>
                <a:cubicBezTo>
                  <a:pt x="785" y="706"/>
                  <a:pt x="776" y="658"/>
                  <a:pt x="783" y="607"/>
                </a:cubicBezTo>
                <a:close/>
                <a:moveTo>
                  <a:pt x="798" y="598"/>
                </a:moveTo>
                <a:cubicBezTo>
                  <a:pt x="801" y="596"/>
                  <a:pt x="805" y="593"/>
                  <a:pt x="808" y="591"/>
                </a:cubicBezTo>
                <a:cubicBezTo>
                  <a:pt x="804" y="637"/>
                  <a:pt x="812" y="679"/>
                  <a:pt x="832" y="717"/>
                </a:cubicBezTo>
                <a:cubicBezTo>
                  <a:pt x="833" y="729"/>
                  <a:pt x="833" y="741"/>
                  <a:pt x="833" y="753"/>
                </a:cubicBezTo>
                <a:cubicBezTo>
                  <a:pt x="823" y="739"/>
                  <a:pt x="815" y="724"/>
                  <a:pt x="808" y="708"/>
                </a:cubicBezTo>
                <a:cubicBezTo>
                  <a:pt x="806" y="665"/>
                  <a:pt x="803" y="628"/>
                  <a:pt x="798" y="598"/>
                </a:cubicBezTo>
                <a:close/>
                <a:moveTo>
                  <a:pt x="831" y="678"/>
                </a:moveTo>
                <a:cubicBezTo>
                  <a:pt x="838" y="694"/>
                  <a:pt x="846" y="709"/>
                  <a:pt x="856" y="723"/>
                </a:cubicBezTo>
                <a:cubicBezTo>
                  <a:pt x="856" y="732"/>
                  <a:pt x="856" y="742"/>
                  <a:pt x="856" y="752"/>
                </a:cubicBezTo>
                <a:cubicBezTo>
                  <a:pt x="847" y="741"/>
                  <a:pt x="839" y="729"/>
                  <a:pt x="833" y="717"/>
                </a:cubicBezTo>
                <a:cubicBezTo>
                  <a:pt x="832" y="704"/>
                  <a:pt x="832" y="690"/>
                  <a:pt x="831" y="678"/>
                </a:cubicBezTo>
                <a:close/>
                <a:moveTo>
                  <a:pt x="856" y="782"/>
                </a:moveTo>
                <a:cubicBezTo>
                  <a:pt x="863" y="789"/>
                  <a:pt x="870" y="795"/>
                  <a:pt x="878" y="802"/>
                </a:cubicBezTo>
                <a:cubicBezTo>
                  <a:pt x="877" y="810"/>
                  <a:pt x="877" y="818"/>
                  <a:pt x="877" y="827"/>
                </a:cubicBezTo>
                <a:cubicBezTo>
                  <a:pt x="869" y="821"/>
                  <a:pt x="862" y="815"/>
                  <a:pt x="856" y="808"/>
                </a:cubicBezTo>
                <a:cubicBezTo>
                  <a:pt x="856" y="799"/>
                  <a:pt x="856" y="790"/>
                  <a:pt x="856" y="782"/>
                </a:cubicBezTo>
                <a:close/>
                <a:moveTo>
                  <a:pt x="855" y="808"/>
                </a:moveTo>
                <a:cubicBezTo>
                  <a:pt x="847" y="800"/>
                  <a:pt x="840" y="792"/>
                  <a:pt x="834" y="784"/>
                </a:cubicBezTo>
                <a:cubicBezTo>
                  <a:pt x="834" y="774"/>
                  <a:pt x="834" y="764"/>
                  <a:pt x="833" y="754"/>
                </a:cubicBezTo>
                <a:cubicBezTo>
                  <a:pt x="840" y="764"/>
                  <a:pt x="848" y="773"/>
                  <a:pt x="856" y="781"/>
                </a:cubicBezTo>
                <a:cubicBezTo>
                  <a:pt x="856" y="790"/>
                  <a:pt x="855" y="799"/>
                  <a:pt x="855" y="808"/>
                </a:cubicBezTo>
                <a:close/>
                <a:moveTo>
                  <a:pt x="834" y="785"/>
                </a:moveTo>
                <a:cubicBezTo>
                  <a:pt x="840" y="793"/>
                  <a:pt x="847" y="801"/>
                  <a:pt x="855" y="809"/>
                </a:cubicBezTo>
                <a:cubicBezTo>
                  <a:pt x="855" y="817"/>
                  <a:pt x="855" y="825"/>
                  <a:pt x="854" y="834"/>
                </a:cubicBezTo>
                <a:cubicBezTo>
                  <a:pt x="847" y="827"/>
                  <a:pt x="840" y="820"/>
                  <a:pt x="833" y="813"/>
                </a:cubicBezTo>
                <a:cubicBezTo>
                  <a:pt x="834" y="804"/>
                  <a:pt x="834" y="794"/>
                  <a:pt x="834" y="785"/>
                </a:cubicBezTo>
                <a:close/>
                <a:moveTo>
                  <a:pt x="855" y="835"/>
                </a:moveTo>
                <a:cubicBezTo>
                  <a:pt x="861" y="841"/>
                  <a:pt x="868" y="847"/>
                  <a:pt x="875" y="852"/>
                </a:cubicBezTo>
                <a:cubicBezTo>
                  <a:pt x="875" y="860"/>
                  <a:pt x="875" y="868"/>
                  <a:pt x="874" y="877"/>
                </a:cubicBezTo>
                <a:cubicBezTo>
                  <a:pt x="867" y="871"/>
                  <a:pt x="861" y="866"/>
                  <a:pt x="854" y="861"/>
                </a:cubicBezTo>
                <a:cubicBezTo>
                  <a:pt x="854" y="852"/>
                  <a:pt x="855" y="843"/>
                  <a:pt x="855" y="835"/>
                </a:cubicBezTo>
                <a:close/>
                <a:moveTo>
                  <a:pt x="876" y="853"/>
                </a:moveTo>
                <a:cubicBezTo>
                  <a:pt x="883" y="858"/>
                  <a:pt x="891" y="863"/>
                  <a:pt x="898" y="869"/>
                </a:cubicBezTo>
                <a:cubicBezTo>
                  <a:pt x="898" y="876"/>
                  <a:pt x="897" y="884"/>
                  <a:pt x="897" y="892"/>
                </a:cubicBezTo>
                <a:cubicBezTo>
                  <a:pt x="889" y="887"/>
                  <a:pt x="882" y="882"/>
                  <a:pt x="875" y="877"/>
                </a:cubicBezTo>
                <a:cubicBezTo>
                  <a:pt x="875" y="869"/>
                  <a:pt x="876" y="860"/>
                  <a:pt x="876" y="853"/>
                </a:cubicBezTo>
                <a:close/>
                <a:moveTo>
                  <a:pt x="899" y="869"/>
                </a:moveTo>
                <a:cubicBezTo>
                  <a:pt x="905" y="873"/>
                  <a:pt x="912" y="877"/>
                  <a:pt x="918" y="881"/>
                </a:cubicBezTo>
                <a:cubicBezTo>
                  <a:pt x="918" y="881"/>
                  <a:pt x="918" y="881"/>
                  <a:pt x="918" y="881"/>
                </a:cubicBezTo>
                <a:cubicBezTo>
                  <a:pt x="917" y="888"/>
                  <a:pt x="917" y="896"/>
                  <a:pt x="916" y="904"/>
                </a:cubicBezTo>
                <a:cubicBezTo>
                  <a:pt x="910" y="900"/>
                  <a:pt x="903" y="896"/>
                  <a:pt x="897" y="892"/>
                </a:cubicBezTo>
                <a:cubicBezTo>
                  <a:pt x="898" y="884"/>
                  <a:pt x="898" y="876"/>
                  <a:pt x="899" y="869"/>
                </a:cubicBezTo>
                <a:close/>
                <a:moveTo>
                  <a:pt x="899" y="868"/>
                </a:moveTo>
                <a:cubicBezTo>
                  <a:pt x="900" y="860"/>
                  <a:pt x="900" y="853"/>
                  <a:pt x="901" y="845"/>
                </a:cubicBezTo>
                <a:cubicBezTo>
                  <a:pt x="907" y="849"/>
                  <a:pt x="913" y="853"/>
                  <a:pt x="920" y="857"/>
                </a:cubicBezTo>
                <a:cubicBezTo>
                  <a:pt x="920" y="865"/>
                  <a:pt x="919" y="872"/>
                  <a:pt x="918" y="880"/>
                </a:cubicBezTo>
                <a:cubicBezTo>
                  <a:pt x="912" y="876"/>
                  <a:pt x="905" y="872"/>
                  <a:pt x="899" y="868"/>
                </a:cubicBezTo>
                <a:close/>
                <a:moveTo>
                  <a:pt x="921" y="858"/>
                </a:moveTo>
                <a:cubicBezTo>
                  <a:pt x="927" y="861"/>
                  <a:pt x="933" y="865"/>
                  <a:pt x="939" y="868"/>
                </a:cubicBezTo>
                <a:cubicBezTo>
                  <a:pt x="939" y="875"/>
                  <a:pt x="938" y="883"/>
                  <a:pt x="937" y="891"/>
                </a:cubicBezTo>
                <a:cubicBezTo>
                  <a:pt x="931" y="887"/>
                  <a:pt x="925" y="884"/>
                  <a:pt x="919" y="880"/>
                </a:cubicBezTo>
                <a:cubicBezTo>
                  <a:pt x="919" y="873"/>
                  <a:pt x="920" y="865"/>
                  <a:pt x="921" y="858"/>
                </a:cubicBezTo>
                <a:close/>
                <a:moveTo>
                  <a:pt x="940" y="869"/>
                </a:moveTo>
                <a:cubicBezTo>
                  <a:pt x="946" y="872"/>
                  <a:pt x="952" y="875"/>
                  <a:pt x="959" y="878"/>
                </a:cubicBezTo>
                <a:cubicBezTo>
                  <a:pt x="958" y="885"/>
                  <a:pt x="957" y="892"/>
                  <a:pt x="956" y="900"/>
                </a:cubicBezTo>
                <a:cubicBezTo>
                  <a:pt x="950" y="897"/>
                  <a:pt x="944" y="894"/>
                  <a:pt x="938" y="891"/>
                </a:cubicBezTo>
                <a:cubicBezTo>
                  <a:pt x="938" y="883"/>
                  <a:pt x="939" y="876"/>
                  <a:pt x="940" y="869"/>
                </a:cubicBezTo>
                <a:close/>
                <a:moveTo>
                  <a:pt x="959" y="878"/>
                </a:moveTo>
                <a:cubicBezTo>
                  <a:pt x="965" y="881"/>
                  <a:pt x="971" y="883"/>
                  <a:pt x="977" y="886"/>
                </a:cubicBezTo>
                <a:cubicBezTo>
                  <a:pt x="976" y="893"/>
                  <a:pt x="975" y="900"/>
                  <a:pt x="973" y="908"/>
                </a:cubicBezTo>
                <a:cubicBezTo>
                  <a:pt x="968" y="905"/>
                  <a:pt x="962" y="903"/>
                  <a:pt x="956" y="900"/>
                </a:cubicBezTo>
                <a:cubicBezTo>
                  <a:pt x="957" y="893"/>
                  <a:pt x="958" y="885"/>
                  <a:pt x="959" y="878"/>
                </a:cubicBezTo>
                <a:close/>
                <a:moveTo>
                  <a:pt x="977" y="886"/>
                </a:moveTo>
                <a:cubicBezTo>
                  <a:pt x="983" y="889"/>
                  <a:pt x="989" y="891"/>
                  <a:pt x="995" y="893"/>
                </a:cubicBezTo>
                <a:cubicBezTo>
                  <a:pt x="993" y="900"/>
                  <a:pt x="992" y="908"/>
                  <a:pt x="991" y="915"/>
                </a:cubicBezTo>
                <a:cubicBezTo>
                  <a:pt x="985" y="913"/>
                  <a:pt x="979" y="910"/>
                  <a:pt x="974" y="908"/>
                </a:cubicBezTo>
                <a:cubicBezTo>
                  <a:pt x="975" y="901"/>
                  <a:pt x="976" y="893"/>
                  <a:pt x="977" y="886"/>
                </a:cubicBezTo>
                <a:close/>
                <a:moveTo>
                  <a:pt x="995" y="893"/>
                </a:moveTo>
                <a:cubicBezTo>
                  <a:pt x="1000" y="895"/>
                  <a:pt x="1005" y="897"/>
                  <a:pt x="1009" y="899"/>
                </a:cubicBezTo>
                <a:cubicBezTo>
                  <a:pt x="1008" y="906"/>
                  <a:pt x="1007" y="913"/>
                  <a:pt x="1005" y="920"/>
                </a:cubicBezTo>
                <a:cubicBezTo>
                  <a:pt x="1000" y="919"/>
                  <a:pt x="996" y="917"/>
                  <a:pt x="991" y="915"/>
                </a:cubicBezTo>
                <a:cubicBezTo>
                  <a:pt x="993" y="908"/>
                  <a:pt x="994" y="901"/>
                  <a:pt x="995" y="893"/>
                </a:cubicBezTo>
                <a:close/>
                <a:moveTo>
                  <a:pt x="1010" y="899"/>
                </a:moveTo>
                <a:cubicBezTo>
                  <a:pt x="1015" y="901"/>
                  <a:pt x="1020" y="903"/>
                  <a:pt x="1025" y="904"/>
                </a:cubicBezTo>
                <a:cubicBezTo>
                  <a:pt x="1024" y="911"/>
                  <a:pt x="1022" y="918"/>
                  <a:pt x="1021" y="925"/>
                </a:cubicBezTo>
                <a:cubicBezTo>
                  <a:pt x="1020" y="926"/>
                  <a:pt x="1020" y="926"/>
                  <a:pt x="1020" y="926"/>
                </a:cubicBezTo>
                <a:cubicBezTo>
                  <a:pt x="1015" y="924"/>
                  <a:pt x="1010" y="922"/>
                  <a:pt x="1006" y="921"/>
                </a:cubicBezTo>
                <a:cubicBezTo>
                  <a:pt x="1007" y="913"/>
                  <a:pt x="1008" y="906"/>
                  <a:pt x="1010" y="899"/>
                </a:cubicBezTo>
                <a:close/>
                <a:moveTo>
                  <a:pt x="1010" y="898"/>
                </a:moveTo>
                <a:cubicBezTo>
                  <a:pt x="1011" y="891"/>
                  <a:pt x="1013" y="883"/>
                  <a:pt x="1014" y="876"/>
                </a:cubicBezTo>
                <a:cubicBezTo>
                  <a:pt x="1019" y="878"/>
                  <a:pt x="1025" y="880"/>
                  <a:pt x="1030" y="882"/>
                </a:cubicBezTo>
                <a:cubicBezTo>
                  <a:pt x="1029" y="889"/>
                  <a:pt x="1027" y="896"/>
                  <a:pt x="1025" y="904"/>
                </a:cubicBezTo>
                <a:cubicBezTo>
                  <a:pt x="1020" y="902"/>
                  <a:pt x="1015" y="900"/>
                  <a:pt x="1010" y="898"/>
                </a:cubicBezTo>
                <a:close/>
                <a:moveTo>
                  <a:pt x="1031" y="882"/>
                </a:moveTo>
                <a:cubicBezTo>
                  <a:pt x="1036" y="883"/>
                  <a:pt x="1041" y="885"/>
                  <a:pt x="1046" y="886"/>
                </a:cubicBezTo>
                <a:cubicBezTo>
                  <a:pt x="1044" y="894"/>
                  <a:pt x="1042" y="901"/>
                  <a:pt x="1040" y="909"/>
                </a:cubicBezTo>
                <a:cubicBezTo>
                  <a:pt x="1036" y="907"/>
                  <a:pt x="1031" y="906"/>
                  <a:pt x="1026" y="904"/>
                </a:cubicBezTo>
                <a:cubicBezTo>
                  <a:pt x="1028" y="896"/>
                  <a:pt x="1029" y="889"/>
                  <a:pt x="1031" y="882"/>
                </a:cubicBezTo>
                <a:close/>
                <a:moveTo>
                  <a:pt x="1046" y="887"/>
                </a:moveTo>
                <a:cubicBezTo>
                  <a:pt x="1051" y="888"/>
                  <a:pt x="1056" y="889"/>
                  <a:pt x="1061" y="891"/>
                </a:cubicBezTo>
                <a:cubicBezTo>
                  <a:pt x="1060" y="893"/>
                  <a:pt x="1060" y="896"/>
                  <a:pt x="1059" y="898"/>
                </a:cubicBezTo>
                <a:cubicBezTo>
                  <a:pt x="1058" y="903"/>
                  <a:pt x="1056" y="908"/>
                  <a:pt x="1055" y="913"/>
                </a:cubicBezTo>
                <a:cubicBezTo>
                  <a:pt x="1050" y="912"/>
                  <a:pt x="1046" y="910"/>
                  <a:pt x="1041" y="909"/>
                </a:cubicBezTo>
                <a:cubicBezTo>
                  <a:pt x="1043" y="901"/>
                  <a:pt x="1045" y="894"/>
                  <a:pt x="1046" y="887"/>
                </a:cubicBezTo>
                <a:close/>
                <a:moveTo>
                  <a:pt x="1059" y="898"/>
                </a:moveTo>
                <a:cubicBezTo>
                  <a:pt x="1060" y="896"/>
                  <a:pt x="1061" y="893"/>
                  <a:pt x="1062" y="891"/>
                </a:cubicBezTo>
                <a:cubicBezTo>
                  <a:pt x="1066" y="892"/>
                  <a:pt x="1071" y="893"/>
                  <a:pt x="1075" y="894"/>
                </a:cubicBezTo>
                <a:cubicBezTo>
                  <a:pt x="1073" y="901"/>
                  <a:pt x="1071" y="909"/>
                  <a:pt x="1069" y="917"/>
                </a:cubicBezTo>
                <a:cubicBezTo>
                  <a:pt x="1064" y="916"/>
                  <a:pt x="1060" y="914"/>
                  <a:pt x="1056" y="913"/>
                </a:cubicBezTo>
                <a:cubicBezTo>
                  <a:pt x="1057" y="908"/>
                  <a:pt x="1058" y="903"/>
                  <a:pt x="1059" y="898"/>
                </a:cubicBezTo>
                <a:close/>
                <a:moveTo>
                  <a:pt x="1062" y="890"/>
                </a:moveTo>
                <a:cubicBezTo>
                  <a:pt x="1063" y="884"/>
                  <a:pt x="1065" y="877"/>
                  <a:pt x="1067" y="871"/>
                </a:cubicBezTo>
                <a:cubicBezTo>
                  <a:pt x="1067" y="871"/>
                  <a:pt x="1067" y="871"/>
                  <a:pt x="1067" y="871"/>
                </a:cubicBezTo>
                <a:cubicBezTo>
                  <a:pt x="1071" y="872"/>
                  <a:pt x="1076" y="874"/>
                  <a:pt x="1081" y="875"/>
                </a:cubicBezTo>
                <a:cubicBezTo>
                  <a:pt x="1080" y="878"/>
                  <a:pt x="1079" y="881"/>
                  <a:pt x="1078" y="884"/>
                </a:cubicBezTo>
                <a:cubicBezTo>
                  <a:pt x="1077" y="888"/>
                  <a:pt x="1076" y="891"/>
                  <a:pt x="1075" y="894"/>
                </a:cubicBezTo>
                <a:cubicBezTo>
                  <a:pt x="1071" y="893"/>
                  <a:pt x="1066" y="892"/>
                  <a:pt x="1062" y="890"/>
                </a:cubicBezTo>
                <a:close/>
                <a:moveTo>
                  <a:pt x="1079" y="885"/>
                </a:moveTo>
                <a:cubicBezTo>
                  <a:pt x="1080" y="881"/>
                  <a:pt x="1081" y="878"/>
                  <a:pt x="1082" y="875"/>
                </a:cubicBezTo>
                <a:cubicBezTo>
                  <a:pt x="1086" y="876"/>
                  <a:pt x="1091" y="877"/>
                  <a:pt x="1096" y="878"/>
                </a:cubicBezTo>
                <a:cubicBezTo>
                  <a:pt x="1094" y="884"/>
                  <a:pt x="1092" y="891"/>
                  <a:pt x="1090" y="897"/>
                </a:cubicBezTo>
                <a:cubicBezTo>
                  <a:pt x="1085" y="896"/>
                  <a:pt x="1081" y="895"/>
                  <a:pt x="1076" y="894"/>
                </a:cubicBezTo>
                <a:cubicBezTo>
                  <a:pt x="1077" y="891"/>
                  <a:pt x="1078" y="888"/>
                  <a:pt x="1079" y="885"/>
                </a:cubicBezTo>
                <a:close/>
                <a:moveTo>
                  <a:pt x="1097" y="878"/>
                </a:moveTo>
                <a:cubicBezTo>
                  <a:pt x="1101" y="879"/>
                  <a:pt x="1106" y="880"/>
                  <a:pt x="1111" y="881"/>
                </a:cubicBezTo>
                <a:cubicBezTo>
                  <a:pt x="1109" y="887"/>
                  <a:pt x="1107" y="893"/>
                  <a:pt x="1104" y="901"/>
                </a:cubicBezTo>
                <a:cubicBezTo>
                  <a:pt x="1100" y="900"/>
                  <a:pt x="1095" y="899"/>
                  <a:pt x="1091" y="898"/>
                </a:cubicBezTo>
                <a:cubicBezTo>
                  <a:pt x="1093" y="891"/>
                  <a:pt x="1095" y="884"/>
                  <a:pt x="1097" y="878"/>
                </a:cubicBezTo>
                <a:close/>
                <a:moveTo>
                  <a:pt x="1111" y="881"/>
                </a:moveTo>
                <a:cubicBezTo>
                  <a:pt x="1114" y="882"/>
                  <a:pt x="1117" y="883"/>
                  <a:pt x="1120" y="883"/>
                </a:cubicBezTo>
                <a:cubicBezTo>
                  <a:pt x="1121" y="883"/>
                  <a:pt x="1123" y="884"/>
                  <a:pt x="1124" y="884"/>
                </a:cubicBezTo>
                <a:cubicBezTo>
                  <a:pt x="1122" y="890"/>
                  <a:pt x="1120" y="897"/>
                  <a:pt x="1117" y="903"/>
                </a:cubicBezTo>
                <a:cubicBezTo>
                  <a:pt x="1115" y="903"/>
                  <a:pt x="1113" y="902"/>
                  <a:pt x="1111" y="902"/>
                </a:cubicBezTo>
                <a:cubicBezTo>
                  <a:pt x="1109" y="902"/>
                  <a:pt x="1107" y="901"/>
                  <a:pt x="1105" y="901"/>
                </a:cubicBezTo>
                <a:cubicBezTo>
                  <a:pt x="1107" y="893"/>
                  <a:pt x="1109" y="887"/>
                  <a:pt x="1111" y="881"/>
                </a:cubicBezTo>
                <a:close/>
                <a:moveTo>
                  <a:pt x="1120" y="883"/>
                </a:moveTo>
                <a:cubicBezTo>
                  <a:pt x="1117" y="882"/>
                  <a:pt x="1114" y="882"/>
                  <a:pt x="1111" y="881"/>
                </a:cubicBezTo>
                <a:cubicBezTo>
                  <a:pt x="1114" y="872"/>
                  <a:pt x="1117" y="864"/>
                  <a:pt x="1119" y="857"/>
                </a:cubicBezTo>
                <a:cubicBezTo>
                  <a:pt x="1120" y="857"/>
                  <a:pt x="1122" y="858"/>
                  <a:pt x="1123" y="858"/>
                </a:cubicBezTo>
                <a:cubicBezTo>
                  <a:pt x="1126" y="858"/>
                  <a:pt x="1129" y="859"/>
                  <a:pt x="1133" y="860"/>
                </a:cubicBezTo>
                <a:cubicBezTo>
                  <a:pt x="1130" y="867"/>
                  <a:pt x="1127" y="875"/>
                  <a:pt x="1124" y="884"/>
                </a:cubicBezTo>
                <a:cubicBezTo>
                  <a:pt x="1124" y="884"/>
                  <a:pt x="1124" y="884"/>
                  <a:pt x="1124" y="884"/>
                </a:cubicBezTo>
                <a:cubicBezTo>
                  <a:pt x="1123" y="883"/>
                  <a:pt x="1121" y="883"/>
                  <a:pt x="1120" y="883"/>
                </a:cubicBezTo>
                <a:close/>
                <a:moveTo>
                  <a:pt x="1133" y="860"/>
                </a:moveTo>
                <a:cubicBezTo>
                  <a:pt x="1137" y="862"/>
                  <a:pt x="1141" y="863"/>
                  <a:pt x="1146" y="865"/>
                </a:cubicBezTo>
                <a:cubicBezTo>
                  <a:pt x="1144" y="870"/>
                  <a:pt x="1142" y="876"/>
                  <a:pt x="1139" y="881"/>
                </a:cubicBezTo>
                <a:cubicBezTo>
                  <a:pt x="1137" y="888"/>
                  <a:pt x="1137" y="888"/>
                  <a:pt x="1137" y="888"/>
                </a:cubicBezTo>
                <a:cubicBezTo>
                  <a:pt x="1133" y="886"/>
                  <a:pt x="1129" y="885"/>
                  <a:pt x="1125" y="884"/>
                </a:cubicBezTo>
                <a:cubicBezTo>
                  <a:pt x="1128" y="875"/>
                  <a:pt x="1131" y="867"/>
                  <a:pt x="1133" y="860"/>
                </a:cubicBezTo>
                <a:close/>
                <a:moveTo>
                  <a:pt x="1140" y="881"/>
                </a:moveTo>
                <a:cubicBezTo>
                  <a:pt x="1142" y="876"/>
                  <a:pt x="1144" y="870"/>
                  <a:pt x="1146" y="865"/>
                </a:cubicBezTo>
                <a:cubicBezTo>
                  <a:pt x="1147" y="866"/>
                  <a:pt x="1149" y="866"/>
                  <a:pt x="1150" y="867"/>
                </a:cubicBezTo>
                <a:cubicBezTo>
                  <a:pt x="1152" y="868"/>
                  <a:pt x="1154" y="869"/>
                  <a:pt x="1157" y="870"/>
                </a:cubicBezTo>
                <a:cubicBezTo>
                  <a:pt x="1154" y="878"/>
                  <a:pt x="1151" y="885"/>
                  <a:pt x="1148" y="893"/>
                </a:cubicBezTo>
                <a:cubicBezTo>
                  <a:pt x="1147" y="892"/>
                  <a:pt x="1147" y="892"/>
                  <a:pt x="1146" y="892"/>
                </a:cubicBezTo>
                <a:cubicBezTo>
                  <a:pt x="1143" y="890"/>
                  <a:pt x="1140" y="889"/>
                  <a:pt x="1137" y="888"/>
                </a:cubicBezTo>
                <a:lnTo>
                  <a:pt x="1140" y="881"/>
                </a:lnTo>
                <a:close/>
                <a:moveTo>
                  <a:pt x="1157" y="871"/>
                </a:moveTo>
                <a:cubicBezTo>
                  <a:pt x="1160" y="872"/>
                  <a:pt x="1164" y="874"/>
                  <a:pt x="1167" y="876"/>
                </a:cubicBezTo>
                <a:cubicBezTo>
                  <a:pt x="1163" y="884"/>
                  <a:pt x="1160" y="891"/>
                  <a:pt x="1157" y="898"/>
                </a:cubicBezTo>
                <a:cubicBezTo>
                  <a:pt x="1154" y="896"/>
                  <a:pt x="1151" y="894"/>
                  <a:pt x="1148" y="893"/>
                </a:cubicBezTo>
                <a:cubicBezTo>
                  <a:pt x="1151" y="885"/>
                  <a:pt x="1154" y="878"/>
                  <a:pt x="1157" y="871"/>
                </a:cubicBezTo>
                <a:close/>
                <a:moveTo>
                  <a:pt x="1157" y="870"/>
                </a:moveTo>
                <a:cubicBezTo>
                  <a:pt x="1160" y="863"/>
                  <a:pt x="1163" y="855"/>
                  <a:pt x="1166" y="848"/>
                </a:cubicBezTo>
                <a:cubicBezTo>
                  <a:pt x="1170" y="850"/>
                  <a:pt x="1173" y="852"/>
                  <a:pt x="1176" y="854"/>
                </a:cubicBezTo>
                <a:cubicBezTo>
                  <a:pt x="1173" y="861"/>
                  <a:pt x="1170" y="868"/>
                  <a:pt x="1167" y="876"/>
                </a:cubicBezTo>
                <a:cubicBezTo>
                  <a:pt x="1164" y="874"/>
                  <a:pt x="1161" y="872"/>
                  <a:pt x="1157" y="870"/>
                </a:cubicBezTo>
                <a:close/>
                <a:moveTo>
                  <a:pt x="1177" y="854"/>
                </a:moveTo>
                <a:cubicBezTo>
                  <a:pt x="1180" y="856"/>
                  <a:pt x="1183" y="858"/>
                  <a:pt x="1185" y="860"/>
                </a:cubicBezTo>
                <a:cubicBezTo>
                  <a:pt x="1182" y="868"/>
                  <a:pt x="1179" y="875"/>
                  <a:pt x="1176" y="881"/>
                </a:cubicBezTo>
                <a:cubicBezTo>
                  <a:pt x="1173" y="879"/>
                  <a:pt x="1170" y="878"/>
                  <a:pt x="1167" y="876"/>
                </a:cubicBezTo>
                <a:cubicBezTo>
                  <a:pt x="1171" y="869"/>
                  <a:pt x="1174" y="861"/>
                  <a:pt x="1177" y="854"/>
                </a:cubicBezTo>
                <a:close/>
                <a:moveTo>
                  <a:pt x="1186" y="860"/>
                </a:moveTo>
                <a:cubicBezTo>
                  <a:pt x="1188" y="862"/>
                  <a:pt x="1191" y="864"/>
                  <a:pt x="1194" y="865"/>
                </a:cubicBezTo>
                <a:cubicBezTo>
                  <a:pt x="1190" y="873"/>
                  <a:pt x="1187" y="879"/>
                  <a:pt x="1183" y="886"/>
                </a:cubicBezTo>
                <a:cubicBezTo>
                  <a:pt x="1181" y="884"/>
                  <a:pt x="1179" y="883"/>
                  <a:pt x="1176" y="881"/>
                </a:cubicBezTo>
                <a:cubicBezTo>
                  <a:pt x="1179" y="875"/>
                  <a:pt x="1182" y="868"/>
                  <a:pt x="1186" y="860"/>
                </a:cubicBezTo>
                <a:close/>
                <a:moveTo>
                  <a:pt x="1186" y="859"/>
                </a:moveTo>
                <a:cubicBezTo>
                  <a:pt x="1183" y="857"/>
                  <a:pt x="1180" y="856"/>
                  <a:pt x="1177" y="854"/>
                </a:cubicBezTo>
                <a:cubicBezTo>
                  <a:pt x="1178" y="851"/>
                  <a:pt x="1178" y="851"/>
                  <a:pt x="1178" y="851"/>
                </a:cubicBezTo>
                <a:cubicBezTo>
                  <a:pt x="1181" y="845"/>
                  <a:pt x="1183" y="839"/>
                  <a:pt x="1186" y="833"/>
                </a:cubicBezTo>
                <a:cubicBezTo>
                  <a:pt x="1189" y="835"/>
                  <a:pt x="1192" y="837"/>
                  <a:pt x="1195" y="839"/>
                </a:cubicBezTo>
                <a:cubicBezTo>
                  <a:pt x="1193" y="843"/>
                  <a:pt x="1193" y="843"/>
                  <a:pt x="1193" y="843"/>
                </a:cubicBezTo>
                <a:cubicBezTo>
                  <a:pt x="1191" y="848"/>
                  <a:pt x="1188" y="854"/>
                  <a:pt x="1186" y="859"/>
                </a:cubicBezTo>
                <a:close/>
                <a:moveTo>
                  <a:pt x="1186" y="832"/>
                </a:moveTo>
                <a:cubicBezTo>
                  <a:pt x="1182" y="830"/>
                  <a:pt x="1179" y="828"/>
                  <a:pt x="1175" y="826"/>
                </a:cubicBezTo>
                <a:cubicBezTo>
                  <a:pt x="1178" y="820"/>
                  <a:pt x="1180" y="814"/>
                  <a:pt x="1183" y="808"/>
                </a:cubicBezTo>
                <a:cubicBezTo>
                  <a:pt x="1183" y="807"/>
                  <a:pt x="1184" y="805"/>
                  <a:pt x="1184" y="804"/>
                </a:cubicBezTo>
                <a:cubicBezTo>
                  <a:pt x="1188" y="806"/>
                  <a:pt x="1191" y="808"/>
                  <a:pt x="1195" y="811"/>
                </a:cubicBezTo>
                <a:cubicBezTo>
                  <a:pt x="1192" y="817"/>
                  <a:pt x="1189" y="824"/>
                  <a:pt x="1186" y="832"/>
                </a:cubicBezTo>
                <a:close/>
                <a:moveTo>
                  <a:pt x="1184" y="803"/>
                </a:moveTo>
                <a:cubicBezTo>
                  <a:pt x="1180" y="801"/>
                  <a:pt x="1176" y="798"/>
                  <a:pt x="1172" y="796"/>
                </a:cubicBezTo>
                <a:cubicBezTo>
                  <a:pt x="1175" y="789"/>
                  <a:pt x="1178" y="781"/>
                  <a:pt x="1181" y="774"/>
                </a:cubicBezTo>
                <a:cubicBezTo>
                  <a:pt x="1185" y="776"/>
                  <a:pt x="1189" y="779"/>
                  <a:pt x="1193" y="781"/>
                </a:cubicBezTo>
                <a:cubicBezTo>
                  <a:pt x="1193" y="781"/>
                  <a:pt x="1193" y="781"/>
                  <a:pt x="1193" y="781"/>
                </a:cubicBezTo>
                <a:cubicBezTo>
                  <a:pt x="1190" y="789"/>
                  <a:pt x="1187" y="796"/>
                  <a:pt x="1184" y="803"/>
                </a:cubicBezTo>
                <a:close/>
                <a:moveTo>
                  <a:pt x="1180" y="773"/>
                </a:moveTo>
                <a:cubicBezTo>
                  <a:pt x="1176" y="771"/>
                  <a:pt x="1171" y="769"/>
                  <a:pt x="1166" y="767"/>
                </a:cubicBezTo>
                <a:cubicBezTo>
                  <a:pt x="1169" y="759"/>
                  <a:pt x="1171" y="751"/>
                  <a:pt x="1174" y="744"/>
                </a:cubicBezTo>
                <a:cubicBezTo>
                  <a:pt x="1178" y="746"/>
                  <a:pt x="1183" y="748"/>
                  <a:pt x="1188" y="751"/>
                </a:cubicBezTo>
                <a:cubicBezTo>
                  <a:pt x="1186" y="759"/>
                  <a:pt x="1183" y="766"/>
                  <a:pt x="1180" y="773"/>
                </a:cubicBezTo>
                <a:close/>
                <a:moveTo>
                  <a:pt x="1173" y="743"/>
                </a:moveTo>
                <a:cubicBezTo>
                  <a:pt x="1168" y="741"/>
                  <a:pt x="1162" y="738"/>
                  <a:pt x="1157" y="737"/>
                </a:cubicBezTo>
                <a:cubicBezTo>
                  <a:pt x="1211" y="551"/>
                  <a:pt x="1223" y="416"/>
                  <a:pt x="1193" y="336"/>
                </a:cubicBezTo>
                <a:cubicBezTo>
                  <a:pt x="1195" y="333"/>
                  <a:pt x="1198" y="331"/>
                  <a:pt x="1201" y="329"/>
                </a:cubicBezTo>
                <a:cubicBezTo>
                  <a:pt x="1207" y="325"/>
                  <a:pt x="1212" y="321"/>
                  <a:pt x="1217" y="317"/>
                </a:cubicBezTo>
                <a:cubicBezTo>
                  <a:pt x="1235" y="360"/>
                  <a:pt x="1239" y="418"/>
                  <a:pt x="1232" y="491"/>
                </a:cubicBezTo>
                <a:cubicBezTo>
                  <a:pt x="1224" y="562"/>
                  <a:pt x="1204" y="646"/>
                  <a:pt x="1173" y="743"/>
                </a:cubicBezTo>
                <a:close/>
                <a:moveTo>
                  <a:pt x="1217" y="315"/>
                </a:moveTo>
                <a:cubicBezTo>
                  <a:pt x="1220" y="313"/>
                  <a:pt x="1224" y="311"/>
                  <a:pt x="1227" y="309"/>
                </a:cubicBezTo>
                <a:cubicBezTo>
                  <a:pt x="1224" y="311"/>
                  <a:pt x="1221" y="314"/>
                  <a:pt x="1217" y="317"/>
                </a:cubicBezTo>
                <a:cubicBezTo>
                  <a:pt x="1217" y="316"/>
                  <a:pt x="1217" y="315"/>
                  <a:pt x="1217" y="315"/>
                </a:cubicBezTo>
                <a:close/>
                <a:moveTo>
                  <a:pt x="1217" y="314"/>
                </a:moveTo>
                <a:cubicBezTo>
                  <a:pt x="1216" y="314"/>
                  <a:pt x="1216" y="313"/>
                  <a:pt x="1216" y="313"/>
                </a:cubicBezTo>
                <a:cubicBezTo>
                  <a:pt x="1218" y="311"/>
                  <a:pt x="1219" y="308"/>
                  <a:pt x="1221" y="306"/>
                </a:cubicBezTo>
                <a:cubicBezTo>
                  <a:pt x="1227" y="303"/>
                  <a:pt x="1234" y="300"/>
                  <a:pt x="1240" y="297"/>
                </a:cubicBezTo>
                <a:cubicBezTo>
                  <a:pt x="1236" y="300"/>
                  <a:pt x="1233" y="303"/>
                  <a:pt x="1229" y="307"/>
                </a:cubicBezTo>
                <a:cubicBezTo>
                  <a:pt x="1225" y="309"/>
                  <a:pt x="1221" y="312"/>
                  <a:pt x="1217" y="314"/>
                </a:cubicBezTo>
                <a:close/>
                <a:moveTo>
                  <a:pt x="1241" y="296"/>
                </a:moveTo>
                <a:cubicBezTo>
                  <a:pt x="1241" y="297"/>
                  <a:pt x="1241" y="298"/>
                  <a:pt x="1242" y="298"/>
                </a:cubicBezTo>
                <a:cubicBezTo>
                  <a:pt x="1239" y="301"/>
                  <a:pt x="1235" y="303"/>
                  <a:pt x="1232" y="305"/>
                </a:cubicBezTo>
                <a:cubicBezTo>
                  <a:pt x="1235" y="302"/>
                  <a:pt x="1238" y="299"/>
                  <a:pt x="1241" y="296"/>
                </a:cubicBezTo>
                <a:close/>
                <a:moveTo>
                  <a:pt x="1238" y="289"/>
                </a:moveTo>
                <a:cubicBezTo>
                  <a:pt x="1242" y="288"/>
                  <a:pt x="1245" y="286"/>
                  <a:pt x="1249" y="284"/>
                </a:cubicBezTo>
                <a:cubicBezTo>
                  <a:pt x="1247" y="288"/>
                  <a:pt x="1244" y="291"/>
                  <a:pt x="1241" y="295"/>
                </a:cubicBezTo>
                <a:cubicBezTo>
                  <a:pt x="1240" y="293"/>
                  <a:pt x="1239" y="291"/>
                  <a:pt x="1238" y="289"/>
                </a:cubicBezTo>
                <a:close/>
                <a:moveTo>
                  <a:pt x="1238" y="289"/>
                </a:moveTo>
                <a:cubicBezTo>
                  <a:pt x="1236" y="286"/>
                  <a:pt x="1235" y="284"/>
                  <a:pt x="1233" y="281"/>
                </a:cubicBezTo>
                <a:cubicBezTo>
                  <a:pt x="1241" y="278"/>
                  <a:pt x="1249" y="275"/>
                  <a:pt x="1256" y="272"/>
                </a:cubicBezTo>
                <a:cubicBezTo>
                  <a:pt x="1254" y="276"/>
                  <a:pt x="1252" y="280"/>
                  <a:pt x="1249" y="284"/>
                </a:cubicBezTo>
                <a:cubicBezTo>
                  <a:pt x="1246" y="285"/>
                  <a:pt x="1242" y="287"/>
                  <a:pt x="1238" y="289"/>
                </a:cubicBezTo>
                <a:close/>
                <a:moveTo>
                  <a:pt x="1256" y="272"/>
                </a:moveTo>
                <a:cubicBezTo>
                  <a:pt x="1258" y="271"/>
                  <a:pt x="1259" y="271"/>
                  <a:pt x="1261" y="270"/>
                </a:cubicBezTo>
                <a:cubicBezTo>
                  <a:pt x="1262" y="272"/>
                  <a:pt x="1263" y="274"/>
                  <a:pt x="1264" y="276"/>
                </a:cubicBezTo>
                <a:cubicBezTo>
                  <a:pt x="1260" y="279"/>
                  <a:pt x="1255" y="281"/>
                  <a:pt x="1250" y="283"/>
                </a:cubicBezTo>
                <a:cubicBezTo>
                  <a:pt x="1253" y="280"/>
                  <a:pt x="1255" y="276"/>
                  <a:pt x="1256" y="272"/>
                </a:cubicBezTo>
                <a:close/>
                <a:moveTo>
                  <a:pt x="1257" y="271"/>
                </a:moveTo>
                <a:cubicBezTo>
                  <a:pt x="1257" y="270"/>
                  <a:pt x="1258" y="268"/>
                  <a:pt x="1259" y="266"/>
                </a:cubicBezTo>
                <a:cubicBezTo>
                  <a:pt x="1259" y="267"/>
                  <a:pt x="1260" y="268"/>
                  <a:pt x="1261" y="270"/>
                </a:cubicBezTo>
                <a:cubicBezTo>
                  <a:pt x="1259" y="270"/>
                  <a:pt x="1258" y="271"/>
                  <a:pt x="1257" y="271"/>
                </a:cubicBezTo>
                <a:close/>
                <a:moveTo>
                  <a:pt x="1258" y="265"/>
                </a:moveTo>
                <a:cubicBezTo>
                  <a:pt x="1258" y="264"/>
                  <a:pt x="1257" y="262"/>
                  <a:pt x="1256" y="261"/>
                </a:cubicBezTo>
                <a:cubicBezTo>
                  <a:pt x="1257" y="260"/>
                  <a:pt x="1259" y="260"/>
                  <a:pt x="1260" y="259"/>
                </a:cubicBezTo>
                <a:cubicBezTo>
                  <a:pt x="1260" y="261"/>
                  <a:pt x="1259" y="263"/>
                  <a:pt x="1258" y="265"/>
                </a:cubicBezTo>
                <a:close/>
                <a:moveTo>
                  <a:pt x="1256" y="260"/>
                </a:moveTo>
                <a:cubicBezTo>
                  <a:pt x="1253" y="257"/>
                  <a:pt x="1251" y="254"/>
                  <a:pt x="1249" y="251"/>
                </a:cubicBezTo>
                <a:cubicBezTo>
                  <a:pt x="1253" y="250"/>
                  <a:pt x="1258" y="248"/>
                  <a:pt x="1262" y="247"/>
                </a:cubicBezTo>
                <a:cubicBezTo>
                  <a:pt x="1262" y="251"/>
                  <a:pt x="1261" y="255"/>
                  <a:pt x="1260" y="259"/>
                </a:cubicBezTo>
                <a:cubicBezTo>
                  <a:pt x="1259" y="259"/>
                  <a:pt x="1257" y="260"/>
                  <a:pt x="1256" y="260"/>
                </a:cubicBezTo>
                <a:close/>
                <a:moveTo>
                  <a:pt x="1262" y="247"/>
                </a:moveTo>
                <a:cubicBezTo>
                  <a:pt x="1268" y="245"/>
                  <a:pt x="1273" y="243"/>
                  <a:pt x="1278" y="241"/>
                </a:cubicBezTo>
                <a:cubicBezTo>
                  <a:pt x="1280" y="244"/>
                  <a:pt x="1282" y="247"/>
                  <a:pt x="1284" y="250"/>
                </a:cubicBezTo>
                <a:cubicBezTo>
                  <a:pt x="1277" y="252"/>
                  <a:pt x="1269" y="256"/>
                  <a:pt x="1261" y="259"/>
                </a:cubicBezTo>
                <a:cubicBezTo>
                  <a:pt x="1262" y="255"/>
                  <a:pt x="1262" y="251"/>
                  <a:pt x="1262" y="247"/>
                </a:cubicBezTo>
                <a:close/>
                <a:moveTo>
                  <a:pt x="1262" y="246"/>
                </a:moveTo>
                <a:cubicBezTo>
                  <a:pt x="1262" y="244"/>
                  <a:pt x="1262" y="242"/>
                  <a:pt x="1262" y="239"/>
                </a:cubicBezTo>
                <a:cubicBezTo>
                  <a:pt x="1266" y="238"/>
                  <a:pt x="1270" y="237"/>
                  <a:pt x="1274" y="236"/>
                </a:cubicBezTo>
                <a:cubicBezTo>
                  <a:pt x="1275" y="237"/>
                  <a:pt x="1276" y="239"/>
                  <a:pt x="1278" y="241"/>
                </a:cubicBezTo>
                <a:cubicBezTo>
                  <a:pt x="1273" y="242"/>
                  <a:pt x="1268" y="244"/>
                  <a:pt x="1262" y="246"/>
                </a:cubicBezTo>
                <a:close/>
                <a:moveTo>
                  <a:pt x="1263" y="224"/>
                </a:moveTo>
                <a:cubicBezTo>
                  <a:pt x="1273" y="221"/>
                  <a:pt x="1281" y="218"/>
                  <a:pt x="1289" y="216"/>
                </a:cubicBezTo>
                <a:cubicBezTo>
                  <a:pt x="1290" y="220"/>
                  <a:pt x="1290" y="225"/>
                  <a:pt x="1289" y="230"/>
                </a:cubicBezTo>
                <a:cubicBezTo>
                  <a:pt x="1284" y="232"/>
                  <a:pt x="1279" y="233"/>
                  <a:pt x="1274" y="235"/>
                </a:cubicBezTo>
                <a:cubicBezTo>
                  <a:pt x="1270" y="231"/>
                  <a:pt x="1267" y="227"/>
                  <a:pt x="1263" y="224"/>
                </a:cubicBezTo>
                <a:close/>
                <a:moveTo>
                  <a:pt x="1273" y="235"/>
                </a:moveTo>
                <a:cubicBezTo>
                  <a:pt x="1270" y="236"/>
                  <a:pt x="1266" y="238"/>
                  <a:pt x="1262" y="239"/>
                </a:cubicBezTo>
                <a:cubicBezTo>
                  <a:pt x="1262" y="234"/>
                  <a:pt x="1261" y="229"/>
                  <a:pt x="1260" y="224"/>
                </a:cubicBezTo>
                <a:cubicBezTo>
                  <a:pt x="1262" y="224"/>
                  <a:pt x="1262" y="224"/>
                  <a:pt x="1262" y="224"/>
                </a:cubicBezTo>
                <a:cubicBezTo>
                  <a:pt x="1266" y="227"/>
                  <a:pt x="1270" y="231"/>
                  <a:pt x="1273" y="235"/>
                </a:cubicBezTo>
                <a:close/>
                <a:moveTo>
                  <a:pt x="1260" y="224"/>
                </a:moveTo>
                <a:cubicBezTo>
                  <a:pt x="1260" y="223"/>
                  <a:pt x="1259" y="222"/>
                  <a:pt x="1259" y="221"/>
                </a:cubicBezTo>
                <a:cubicBezTo>
                  <a:pt x="1260" y="222"/>
                  <a:pt x="1261" y="222"/>
                  <a:pt x="1262" y="223"/>
                </a:cubicBezTo>
                <a:lnTo>
                  <a:pt x="1260" y="224"/>
                </a:lnTo>
                <a:close/>
                <a:moveTo>
                  <a:pt x="1223" y="219"/>
                </a:moveTo>
                <a:cubicBezTo>
                  <a:pt x="1222" y="218"/>
                  <a:pt x="1222" y="217"/>
                  <a:pt x="1221" y="216"/>
                </a:cubicBezTo>
                <a:cubicBezTo>
                  <a:pt x="1219" y="212"/>
                  <a:pt x="1217" y="209"/>
                  <a:pt x="1215" y="205"/>
                </a:cubicBezTo>
                <a:cubicBezTo>
                  <a:pt x="1220" y="204"/>
                  <a:pt x="1224" y="202"/>
                  <a:pt x="1229" y="201"/>
                </a:cubicBezTo>
                <a:cubicBezTo>
                  <a:pt x="1235" y="204"/>
                  <a:pt x="1241" y="208"/>
                  <a:pt x="1247" y="212"/>
                </a:cubicBezTo>
                <a:cubicBezTo>
                  <a:pt x="1239" y="214"/>
                  <a:pt x="1231" y="216"/>
                  <a:pt x="1223" y="219"/>
                </a:cubicBezTo>
                <a:close/>
                <a:moveTo>
                  <a:pt x="1215" y="205"/>
                </a:moveTo>
                <a:cubicBezTo>
                  <a:pt x="1213" y="201"/>
                  <a:pt x="1211" y="197"/>
                  <a:pt x="1209" y="193"/>
                </a:cubicBezTo>
                <a:cubicBezTo>
                  <a:pt x="1216" y="195"/>
                  <a:pt x="1222" y="198"/>
                  <a:pt x="1228" y="201"/>
                </a:cubicBezTo>
                <a:cubicBezTo>
                  <a:pt x="1224" y="202"/>
                  <a:pt x="1219" y="203"/>
                  <a:pt x="1215" y="205"/>
                </a:cubicBezTo>
                <a:close/>
                <a:moveTo>
                  <a:pt x="1221" y="216"/>
                </a:moveTo>
                <a:cubicBezTo>
                  <a:pt x="1221" y="217"/>
                  <a:pt x="1222" y="218"/>
                  <a:pt x="1222" y="219"/>
                </a:cubicBezTo>
                <a:cubicBezTo>
                  <a:pt x="1219" y="220"/>
                  <a:pt x="1217" y="220"/>
                  <a:pt x="1214" y="221"/>
                </a:cubicBezTo>
                <a:cubicBezTo>
                  <a:pt x="1207" y="217"/>
                  <a:pt x="1201" y="214"/>
                  <a:pt x="1193" y="211"/>
                </a:cubicBezTo>
                <a:cubicBezTo>
                  <a:pt x="1200" y="209"/>
                  <a:pt x="1207" y="207"/>
                  <a:pt x="1215" y="205"/>
                </a:cubicBezTo>
                <a:cubicBezTo>
                  <a:pt x="1217" y="209"/>
                  <a:pt x="1219" y="212"/>
                  <a:pt x="1221" y="216"/>
                </a:cubicBezTo>
                <a:close/>
                <a:moveTo>
                  <a:pt x="1213" y="221"/>
                </a:moveTo>
                <a:cubicBezTo>
                  <a:pt x="1205" y="224"/>
                  <a:pt x="1197" y="226"/>
                  <a:pt x="1189" y="228"/>
                </a:cubicBezTo>
                <a:cubicBezTo>
                  <a:pt x="1187" y="224"/>
                  <a:pt x="1185" y="219"/>
                  <a:pt x="1183" y="214"/>
                </a:cubicBezTo>
                <a:cubicBezTo>
                  <a:pt x="1186" y="213"/>
                  <a:pt x="1189" y="212"/>
                  <a:pt x="1193" y="212"/>
                </a:cubicBezTo>
                <a:cubicBezTo>
                  <a:pt x="1200" y="214"/>
                  <a:pt x="1207" y="218"/>
                  <a:pt x="1213" y="221"/>
                </a:cubicBezTo>
                <a:close/>
                <a:moveTo>
                  <a:pt x="1182" y="214"/>
                </a:moveTo>
                <a:cubicBezTo>
                  <a:pt x="1181" y="212"/>
                  <a:pt x="1180" y="209"/>
                  <a:pt x="1179" y="207"/>
                </a:cubicBezTo>
                <a:cubicBezTo>
                  <a:pt x="1183" y="208"/>
                  <a:pt x="1188" y="210"/>
                  <a:pt x="1192" y="211"/>
                </a:cubicBezTo>
                <a:cubicBezTo>
                  <a:pt x="1189" y="212"/>
                  <a:pt x="1186" y="213"/>
                  <a:pt x="1182" y="214"/>
                </a:cubicBezTo>
                <a:close/>
                <a:moveTo>
                  <a:pt x="1182" y="214"/>
                </a:moveTo>
                <a:cubicBezTo>
                  <a:pt x="1173" y="217"/>
                  <a:pt x="1164" y="219"/>
                  <a:pt x="1156" y="222"/>
                </a:cubicBezTo>
                <a:cubicBezTo>
                  <a:pt x="1154" y="221"/>
                  <a:pt x="1152" y="221"/>
                  <a:pt x="1150" y="220"/>
                </a:cubicBezTo>
                <a:cubicBezTo>
                  <a:pt x="1148" y="217"/>
                  <a:pt x="1147" y="214"/>
                  <a:pt x="1145" y="210"/>
                </a:cubicBezTo>
                <a:cubicBezTo>
                  <a:pt x="1152" y="208"/>
                  <a:pt x="1159" y="206"/>
                  <a:pt x="1166" y="204"/>
                </a:cubicBezTo>
                <a:cubicBezTo>
                  <a:pt x="1170" y="205"/>
                  <a:pt x="1174" y="206"/>
                  <a:pt x="1178" y="207"/>
                </a:cubicBezTo>
                <a:cubicBezTo>
                  <a:pt x="1180" y="209"/>
                  <a:pt x="1181" y="212"/>
                  <a:pt x="1182" y="214"/>
                </a:cubicBezTo>
                <a:close/>
                <a:moveTo>
                  <a:pt x="1167" y="203"/>
                </a:moveTo>
                <a:cubicBezTo>
                  <a:pt x="1170" y="202"/>
                  <a:pt x="1173" y="202"/>
                  <a:pt x="1176" y="201"/>
                </a:cubicBezTo>
                <a:cubicBezTo>
                  <a:pt x="1176" y="202"/>
                  <a:pt x="1177" y="204"/>
                  <a:pt x="1178" y="206"/>
                </a:cubicBezTo>
                <a:cubicBezTo>
                  <a:pt x="1174" y="205"/>
                  <a:pt x="1171" y="204"/>
                  <a:pt x="1167" y="203"/>
                </a:cubicBezTo>
                <a:close/>
                <a:moveTo>
                  <a:pt x="1170" y="186"/>
                </a:moveTo>
                <a:cubicBezTo>
                  <a:pt x="1170" y="186"/>
                  <a:pt x="1170" y="186"/>
                  <a:pt x="1170" y="186"/>
                </a:cubicBezTo>
                <a:cubicBezTo>
                  <a:pt x="1171" y="186"/>
                  <a:pt x="1172" y="186"/>
                  <a:pt x="1173" y="185"/>
                </a:cubicBezTo>
                <a:cubicBezTo>
                  <a:pt x="1184" y="187"/>
                  <a:pt x="1195" y="189"/>
                  <a:pt x="1204" y="192"/>
                </a:cubicBezTo>
                <a:cubicBezTo>
                  <a:pt x="1194" y="195"/>
                  <a:pt x="1185" y="197"/>
                  <a:pt x="1176" y="200"/>
                </a:cubicBezTo>
                <a:cubicBezTo>
                  <a:pt x="1174" y="195"/>
                  <a:pt x="1172" y="191"/>
                  <a:pt x="1170" y="186"/>
                </a:cubicBezTo>
                <a:close/>
                <a:moveTo>
                  <a:pt x="1169" y="186"/>
                </a:moveTo>
                <a:cubicBezTo>
                  <a:pt x="1169" y="185"/>
                  <a:pt x="1169" y="185"/>
                  <a:pt x="1169" y="185"/>
                </a:cubicBezTo>
                <a:cubicBezTo>
                  <a:pt x="1170" y="185"/>
                  <a:pt x="1171" y="185"/>
                  <a:pt x="1172" y="185"/>
                </a:cubicBezTo>
                <a:cubicBezTo>
                  <a:pt x="1171" y="185"/>
                  <a:pt x="1170" y="186"/>
                  <a:pt x="1169" y="186"/>
                </a:cubicBezTo>
                <a:close/>
                <a:moveTo>
                  <a:pt x="1169" y="186"/>
                </a:moveTo>
                <a:cubicBezTo>
                  <a:pt x="1159" y="189"/>
                  <a:pt x="1149" y="193"/>
                  <a:pt x="1139" y="196"/>
                </a:cubicBezTo>
                <a:cubicBezTo>
                  <a:pt x="1138" y="192"/>
                  <a:pt x="1136" y="187"/>
                  <a:pt x="1135" y="183"/>
                </a:cubicBezTo>
                <a:cubicBezTo>
                  <a:pt x="1137" y="183"/>
                  <a:pt x="1139" y="183"/>
                  <a:pt x="1141" y="183"/>
                </a:cubicBezTo>
                <a:cubicBezTo>
                  <a:pt x="1150" y="183"/>
                  <a:pt x="1160" y="184"/>
                  <a:pt x="1168" y="185"/>
                </a:cubicBezTo>
                <a:lnTo>
                  <a:pt x="1169" y="186"/>
                </a:lnTo>
                <a:close/>
                <a:moveTo>
                  <a:pt x="1141" y="183"/>
                </a:moveTo>
                <a:cubicBezTo>
                  <a:pt x="1139" y="183"/>
                  <a:pt x="1137" y="183"/>
                  <a:pt x="1134" y="183"/>
                </a:cubicBezTo>
                <a:cubicBezTo>
                  <a:pt x="1134" y="182"/>
                  <a:pt x="1134" y="182"/>
                  <a:pt x="1134" y="182"/>
                </a:cubicBezTo>
                <a:cubicBezTo>
                  <a:pt x="1143" y="179"/>
                  <a:pt x="1153" y="175"/>
                  <a:pt x="1163" y="172"/>
                </a:cubicBezTo>
                <a:cubicBezTo>
                  <a:pt x="1165" y="176"/>
                  <a:pt x="1166" y="180"/>
                  <a:pt x="1168" y="184"/>
                </a:cubicBezTo>
                <a:cubicBezTo>
                  <a:pt x="1159" y="183"/>
                  <a:pt x="1150" y="183"/>
                  <a:pt x="1141" y="183"/>
                </a:cubicBezTo>
                <a:close/>
                <a:moveTo>
                  <a:pt x="1162" y="167"/>
                </a:moveTo>
                <a:cubicBezTo>
                  <a:pt x="1162" y="167"/>
                  <a:pt x="1162" y="167"/>
                  <a:pt x="1162" y="167"/>
                </a:cubicBezTo>
                <a:cubicBezTo>
                  <a:pt x="1166" y="167"/>
                  <a:pt x="1171" y="167"/>
                  <a:pt x="1176" y="167"/>
                </a:cubicBezTo>
                <a:cubicBezTo>
                  <a:pt x="1171" y="169"/>
                  <a:pt x="1167" y="170"/>
                  <a:pt x="1163" y="171"/>
                </a:cubicBezTo>
                <a:cubicBezTo>
                  <a:pt x="1163" y="170"/>
                  <a:pt x="1162" y="169"/>
                  <a:pt x="1162" y="167"/>
                </a:cubicBezTo>
                <a:close/>
                <a:moveTo>
                  <a:pt x="1163" y="172"/>
                </a:moveTo>
                <a:cubicBezTo>
                  <a:pt x="1163" y="172"/>
                  <a:pt x="1163" y="172"/>
                  <a:pt x="1163" y="172"/>
                </a:cubicBezTo>
                <a:cubicBezTo>
                  <a:pt x="1153" y="175"/>
                  <a:pt x="1143" y="178"/>
                  <a:pt x="1134" y="182"/>
                </a:cubicBezTo>
                <a:cubicBezTo>
                  <a:pt x="1132" y="177"/>
                  <a:pt x="1131" y="173"/>
                  <a:pt x="1129" y="169"/>
                </a:cubicBezTo>
                <a:cubicBezTo>
                  <a:pt x="1140" y="168"/>
                  <a:pt x="1151" y="167"/>
                  <a:pt x="1161" y="167"/>
                </a:cubicBezTo>
                <a:cubicBezTo>
                  <a:pt x="1162" y="169"/>
                  <a:pt x="1162" y="170"/>
                  <a:pt x="1163" y="172"/>
                </a:cubicBezTo>
                <a:close/>
                <a:moveTo>
                  <a:pt x="1129" y="168"/>
                </a:moveTo>
                <a:cubicBezTo>
                  <a:pt x="1128" y="164"/>
                  <a:pt x="1126" y="159"/>
                  <a:pt x="1125" y="155"/>
                </a:cubicBezTo>
                <a:cubicBezTo>
                  <a:pt x="1128" y="155"/>
                  <a:pt x="1130" y="154"/>
                  <a:pt x="1133" y="154"/>
                </a:cubicBezTo>
                <a:cubicBezTo>
                  <a:pt x="1141" y="153"/>
                  <a:pt x="1148" y="152"/>
                  <a:pt x="1155" y="152"/>
                </a:cubicBezTo>
                <a:cubicBezTo>
                  <a:pt x="1157" y="157"/>
                  <a:pt x="1159" y="162"/>
                  <a:pt x="1161" y="167"/>
                </a:cubicBezTo>
                <a:cubicBezTo>
                  <a:pt x="1151" y="167"/>
                  <a:pt x="1140" y="167"/>
                  <a:pt x="1129" y="168"/>
                </a:cubicBezTo>
                <a:close/>
                <a:moveTo>
                  <a:pt x="1155" y="151"/>
                </a:moveTo>
                <a:cubicBezTo>
                  <a:pt x="1148" y="152"/>
                  <a:pt x="1140" y="152"/>
                  <a:pt x="1133" y="153"/>
                </a:cubicBezTo>
                <a:cubicBezTo>
                  <a:pt x="1130" y="154"/>
                  <a:pt x="1128" y="154"/>
                  <a:pt x="1125" y="154"/>
                </a:cubicBezTo>
                <a:cubicBezTo>
                  <a:pt x="1123" y="150"/>
                  <a:pt x="1122" y="145"/>
                  <a:pt x="1121" y="140"/>
                </a:cubicBezTo>
                <a:cubicBezTo>
                  <a:pt x="1130" y="139"/>
                  <a:pt x="1140" y="138"/>
                  <a:pt x="1150" y="137"/>
                </a:cubicBezTo>
                <a:cubicBezTo>
                  <a:pt x="1151" y="141"/>
                  <a:pt x="1153" y="146"/>
                  <a:pt x="1155" y="151"/>
                </a:cubicBezTo>
                <a:close/>
                <a:moveTo>
                  <a:pt x="1124" y="155"/>
                </a:moveTo>
                <a:cubicBezTo>
                  <a:pt x="1108" y="157"/>
                  <a:pt x="1093" y="159"/>
                  <a:pt x="1078" y="161"/>
                </a:cubicBezTo>
                <a:cubicBezTo>
                  <a:pt x="1077" y="156"/>
                  <a:pt x="1075" y="152"/>
                  <a:pt x="1074" y="147"/>
                </a:cubicBezTo>
                <a:cubicBezTo>
                  <a:pt x="1089" y="145"/>
                  <a:pt x="1104" y="142"/>
                  <a:pt x="1120" y="140"/>
                </a:cubicBezTo>
                <a:cubicBezTo>
                  <a:pt x="1122" y="145"/>
                  <a:pt x="1123" y="150"/>
                  <a:pt x="1124" y="155"/>
                </a:cubicBezTo>
                <a:close/>
                <a:moveTo>
                  <a:pt x="1125" y="155"/>
                </a:moveTo>
                <a:cubicBezTo>
                  <a:pt x="1126" y="159"/>
                  <a:pt x="1127" y="164"/>
                  <a:pt x="1129" y="168"/>
                </a:cubicBezTo>
                <a:cubicBezTo>
                  <a:pt x="1121" y="169"/>
                  <a:pt x="1113" y="170"/>
                  <a:pt x="1105" y="171"/>
                </a:cubicBezTo>
                <a:cubicBezTo>
                  <a:pt x="1097" y="172"/>
                  <a:pt x="1090" y="173"/>
                  <a:pt x="1083" y="174"/>
                </a:cubicBezTo>
                <a:cubicBezTo>
                  <a:pt x="1081" y="170"/>
                  <a:pt x="1080" y="166"/>
                  <a:pt x="1078" y="162"/>
                </a:cubicBezTo>
                <a:cubicBezTo>
                  <a:pt x="1093" y="159"/>
                  <a:pt x="1108" y="157"/>
                  <a:pt x="1125" y="155"/>
                </a:cubicBezTo>
                <a:close/>
                <a:moveTo>
                  <a:pt x="1088" y="187"/>
                </a:moveTo>
                <a:cubicBezTo>
                  <a:pt x="1084" y="188"/>
                  <a:pt x="1080" y="188"/>
                  <a:pt x="1076" y="189"/>
                </a:cubicBezTo>
                <a:cubicBezTo>
                  <a:pt x="1069" y="190"/>
                  <a:pt x="1063" y="191"/>
                  <a:pt x="1057" y="192"/>
                </a:cubicBezTo>
                <a:cubicBezTo>
                  <a:pt x="1056" y="188"/>
                  <a:pt x="1054" y="184"/>
                  <a:pt x="1053" y="180"/>
                </a:cubicBezTo>
                <a:cubicBezTo>
                  <a:pt x="1062" y="178"/>
                  <a:pt x="1072" y="177"/>
                  <a:pt x="1083" y="175"/>
                </a:cubicBezTo>
                <a:cubicBezTo>
                  <a:pt x="1084" y="179"/>
                  <a:pt x="1086" y="183"/>
                  <a:pt x="1088" y="187"/>
                </a:cubicBezTo>
                <a:close/>
                <a:moveTo>
                  <a:pt x="1061" y="204"/>
                </a:moveTo>
                <a:cubicBezTo>
                  <a:pt x="1057" y="205"/>
                  <a:pt x="1053" y="206"/>
                  <a:pt x="1048" y="207"/>
                </a:cubicBezTo>
                <a:cubicBezTo>
                  <a:pt x="1042" y="208"/>
                  <a:pt x="1036" y="209"/>
                  <a:pt x="1030" y="210"/>
                </a:cubicBezTo>
                <a:cubicBezTo>
                  <a:pt x="1029" y="206"/>
                  <a:pt x="1028" y="202"/>
                  <a:pt x="1027" y="199"/>
                </a:cubicBezTo>
                <a:cubicBezTo>
                  <a:pt x="1036" y="197"/>
                  <a:pt x="1046" y="195"/>
                  <a:pt x="1057" y="193"/>
                </a:cubicBezTo>
                <a:cubicBezTo>
                  <a:pt x="1058" y="197"/>
                  <a:pt x="1059" y="200"/>
                  <a:pt x="1061" y="204"/>
                </a:cubicBezTo>
                <a:close/>
                <a:moveTo>
                  <a:pt x="1034" y="221"/>
                </a:moveTo>
                <a:cubicBezTo>
                  <a:pt x="1029" y="222"/>
                  <a:pt x="1025" y="223"/>
                  <a:pt x="1020" y="224"/>
                </a:cubicBezTo>
                <a:cubicBezTo>
                  <a:pt x="1014" y="226"/>
                  <a:pt x="1009" y="227"/>
                  <a:pt x="1004" y="228"/>
                </a:cubicBezTo>
                <a:cubicBezTo>
                  <a:pt x="1003" y="224"/>
                  <a:pt x="1002" y="221"/>
                  <a:pt x="1001" y="217"/>
                </a:cubicBezTo>
                <a:cubicBezTo>
                  <a:pt x="1010" y="215"/>
                  <a:pt x="1020" y="213"/>
                  <a:pt x="1030" y="211"/>
                </a:cubicBezTo>
                <a:cubicBezTo>
                  <a:pt x="1031" y="214"/>
                  <a:pt x="1032" y="218"/>
                  <a:pt x="1034" y="221"/>
                </a:cubicBezTo>
                <a:close/>
                <a:moveTo>
                  <a:pt x="1006" y="238"/>
                </a:moveTo>
                <a:cubicBezTo>
                  <a:pt x="1001" y="240"/>
                  <a:pt x="996" y="241"/>
                  <a:pt x="991" y="242"/>
                </a:cubicBezTo>
                <a:cubicBezTo>
                  <a:pt x="987" y="243"/>
                  <a:pt x="982" y="244"/>
                  <a:pt x="977" y="246"/>
                </a:cubicBezTo>
                <a:cubicBezTo>
                  <a:pt x="976" y="242"/>
                  <a:pt x="975" y="239"/>
                  <a:pt x="974" y="235"/>
                </a:cubicBezTo>
                <a:cubicBezTo>
                  <a:pt x="983" y="233"/>
                  <a:pt x="993" y="231"/>
                  <a:pt x="1003" y="229"/>
                </a:cubicBezTo>
                <a:cubicBezTo>
                  <a:pt x="1004" y="232"/>
                  <a:pt x="1005" y="235"/>
                  <a:pt x="1006" y="238"/>
                </a:cubicBezTo>
                <a:close/>
                <a:moveTo>
                  <a:pt x="979" y="256"/>
                </a:moveTo>
                <a:cubicBezTo>
                  <a:pt x="974" y="257"/>
                  <a:pt x="968" y="258"/>
                  <a:pt x="963" y="260"/>
                </a:cubicBezTo>
                <a:cubicBezTo>
                  <a:pt x="958" y="261"/>
                  <a:pt x="954" y="262"/>
                  <a:pt x="949" y="263"/>
                </a:cubicBezTo>
                <a:cubicBezTo>
                  <a:pt x="949" y="260"/>
                  <a:pt x="948" y="257"/>
                  <a:pt x="948" y="254"/>
                </a:cubicBezTo>
                <a:cubicBezTo>
                  <a:pt x="956" y="251"/>
                  <a:pt x="966" y="249"/>
                  <a:pt x="976" y="246"/>
                </a:cubicBezTo>
                <a:cubicBezTo>
                  <a:pt x="977" y="249"/>
                  <a:pt x="978" y="252"/>
                  <a:pt x="979" y="256"/>
                </a:cubicBezTo>
                <a:close/>
                <a:moveTo>
                  <a:pt x="951" y="273"/>
                </a:moveTo>
                <a:cubicBezTo>
                  <a:pt x="946" y="274"/>
                  <a:pt x="941" y="276"/>
                  <a:pt x="935" y="277"/>
                </a:cubicBezTo>
                <a:cubicBezTo>
                  <a:pt x="931" y="279"/>
                  <a:pt x="927" y="280"/>
                  <a:pt x="922" y="281"/>
                </a:cubicBezTo>
                <a:cubicBezTo>
                  <a:pt x="922" y="278"/>
                  <a:pt x="921" y="275"/>
                  <a:pt x="921" y="272"/>
                </a:cubicBezTo>
                <a:cubicBezTo>
                  <a:pt x="929" y="269"/>
                  <a:pt x="939" y="267"/>
                  <a:pt x="949" y="264"/>
                </a:cubicBezTo>
                <a:cubicBezTo>
                  <a:pt x="950" y="267"/>
                  <a:pt x="950" y="270"/>
                  <a:pt x="951" y="273"/>
                </a:cubicBezTo>
                <a:close/>
                <a:moveTo>
                  <a:pt x="924" y="290"/>
                </a:moveTo>
                <a:cubicBezTo>
                  <a:pt x="924" y="290"/>
                  <a:pt x="924" y="290"/>
                  <a:pt x="924" y="290"/>
                </a:cubicBezTo>
                <a:cubicBezTo>
                  <a:pt x="918" y="291"/>
                  <a:pt x="912" y="293"/>
                  <a:pt x="907" y="295"/>
                </a:cubicBezTo>
                <a:cubicBezTo>
                  <a:pt x="903" y="296"/>
                  <a:pt x="899" y="298"/>
                  <a:pt x="895" y="299"/>
                </a:cubicBezTo>
                <a:cubicBezTo>
                  <a:pt x="895" y="296"/>
                  <a:pt x="894" y="293"/>
                  <a:pt x="894" y="290"/>
                </a:cubicBezTo>
                <a:cubicBezTo>
                  <a:pt x="902" y="288"/>
                  <a:pt x="911" y="285"/>
                  <a:pt x="922" y="282"/>
                </a:cubicBezTo>
                <a:cubicBezTo>
                  <a:pt x="922" y="284"/>
                  <a:pt x="923" y="287"/>
                  <a:pt x="924" y="290"/>
                </a:cubicBezTo>
                <a:close/>
                <a:moveTo>
                  <a:pt x="907" y="295"/>
                </a:moveTo>
                <a:cubicBezTo>
                  <a:pt x="913" y="294"/>
                  <a:pt x="918" y="292"/>
                  <a:pt x="924" y="290"/>
                </a:cubicBezTo>
                <a:cubicBezTo>
                  <a:pt x="924" y="293"/>
                  <a:pt x="925" y="295"/>
                  <a:pt x="926" y="298"/>
                </a:cubicBezTo>
                <a:cubicBezTo>
                  <a:pt x="916" y="300"/>
                  <a:pt x="906" y="303"/>
                  <a:pt x="896" y="306"/>
                </a:cubicBezTo>
                <a:cubicBezTo>
                  <a:pt x="896" y="304"/>
                  <a:pt x="896" y="301"/>
                  <a:pt x="895" y="299"/>
                </a:cubicBezTo>
                <a:cubicBezTo>
                  <a:pt x="899" y="298"/>
                  <a:pt x="903" y="297"/>
                  <a:pt x="907" y="295"/>
                </a:cubicBezTo>
                <a:close/>
                <a:moveTo>
                  <a:pt x="897" y="312"/>
                </a:moveTo>
                <a:cubicBezTo>
                  <a:pt x="888" y="315"/>
                  <a:pt x="878" y="318"/>
                  <a:pt x="869" y="321"/>
                </a:cubicBezTo>
                <a:cubicBezTo>
                  <a:pt x="868" y="320"/>
                  <a:pt x="868" y="318"/>
                  <a:pt x="868" y="316"/>
                </a:cubicBezTo>
                <a:cubicBezTo>
                  <a:pt x="872" y="315"/>
                  <a:pt x="876" y="313"/>
                  <a:pt x="881" y="312"/>
                </a:cubicBezTo>
                <a:cubicBezTo>
                  <a:pt x="886" y="310"/>
                  <a:pt x="891" y="308"/>
                  <a:pt x="896" y="307"/>
                </a:cubicBezTo>
                <a:cubicBezTo>
                  <a:pt x="896" y="308"/>
                  <a:pt x="897" y="310"/>
                  <a:pt x="897" y="312"/>
                </a:cubicBezTo>
                <a:close/>
                <a:moveTo>
                  <a:pt x="897" y="313"/>
                </a:moveTo>
                <a:cubicBezTo>
                  <a:pt x="898" y="315"/>
                  <a:pt x="898" y="318"/>
                  <a:pt x="899" y="320"/>
                </a:cubicBezTo>
                <a:cubicBezTo>
                  <a:pt x="890" y="322"/>
                  <a:pt x="880" y="324"/>
                  <a:pt x="870" y="328"/>
                </a:cubicBezTo>
                <a:cubicBezTo>
                  <a:pt x="869" y="326"/>
                  <a:pt x="869" y="324"/>
                  <a:pt x="869" y="322"/>
                </a:cubicBezTo>
                <a:cubicBezTo>
                  <a:pt x="878" y="318"/>
                  <a:pt x="888" y="315"/>
                  <a:pt x="897" y="313"/>
                </a:cubicBezTo>
                <a:close/>
                <a:moveTo>
                  <a:pt x="871" y="335"/>
                </a:moveTo>
                <a:cubicBezTo>
                  <a:pt x="871" y="335"/>
                  <a:pt x="871" y="335"/>
                  <a:pt x="871" y="335"/>
                </a:cubicBezTo>
                <a:cubicBezTo>
                  <a:pt x="861" y="337"/>
                  <a:pt x="852" y="340"/>
                  <a:pt x="842" y="343"/>
                </a:cubicBezTo>
                <a:cubicBezTo>
                  <a:pt x="842" y="341"/>
                  <a:pt x="842" y="339"/>
                  <a:pt x="841" y="338"/>
                </a:cubicBezTo>
                <a:cubicBezTo>
                  <a:pt x="851" y="334"/>
                  <a:pt x="860" y="331"/>
                  <a:pt x="869" y="328"/>
                </a:cubicBezTo>
                <a:cubicBezTo>
                  <a:pt x="870" y="330"/>
                  <a:pt x="870" y="333"/>
                  <a:pt x="871" y="335"/>
                </a:cubicBezTo>
                <a:close/>
                <a:moveTo>
                  <a:pt x="842" y="349"/>
                </a:moveTo>
                <a:cubicBezTo>
                  <a:pt x="834" y="351"/>
                  <a:pt x="824" y="354"/>
                  <a:pt x="815" y="358"/>
                </a:cubicBezTo>
                <a:cubicBezTo>
                  <a:pt x="815" y="357"/>
                  <a:pt x="814" y="355"/>
                  <a:pt x="814" y="354"/>
                </a:cubicBezTo>
                <a:cubicBezTo>
                  <a:pt x="824" y="350"/>
                  <a:pt x="833" y="347"/>
                  <a:pt x="842" y="344"/>
                </a:cubicBezTo>
                <a:cubicBezTo>
                  <a:pt x="842" y="345"/>
                  <a:pt x="842" y="347"/>
                  <a:pt x="842" y="349"/>
                </a:cubicBezTo>
                <a:close/>
                <a:moveTo>
                  <a:pt x="843" y="349"/>
                </a:moveTo>
                <a:cubicBezTo>
                  <a:pt x="843" y="352"/>
                  <a:pt x="843" y="354"/>
                  <a:pt x="844" y="356"/>
                </a:cubicBezTo>
                <a:cubicBezTo>
                  <a:pt x="835" y="358"/>
                  <a:pt x="825" y="360"/>
                  <a:pt x="815" y="363"/>
                </a:cubicBezTo>
                <a:cubicBezTo>
                  <a:pt x="815" y="362"/>
                  <a:pt x="815" y="360"/>
                  <a:pt x="815" y="358"/>
                </a:cubicBezTo>
                <a:cubicBezTo>
                  <a:pt x="824" y="355"/>
                  <a:pt x="834" y="352"/>
                  <a:pt x="843" y="349"/>
                </a:cubicBezTo>
                <a:close/>
                <a:moveTo>
                  <a:pt x="816" y="370"/>
                </a:moveTo>
                <a:cubicBezTo>
                  <a:pt x="807" y="372"/>
                  <a:pt x="798" y="374"/>
                  <a:pt x="788" y="378"/>
                </a:cubicBezTo>
                <a:cubicBezTo>
                  <a:pt x="788" y="376"/>
                  <a:pt x="788" y="375"/>
                  <a:pt x="788" y="374"/>
                </a:cubicBezTo>
                <a:cubicBezTo>
                  <a:pt x="797" y="370"/>
                  <a:pt x="806" y="367"/>
                  <a:pt x="815" y="364"/>
                </a:cubicBezTo>
                <a:cubicBezTo>
                  <a:pt x="815" y="366"/>
                  <a:pt x="815" y="368"/>
                  <a:pt x="816" y="370"/>
                </a:cubicBezTo>
                <a:close/>
                <a:moveTo>
                  <a:pt x="816" y="370"/>
                </a:moveTo>
                <a:cubicBezTo>
                  <a:pt x="816" y="373"/>
                  <a:pt x="817" y="375"/>
                  <a:pt x="817" y="378"/>
                </a:cubicBezTo>
                <a:cubicBezTo>
                  <a:pt x="817" y="378"/>
                  <a:pt x="817" y="378"/>
                  <a:pt x="817" y="378"/>
                </a:cubicBezTo>
                <a:cubicBezTo>
                  <a:pt x="808" y="379"/>
                  <a:pt x="798" y="381"/>
                  <a:pt x="788" y="383"/>
                </a:cubicBezTo>
                <a:cubicBezTo>
                  <a:pt x="788" y="382"/>
                  <a:pt x="788" y="380"/>
                  <a:pt x="788" y="378"/>
                </a:cubicBezTo>
                <a:cubicBezTo>
                  <a:pt x="798" y="375"/>
                  <a:pt x="807" y="372"/>
                  <a:pt x="816" y="370"/>
                </a:cubicBezTo>
                <a:close/>
                <a:moveTo>
                  <a:pt x="817" y="378"/>
                </a:moveTo>
                <a:cubicBezTo>
                  <a:pt x="818" y="382"/>
                  <a:pt x="819" y="386"/>
                  <a:pt x="820" y="390"/>
                </a:cubicBezTo>
                <a:cubicBezTo>
                  <a:pt x="817" y="389"/>
                  <a:pt x="814" y="389"/>
                  <a:pt x="811" y="389"/>
                </a:cubicBezTo>
                <a:cubicBezTo>
                  <a:pt x="804" y="389"/>
                  <a:pt x="797" y="390"/>
                  <a:pt x="789" y="391"/>
                </a:cubicBezTo>
                <a:cubicBezTo>
                  <a:pt x="789" y="388"/>
                  <a:pt x="789" y="386"/>
                  <a:pt x="788" y="384"/>
                </a:cubicBezTo>
                <a:cubicBezTo>
                  <a:pt x="799" y="381"/>
                  <a:pt x="808" y="379"/>
                  <a:pt x="817" y="378"/>
                </a:cubicBezTo>
                <a:close/>
                <a:moveTo>
                  <a:pt x="820" y="390"/>
                </a:moveTo>
                <a:cubicBezTo>
                  <a:pt x="822" y="396"/>
                  <a:pt x="823" y="402"/>
                  <a:pt x="826" y="409"/>
                </a:cubicBezTo>
                <a:cubicBezTo>
                  <a:pt x="815" y="404"/>
                  <a:pt x="804" y="402"/>
                  <a:pt x="791" y="401"/>
                </a:cubicBezTo>
                <a:cubicBezTo>
                  <a:pt x="791" y="398"/>
                  <a:pt x="790" y="395"/>
                  <a:pt x="789" y="391"/>
                </a:cubicBezTo>
                <a:cubicBezTo>
                  <a:pt x="800" y="390"/>
                  <a:pt x="811" y="389"/>
                  <a:pt x="820" y="390"/>
                </a:cubicBezTo>
                <a:close/>
                <a:moveTo>
                  <a:pt x="821" y="390"/>
                </a:moveTo>
                <a:cubicBezTo>
                  <a:pt x="834" y="391"/>
                  <a:pt x="847" y="395"/>
                  <a:pt x="858" y="401"/>
                </a:cubicBezTo>
                <a:cubicBezTo>
                  <a:pt x="861" y="408"/>
                  <a:pt x="864" y="415"/>
                  <a:pt x="867" y="422"/>
                </a:cubicBezTo>
                <a:cubicBezTo>
                  <a:pt x="864" y="426"/>
                  <a:pt x="861" y="430"/>
                  <a:pt x="859" y="433"/>
                </a:cubicBezTo>
                <a:cubicBezTo>
                  <a:pt x="849" y="422"/>
                  <a:pt x="838" y="414"/>
                  <a:pt x="826" y="409"/>
                </a:cubicBezTo>
                <a:cubicBezTo>
                  <a:pt x="824" y="402"/>
                  <a:pt x="822" y="396"/>
                  <a:pt x="821" y="390"/>
                </a:cubicBezTo>
                <a:close/>
                <a:moveTo>
                  <a:pt x="858" y="434"/>
                </a:moveTo>
                <a:cubicBezTo>
                  <a:pt x="857" y="435"/>
                  <a:pt x="856" y="437"/>
                  <a:pt x="855" y="438"/>
                </a:cubicBezTo>
                <a:cubicBezTo>
                  <a:pt x="855" y="439"/>
                  <a:pt x="855" y="439"/>
                  <a:pt x="855" y="439"/>
                </a:cubicBezTo>
                <a:cubicBezTo>
                  <a:pt x="851" y="443"/>
                  <a:pt x="847" y="448"/>
                  <a:pt x="844" y="452"/>
                </a:cubicBezTo>
                <a:cubicBezTo>
                  <a:pt x="837" y="437"/>
                  <a:pt x="831" y="423"/>
                  <a:pt x="826" y="409"/>
                </a:cubicBezTo>
                <a:cubicBezTo>
                  <a:pt x="838" y="415"/>
                  <a:pt x="849" y="423"/>
                  <a:pt x="858" y="434"/>
                </a:cubicBezTo>
                <a:close/>
                <a:moveTo>
                  <a:pt x="845" y="454"/>
                </a:moveTo>
                <a:cubicBezTo>
                  <a:pt x="844" y="455"/>
                  <a:pt x="843" y="456"/>
                  <a:pt x="841" y="457"/>
                </a:cubicBezTo>
                <a:cubicBezTo>
                  <a:pt x="841" y="457"/>
                  <a:pt x="841" y="457"/>
                  <a:pt x="841" y="457"/>
                </a:cubicBezTo>
                <a:cubicBezTo>
                  <a:pt x="842" y="455"/>
                  <a:pt x="843" y="454"/>
                  <a:pt x="844" y="453"/>
                </a:cubicBezTo>
                <a:cubicBezTo>
                  <a:pt x="844" y="453"/>
                  <a:pt x="845" y="454"/>
                  <a:pt x="845" y="454"/>
                </a:cubicBezTo>
                <a:close/>
                <a:moveTo>
                  <a:pt x="845" y="455"/>
                </a:moveTo>
                <a:cubicBezTo>
                  <a:pt x="844" y="456"/>
                  <a:pt x="843" y="457"/>
                  <a:pt x="842" y="459"/>
                </a:cubicBezTo>
                <a:cubicBezTo>
                  <a:pt x="842" y="458"/>
                  <a:pt x="842" y="458"/>
                  <a:pt x="842" y="458"/>
                </a:cubicBezTo>
                <a:cubicBezTo>
                  <a:pt x="843" y="457"/>
                  <a:pt x="844" y="456"/>
                  <a:pt x="845" y="455"/>
                </a:cubicBezTo>
                <a:close/>
                <a:moveTo>
                  <a:pt x="843" y="460"/>
                </a:moveTo>
                <a:cubicBezTo>
                  <a:pt x="842" y="461"/>
                  <a:pt x="842" y="461"/>
                  <a:pt x="841" y="462"/>
                </a:cubicBezTo>
                <a:cubicBezTo>
                  <a:pt x="841" y="461"/>
                  <a:pt x="842" y="460"/>
                  <a:pt x="842" y="460"/>
                </a:cubicBezTo>
                <a:cubicBezTo>
                  <a:pt x="842" y="460"/>
                  <a:pt x="843" y="460"/>
                  <a:pt x="843" y="460"/>
                </a:cubicBezTo>
                <a:close/>
                <a:moveTo>
                  <a:pt x="843" y="461"/>
                </a:moveTo>
                <a:cubicBezTo>
                  <a:pt x="844" y="463"/>
                  <a:pt x="845" y="464"/>
                  <a:pt x="846" y="466"/>
                </a:cubicBezTo>
                <a:cubicBezTo>
                  <a:pt x="841" y="469"/>
                  <a:pt x="837" y="472"/>
                  <a:pt x="833" y="475"/>
                </a:cubicBezTo>
                <a:cubicBezTo>
                  <a:pt x="836" y="471"/>
                  <a:pt x="838" y="467"/>
                  <a:pt x="840" y="463"/>
                </a:cubicBezTo>
                <a:cubicBezTo>
                  <a:pt x="841" y="463"/>
                  <a:pt x="842" y="462"/>
                  <a:pt x="843" y="461"/>
                </a:cubicBezTo>
                <a:close/>
                <a:moveTo>
                  <a:pt x="832" y="476"/>
                </a:moveTo>
                <a:cubicBezTo>
                  <a:pt x="830" y="478"/>
                  <a:pt x="828" y="480"/>
                  <a:pt x="826" y="482"/>
                </a:cubicBezTo>
                <a:cubicBezTo>
                  <a:pt x="828" y="478"/>
                  <a:pt x="830" y="474"/>
                  <a:pt x="833" y="470"/>
                </a:cubicBezTo>
                <a:cubicBezTo>
                  <a:pt x="835" y="468"/>
                  <a:pt x="837" y="466"/>
                  <a:pt x="839" y="464"/>
                </a:cubicBezTo>
                <a:cubicBezTo>
                  <a:pt x="837" y="468"/>
                  <a:pt x="835" y="472"/>
                  <a:pt x="832" y="476"/>
                </a:cubicBezTo>
                <a:close/>
                <a:moveTo>
                  <a:pt x="832" y="477"/>
                </a:moveTo>
                <a:cubicBezTo>
                  <a:pt x="830" y="481"/>
                  <a:pt x="828" y="484"/>
                  <a:pt x="826" y="488"/>
                </a:cubicBezTo>
                <a:cubicBezTo>
                  <a:pt x="826" y="488"/>
                  <a:pt x="826" y="488"/>
                  <a:pt x="826" y="488"/>
                </a:cubicBezTo>
                <a:cubicBezTo>
                  <a:pt x="826" y="488"/>
                  <a:pt x="826" y="488"/>
                  <a:pt x="826" y="488"/>
                </a:cubicBezTo>
                <a:cubicBezTo>
                  <a:pt x="825" y="487"/>
                  <a:pt x="825" y="486"/>
                  <a:pt x="824" y="485"/>
                </a:cubicBezTo>
                <a:cubicBezTo>
                  <a:pt x="824" y="485"/>
                  <a:pt x="824" y="485"/>
                  <a:pt x="824" y="485"/>
                </a:cubicBezTo>
                <a:cubicBezTo>
                  <a:pt x="825" y="484"/>
                  <a:pt x="825" y="484"/>
                  <a:pt x="825" y="483"/>
                </a:cubicBezTo>
                <a:cubicBezTo>
                  <a:pt x="828" y="481"/>
                  <a:pt x="830" y="479"/>
                  <a:pt x="832" y="477"/>
                </a:cubicBezTo>
                <a:close/>
                <a:moveTo>
                  <a:pt x="825" y="489"/>
                </a:moveTo>
                <a:cubicBezTo>
                  <a:pt x="824" y="490"/>
                  <a:pt x="822" y="492"/>
                  <a:pt x="820" y="493"/>
                </a:cubicBezTo>
                <a:cubicBezTo>
                  <a:pt x="821" y="490"/>
                  <a:pt x="823" y="488"/>
                  <a:pt x="824" y="485"/>
                </a:cubicBezTo>
                <a:cubicBezTo>
                  <a:pt x="824" y="486"/>
                  <a:pt x="825" y="488"/>
                  <a:pt x="825" y="489"/>
                </a:cubicBezTo>
                <a:close/>
                <a:moveTo>
                  <a:pt x="826" y="489"/>
                </a:moveTo>
                <a:cubicBezTo>
                  <a:pt x="826" y="489"/>
                  <a:pt x="826" y="489"/>
                  <a:pt x="826" y="489"/>
                </a:cubicBezTo>
                <a:cubicBezTo>
                  <a:pt x="824" y="493"/>
                  <a:pt x="822" y="497"/>
                  <a:pt x="820" y="501"/>
                </a:cubicBezTo>
                <a:cubicBezTo>
                  <a:pt x="818" y="502"/>
                  <a:pt x="816" y="504"/>
                  <a:pt x="814" y="506"/>
                </a:cubicBezTo>
                <a:cubicBezTo>
                  <a:pt x="815" y="502"/>
                  <a:pt x="817" y="498"/>
                  <a:pt x="819" y="494"/>
                </a:cubicBezTo>
                <a:cubicBezTo>
                  <a:pt x="821" y="492"/>
                  <a:pt x="823" y="491"/>
                  <a:pt x="826" y="489"/>
                </a:cubicBezTo>
                <a:close/>
                <a:moveTo>
                  <a:pt x="820" y="501"/>
                </a:moveTo>
                <a:cubicBezTo>
                  <a:pt x="818" y="506"/>
                  <a:pt x="817" y="510"/>
                  <a:pt x="815" y="514"/>
                </a:cubicBezTo>
                <a:cubicBezTo>
                  <a:pt x="813" y="515"/>
                  <a:pt x="811" y="516"/>
                  <a:pt x="810" y="517"/>
                </a:cubicBezTo>
                <a:cubicBezTo>
                  <a:pt x="811" y="514"/>
                  <a:pt x="812" y="510"/>
                  <a:pt x="813" y="507"/>
                </a:cubicBezTo>
                <a:cubicBezTo>
                  <a:pt x="813" y="506"/>
                  <a:pt x="813" y="506"/>
                  <a:pt x="813" y="506"/>
                </a:cubicBezTo>
                <a:cubicBezTo>
                  <a:pt x="815" y="505"/>
                  <a:pt x="818" y="503"/>
                  <a:pt x="820" y="501"/>
                </a:cubicBezTo>
                <a:close/>
                <a:moveTo>
                  <a:pt x="807" y="518"/>
                </a:moveTo>
                <a:cubicBezTo>
                  <a:pt x="807" y="516"/>
                  <a:pt x="806" y="514"/>
                  <a:pt x="806" y="513"/>
                </a:cubicBezTo>
                <a:cubicBezTo>
                  <a:pt x="806" y="512"/>
                  <a:pt x="806" y="512"/>
                  <a:pt x="806" y="512"/>
                </a:cubicBezTo>
                <a:cubicBezTo>
                  <a:pt x="808" y="510"/>
                  <a:pt x="810" y="509"/>
                  <a:pt x="812" y="507"/>
                </a:cubicBezTo>
                <a:cubicBezTo>
                  <a:pt x="811" y="511"/>
                  <a:pt x="809" y="514"/>
                  <a:pt x="807" y="518"/>
                </a:cubicBezTo>
                <a:close/>
                <a:moveTo>
                  <a:pt x="807" y="518"/>
                </a:moveTo>
                <a:cubicBezTo>
                  <a:pt x="807" y="519"/>
                  <a:pt x="807" y="519"/>
                  <a:pt x="807" y="519"/>
                </a:cubicBezTo>
                <a:cubicBezTo>
                  <a:pt x="805" y="521"/>
                  <a:pt x="802" y="522"/>
                  <a:pt x="800" y="524"/>
                </a:cubicBezTo>
                <a:cubicBezTo>
                  <a:pt x="802" y="520"/>
                  <a:pt x="804" y="517"/>
                  <a:pt x="805" y="513"/>
                </a:cubicBezTo>
                <a:cubicBezTo>
                  <a:pt x="806" y="515"/>
                  <a:pt x="807" y="517"/>
                  <a:pt x="807" y="518"/>
                </a:cubicBezTo>
                <a:close/>
                <a:moveTo>
                  <a:pt x="806" y="520"/>
                </a:moveTo>
                <a:cubicBezTo>
                  <a:pt x="805" y="524"/>
                  <a:pt x="803" y="527"/>
                  <a:pt x="802" y="531"/>
                </a:cubicBezTo>
                <a:cubicBezTo>
                  <a:pt x="800" y="532"/>
                  <a:pt x="797" y="534"/>
                  <a:pt x="795" y="535"/>
                </a:cubicBezTo>
                <a:cubicBezTo>
                  <a:pt x="797" y="532"/>
                  <a:pt x="798" y="528"/>
                  <a:pt x="800" y="525"/>
                </a:cubicBezTo>
                <a:cubicBezTo>
                  <a:pt x="802" y="523"/>
                  <a:pt x="804" y="522"/>
                  <a:pt x="806" y="520"/>
                </a:cubicBezTo>
                <a:close/>
                <a:moveTo>
                  <a:pt x="802" y="532"/>
                </a:moveTo>
                <a:cubicBezTo>
                  <a:pt x="800" y="535"/>
                  <a:pt x="799" y="539"/>
                  <a:pt x="797" y="543"/>
                </a:cubicBezTo>
                <a:cubicBezTo>
                  <a:pt x="795" y="545"/>
                  <a:pt x="792" y="546"/>
                  <a:pt x="790" y="548"/>
                </a:cubicBezTo>
                <a:cubicBezTo>
                  <a:pt x="792" y="544"/>
                  <a:pt x="793" y="540"/>
                  <a:pt x="795" y="536"/>
                </a:cubicBezTo>
                <a:cubicBezTo>
                  <a:pt x="797" y="535"/>
                  <a:pt x="799" y="533"/>
                  <a:pt x="802" y="532"/>
                </a:cubicBezTo>
                <a:close/>
                <a:moveTo>
                  <a:pt x="797" y="544"/>
                </a:moveTo>
                <a:cubicBezTo>
                  <a:pt x="797" y="545"/>
                  <a:pt x="796" y="547"/>
                  <a:pt x="796" y="548"/>
                </a:cubicBezTo>
                <a:cubicBezTo>
                  <a:pt x="794" y="551"/>
                  <a:pt x="792" y="554"/>
                  <a:pt x="790" y="558"/>
                </a:cubicBezTo>
                <a:cubicBezTo>
                  <a:pt x="790" y="555"/>
                  <a:pt x="789" y="553"/>
                  <a:pt x="789" y="551"/>
                </a:cubicBezTo>
                <a:cubicBezTo>
                  <a:pt x="789" y="550"/>
                  <a:pt x="789" y="549"/>
                  <a:pt x="790" y="548"/>
                </a:cubicBezTo>
                <a:cubicBezTo>
                  <a:pt x="792" y="547"/>
                  <a:pt x="795" y="545"/>
                  <a:pt x="797" y="544"/>
                </a:cubicBezTo>
                <a:close/>
                <a:moveTo>
                  <a:pt x="790" y="558"/>
                </a:moveTo>
                <a:cubicBezTo>
                  <a:pt x="789" y="559"/>
                  <a:pt x="789" y="560"/>
                  <a:pt x="788" y="560"/>
                </a:cubicBezTo>
                <a:cubicBezTo>
                  <a:pt x="787" y="561"/>
                  <a:pt x="786" y="562"/>
                  <a:pt x="785" y="563"/>
                </a:cubicBezTo>
                <a:cubicBezTo>
                  <a:pt x="786" y="559"/>
                  <a:pt x="787" y="556"/>
                  <a:pt x="788" y="552"/>
                </a:cubicBezTo>
                <a:cubicBezTo>
                  <a:pt x="789" y="554"/>
                  <a:pt x="789" y="556"/>
                  <a:pt x="790" y="558"/>
                </a:cubicBezTo>
                <a:close/>
                <a:moveTo>
                  <a:pt x="788" y="561"/>
                </a:moveTo>
                <a:cubicBezTo>
                  <a:pt x="786" y="564"/>
                  <a:pt x="784" y="567"/>
                  <a:pt x="782" y="570"/>
                </a:cubicBezTo>
                <a:cubicBezTo>
                  <a:pt x="783" y="568"/>
                  <a:pt x="784" y="566"/>
                  <a:pt x="784" y="563"/>
                </a:cubicBezTo>
                <a:cubicBezTo>
                  <a:pt x="786" y="563"/>
                  <a:pt x="787" y="562"/>
                  <a:pt x="788" y="561"/>
                </a:cubicBezTo>
                <a:close/>
                <a:moveTo>
                  <a:pt x="781" y="571"/>
                </a:moveTo>
                <a:cubicBezTo>
                  <a:pt x="780" y="573"/>
                  <a:pt x="779" y="575"/>
                  <a:pt x="777" y="576"/>
                </a:cubicBezTo>
                <a:cubicBezTo>
                  <a:pt x="775" y="578"/>
                  <a:pt x="773" y="579"/>
                  <a:pt x="771" y="580"/>
                </a:cubicBezTo>
                <a:cubicBezTo>
                  <a:pt x="772" y="576"/>
                  <a:pt x="774" y="573"/>
                  <a:pt x="775" y="569"/>
                </a:cubicBezTo>
                <a:cubicBezTo>
                  <a:pt x="778" y="567"/>
                  <a:pt x="781" y="566"/>
                  <a:pt x="784" y="564"/>
                </a:cubicBezTo>
                <a:cubicBezTo>
                  <a:pt x="783" y="566"/>
                  <a:pt x="782" y="569"/>
                  <a:pt x="781" y="571"/>
                </a:cubicBezTo>
                <a:close/>
                <a:moveTo>
                  <a:pt x="777" y="577"/>
                </a:moveTo>
                <a:cubicBezTo>
                  <a:pt x="774" y="580"/>
                  <a:pt x="772" y="583"/>
                  <a:pt x="770" y="587"/>
                </a:cubicBezTo>
                <a:cubicBezTo>
                  <a:pt x="769" y="586"/>
                  <a:pt x="769" y="586"/>
                  <a:pt x="769" y="586"/>
                </a:cubicBezTo>
                <a:cubicBezTo>
                  <a:pt x="770" y="584"/>
                  <a:pt x="770" y="582"/>
                  <a:pt x="771" y="581"/>
                </a:cubicBezTo>
                <a:cubicBezTo>
                  <a:pt x="773" y="580"/>
                  <a:pt x="775" y="579"/>
                  <a:pt x="777" y="577"/>
                </a:cubicBezTo>
                <a:close/>
                <a:moveTo>
                  <a:pt x="769" y="585"/>
                </a:moveTo>
                <a:cubicBezTo>
                  <a:pt x="769" y="585"/>
                  <a:pt x="769" y="585"/>
                  <a:pt x="769" y="585"/>
                </a:cubicBezTo>
                <a:cubicBezTo>
                  <a:pt x="769" y="585"/>
                  <a:pt x="769" y="585"/>
                  <a:pt x="769" y="585"/>
                </a:cubicBezTo>
                <a:cubicBezTo>
                  <a:pt x="769" y="584"/>
                  <a:pt x="769" y="583"/>
                  <a:pt x="769" y="582"/>
                </a:cubicBezTo>
                <a:cubicBezTo>
                  <a:pt x="769" y="582"/>
                  <a:pt x="770" y="582"/>
                  <a:pt x="770" y="581"/>
                </a:cubicBezTo>
                <a:cubicBezTo>
                  <a:pt x="770" y="582"/>
                  <a:pt x="770" y="584"/>
                  <a:pt x="769" y="585"/>
                </a:cubicBezTo>
                <a:close/>
                <a:moveTo>
                  <a:pt x="769" y="588"/>
                </a:moveTo>
                <a:cubicBezTo>
                  <a:pt x="769" y="588"/>
                  <a:pt x="770" y="589"/>
                  <a:pt x="770" y="590"/>
                </a:cubicBezTo>
                <a:cubicBezTo>
                  <a:pt x="769" y="591"/>
                  <a:pt x="768" y="591"/>
                  <a:pt x="768" y="591"/>
                </a:cubicBezTo>
                <a:cubicBezTo>
                  <a:pt x="768" y="590"/>
                  <a:pt x="768" y="589"/>
                  <a:pt x="769" y="588"/>
                </a:cubicBezTo>
                <a:cubicBezTo>
                  <a:pt x="769" y="588"/>
                  <a:pt x="769" y="588"/>
                  <a:pt x="769" y="588"/>
                </a:cubicBezTo>
                <a:close/>
                <a:moveTo>
                  <a:pt x="768" y="592"/>
                </a:moveTo>
                <a:cubicBezTo>
                  <a:pt x="768" y="592"/>
                  <a:pt x="769" y="591"/>
                  <a:pt x="770" y="591"/>
                </a:cubicBezTo>
                <a:cubicBezTo>
                  <a:pt x="770" y="593"/>
                  <a:pt x="771" y="596"/>
                  <a:pt x="771" y="598"/>
                </a:cubicBezTo>
                <a:cubicBezTo>
                  <a:pt x="769" y="599"/>
                  <a:pt x="767" y="600"/>
                  <a:pt x="765" y="602"/>
                </a:cubicBezTo>
                <a:cubicBezTo>
                  <a:pt x="766" y="598"/>
                  <a:pt x="767" y="595"/>
                  <a:pt x="768" y="592"/>
                </a:cubicBezTo>
                <a:close/>
                <a:moveTo>
                  <a:pt x="771" y="599"/>
                </a:moveTo>
                <a:cubicBezTo>
                  <a:pt x="772" y="599"/>
                  <a:pt x="772" y="600"/>
                  <a:pt x="772" y="601"/>
                </a:cubicBezTo>
                <a:cubicBezTo>
                  <a:pt x="770" y="602"/>
                  <a:pt x="768" y="604"/>
                  <a:pt x="766" y="605"/>
                </a:cubicBezTo>
                <a:cubicBezTo>
                  <a:pt x="766" y="606"/>
                  <a:pt x="765" y="606"/>
                  <a:pt x="764" y="607"/>
                </a:cubicBezTo>
                <a:cubicBezTo>
                  <a:pt x="764" y="605"/>
                  <a:pt x="765" y="604"/>
                  <a:pt x="765" y="602"/>
                </a:cubicBezTo>
                <a:cubicBezTo>
                  <a:pt x="767" y="601"/>
                  <a:pt x="769" y="600"/>
                  <a:pt x="771" y="599"/>
                </a:cubicBezTo>
                <a:close/>
                <a:moveTo>
                  <a:pt x="763" y="607"/>
                </a:moveTo>
                <a:cubicBezTo>
                  <a:pt x="760" y="609"/>
                  <a:pt x="757" y="611"/>
                  <a:pt x="754" y="612"/>
                </a:cubicBezTo>
                <a:cubicBezTo>
                  <a:pt x="754" y="611"/>
                  <a:pt x="754" y="609"/>
                  <a:pt x="755" y="608"/>
                </a:cubicBezTo>
                <a:cubicBezTo>
                  <a:pt x="758" y="606"/>
                  <a:pt x="761" y="604"/>
                  <a:pt x="764" y="603"/>
                </a:cubicBezTo>
                <a:cubicBezTo>
                  <a:pt x="764" y="604"/>
                  <a:pt x="764" y="606"/>
                  <a:pt x="763" y="607"/>
                </a:cubicBezTo>
                <a:close/>
                <a:moveTo>
                  <a:pt x="763" y="608"/>
                </a:moveTo>
                <a:cubicBezTo>
                  <a:pt x="763" y="608"/>
                  <a:pt x="763" y="608"/>
                  <a:pt x="763" y="608"/>
                </a:cubicBezTo>
                <a:cubicBezTo>
                  <a:pt x="760" y="611"/>
                  <a:pt x="756" y="614"/>
                  <a:pt x="752" y="617"/>
                </a:cubicBezTo>
                <a:cubicBezTo>
                  <a:pt x="753" y="616"/>
                  <a:pt x="753" y="614"/>
                  <a:pt x="754" y="613"/>
                </a:cubicBezTo>
                <a:cubicBezTo>
                  <a:pt x="757" y="611"/>
                  <a:pt x="760" y="609"/>
                  <a:pt x="763" y="608"/>
                </a:cubicBezTo>
                <a:close/>
                <a:moveTo>
                  <a:pt x="752" y="618"/>
                </a:moveTo>
                <a:cubicBezTo>
                  <a:pt x="751" y="618"/>
                  <a:pt x="750" y="619"/>
                  <a:pt x="749" y="619"/>
                </a:cubicBezTo>
                <a:cubicBezTo>
                  <a:pt x="749" y="618"/>
                  <a:pt x="748" y="617"/>
                  <a:pt x="748" y="616"/>
                </a:cubicBezTo>
                <a:cubicBezTo>
                  <a:pt x="750" y="615"/>
                  <a:pt x="751" y="614"/>
                  <a:pt x="753" y="613"/>
                </a:cubicBezTo>
                <a:cubicBezTo>
                  <a:pt x="753" y="615"/>
                  <a:pt x="752" y="616"/>
                  <a:pt x="752" y="618"/>
                </a:cubicBezTo>
                <a:close/>
                <a:moveTo>
                  <a:pt x="749" y="623"/>
                </a:moveTo>
                <a:cubicBezTo>
                  <a:pt x="746" y="625"/>
                  <a:pt x="743" y="626"/>
                  <a:pt x="741" y="628"/>
                </a:cubicBezTo>
                <a:cubicBezTo>
                  <a:pt x="741" y="627"/>
                  <a:pt x="741" y="627"/>
                  <a:pt x="741" y="627"/>
                </a:cubicBezTo>
                <a:cubicBezTo>
                  <a:pt x="743" y="625"/>
                  <a:pt x="746" y="623"/>
                  <a:pt x="749" y="621"/>
                </a:cubicBezTo>
                <a:cubicBezTo>
                  <a:pt x="749" y="622"/>
                  <a:pt x="749" y="622"/>
                  <a:pt x="749" y="623"/>
                </a:cubicBezTo>
                <a:close/>
                <a:moveTo>
                  <a:pt x="749" y="624"/>
                </a:moveTo>
                <a:cubicBezTo>
                  <a:pt x="749" y="624"/>
                  <a:pt x="749" y="625"/>
                  <a:pt x="749" y="625"/>
                </a:cubicBezTo>
                <a:cubicBezTo>
                  <a:pt x="748" y="626"/>
                  <a:pt x="747" y="627"/>
                  <a:pt x="746" y="628"/>
                </a:cubicBezTo>
                <a:cubicBezTo>
                  <a:pt x="740" y="631"/>
                  <a:pt x="740" y="631"/>
                  <a:pt x="740" y="631"/>
                </a:cubicBezTo>
                <a:cubicBezTo>
                  <a:pt x="740" y="630"/>
                  <a:pt x="740" y="629"/>
                  <a:pt x="741" y="628"/>
                </a:cubicBezTo>
                <a:cubicBezTo>
                  <a:pt x="743" y="627"/>
                  <a:pt x="746" y="625"/>
                  <a:pt x="749" y="624"/>
                </a:cubicBezTo>
                <a:close/>
                <a:moveTo>
                  <a:pt x="746" y="628"/>
                </a:moveTo>
                <a:cubicBezTo>
                  <a:pt x="750" y="626"/>
                  <a:pt x="750" y="626"/>
                  <a:pt x="750" y="626"/>
                </a:cubicBezTo>
                <a:cubicBezTo>
                  <a:pt x="750" y="626"/>
                  <a:pt x="750" y="626"/>
                  <a:pt x="750" y="626"/>
                </a:cubicBezTo>
                <a:cubicBezTo>
                  <a:pt x="746" y="628"/>
                  <a:pt x="743" y="630"/>
                  <a:pt x="740" y="633"/>
                </a:cubicBezTo>
                <a:cubicBezTo>
                  <a:pt x="740" y="633"/>
                  <a:pt x="740" y="633"/>
                  <a:pt x="740" y="633"/>
                </a:cubicBezTo>
                <a:cubicBezTo>
                  <a:pt x="742" y="631"/>
                  <a:pt x="744" y="630"/>
                  <a:pt x="746" y="628"/>
                </a:cubicBezTo>
                <a:close/>
                <a:moveTo>
                  <a:pt x="750" y="627"/>
                </a:moveTo>
                <a:cubicBezTo>
                  <a:pt x="750" y="627"/>
                  <a:pt x="750" y="627"/>
                  <a:pt x="750" y="627"/>
                </a:cubicBezTo>
                <a:cubicBezTo>
                  <a:pt x="740" y="678"/>
                  <a:pt x="744" y="727"/>
                  <a:pt x="763" y="772"/>
                </a:cubicBezTo>
                <a:cubicBezTo>
                  <a:pt x="764" y="785"/>
                  <a:pt x="765" y="799"/>
                  <a:pt x="765" y="814"/>
                </a:cubicBezTo>
                <a:cubicBezTo>
                  <a:pt x="734" y="758"/>
                  <a:pt x="725" y="697"/>
                  <a:pt x="739" y="633"/>
                </a:cubicBezTo>
                <a:cubicBezTo>
                  <a:pt x="743" y="631"/>
                  <a:pt x="746" y="629"/>
                  <a:pt x="750" y="627"/>
                </a:cubicBezTo>
                <a:close/>
                <a:moveTo>
                  <a:pt x="750" y="629"/>
                </a:moveTo>
                <a:cubicBezTo>
                  <a:pt x="756" y="667"/>
                  <a:pt x="760" y="712"/>
                  <a:pt x="763" y="771"/>
                </a:cubicBezTo>
                <a:cubicBezTo>
                  <a:pt x="745" y="726"/>
                  <a:pt x="740" y="679"/>
                  <a:pt x="750" y="629"/>
                </a:cubicBezTo>
                <a:close/>
                <a:moveTo>
                  <a:pt x="750" y="627"/>
                </a:moveTo>
                <a:cubicBezTo>
                  <a:pt x="750" y="626"/>
                  <a:pt x="750" y="626"/>
                  <a:pt x="750" y="626"/>
                </a:cubicBezTo>
                <a:cubicBezTo>
                  <a:pt x="754" y="624"/>
                  <a:pt x="758" y="622"/>
                  <a:pt x="761" y="620"/>
                </a:cubicBezTo>
                <a:cubicBezTo>
                  <a:pt x="756" y="648"/>
                  <a:pt x="756" y="676"/>
                  <a:pt x="760" y="703"/>
                </a:cubicBezTo>
                <a:cubicBezTo>
                  <a:pt x="764" y="730"/>
                  <a:pt x="773" y="757"/>
                  <a:pt x="787" y="782"/>
                </a:cubicBezTo>
                <a:cubicBezTo>
                  <a:pt x="788" y="793"/>
                  <a:pt x="788" y="804"/>
                  <a:pt x="788" y="817"/>
                </a:cubicBezTo>
                <a:cubicBezTo>
                  <a:pt x="778" y="802"/>
                  <a:pt x="770" y="787"/>
                  <a:pt x="764" y="772"/>
                </a:cubicBezTo>
                <a:cubicBezTo>
                  <a:pt x="761" y="712"/>
                  <a:pt x="756" y="666"/>
                  <a:pt x="750" y="627"/>
                </a:cubicBezTo>
                <a:close/>
                <a:moveTo>
                  <a:pt x="786" y="740"/>
                </a:moveTo>
                <a:cubicBezTo>
                  <a:pt x="792" y="756"/>
                  <a:pt x="800" y="771"/>
                  <a:pt x="810" y="785"/>
                </a:cubicBezTo>
                <a:cubicBezTo>
                  <a:pt x="810" y="795"/>
                  <a:pt x="810" y="805"/>
                  <a:pt x="810" y="816"/>
                </a:cubicBezTo>
                <a:cubicBezTo>
                  <a:pt x="802" y="805"/>
                  <a:pt x="794" y="793"/>
                  <a:pt x="788" y="782"/>
                </a:cubicBezTo>
                <a:cubicBezTo>
                  <a:pt x="787" y="767"/>
                  <a:pt x="787" y="753"/>
                  <a:pt x="786" y="740"/>
                </a:cubicBezTo>
                <a:close/>
                <a:moveTo>
                  <a:pt x="786" y="739"/>
                </a:moveTo>
                <a:cubicBezTo>
                  <a:pt x="783" y="688"/>
                  <a:pt x="780" y="646"/>
                  <a:pt x="774" y="612"/>
                </a:cubicBezTo>
                <a:cubicBezTo>
                  <a:pt x="777" y="610"/>
                  <a:pt x="779" y="609"/>
                  <a:pt x="782" y="607"/>
                </a:cubicBezTo>
                <a:cubicBezTo>
                  <a:pt x="776" y="659"/>
                  <a:pt x="785" y="707"/>
                  <a:pt x="809" y="750"/>
                </a:cubicBezTo>
                <a:cubicBezTo>
                  <a:pt x="810" y="761"/>
                  <a:pt x="810" y="772"/>
                  <a:pt x="810" y="784"/>
                </a:cubicBezTo>
                <a:cubicBezTo>
                  <a:pt x="800" y="770"/>
                  <a:pt x="792" y="754"/>
                  <a:pt x="786" y="739"/>
                </a:cubicBezTo>
                <a:close/>
                <a:moveTo>
                  <a:pt x="808" y="710"/>
                </a:moveTo>
                <a:cubicBezTo>
                  <a:pt x="808" y="710"/>
                  <a:pt x="808" y="710"/>
                  <a:pt x="808" y="710"/>
                </a:cubicBezTo>
                <a:cubicBezTo>
                  <a:pt x="808" y="710"/>
                  <a:pt x="808" y="710"/>
                  <a:pt x="808" y="710"/>
                </a:cubicBezTo>
                <a:cubicBezTo>
                  <a:pt x="815" y="725"/>
                  <a:pt x="823" y="740"/>
                  <a:pt x="833" y="754"/>
                </a:cubicBezTo>
                <a:cubicBezTo>
                  <a:pt x="833" y="763"/>
                  <a:pt x="833" y="773"/>
                  <a:pt x="833" y="784"/>
                </a:cubicBezTo>
                <a:cubicBezTo>
                  <a:pt x="824" y="773"/>
                  <a:pt x="816" y="762"/>
                  <a:pt x="810" y="750"/>
                </a:cubicBezTo>
                <a:cubicBezTo>
                  <a:pt x="809" y="736"/>
                  <a:pt x="809" y="722"/>
                  <a:pt x="808" y="710"/>
                </a:cubicBezTo>
                <a:close/>
                <a:moveTo>
                  <a:pt x="833" y="718"/>
                </a:moveTo>
                <a:cubicBezTo>
                  <a:pt x="833" y="718"/>
                  <a:pt x="833" y="718"/>
                  <a:pt x="833" y="718"/>
                </a:cubicBezTo>
                <a:cubicBezTo>
                  <a:pt x="839" y="730"/>
                  <a:pt x="847" y="742"/>
                  <a:pt x="856" y="753"/>
                </a:cubicBezTo>
                <a:cubicBezTo>
                  <a:pt x="856" y="762"/>
                  <a:pt x="856" y="771"/>
                  <a:pt x="856" y="781"/>
                </a:cubicBezTo>
                <a:cubicBezTo>
                  <a:pt x="848" y="772"/>
                  <a:pt x="840" y="763"/>
                  <a:pt x="833" y="754"/>
                </a:cubicBezTo>
                <a:cubicBezTo>
                  <a:pt x="833" y="741"/>
                  <a:pt x="833" y="729"/>
                  <a:pt x="833" y="718"/>
                </a:cubicBezTo>
                <a:close/>
                <a:moveTo>
                  <a:pt x="833" y="814"/>
                </a:moveTo>
                <a:cubicBezTo>
                  <a:pt x="840" y="821"/>
                  <a:pt x="847" y="828"/>
                  <a:pt x="854" y="835"/>
                </a:cubicBezTo>
                <a:cubicBezTo>
                  <a:pt x="854" y="843"/>
                  <a:pt x="854" y="852"/>
                  <a:pt x="854" y="860"/>
                </a:cubicBezTo>
                <a:cubicBezTo>
                  <a:pt x="846" y="854"/>
                  <a:pt x="840" y="848"/>
                  <a:pt x="833" y="841"/>
                </a:cubicBezTo>
                <a:cubicBezTo>
                  <a:pt x="833" y="832"/>
                  <a:pt x="833" y="823"/>
                  <a:pt x="833" y="814"/>
                </a:cubicBezTo>
                <a:close/>
                <a:moveTo>
                  <a:pt x="854" y="861"/>
                </a:moveTo>
                <a:cubicBezTo>
                  <a:pt x="860" y="867"/>
                  <a:pt x="867" y="872"/>
                  <a:pt x="874" y="877"/>
                </a:cubicBezTo>
                <a:cubicBezTo>
                  <a:pt x="874" y="885"/>
                  <a:pt x="873" y="893"/>
                  <a:pt x="873" y="901"/>
                </a:cubicBezTo>
                <a:cubicBezTo>
                  <a:pt x="866" y="896"/>
                  <a:pt x="859" y="891"/>
                  <a:pt x="853" y="886"/>
                </a:cubicBezTo>
                <a:cubicBezTo>
                  <a:pt x="854" y="878"/>
                  <a:pt x="854" y="869"/>
                  <a:pt x="854" y="861"/>
                </a:cubicBezTo>
                <a:close/>
                <a:moveTo>
                  <a:pt x="875" y="877"/>
                </a:moveTo>
                <a:cubicBezTo>
                  <a:pt x="882" y="883"/>
                  <a:pt x="889" y="888"/>
                  <a:pt x="897" y="893"/>
                </a:cubicBezTo>
                <a:cubicBezTo>
                  <a:pt x="896" y="900"/>
                  <a:pt x="896" y="908"/>
                  <a:pt x="895" y="916"/>
                </a:cubicBezTo>
                <a:cubicBezTo>
                  <a:pt x="888" y="911"/>
                  <a:pt x="880" y="906"/>
                  <a:pt x="873" y="901"/>
                </a:cubicBezTo>
                <a:cubicBezTo>
                  <a:pt x="874" y="893"/>
                  <a:pt x="874" y="885"/>
                  <a:pt x="875" y="877"/>
                </a:cubicBezTo>
                <a:close/>
                <a:moveTo>
                  <a:pt x="897" y="893"/>
                </a:moveTo>
                <a:cubicBezTo>
                  <a:pt x="903" y="897"/>
                  <a:pt x="910" y="901"/>
                  <a:pt x="916" y="904"/>
                </a:cubicBezTo>
                <a:cubicBezTo>
                  <a:pt x="915" y="912"/>
                  <a:pt x="915" y="919"/>
                  <a:pt x="914" y="927"/>
                </a:cubicBezTo>
                <a:cubicBezTo>
                  <a:pt x="908" y="924"/>
                  <a:pt x="901" y="920"/>
                  <a:pt x="896" y="916"/>
                </a:cubicBezTo>
                <a:cubicBezTo>
                  <a:pt x="896" y="908"/>
                  <a:pt x="897" y="901"/>
                  <a:pt x="897" y="893"/>
                </a:cubicBezTo>
                <a:close/>
                <a:moveTo>
                  <a:pt x="916" y="905"/>
                </a:moveTo>
                <a:cubicBezTo>
                  <a:pt x="922" y="908"/>
                  <a:pt x="928" y="911"/>
                  <a:pt x="934" y="914"/>
                </a:cubicBezTo>
                <a:cubicBezTo>
                  <a:pt x="934" y="922"/>
                  <a:pt x="933" y="929"/>
                  <a:pt x="932" y="937"/>
                </a:cubicBezTo>
                <a:cubicBezTo>
                  <a:pt x="926" y="934"/>
                  <a:pt x="920" y="931"/>
                  <a:pt x="914" y="927"/>
                </a:cubicBezTo>
                <a:cubicBezTo>
                  <a:pt x="915" y="920"/>
                  <a:pt x="916" y="912"/>
                  <a:pt x="916" y="905"/>
                </a:cubicBezTo>
                <a:close/>
                <a:moveTo>
                  <a:pt x="916" y="904"/>
                </a:moveTo>
                <a:cubicBezTo>
                  <a:pt x="917" y="896"/>
                  <a:pt x="918" y="889"/>
                  <a:pt x="919" y="881"/>
                </a:cubicBezTo>
                <a:cubicBezTo>
                  <a:pt x="925" y="884"/>
                  <a:pt x="931" y="888"/>
                  <a:pt x="937" y="891"/>
                </a:cubicBezTo>
                <a:cubicBezTo>
                  <a:pt x="936" y="899"/>
                  <a:pt x="935" y="906"/>
                  <a:pt x="934" y="914"/>
                </a:cubicBezTo>
                <a:cubicBezTo>
                  <a:pt x="928" y="911"/>
                  <a:pt x="922" y="907"/>
                  <a:pt x="916" y="904"/>
                </a:cubicBezTo>
                <a:close/>
                <a:moveTo>
                  <a:pt x="937" y="891"/>
                </a:moveTo>
                <a:cubicBezTo>
                  <a:pt x="943" y="894"/>
                  <a:pt x="950" y="898"/>
                  <a:pt x="956" y="900"/>
                </a:cubicBezTo>
                <a:cubicBezTo>
                  <a:pt x="955" y="908"/>
                  <a:pt x="954" y="915"/>
                  <a:pt x="953" y="923"/>
                </a:cubicBezTo>
                <a:cubicBezTo>
                  <a:pt x="947" y="920"/>
                  <a:pt x="941" y="917"/>
                  <a:pt x="935" y="914"/>
                </a:cubicBezTo>
                <a:cubicBezTo>
                  <a:pt x="936" y="906"/>
                  <a:pt x="937" y="899"/>
                  <a:pt x="937" y="891"/>
                </a:cubicBezTo>
                <a:close/>
                <a:moveTo>
                  <a:pt x="956" y="901"/>
                </a:moveTo>
                <a:cubicBezTo>
                  <a:pt x="962" y="903"/>
                  <a:pt x="968" y="906"/>
                  <a:pt x="973" y="908"/>
                </a:cubicBezTo>
                <a:cubicBezTo>
                  <a:pt x="972" y="916"/>
                  <a:pt x="971" y="923"/>
                  <a:pt x="970" y="931"/>
                </a:cubicBezTo>
                <a:cubicBezTo>
                  <a:pt x="964" y="928"/>
                  <a:pt x="959" y="926"/>
                  <a:pt x="953" y="923"/>
                </a:cubicBezTo>
                <a:cubicBezTo>
                  <a:pt x="954" y="916"/>
                  <a:pt x="955" y="908"/>
                  <a:pt x="956" y="901"/>
                </a:cubicBezTo>
                <a:close/>
                <a:moveTo>
                  <a:pt x="974" y="909"/>
                </a:moveTo>
                <a:cubicBezTo>
                  <a:pt x="979" y="911"/>
                  <a:pt x="985" y="913"/>
                  <a:pt x="991" y="916"/>
                </a:cubicBezTo>
                <a:cubicBezTo>
                  <a:pt x="990" y="923"/>
                  <a:pt x="988" y="930"/>
                  <a:pt x="987" y="938"/>
                </a:cubicBezTo>
                <a:cubicBezTo>
                  <a:pt x="981" y="936"/>
                  <a:pt x="976" y="933"/>
                  <a:pt x="970" y="931"/>
                </a:cubicBezTo>
                <a:cubicBezTo>
                  <a:pt x="972" y="923"/>
                  <a:pt x="973" y="916"/>
                  <a:pt x="974" y="909"/>
                </a:cubicBezTo>
                <a:close/>
                <a:moveTo>
                  <a:pt x="991" y="916"/>
                </a:moveTo>
                <a:cubicBezTo>
                  <a:pt x="996" y="918"/>
                  <a:pt x="1000" y="919"/>
                  <a:pt x="1005" y="921"/>
                </a:cubicBezTo>
                <a:cubicBezTo>
                  <a:pt x="1004" y="927"/>
                  <a:pt x="1003" y="933"/>
                  <a:pt x="1001" y="939"/>
                </a:cubicBezTo>
                <a:cubicBezTo>
                  <a:pt x="1001" y="940"/>
                  <a:pt x="1001" y="942"/>
                  <a:pt x="1000" y="943"/>
                </a:cubicBezTo>
                <a:cubicBezTo>
                  <a:pt x="996" y="941"/>
                  <a:pt x="992" y="940"/>
                  <a:pt x="987" y="938"/>
                </a:cubicBezTo>
                <a:cubicBezTo>
                  <a:pt x="989" y="931"/>
                  <a:pt x="990" y="923"/>
                  <a:pt x="991" y="916"/>
                </a:cubicBezTo>
                <a:close/>
                <a:moveTo>
                  <a:pt x="1002" y="939"/>
                </a:moveTo>
                <a:cubicBezTo>
                  <a:pt x="1003" y="933"/>
                  <a:pt x="1004" y="927"/>
                  <a:pt x="1005" y="921"/>
                </a:cubicBezTo>
                <a:cubicBezTo>
                  <a:pt x="1010" y="923"/>
                  <a:pt x="1015" y="925"/>
                  <a:pt x="1020" y="926"/>
                </a:cubicBezTo>
                <a:cubicBezTo>
                  <a:pt x="1019" y="934"/>
                  <a:pt x="1017" y="941"/>
                  <a:pt x="1015" y="949"/>
                </a:cubicBezTo>
                <a:cubicBezTo>
                  <a:pt x="1011" y="947"/>
                  <a:pt x="1006" y="945"/>
                  <a:pt x="1001" y="943"/>
                </a:cubicBezTo>
                <a:cubicBezTo>
                  <a:pt x="1001" y="942"/>
                  <a:pt x="1001" y="941"/>
                  <a:pt x="1002" y="939"/>
                </a:cubicBezTo>
                <a:close/>
                <a:moveTo>
                  <a:pt x="1021" y="927"/>
                </a:moveTo>
                <a:cubicBezTo>
                  <a:pt x="1025" y="928"/>
                  <a:pt x="1030" y="930"/>
                  <a:pt x="1035" y="931"/>
                </a:cubicBezTo>
                <a:cubicBezTo>
                  <a:pt x="1033" y="938"/>
                  <a:pt x="1032" y="945"/>
                  <a:pt x="1030" y="954"/>
                </a:cubicBezTo>
                <a:cubicBezTo>
                  <a:pt x="1025" y="952"/>
                  <a:pt x="1020" y="950"/>
                  <a:pt x="1016" y="949"/>
                </a:cubicBezTo>
                <a:cubicBezTo>
                  <a:pt x="1018" y="941"/>
                  <a:pt x="1019" y="934"/>
                  <a:pt x="1021" y="927"/>
                </a:cubicBezTo>
                <a:close/>
                <a:moveTo>
                  <a:pt x="1021" y="926"/>
                </a:moveTo>
                <a:cubicBezTo>
                  <a:pt x="1021" y="925"/>
                  <a:pt x="1021" y="925"/>
                  <a:pt x="1021" y="925"/>
                </a:cubicBezTo>
                <a:cubicBezTo>
                  <a:pt x="1023" y="918"/>
                  <a:pt x="1024" y="911"/>
                  <a:pt x="1026" y="904"/>
                </a:cubicBezTo>
                <a:cubicBezTo>
                  <a:pt x="1031" y="906"/>
                  <a:pt x="1035" y="908"/>
                  <a:pt x="1040" y="909"/>
                </a:cubicBezTo>
                <a:cubicBezTo>
                  <a:pt x="1040" y="911"/>
                  <a:pt x="1040" y="911"/>
                  <a:pt x="1040" y="911"/>
                </a:cubicBezTo>
                <a:cubicBezTo>
                  <a:pt x="1038" y="918"/>
                  <a:pt x="1037" y="924"/>
                  <a:pt x="1035" y="931"/>
                </a:cubicBezTo>
                <a:cubicBezTo>
                  <a:pt x="1030" y="929"/>
                  <a:pt x="1026" y="928"/>
                  <a:pt x="1021" y="926"/>
                </a:cubicBezTo>
                <a:close/>
                <a:moveTo>
                  <a:pt x="1040" y="911"/>
                </a:moveTo>
                <a:cubicBezTo>
                  <a:pt x="1041" y="909"/>
                  <a:pt x="1041" y="909"/>
                  <a:pt x="1041" y="909"/>
                </a:cubicBezTo>
                <a:cubicBezTo>
                  <a:pt x="1045" y="911"/>
                  <a:pt x="1050" y="912"/>
                  <a:pt x="1055" y="913"/>
                </a:cubicBezTo>
                <a:cubicBezTo>
                  <a:pt x="1053" y="920"/>
                  <a:pt x="1051" y="927"/>
                  <a:pt x="1049" y="935"/>
                </a:cubicBezTo>
                <a:cubicBezTo>
                  <a:pt x="1045" y="934"/>
                  <a:pt x="1040" y="932"/>
                  <a:pt x="1036" y="931"/>
                </a:cubicBezTo>
                <a:cubicBezTo>
                  <a:pt x="1037" y="924"/>
                  <a:pt x="1039" y="918"/>
                  <a:pt x="1040" y="911"/>
                </a:cubicBezTo>
                <a:close/>
                <a:moveTo>
                  <a:pt x="1055" y="914"/>
                </a:moveTo>
                <a:cubicBezTo>
                  <a:pt x="1060" y="915"/>
                  <a:pt x="1064" y="916"/>
                  <a:pt x="1069" y="917"/>
                </a:cubicBezTo>
                <a:cubicBezTo>
                  <a:pt x="1069" y="917"/>
                  <a:pt x="1069" y="917"/>
                  <a:pt x="1069" y="917"/>
                </a:cubicBezTo>
                <a:cubicBezTo>
                  <a:pt x="1067" y="924"/>
                  <a:pt x="1065" y="931"/>
                  <a:pt x="1062" y="939"/>
                </a:cubicBezTo>
                <a:cubicBezTo>
                  <a:pt x="1058" y="938"/>
                  <a:pt x="1054" y="937"/>
                  <a:pt x="1050" y="935"/>
                </a:cubicBezTo>
                <a:cubicBezTo>
                  <a:pt x="1052" y="927"/>
                  <a:pt x="1054" y="920"/>
                  <a:pt x="1055" y="914"/>
                </a:cubicBezTo>
                <a:close/>
                <a:moveTo>
                  <a:pt x="1069" y="917"/>
                </a:moveTo>
                <a:cubicBezTo>
                  <a:pt x="1074" y="919"/>
                  <a:pt x="1078" y="920"/>
                  <a:pt x="1083" y="921"/>
                </a:cubicBezTo>
                <a:cubicBezTo>
                  <a:pt x="1081" y="926"/>
                  <a:pt x="1080" y="932"/>
                  <a:pt x="1078" y="937"/>
                </a:cubicBezTo>
                <a:cubicBezTo>
                  <a:pt x="1077" y="943"/>
                  <a:pt x="1077" y="943"/>
                  <a:pt x="1077" y="943"/>
                </a:cubicBezTo>
                <a:cubicBezTo>
                  <a:pt x="1072" y="942"/>
                  <a:pt x="1067" y="940"/>
                  <a:pt x="1063" y="939"/>
                </a:cubicBezTo>
                <a:cubicBezTo>
                  <a:pt x="1065" y="931"/>
                  <a:pt x="1067" y="924"/>
                  <a:pt x="1069" y="917"/>
                </a:cubicBezTo>
                <a:close/>
                <a:moveTo>
                  <a:pt x="1069" y="917"/>
                </a:moveTo>
                <a:cubicBezTo>
                  <a:pt x="1072" y="909"/>
                  <a:pt x="1074" y="901"/>
                  <a:pt x="1076" y="894"/>
                </a:cubicBezTo>
                <a:cubicBezTo>
                  <a:pt x="1080" y="896"/>
                  <a:pt x="1085" y="897"/>
                  <a:pt x="1090" y="898"/>
                </a:cubicBezTo>
                <a:cubicBezTo>
                  <a:pt x="1088" y="905"/>
                  <a:pt x="1086" y="913"/>
                  <a:pt x="1083" y="920"/>
                </a:cubicBezTo>
                <a:cubicBezTo>
                  <a:pt x="1079" y="919"/>
                  <a:pt x="1074" y="918"/>
                  <a:pt x="1069" y="917"/>
                </a:cubicBezTo>
                <a:close/>
                <a:moveTo>
                  <a:pt x="1091" y="898"/>
                </a:moveTo>
                <a:cubicBezTo>
                  <a:pt x="1095" y="899"/>
                  <a:pt x="1100" y="900"/>
                  <a:pt x="1104" y="901"/>
                </a:cubicBezTo>
                <a:cubicBezTo>
                  <a:pt x="1102" y="908"/>
                  <a:pt x="1100" y="914"/>
                  <a:pt x="1098" y="921"/>
                </a:cubicBezTo>
                <a:cubicBezTo>
                  <a:pt x="1097" y="924"/>
                  <a:pt x="1097" y="924"/>
                  <a:pt x="1097" y="924"/>
                </a:cubicBezTo>
                <a:cubicBezTo>
                  <a:pt x="1092" y="923"/>
                  <a:pt x="1088" y="922"/>
                  <a:pt x="1084" y="921"/>
                </a:cubicBezTo>
                <a:cubicBezTo>
                  <a:pt x="1086" y="913"/>
                  <a:pt x="1088" y="905"/>
                  <a:pt x="1091" y="898"/>
                </a:cubicBezTo>
                <a:close/>
                <a:moveTo>
                  <a:pt x="1098" y="921"/>
                </a:moveTo>
                <a:cubicBezTo>
                  <a:pt x="1100" y="914"/>
                  <a:pt x="1102" y="908"/>
                  <a:pt x="1105" y="901"/>
                </a:cubicBezTo>
                <a:cubicBezTo>
                  <a:pt x="1107" y="902"/>
                  <a:pt x="1109" y="902"/>
                  <a:pt x="1111" y="902"/>
                </a:cubicBezTo>
                <a:cubicBezTo>
                  <a:pt x="1113" y="903"/>
                  <a:pt x="1115" y="903"/>
                  <a:pt x="1117" y="904"/>
                </a:cubicBezTo>
                <a:cubicBezTo>
                  <a:pt x="1116" y="908"/>
                  <a:pt x="1114" y="913"/>
                  <a:pt x="1112" y="917"/>
                </a:cubicBezTo>
                <a:cubicBezTo>
                  <a:pt x="1109" y="926"/>
                  <a:pt x="1109" y="926"/>
                  <a:pt x="1109" y="926"/>
                </a:cubicBezTo>
                <a:cubicBezTo>
                  <a:pt x="1108" y="926"/>
                  <a:pt x="1107" y="926"/>
                  <a:pt x="1106" y="926"/>
                </a:cubicBezTo>
                <a:cubicBezTo>
                  <a:pt x="1103" y="925"/>
                  <a:pt x="1100" y="924"/>
                  <a:pt x="1097" y="924"/>
                </a:cubicBezTo>
                <a:lnTo>
                  <a:pt x="1098" y="921"/>
                </a:lnTo>
                <a:close/>
                <a:moveTo>
                  <a:pt x="1113" y="917"/>
                </a:moveTo>
                <a:cubicBezTo>
                  <a:pt x="1114" y="913"/>
                  <a:pt x="1116" y="908"/>
                  <a:pt x="1118" y="904"/>
                </a:cubicBezTo>
                <a:cubicBezTo>
                  <a:pt x="1121" y="905"/>
                  <a:pt x="1125" y="906"/>
                  <a:pt x="1129" y="908"/>
                </a:cubicBezTo>
                <a:cubicBezTo>
                  <a:pt x="1126" y="916"/>
                  <a:pt x="1123" y="923"/>
                  <a:pt x="1121" y="930"/>
                </a:cubicBezTo>
                <a:cubicBezTo>
                  <a:pt x="1117" y="928"/>
                  <a:pt x="1113" y="927"/>
                  <a:pt x="1110" y="926"/>
                </a:cubicBezTo>
                <a:lnTo>
                  <a:pt x="1113" y="917"/>
                </a:lnTo>
                <a:close/>
                <a:moveTo>
                  <a:pt x="1118" y="903"/>
                </a:moveTo>
                <a:cubicBezTo>
                  <a:pt x="1120" y="897"/>
                  <a:pt x="1122" y="891"/>
                  <a:pt x="1125" y="884"/>
                </a:cubicBezTo>
                <a:cubicBezTo>
                  <a:pt x="1129" y="885"/>
                  <a:pt x="1133" y="886"/>
                  <a:pt x="1137" y="888"/>
                </a:cubicBezTo>
                <a:cubicBezTo>
                  <a:pt x="1134" y="895"/>
                  <a:pt x="1132" y="901"/>
                  <a:pt x="1129" y="907"/>
                </a:cubicBezTo>
                <a:cubicBezTo>
                  <a:pt x="1126" y="906"/>
                  <a:pt x="1122" y="905"/>
                  <a:pt x="1118" y="903"/>
                </a:cubicBezTo>
                <a:close/>
                <a:moveTo>
                  <a:pt x="1137" y="888"/>
                </a:moveTo>
                <a:cubicBezTo>
                  <a:pt x="1140" y="890"/>
                  <a:pt x="1143" y="891"/>
                  <a:pt x="1146" y="892"/>
                </a:cubicBezTo>
                <a:cubicBezTo>
                  <a:pt x="1147" y="893"/>
                  <a:pt x="1147" y="893"/>
                  <a:pt x="1148" y="893"/>
                </a:cubicBezTo>
                <a:cubicBezTo>
                  <a:pt x="1145" y="900"/>
                  <a:pt x="1142" y="906"/>
                  <a:pt x="1140" y="912"/>
                </a:cubicBezTo>
                <a:cubicBezTo>
                  <a:pt x="1139" y="912"/>
                  <a:pt x="1138" y="912"/>
                  <a:pt x="1138" y="911"/>
                </a:cubicBezTo>
                <a:cubicBezTo>
                  <a:pt x="1135" y="910"/>
                  <a:pt x="1133" y="909"/>
                  <a:pt x="1130" y="908"/>
                </a:cubicBezTo>
                <a:cubicBezTo>
                  <a:pt x="1132" y="901"/>
                  <a:pt x="1135" y="895"/>
                  <a:pt x="1137" y="888"/>
                </a:cubicBezTo>
                <a:close/>
                <a:moveTo>
                  <a:pt x="1148" y="893"/>
                </a:moveTo>
                <a:cubicBezTo>
                  <a:pt x="1151" y="895"/>
                  <a:pt x="1154" y="897"/>
                  <a:pt x="1157" y="898"/>
                </a:cubicBezTo>
                <a:cubicBezTo>
                  <a:pt x="1154" y="905"/>
                  <a:pt x="1152" y="911"/>
                  <a:pt x="1149" y="917"/>
                </a:cubicBezTo>
                <a:cubicBezTo>
                  <a:pt x="1146" y="916"/>
                  <a:pt x="1143" y="914"/>
                  <a:pt x="1140" y="912"/>
                </a:cubicBezTo>
                <a:cubicBezTo>
                  <a:pt x="1143" y="907"/>
                  <a:pt x="1145" y="900"/>
                  <a:pt x="1148" y="893"/>
                </a:cubicBezTo>
                <a:close/>
                <a:moveTo>
                  <a:pt x="1158" y="899"/>
                </a:moveTo>
                <a:cubicBezTo>
                  <a:pt x="1160" y="900"/>
                  <a:pt x="1163" y="901"/>
                  <a:pt x="1165" y="903"/>
                </a:cubicBezTo>
                <a:cubicBezTo>
                  <a:pt x="1162" y="910"/>
                  <a:pt x="1159" y="916"/>
                  <a:pt x="1156" y="922"/>
                </a:cubicBezTo>
                <a:cubicBezTo>
                  <a:pt x="1154" y="920"/>
                  <a:pt x="1152" y="919"/>
                  <a:pt x="1149" y="917"/>
                </a:cubicBezTo>
                <a:cubicBezTo>
                  <a:pt x="1152" y="911"/>
                  <a:pt x="1155" y="905"/>
                  <a:pt x="1158" y="899"/>
                </a:cubicBezTo>
                <a:close/>
                <a:moveTo>
                  <a:pt x="1158" y="898"/>
                </a:moveTo>
                <a:cubicBezTo>
                  <a:pt x="1161" y="891"/>
                  <a:pt x="1164" y="884"/>
                  <a:pt x="1167" y="876"/>
                </a:cubicBezTo>
                <a:cubicBezTo>
                  <a:pt x="1170" y="878"/>
                  <a:pt x="1173" y="880"/>
                  <a:pt x="1176" y="881"/>
                </a:cubicBezTo>
                <a:cubicBezTo>
                  <a:pt x="1172" y="889"/>
                  <a:pt x="1169" y="896"/>
                  <a:pt x="1166" y="903"/>
                </a:cubicBezTo>
                <a:cubicBezTo>
                  <a:pt x="1163" y="901"/>
                  <a:pt x="1160" y="900"/>
                  <a:pt x="1158" y="898"/>
                </a:cubicBezTo>
                <a:close/>
                <a:moveTo>
                  <a:pt x="1176" y="882"/>
                </a:moveTo>
                <a:cubicBezTo>
                  <a:pt x="1178" y="883"/>
                  <a:pt x="1181" y="885"/>
                  <a:pt x="1183" y="886"/>
                </a:cubicBezTo>
                <a:cubicBezTo>
                  <a:pt x="1180" y="893"/>
                  <a:pt x="1176" y="900"/>
                  <a:pt x="1173" y="907"/>
                </a:cubicBezTo>
                <a:cubicBezTo>
                  <a:pt x="1170" y="905"/>
                  <a:pt x="1168" y="904"/>
                  <a:pt x="1166" y="903"/>
                </a:cubicBezTo>
                <a:cubicBezTo>
                  <a:pt x="1169" y="896"/>
                  <a:pt x="1172" y="889"/>
                  <a:pt x="1176" y="882"/>
                </a:cubicBezTo>
                <a:close/>
                <a:moveTo>
                  <a:pt x="1184" y="887"/>
                </a:moveTo>
                <a:cubicBezTo>
                  <a:pt x="1186" y="888"/>
                  <a:pt x="1187" y="889"/>
                  <a:pt x="1189" y="891"/>
                </a:cubicBezTo>
                <a:cubicBezTo>
                  <a:pt x="1186" y="897"/>
                  <a:pt x="1182" y="904"/>
                  <a:pt x="1178" y="910"/>
                </a:cubicBezTo>
                <a:cubicBezTo>
                  <a:pt x="1176" y="909"/>
                  <a:pt x="1175" y="908"/>
                  <a:pt x="1173" y="907"/>
                </a:cubicBezTo>
                <a:cubicBezTo>
                  <a:pt x="1176" y="901"/>
                  <a:pt x="1180" y="894"/>
                  <a:pt x="1184" y="887"/>
                </a:cubicBezTo>
                <a:close/>
                <a:moveTo>
                  <a:pt x="1190" y="891"/>
                </a:moveTo>
                <a:cubicBezTo>
                  <a:pt x="1191" y="892"/>
                  <a:pt x="1193" y="893"/>
                  <a:pt x="1194" y="894"/>
                </a:cubicBezTo>
                <a:cubicBezTo>
                  <a:pt x="1193" y="897"/>
                  <a:pt x="1191" y="900"/>
                  <a:pt x="1189" y="903"/>
                </a:cubicBezTo>
                <a:cubicBezTo>
                  <a:pt x="1187" y="906"/>
                  <a:pt x="1185" y="910"/>
                  <a:pt x="1183" y="914"/>
                </a:cubicBezTo>
                <a:cubicBezTo>
                  <a:pt x="1181" y="913"/>
                  <a:pt x="1180" y="912"/>
                  <a:pt x="1178" y="911"/>
                </a:cubicBezTo>
                <a:cubicBezTo>
                  <a:pt x="1182" y="904"/>
                  <a:pt x="1186" y="898"/>
                  <a:pt x="1190" y="891"/>
                </a:cubicBezTo>
                <a:close/>
                <a:moveTo>
                  <a:pt x="1190" y="890"/>
                </a:moveTo>
                <a:cubicBezTo>
                  <a:pt x="1188" y="889"/>
                  <a:pt x="1186" y="888"/>
                  <a:pt x="1184" y="886"/>
                </a:cubicBezTo>
                <a:cubicBezTo>
                  <a:pt x="1187" y="880"/>
                  <a:pt x="1191" y="873"/>
                  <a:pt x="1194" y="866"/>
                </a:cubicBezTo>
                <a:cubicBezTo>
                  <a:pt x="1196" y="867"/>
                  <a:pt x="1198" y="869"/>
                  <a:pt x="1201" y="870"/>
                </a:cubicBezTo>
                <a:cubicBezTo>
                  <a:pt x="1197" y="877"/>
                  <a:pt x="1193" y="884"/>
                  <a:pt x="1190" y="890"/>
                </a:cubicBezTo>
                <a:close/>
                <a:moveTo>
                  <a:pt x="1194" y="865"/>
                </a:moveTo>
                <a:cubicBezTo>
                  <a:pt x="1191" y="863"/>
                  <a:pt x="1189" y="861"/>
                  <a:pt x="1186" y="860"/>
                </a:cubicBezTo>
                <a:cubicBezTo>
                  <a:pt x="1189" y="854"/>
                  <a:pt x="1191" y="848"/>
                  <a:pt x="1194" y="843"/>
                </a:cubicBezTo>
                <a:cubicBezTo>
                  <a:pt x="1196" y="839"/>
                  <a:pt x="1196" y="839"/>
                  <a:pt x="1196" y="839"/>
                </a:cubicBezTo>
                <a:cubicBezTo>
                  <a:pt x="1198" y="841"/>
                  <a:pt x="1201" y="843"/>
                  <a:pt x="1204" y="845"/>
                </a:cubicBezTo>
                <a:cubicBezTo>
                  <a:pt x="1200" y="852"/>
                  <a:pt x="1197" y="859"/>
                  <a:pt x="1194" y="865"/>
                </a:cubicBezTo>
                <a:close/>
                <a:moveTo>
                  <a:pt x="1195" y="838"/>
                </a:moveTo>
                <a:cubicBezTo>
                  <a:pt x="1192" y="836"/>
                  <a:pt x="1189" y="834"/>
                  <a:pt x="1186" y="832"/>
                </a:cubicBezTo>
                <a:cubicBezTo>
                  <a:pt x="1190" y="824"/>
                  <a:pt x="1193" y="817"/>
                  <a:pt x="1195" y="811"/>
                </a:cubicBezTo>
                <a:cubicBezTo>
                  <a:pt x="1199" y="813"/>
                  <a:pt x="1202" y="815"/>
                  <a:pt x="1205" y="817"/>
                </a:cubicBezTo>
                <a:cubicBezTo>
                  <a:pt x="1202" y="824"/>
                  <a:pt x="1199" y="831"/>
                  <a:pt x="1195" y="838"/>
                </a:cubicBezTo>
                <a:close/>
                <a:moveTo>
                  <a:pt x="1195" y="810"/>
                </a:moveTo>
                <a:cubicBezTo>
                  <a:pt x="1192" y="808"/>
                  <a:pt x="1188" y="805"/>
                  <a:pt x="1185" y="803"/>
                </a:cubicBezTo>
                <a:cubicBezTo>
                  <a:pt x="1188" y="796"/>
                  <a:pt x="1191" y="789"/>
                  <a:pt x="1193" y="782"/>
                </a:cubicBezTo>
                <a:cubicBezTo>
                  <a:pt x="1197" y="784"/>
                  <a:pt x="1201" y="787"/>
                  <a:pt x="1205" y="789"/>
                </a:cubicBezTo>
                <a:cubicBezTo>
                  <a:pt x="1204" y="790"/>
                  <a:pt x="1203" y="792"/>
                  <a:pt x="1203" y="793"/>
                </a:cubicBezTo>
                <a:cubicBezTo>
                  <a:pt x="1200" y="798"/>
                  <a:pt x="1198" y="804"/>
                  <a:pt x="1195" y="810"/>
                </a:cubicBezTo>
                <a:close/>
                <a:moveTo>
                  <a:pt x="1193" y="781"/>
                </a:moveTo>
                <a:cubicBezTo>
                  <a:pt x="1189" y="778"/>
                  <a:pt x="1185" y="776"/>
                  <a:pt x="1181" y="774"/>
                </a:cubicBezTo>
                <a:cubicBezTo>
                  <a:pt x="1183" y="766"/>
                  <a:pt x="1186" y="759"/>
                  <a:pt x="1189" y="752"/>
                </a:cubicBezTo>
                <a:cubicBezTo>
                  <a:pt x="1193" y="754"/>
                  <a:pt x="1197" y="757"/>
                  <a:pt x="1202" y="760"/>
                </a:cubicBezTo>
                <a:cubicBezTo>
                  <a:pt x="1199" y="767"/>
                  <a:pt x="1196" y="774"/>
                  <a:pt x="1193" y="781"/>
                </a:cubicBezTo>
                <a:close/>
                <a:moveTo>
                  <a:pt x="1188" y="751"/>
                </a:moveTo>
                <a:cubicBezTo>
                  <a:pt x="1183" y="748"/>
                  <a:pt x="1179" y="745"/>
                  <a:pt x="1174" y="743"/>
                </a:cubicBezTo>
                <a:cubicBezTo>
                  <a:pt x="1205" y="646"/>
                  <a:pt x="1224" y="562"/>
                  <a:pt x="1232" y="491"/>
                </a:cubicBezTo>
                <a:cubicBezTo>
                  <a:pt x="1240" y="418"/>
                  <a:pt x="1235" y="360"/>
                  <a:pt x="1218" y="317"/>
                </a:cubicBezTo>
                <a:cubicBezTo>
                  <a:pt x="1222" y="314"/>
                  <a:pt x="1226" y="310"/>
                  <a:pt x="1229" y="307"/>
                </a:cubicBezTo>
                <a:cubicBezTo>
                  <a:pt x="1234" y="304"/>
                  <a:pt x="1238" y="302"/>
                  <a:pt x="1242" y="299"/>
                </a:cubicBezTo>
                <a:cubicBezTo>
                  <a:pt x="1262" y="343"/>
                  <a:pt x="1267" y="404"/>
                  <a:pt x="1257" y="482"/>
                </a:cubicBezTo>
                <a:cubicBezTo>
                  <a:pt x="1248" y="557"/>
                  <a:pt x="1225" y="647"/>
                  <a:pt x="1188" y="751"/>
                </a:cubicBezTo>
                <a:close/>
                <a:moveTo>
                  <a:pt x="1241" y="296"/>
                </a:moveTo>
                <a:cubicBezTo>
                  <a:pt x="1246" y="293"/>
                  <a:pt x="1251" y="290"/>
                  <a:pt x="1256" y="287"/>
                </a:cubicBezTo>
                <a:cubicBezTo>
                  <a:pt x="1252" y="291"/>
                  <a:pt x="1247" y="294"/>
                  <a:pt x="1242" y="298"/>
                </a:cubicBezTo>
                <a:cubicBezTo>
                  <a:pt x="1242" y="297"/>
                  <a:pt x="1242" y="296"/>
                  <a:pt x="1241" y="296"/>
                </a:cubicBezTo>
                <a:close/>
                <a:moveTo>
                  <a:pt x="1242" y="295"/>
                </a:moveTo>
                <a:cubicBezTo>
                  <a:pt x="1245" y="291"/>
                  <a:pt x="1247" y="288"/>
                  <a:pt x="1250" y="284"/>
                </a:cubicBezTo>
                <a:cubicBezTo>
                  <a:pt x="1255" y="281"/>
                  <a:pt x="1260" y="279"/>
                  <a:pt x="1265" y="277"/>
                </a:cubicBezTo>
                <a:cubicBezTo>
                  <a:pt x="1265" y="277"/>
                  <a:pt x="1265" y="278"/>
                  <a:pt x="1265" y="278"/>
                </a:cubicBezTo>
                <a:cubicBezTo>
                  <a:pt x="1263" y="281"/>
                  <a:pt x="1261" y="283"/>
                  <a:pt x="1258" y="285"/>
                </a:cubicBezTo>
                <a:cubicBezTo>
                  <a:pt x="1253" y="288"/>
                  <a:pt x="1248" y="292"/>
                  <a:pt x="1242" y="295"/>
                </a:cubicBezTo>
                <a:close/>
                <a:moveTo>
                  <a:pt x="1266" y="279"/>
                </a:moveTo>
                <a:cubicBezTo>
                  <a:pt x="1266" y="279"/>
                  <a:pt x="1266" y="280"/>
                  <a:pt x="1266" y="280"/>
                </a:cubicBezTo>
                <a:cubicBezTo>
                  <a:pt x="1264" y="281"/>
                  <a:pt x="1263" y="282"/>
                  <a:pt x="1261" y="284"/>
                </a:cubicBezTo>
                <a:cubicBezTo>
                  <a:pt x="1262" y="282"/>
                  <a:pt x="1264" y="280"/>
                  <a:pt x="1266" y="279"/>
                </a:cubicBezTo>
                <a:close/>
                <a:moveTo>
                  <a:pt x="1265" y="276"/>
                </a:moveTo>
                <a:cubicBezTo>
                  <a:pt x="1266" y="276"/>
                  <a:pt x="1268" y="275"/>
                  <a:pt x="1269" y="275"/>
                </a:cubicBezTo>
                <a:cubicBezTo>
                  <a:pt x="1268" y="276"/>
                  <a:pt x="1267" y="277"/>
                  <a:pt x="1266" y="278"/>
                </a:cubicBezTo>
                <a:cubicBezTo>
                  <a:pt x="1266" y="277"/>
                  <a:pt x="1265" y="277"/>
                  <a:pt x="1265" y="276"/>
                </a:cubicBezTo>
                <a:close/>
                <a:moveTo>
                  <a:pt x="1265" y="276"/>
                </a:moveTo>
                <a:cubicBezTo>
                  <a:pt x="1264" y="274"/>
                  <a:pt x="1263" y="272"/>
                  <a:pt x="1262" y="270"/>
                </a:cubicBezTo>
                <a:cubicBezTo>
                  <a:pt x="1262" y="270"/>
                  <a:pt x="1262" y="270"/>
                  <a:pt x="1262" y="270"/>
                </a:cubicBezTo>
                <a:cubicBezTo>
                  <a:pt x="1267" y="267"/>
                  <a:pt x="1273" y="265"/>
                  <a:pt x="1278" y="263"/>
                </a:cubicBezTo>
                <a:cubicBezTo>
                  <a:pt x="1275" y="266"/>
                  <a:pt x="1273" y="270"/>
                  <a:pt x="1270" y="274"/>
                </a:cubicBezTo>
                <a:cubicBezTo>
                  <a:pt x="1268" y="274"/>
                  <a:pt x="1266" y="275"/>
                  <a:pt x="1265" y="276"/>
                </a:cubicBezTo>
                <a:close/>
                <a:moveTo>
                  <a:pt x="1261" y="269"/>
                </a:moveTo>
                <a:cubicBezTo>
                  <a:pt x="1260" y="268"/>
                  <a:pt x="1260" y="267"/>
                  <a:pt x="1259" y="265"/>
                </a:cubicBezTo>
                <a:cubicBezTo>
                  <a:pt x="1259" y="263"/>
                  <a:pt x="1260" y="261"/>
                  <a:pt x="1261" y="259"/>
                </a:cubicBezTo>
                <a:cubicBezTo>
                  <a:pt x="1269" y="256"/>
                  <a:pt x="1277" y="253"/>
                  <a:pt x="1284" y="250"/>
                </a:cubicBezTo>
                <a:cubicBezTo>
                  <a:pt x="1284" y="250"/>
                  <a:pt x="1284" y="250"/>
                  <a:pt x="1284" y="250"/>
                </a:cubicBezTo>
                <a:cubicBezTo>
                  <a:pt x="1283" y="254"/>
                  <a:pt x="1281" y="258"/>
                  <a:pt x="1278" y="262"/>
                </a:cubicBezTo>
                <a:cubicBezTo>
                  <a:pt x="1273" y="264"/>
                  <a:pt x="1267" y="267"/>
                  <a:pt x="1261" y="269"/>
                </a:cubicBezTo>
                <a:close/>
                <a:moveTo>
                  <a:pt x="1285" y="251"/>
                </a:moveTo>
                <a:cubicBezTo>
                  <a:pt x="1286" y="253"/>
                  <a:pt x="1287" y="255"/>
                  <a:pt x="1289" y="257"/>
                </a:cubicBezTo>
                <a:cubicBezTo>
                  <a:pt x="1286" y="259"/>
                  <a:pt x="1282" y="260"/>
                  <a:pt x="1279" y="262"/>
                </a:cubicBezTo>
                <a:cubicBezTo>
                  <a:pt x="1281" y="258"/>
                  <a:pt x="1283" y="254"/>
                  <a:pt x="1285" y="251"/>
                </a:cubicBezTo>
                <a:close/>
                <a:moveTo>
                  <a:pt x="1284" y="249"/>
                </a:moveTo>
                <a:cubicBezTo>
                  <a:pt x="1283" y="247"/>
                  <a:pt x="1281" y="244"/>
                  <a:pt x="1279" y="241"/>
                </a:cubicBezTo>
                <a:cubicBezTo>
                  <a:pt x="1282" y="240"/>
                  <a:pt x="1285" y="239"/>
                  <a:pt x="1288" y="237"/>
                </a:cubicBezTo>
                <a:cubicBezTo>
                  <a:pt x="1288" y="241"/>
                  <a:pt x="1286" y="245"/>
                  <a:pt x="1285" y="249"/>
                </a:cubicBezTo>
                <a:lnTo>
                  <a:pt x="1284" y="249"/>
                </a:lnTo>
                <a:close/>
                <a:moveTo>
                  <a:pt x="1278" y="241"/>
                </a:moveTo>
                <a:cubicBezTo>
                  <a:pt x="1277" y="239"/>
                  <a:pt x="1276" y="237"/>
                  <a:pt x="1274" y="236"/>
                </a:cubicBezTo>
                <a:cubicBezTo>
                  <a:pt x="1279" y="234"/>
                  <a:pt x="1285" y="232"/>
                  <a:pt x="1289" y="231"/>
                </a:cubicBezTo>
                <a:cubicBezTo>
                  <a:pt x="1289" y="233"/>
                  <a:pt x="1289" y="235"/>
                  <a:pt x="1288" y="237"/>
                </a:cubicBezTo>
                <a:cubicBezTo>
                  <a:pt x="1285" y="238"/>
                  <a:pt x="1282" y="239"/>
                  <a:pt x="1278" y="241"/>
                </a:cubicBezTo>
                <a:close/>
                <a:moveTo>
                  <a:pt x="1290" y="230"/>
                </a:moveTo>
                <a:cubicBezTo>
                  <a:pt x="1295" y="229"/>
                  <a:pt x="1299" y="227"/>
                  <a:pt x="1304" y="226"/>
                </a:cubicBezTo>
                <a:cubicBezTo>
                  <a:pt x="1305" y="227"/>
                  <a:pt x="1306" y="229"/>
                  <a:pt x="1307" y="230"/>
                </a:cubicBezTo>
                <a:cubicBezTo>
                  <a:pt x="1301" y="232"/>
                  <a:pt x="1295" y="234"/>
                  <a:pt x="1289" y="237"/>
                </a:cubicBezTo>
                <a:cubicBezTo>
                  <a:pt x="1289" y="235"/>
                  <a:pt x="1290" y="233"/>
                  <a:pt x="1290" y="230"/>
                </a:cubicBezTo>
                <a:close/>
                <a:moveTo>
                  <a:pt x="1290" y="230"/>
                </a:moveTo>
                <a:cubicBezTo>
                  <a:pt x="1290" y="225"/>
                  <a:pt x="1290" y="220"/>
                  <a:pt x="1290" y="215"/>
                </a:cubicBezTo>
                <a:cubicBezTo>
                  <a:pt x="1291" y="215"/>
                  <a:pt x="1292" y="215"/>
                  <a:pt x="1294" y="214"/>
                </a:cubicBezTo>
                <a:cubicBezTo>
                  <a:pt x="1297" y="218"/>
                  <a:pt x="1300" y="221"/>
                  <a:pt x="1304" y="225"/>
                </a:cubicBezTo>
                <a:cubicBezTo>
                  <a:pt x="1299" y="227"/>
                  <a:pt x="1295" y="228"/>
                  <a:pt x="1290" y="230"/>
                </a:cubicBezTo>
                <a:close/>
                <a:moveTo>
                  <a:pt x="1290" y="215"/>
                </a:moveTo>
                <a:cubicBezTo>
                  <a:pt x="1289" y="213"/>
                  <a:pt x="1289" y="211"/>
                  <a:pt x="1289" y="209"/>
                </a:cubicBezTo>
                <a:cubicBezTo>
                  <a:pt x="1290" y="211"/>
                  <a:pt x="1292" y="212"/>
                  <a:pt x="1293" y="214"/>
                </a:cubicBezTo>
                <a:cubicBezTo>
                  <a:pt x="1292" y="214"/>
                  <a:pt x="1291" y="215"/>
                  <a:pt x="1290" y="215"/>
                </a:cubicBezTo>
                <a:close/>
                <a:moveTo>
                  <a:pt x="1256" y="209"/>
                </a:moveTo>
                <a:cubicBezTo>
                  <a:pt x="1255" y="209"/>
                  <a:pt x="1255" y="209"/>
                  <a:pt x="1255" y="209"/>
                </a:cubicBezTo>
                <a:cubicBezTo>
                  <a:pt x="1253" y="205"/>
                  <a:pt x="1251" y="200"/>
                  <a:pt x="1248" y="196"/>
                </a:cubicBezTo>
                <a:cubicBezTo>
                  <a:pt x="1254" y="194"/>
                  <a:pt x="1259" y="193"/>
                  <a:pt x="1264" y="191"/>
                </a:cubicBezTo>
                <a:cubicBezTo>
                  <a:pt x="1270" y="195"/>
                  <a:pt x="1275" y="198"/>
                  <a:pt x="1280" y="202"/>
                </a:cubicBezTo>
                <a:cubicBezTo>
                  <a:pt x="1272" y="205"/>
                  <a:pt x="1264" y="207"/>
                  <a:pt x="1256" y="209"/>
                </a:cubicBezTo>
                <a:close/>
                <a:moveTo>
                  <a:pt x="1255" y="210"/>
                </a:moveTo>
                <a:cubicBezTo>
                  <a:pt x="1248" y="212"/>
                  <a:pt x="1248" y="212"/>
                  <a:pt x="1248" y="212"/>
                </a:cubicBezTo>
                <a:cubicBezTo>
                  <a:pt x="1242" y="208"/>
                  <a:pt x="1236" y="204"/>
                  <a:pt x="1230" y="201"/>
                </a:cubicBezTo>
                <a:cubicBezTo>
                  <a:pt x="1236" y="199"/>
                  <a:pt x="1242" y="198"/>
                  <a:pt x="1248" y="196"/>
                </a:cubicBezTo>
                <a:cubicBezTo>
                  <a:pt x="1250" y="200"/>
                  <a:pt x="1253" y="205"/>
                  <a:pt x="1255" y="210"/>
                </a:cubicBezTo>
                <a:close/>
                <a:moveTo>
                  <a:pt x="1229" y="201"/>
                </a:moveTo>
                <a:cubicBezTo>
                  <a:pt x="1223" y="197"/>
                  <a:pt x="1216" y="195"/>
                  <a:pt x="1209" y="193"/>
                </a:cubicBezTo>
                <a:cubicBezTo>
                  <a:pt x="1208" y="191"/>
                  <a:pt x="1208" y="191"/>
                  <a:pt x="1208" y="191"/>
                </a:cubicBezTo>
                <a:cubicBezTo>
                  <a:pt x="1218" y="188"/>
                  <a:pt x="1229" y="185"/>
                  <a:pt x="1240" y="182"/>
                </a:cubicBezTo>
                <a:cubicBezTo>
                  <a:pt x="1242" y="186"/>
                  <a:pt x="1245" y="191"/>
                  <a:pt x="1248" y="195"/>
                </a:cubicBezTo>
                <a:cubicBezTo>
                  <a:pt x="1248" y="195"/>
                  <a:pt x="1248" y="195"/>
                  <a:pt x="1248" y="195"/>
                </a:cubicBezTo>
                <a:cubicBezTo>
                  <a:pt x="1241" y="197"/>
                  <a:pt x="1235" y="199"/>
                  <a:pt x="1229" y="201"/>
                </a:cubicBezTo>
                <a:close/>
                <a:moveTo>
                  <a:pt x="1208" y="193"/>
                </a:moveTo>
                <a:cubicBezTo>
                  <a:pt x="1210" y="197"/>
                  <a:pt x="1212" y="201"/>
                  <a:pt x="1215" y="205"/>
                </a:cubicBezTo>
                <a:cubicBezTo>
                  <a:pt x="1207" y="207"/>
                  <a:pt x="1200" y="209"/>
                  <a:pt x="1193" y="211"/>
                </a:cubicBezTo>
                <a:cubicBezTo>
                  <a:pt x="1188" y="209"/>
                  <a:pt x="1184" y="208"/>
                  <a:pt x="1179" y="206"/>
                </a:cubicBezTo>
                <a:cubicBezTo>
                  <a:pt x="1178" y="204"/>
                  <a:pt x="1177" y="202"/>
                  <a:pt x="1176" y="201"/>
                </a:cubicBezTo>
                <a:cubicBezTo>
                  <a:pt x="1185" y="198"/>
                  <a:pt x="1195" y="195"/>
                  <a:pt x="1205" y="192"/>
                </a:cubicBezTo>
                <a:cubicBezTo>
                  <a:pt x="1206" y="192"/>
                  <a:pt x="1207" y="193"/>
                  <a:pt x="1208" y="193"/>
                </a:cubicBezTo>
                <a:close/>
                <a:moveTo>
                  <a:pt x="1205" y="191"/>
                </a:moveTo>
                <a:cubicBezTo>
                  <a:pt x="1195" y="188"/>
                  <a:pt x="1185" y="186"/>
                  <a:pt x="1174" y="185"/>
                </a:cubicBezTo>
                <a:cubicBezTo>
                  <a:pt x="1183" y="182"/>
                  <a:pt x="1192" y="180"/>
                  <a:pt x="1201" y="177"/>
                </a:cubicBezTo>
                <a:cubicBezTo>
                  <a:pt x="1203" y="181"/>
                  <a:pt x="1205" y="186"/>
                  <a:pt x="1207" y="191"/>
                </a:cubicBezTo>
                <a:lnTo>
                  <a:pt x="1205" y="191"/>
                </a:lnTo>
                <a:close/>
                <a:moveTo>
                  <a:pt x="1198" y="169"/>
                </a:moveTo>
                <a:cubicBezTo>
                  <a:pt x="1203" y="170"/>
                  <a:pt x="1209" y="171"/>
                  <a:pt x="1214" y="172"/>
                </a:cubicBezTo>
                <a:cubicBezTo>
                  <a:pt x="1210" y="174"/>
                  <a:pt x="1205" y="175"/>
                  <a:pt x="1201" y="176"/>
                </a:cubicBezTo>
                <a:cubicBezTo>
                  <a:pt x="1200" y="174"/>
                  <a:pt x="1199" y="172"/>
                  <a:pt x="1198" y="169"/>
                </a:cubicBezTo>
                <a:close/>
                <a:moveTo>
                  <a:pt x="1200" y="176"/>
                </a:moveTo>
                <a:cubicBezTo>
                  <a:pt x="1191" y="179"/>
                  <a:pt x="1182" y="182"/>
                  <a:pt x="1173" y="185"/>
                </a:cubicBezTo>
                <a:cubicBezTo>
                  <a:pt x="1172" y="185"/>
                  <a:pt x="1170" y="184"/>
                  <a:pt x="1169" y="184"/>
                </a:cubicBezTo>
                <a:cubicBezTo>
                  <a:pt x="1167" y="180"/>
                  <a:pt x="1165" y="176"/>
                  <a:pt x="1164" y="172"/>
                </a:cubicBezTo>
                <a:cubicBezTo>
                  <a:pt x="1168" y="170"/>
                  <a:pt x="1172" y="169"/>
                  <a:pt x="1177" y="167"/>
                </a:cubicBezTo>
                <a:cubicBezTo>
                  <a:pt x="1184" y="168"/>
                  <a:pt x="1191" y="168"/>
                  <a:pt x="1197" y="169"/>
                </a:cubicBezTo>
                <a:cubicBezTo>
                  <a:pt x="1198" y="172"/>
                  <a:pt x="1199" y="174"/>
                  <a:pt x="1200" y="176"/>
                </a:cubicBezTo>
                <a:close/>
                <a:moveTo>
                  <a:pt x="1178" y="167"/>
                </a:moveTo>
                <a:cubicBezTo>
                  <a:pt x="1183" y="165"/>
                  <a:pt x="1188" y="164"/>
                  <a:pt x="1194" y="162"/>
                </a:cubicBezTo>
                <a:cubicBezTo>
                  <a:pt x="1195" y="164"/>
                  <a:pt x="1196" y="167"/>
                  <a:pt x="1197" y="169"/>
                </a:cubicBezTo>
                <a:cubicBezTo>
                  <a:pt x="1191" y="168"/>
                  <a:pt x="1185" y="167"/>
                  <a:pt x="1178" y="167"/>
                </a:cubicBezTo>
                <a:close/>
                <a:moveTo>
                  <a:pt x="1189" y="151"/>
                </a:moveTo>
                <a:cubicBezTo>
                  <a:pt x="1201" y="151"/>
                  <a:pt x="1212" y="152"/>
                  <a:pt x="1222" y="153"/>
                </a:cubicBezTo>
                <a:cubicBezTo>
                  <a:pt x="1212" y="156"/>
                  <a:pt x="1203" y="159"/>
                  <a:pt x="1194" y="162"/>
                </a:cubicBezTo>
                <a:cubicBezTo>
                  <a:pt x="1192" y="158"/>
                  <a:pt x="1191" y="154"/>
                  <a:pt x="1189" y="151"/>
                </a:cubicBezTo>
                <a:close/>
                <a:moveTo>
                  <a:pt x="1193" y="162"/>
                </a:moveTo>
                <a:cubicBezTo>
                  <a:pt x="1188" y="163"/>
                  <a:pt x="1182" y="165"/>
                  <a:pt x="1177" y="167"/>
                </a:cubicBezTo>
                <a:cubicBezTo>
                  <a:pt x="1172" y="167"/>
                  <a:pt x="1167" y="167"/>
                  <a:pt x="1162" y="167"/>
                </a:cubicBezTo>
                <a:cubicBezTo>
                  <a:pt x="1161" y="167"/>
                  <a:pt x="1161" y="167"/>
                  <a:pt x="1161" y="167"/>
                </a:cubicBezTo>
                <a:cubicBezTo>
                  <a:pt x="1159" y="162"/>
                  <a:pt x="1157" y="156"/>
                  <a:pt x="1156" y="152"/>
                </a:cubicBezTo>
                <a:cubicBezTo>
                  <a:pt x="1165" y="151"/>
                  <a:pt x="1174" y="151"/>
                  <a:pt x="1183" y="151"/>
                </a:cubicBezTo>
                <a:cubicBezTo>
                  <a:pt x="1185" y="151"/>
                  <a:pt x="1187" y="151"/>
                  <a:pt x="1188" y="151"/>
                </a:cubicBezTo>
                <a:cubicBezTo>
                  <a:pt x="1190" y="154"/>
                  <a:pt x="1192" y="158"/>
                  <a:pt x="1193" y="162"/>
                </a:cubicBezTo>
                <a:close/>
                <a:moveTo>
                  <a:pt x="1183" y="150"/>
                </a:moveTo>
                <a:cubicBezTo>
                  <a:pt x="1174" y="150"/>
                  <a:pt x="1165" y="150"/>
                  <a:pt x="1155" y="151"/>
                </a:cubicBezTo>
                <a:cubicBezTo>
                  <a:pt x="1154" y="146"/>
                  <a:pt x="1152" y="141"/>
                  <a:pt x="1150" y="137"/>
                </a:cubicBezTo>
                <a:cubicBezTo>
                  <a:pt x="1154" y="136"/>
                  <a:pt x="1158" y="136"/>
                  <a:pt x="1162" y="135"/>
                </a:cubicBezTo>
                <a:cubicBezTo>
                  <a:pt x="1168" y="135"/>
                  <a:pt x="1175" y="134"/>
                  <a:pt x="1182" y="134"/>
                </a:cubicBezTo>
                <a:cubicBezTo>
                  <a:pt x="1184" y="139"/>
                  <a:pt x="1186" y="145"/>
                  <a:pt x="1188" y="150"/>
                </a:cubicBezTo>
                <a:cubicBezTo>
                  <a:pt x="1186" y="150"/>
                  <a:pt x="1185" y="150"/>
                  <a:pt x="1183" y="150"/>
                </a:cubicBezTo>
                <a:close/>
                <a:moveTo>
                  <a:pt x="1162" y="135"/>
                </a:moveTo>
                <a:cubicBezTo>
                  <a:pt x="1158" y="135"/>
                  <a:pt x="1154" y="136"/>
                  <a:pt x="1150" y="136"/>
                </a:cubicBezTo>
                <a:cubicBezTo>
                  <a:pt x="1148" y="131"/>
                  <a:pt x="1147" y="127"/>
                  <a:pt x="1146" y="122"/>
                </a:cubicBezTo>
                <a:cubicBezTo>
                  <a:pt x="1155" y="121"/>
                  <a:pt x="1165" y="120"/>
                  <a:pt x="1176" y="119"/>
                </a:cubicBezTo>
                <a:cubicBezTo>
                  <a:pt x="1178" y="124"/>
                  <a:pt x="1179" y="129"/>
                  <a:pt x="1181" y="133"/>
                </a:cubicBezTo>
                <a:cubicBezTo>
                  <a:pt x="1175" y="134"/>
                  <a:pt x="1168" y="134"/>
                  <a:pt x="1162" y="135"/>
                </a:cubicBezTo>
                <a:close/>
                <a:moveTo>
                  <a:pt x="1150" y="136"/>
                </a:moveTo>
                <a:cubicBezTo>
                  <a:pt x="1140" y="137"/>
                  <a:pt x="1130" y="139"/>
                  <a:pt x="1121" y="140"/>
                </a:cubicBezTo>
                <a:cubicBezTo>
                  <a:pt x="1119" y="135"/>
                  <a:pt x="1118" y="130"/>
                  <a:pt x="1117" y="125"/>
                </a:cubicBezTo>
                <a:cubicBezTo>
                  <a:pt x="1126" y="124"/>
                  <a:pt x="1135" y="123"/>
                  <a:pt x="1145" y="122"/>
                </a:cubicBezTo>
                <a:cubicBezTo>
                  <a:pt x="1146" y="127"/>
                  <a:pt x="1148" y="131"/>
                  <a:pt x="1150" y="136"/>
                </a:cubicBezTo>
                <a:close/>
                <a:moveTo>
                  <a:pt x="1120" y="140"/>
                </a:moveTo>
                <a:cubicBezTo>
                  <a:pt x="1104" y="142"/>
                  <a:pt x="1089" y="144"/>
                  <a:pt x="1074" y="147"/>
                </a:cubicBezTo>
                <a:cubicBezTo>
                  <a:pt x="1073" y="142"/>
                  <a:pt x="1072" y="138"/>
                  <a:pt x="1071" y="133"/>
                </a:cubicBezTo>
                <a:cubicBezTo>
                  <a:pt x="1085" y="130"/>
                  <a:pt x="1101" y="128"/>
                  <a:pt x="1117" y="126"/>
                </a:cubicBezTo>
                <a:cubicBezTo>
                  <a:pt x="1118" y="130"/>
                  <a:pt x="1119" y="135"/>
                  <a:pt x="1120" y="140"/>
                </a:cubicBezTo>
                <a:close/>
                <a:moveTo>
                  <a:pt x="1078" y="161"/>
                </a:moveTo>
                <a:cubicBezTo>
                  <a:pt x="1068" y="163"/>
                  <a:pt x="1058" y="164"/>
                  <a:pt x="1049" y="166"/>
                </a:cubicBezTo>
                <a:cubicBezTo>
                  <a:pt x="1048" y="161"/>
                  <a:pt x="1047" y="157"/>
                  <a:pt x="1046" y="152"/>
                </a:cubicBezTo>
                <a:cubicBezTo>
                  <a:pt x="1055" y="151"/>
                  <a:pt x="1064" y="149"/>
                  <a:pt x="1074" y="147"/>
                </a:cubicBezTo>
                <a:cubicBezTo>
                  <a:pt x="1075" y="152"/>
                  <a:pt x="1076" y="157"/>
                  <a:pt x="1078" y="161"/>
                </a:cubicBezTo>
                <a:close/>
                <a:moveTo>
                  <a:pt x="1078" y="162"/>
                </a:moveTo>
                <a:cubicBezTo>
                  <a:pt x="1079" y="166"/>
                  <a:pt x="1081" y="170"/>
                  <a:pt x="1083" y="175"/>
                </a:cubicBezTo>
                <a:cubicBezTo>
                  <a:pt x="1072" y="176"/>
                  <a:pt x="1062" y="178"/>
                  <a:pt x="1053" y="180"/>
                </a:cubicBezTo>
                <a:cubicBezTo>
                  <a:pt x="1052" y="175"/>
                  <a:pt x="1050" y="171"/>
                  <a:pt x="1049" y="167"/>
                </a:cubicBezTo>
                <a:cubicBezTo>
                  <a:pt x="1058" y="165"/>
                  <a:pt x="1068" y="163"/>
                  <a:pt x="1078" y="162"/>
                </a:cubicBezTo>
                <a:close/>
                <a:moveTo>
                  <a:pt x="1056" y="192"/>
                </a:moveTo>
                <a:cubicBezTo>
                  <a:pt x="1046" y="194"/>
                  <a:pt x="1036" y="196"/>
                  <a:pt x="1027" y="198"/>
                </a:cubicBezTo>
                <a:cubicBezTo>
                  <a:pt x="1026" y="194"/>
                  <a:pt x="1025" y="190"/>
                  <a:pt x="1024" y="186"/>
                </a:cubicBezTo>
                <a:cubicBezTo>
                  <a:pt x="1033" y="184"/>
                  <a:pt x="1043" y="182"/>
                  <a:pt x="1052" y="180"/>
                </a:cubicBezTo>
                <a:cubicBezTo>
                  <a:pt x="1054" y="184"/>
                  <a:pt x="1055" y="188"/>
                  <a:pt x="1056" y="192"/>
                </a:cubicBezTo>
                <a:close/>
                <a:moveTo>
                  <a:pt x="1030" y="210"/>
                </a:moveTo>
                <a:cubicBezTo>
                  <a:pt x="1020" y="212"/>
                  <a:pt x="1010" y="215"/>
                  <a:pt x="1001" y="217"/>
                </a:cubicBezTo>
                <a:cubicBezTo>
                  <a:pt x="1000" y="213"/>
                  <a:pt x="999" y="209"/>
                  <a:pt x="999" y="205"/>
                </a:cubicBezTo>
                <a:cubicBezTo>
                  <a:pt x="1007" y="203"/>
                  <a:pt x="1017" y="201"/>
                  <a:pt x="1027" y="199"/>
                </a:cubicBezTo>
                <a:cubicBezTo>
                  <a:pt x="1028" y="203"/>
                  <a:pt x="1029" y="206"/>
                  <a:pt x="1030" y="210"/>
                </a:cubicBezTo>
                <a:close/>
                <a:moveTo>
                  <a:pt x="1003" y="228"/>
                </a:moveTo>
                <a:cubicBezTo>
                  <a:pt x="993" y="230"/>
                  <a:pt x="983" y="233"/>
                  <a:pt x="974" y="235"/>
                </a:cubicBezTo>
                <a:cubicBezTo>
                  <a:pt x="974" y="231"/>
                  <a:pt x="973" y="227"/>
                  <a:pt x="972" y="224"/>
                </a:cubicBezTo>
                <a:cubicBezTo>
                  <a:pt x="981" y="222"/>
                  <a:pt x="991" y="219"/>
                  <a:pt x="1000" y="217"/>
                </a:cubicBezTo>
                <a:cubicBezTo>
                  <a:pt x="1001" y="221"/>
                  <a:pt x="1002" y="224"/>
                  <a:pt x="1003" y="228"/>
                </a:cubicBezTo>
                <a:close/>
                <a:moveTo>
                  <a:pt x="976" y="246"/>
                </a:moveTo>
                <a:cubicBezTo>
                  <a:pt x="966" y="248"/>
                  <a:pt x="956" y="251"/>
                  <a:pt x="947" y="253"/>
                </a:cubicBezTo>
                <a:cubicBezTo>
                  <a:pt x="947" y="250"/>
                  <a:pt x="946" y="246"/>
                  <a:pt x="946" y="243"/>
                </a:cubicBezTo>
                <a:cubicBezTo>
                  <a:pt x="955" y="240"/>
                  <a:pt x="964" y="238"/>
                  <a:pt x="974" y="236"/>
                </a:cubicBezTo>
                <a:cubicBezTo>
                  <a:pt x="975" y="239"/>
                  <a:pt x="975" y="242"/>
                  <a:pt x="976" y="246"/>
                </a:cubicBezTo>
                <a:close/>
                <a:moveTo>
                  <a:pt x="949" y="263"/>
                </a:moveTo>
                <a:cubicBezTo>
                  <a:pt x="939" y="266"/>
                  <a:pt x="929" y="269"/>
                  <a:pt x="921" y="271"/>
                </a:cubicBezTo>
                <a:cubicBezTo>
                  <a:pt x="920" y="268"/>
                  <a:pt x="920" y="265"/>
                  <a:pt x="920" y="261"/>
                </a:cubicBezTo>
                <a:cubicBezTo>
                  <a:pt x="928" y="259"/>
                  <a:pt x="937" y="257"/>
                  <a:pt x="947" y="254"/>
                </a:cubicBezTo>
                <a:cubicBezTo>
                  <a:pt x="948" y="257"/>
                  <a:pt x="948" y="260"/>
                  <a:pt x="949" y="263"/>
                </a:cubicBezTo>
                <a:close/>
                <a:moveTo>
                  <a:pt x="922" y="281"/>
                </a:moveTo>
                <a:cubicBezTo>
                  <a:pt x="911" y="284"/>
                  <a:pt x="902" y="287"/>
                  <a:pt x="894" y="290"/>
                </a:cubicBezTo>
                <a:cubicBezTo>
                  <a:pt x="894" y="287"/>
                  <a:pt x="893" y="283"/>
                  <a:pt x="893" y="280"/>
                </a:cubicBezTo>
                <a:cubicBezTo>
                  <a:pt x="902" y="277"/>
                  <a:pt x="911" y="275"/>
                  <a:pt x="920" y="272"/>
                </a:cubicBezTo>
                <a:cubicBezTo>
                  <a:pt x="921" y="275"/>
                  <a:pt x="921" y="278"/>
                  <a:pt x="922" y="281"/>
                </a:cubicBezTo>
                <a:close/>
                <a:moveTo>
                  <a:pt x="895" y="299"/>
                </a:moveTo>
                <a:cubicBezTo>
                  <a:pt x="884" y="302"/>
                  <a:pt x="875" y="305"/>
                  <a:pt x="867" y="308"/>
                </a:cubicBezTo>
                <a:cubicBezTo>
                  <a:pt x="867" y="305"/>
                  <a:pt x="867" y="302"/>
                  <a:pt x="867" y="299"/>
                </a:cubicBezTo>
                <a:cubicBezTo>
                  <a:pt x="875" y="296"/>
                  <a:pt x="884" y="294"/>
                  <a:pt x="893" y="291"/>
                </a:cubicBezTo>
                <a:cubicBezTo>
                  <a:pt x="894" y="293"/>
                  <a:pt x="894" y="296"/>
                  <a:pt x="895" y="299"/>
                </a:cubicBezTo>
                <a:close/>
                <a:moveTo>
                  <a:pt x="895" y="299"/>
                </a:moveTo>
                <a:cubicBezTo>
                  <a:pt x="895" y="302"/>
                  <a:pt x="895" y="304"/>
                  <a:pt x="896" y="306"/>
                </a:cubicBezTo>
                <a:cubicBezTo>
                  <a:pt x="891" y="308"/>
                  <a:pt x="886" y="309"/>
                  <a:pt x="881" y="311"/>
                </a:cubicBezTo>
                <a:cubicBezTo>
                  <a:pt x="876" y="313"/>
                  <a:pt x="872" y="314"/>
                  <a:pt x="868" y="316"/>
                </a:cubicBezTo>
                <a:cubicBezTo>
                  <a:pt x="867" y="313"/>
                  <a:pt x="867" y="311"/>
                  <a:pt x="867" y="308"/>
                </a:cubicBezTo>
                <a:cubicBezTo>
                  <a:pt x="875" y="306"/>
                  <a:pt x="884" y="303"/>
                  <a:pt x="895" y="299"/>
                </a:cubicBezTo>
                <a:close/>
                <a:moveTo>
                  <a:pt x="868" y="321"/>
                </a:moveTo>
                <a:cubicBezTo>
                  <a:pt x="863" y="323"/>
                  <a:pt x="859" y="325"/>
                  <a:pt x="854" y="327"/>
                </a:cubicBezTo>
                <a:cubicBezTo>
                  <a:pt x="849" y="328"/>
                  <a:pt x="845" y="330"/>
                  <a:pt x="841" y="331"/>
                </a:cubicBezTo>
                <a:cubicBezTo>
                  <a:pt x="841" y="330"/>
                  <a:pt x="840" y="328"/>
                  <a:pt x="840" y="326"/>
                </a:cubicBezTo>
                <a:cubicBezTo>
                  <a:pt x="848" y="323"/>
                  <a:pt x="857" y="320"/>
                  <a:pt x="867" y="316"/>
                </a:cubicBezTo>
                <a:cubicBezTo>
                  <a:pt x="868" y="318"/>
                  <a:pt x="868" y="320"/>
                  <a:pt x="868" y="321"/>
                </a:cubicBezTo>
                <a:close/>
                <a:moveTo>
                  <a:pt x="854" y="327"/>
                </a:moveTo>
                <a:cubicBezTo>
                  <a:pt x="859" y="325"/>
                  <a:pt x="863" y="323"/>
                  <a:pt x="868" y="322"/>
                </a:cubicBezTo>
                <a:cubicBezTo>
                  <a:pt x="868" y="324"/>
                  <a:pt x="869" y="326"/>
                  <a:pt x="869" y="328"/>
                </a:cubicBezTo>
                <a:cubicBezTo>
                  <a:pt x="860" y="330"/>
                  <a:pt x="851" y="334"/>
                  <a:pt x="841" y="337"/>
                </a:cubicBezTo>
                <a:cubicBezTo>
                  <a:pt x="841" y="335"/>
                  <a:pt x="841" y="334"/>
                  <a:pt x="841" y="332"/>
                </a:cubicBezTo>
                <a:cubicBezTo>
                  <a:pt x="845" y="330"/>
                  <a:pt x="850" y="329"/>
                  <a:pt x="854" y="327"/>
                </a:cubicBezTo>
                <a:close/>
                <a:moveTo>
                  <a:pt x="842" y="343"/>
                </a:moveTo>
                <a:cubicBezTo>
                  <a:pt x="833" y="346"/>
                  <a:pt x="824" y="349"/>
                  <a:pt x="814" y="353"/>
                </a:cubicBezTo>
                <a:cubicBezTo>
                  <a:pt x="814" y="352"/>
                  <a:pt x="814" y="350"/>
                  <a:pt x="814" y="348"/>
                </a:cubicBezTo>
                <a:cubicBezTo>
                  <a:pt x="818" y="347"/>
                  <a:pt x="823" y="345"/>
                  <a:pt x="827" y="343"/>
                </a:cubicBezTo>
                <a:cubicBezTo>
                  <a:pt x="832" y="341"/>
                  <a:pt x="836" y="339"/>
                  <a:pt x="841" y="338"/>
                </a:cubicBezTo>
                <a:cubicBezTo>
                  <a:pt x="841" y="340"/>
                  <a:pt x="841" y="341"/>
                  <a:pt x="842" y="343"/>
                </a:cubicBezTo>
                <a:close/>
                <a:moveTo>
                  <a:pt x="815" y="363"/>
                </a:moveTo>
                <a:cubicBezTo>
                  <a:pt x="806" y="366"/>
                  <a:pt x="797" y="369"/>
                  <a:pt x="788" y="373"/>
                </a:cubicBezTo>
                <a:cubicBezTo>
                  <a:pt x="788" y="372"/>
                  <a:pt x="788" y="371"/>
                  <a:pt x="788" y="369"/>
                </a:cubicBezTo>
                <a:cubicBezTo>
                  <a:pt x="797" y="365"/>
                  <a:pt x="806" y="362"/>
                  <a:pt x="814" y="359"/>
                </a:cubicBezTo>
                <a:cubicBezTo>
                  <a:pt x="814" y="360"/>
                  <a:pt x="815" y="362"/>
                  <a:pt x="815" y="363"/>
                </a:cubicBezTo>
                <a:close/>
                <a:moveTo>
                  <a:pt x="761" y="392"/>
                </a:moveTo>
                <a:cubicBezTo>
                  <a:pt x="770" y="389"/>
                  <a:pt x="779" y="386"/>
                  <a:pt x="788" y="384"/>
                </a:cubicBezTo>
                <a:cubicBezTo>
                  <a:pt x="788" y="386"/>
                  <a:pt x="789" y="389"/>
                  <a:pt x="789" y="391"/>
                </a:cubicBezTo>
                <a:cubicBezTo>
                  <a:pt x="780" y="392"/>
                  <a:pt x="771" y="394"/>
                  <a:pt x="761" y="397"/>
                </a:cubicBezTo>
                <a:cubicBezTo>
                  <a:pt x="761" y="396"/>
                  <a:pt x="761" y="394"/>
                  <a:pt x="761" y="392"/>
                </a:cubicBezTo>
                <a:close/>
                <a:moveTo>
                  <a:pt x="789" y="391"/>
                </a:moveTo>
                <a:cubicBezTo>
                  <a:pt x="789" y="395"/>
                  <a:pt x="790" y="398"/>
                  <a:pt x="791" y="401"/>
                </a:cubicBezTo>
                <a:cubicBezTo>
                  <a:pt x="782" y="401"/>
                  <a:pt x="772" y="402"/>
                  <a:pt x="761" y="404"/>
                </a:cubicBezTo>
                <a:cubicBezTo>
                  <a:pt x="761" y="402"/>
                  <a:pt x="761" y="400"/>
                  <a:pt x="761" y="398"/>
                </a:cubicBezTo>
                <a:cubicBezTo>
                  <a:pt x="771" y="395"/>
                  <a:pt x="780" y="393"/>
                  <a:pt x="789" y="391"/>
                </a:cubicBezTo>
                <a:close/>
                <a:moveTo>
                  <a:pt x="791" y="402"/>
                </a:moveTo>
                <a:cubicBezTo>
                  <a:pt x="792" y="406"/>
                  <a:pt x="793" y="411"/>
                  <a:pt x="794" y="416"/>
                </a:cubicBezTo>
                <a:cubicBezTo>
                  <a:pt x="794" y="416"/>
                  <a:pt x="794" y="416"/>
                  <a:pt x="794" y="416"/>
                </a:cubicBezTo>
                <a:cubicBezTo>
                  <a:pt x="784" y="412"/>
                  <a:pt x="774" y="410"/>
                  <a:pt x="762" y="410"/>
                </a:cubicBezTo>
                <a:cubicBezTo>
                  <a:pt x="762" y="408"/>
                  <a:pt x="762" y="406"/>
                  <a:pt x="761" y="404"/>
                </a:cubicBezTo>
                <a:cubicBezTo>
                  <a:pt x="772" y="402"/>
                  <a:pt x="782" y="402"/>
                  <a:pt x="791" y="402"/>
                </a:cubicBezTo>
                <a:close/>
                <a:moveTo>
                  <a:pt x="791" y="402"/>
                </a:moveTo>
                <a:cubicBezTo>
                  <a:pt x="804" y="402"/>
                  <a:pt x="815" y="405"/>
                  <a:pt x="826" y="409"/>
                </a:cubicBezTo>
                <a:cubicBezTo>
                  <a:pt x="830" y="423"/>
                  <a:pt x="837" y="437"/>
                  <a:pt x="844" y="452"/>
                </a:cubicBezTo>
                <a:cubicBezTo>
                  <a:pt x="843" y="454"/>
                  <a:pt x="842" y="455"/>
                  <a:pt x="841" y="456"/>
                </a:cubicBezTo>
                <a:cubicBezTo>
                  <a:pt x="829" y="436"/>
                  <a:pt x="813" y="423"/>
                  <a:pt x="795" y="416"/>
                </a:cubicBezTo>
                <a:cubicBezTo>
                  <a:pt x="793" y="411"/>
                  <a:pt x="792" y="406"/>
                  <a:pt x="791" y="402"/>
                </a:cubicBezTo>
                <a:close/>
                <a:moveTo>
                  <a:pt x="841" y="458"/>
                </a:moveTo>
                <a:cubicBezTo>
                  <a:pt x="840" y="458"/>
                  <a:pt x="840" y="459"/>
                  <a:pt x="839" y="460"/>
                </a:cubicBezTo>
                <a:cubicBezTo>
                  <a:pt x="840" y="459"/>
                  <a:pt x="840" y="458"/>
                  <a:pt x="841" y="457"/>
                </a:cubicBezTo>
                <a:cubicBezTo>
                  <a:pt x="841" y="457"/>
                  <a:pt x="841" y="458"/>
                  <a:pt x="841" y="458"/>
                </a:cubicBezTo>
                <a:close/>
                <a:moveTo>
                  <a:pt x="841" y="458"/>
                </a:moveTo>
                <a:cubicBezTo>
                  <a:pt x="842" y="459"/>
                  <a:pt x="842" y="459"/>
                  <a:pt x="842" y="459"/>
                </a:cubicBezTo>
                <a:cubicBezTo>
                  <a:pt x="841" y="461"/>
                  <a:pt x="840" y="462"/>
                  <a:pt x="840" y="463"/>
                </a:cubicBezTo>
                <a:cubicBezTo>
                  <a:pt x="838" y="465"/>
                  <a:pt x="836" y="467"/>
                  <a:pt x="834" y="469"/>
                </a:cubicBezTo>
                <a:cubicBezTo>
                  <a:pt x="835" y="467"/>
                  <a:pt x="836" y="465"/>
                  <a:pt x="837" y="463"/>
                </a:cubicBezTo>
                <a:cubicBezTo>
                  <a:pt x="839" y="461"/>
                  <a:pt x="840" y="460"/>
                  <a:pt x="841" y="458"/>
                </a:cubicBezTo>
                <a:close/>
                <a:moveTo>
                  <a:pt x="832" y="470"/>
                </a:moveTo>
                <a:cubicBezTo>
                  <a:pt x="831" y="471"/>
                  <a:pt x="830" y="473"/>
                  <a:pt x="829" y="474"/>
                </a:cubicBezTo>
                <a:cubicBezTo>
                  <a:pt x="831" y="471"/>
                  <a:pt x="833" y="468"/>
                  <a:pt x="835" y="465"/>
                </a:cubicBezTo>
                <a:cubicBezTo>
                  <a:pt x="834" y="467"/>
                  <a:pt x="833" y="469"/>
                  <a:pt x="832" y="470"/>
                </a:cubicBezTo>
                <a:close/>
                <a:moveTo>
                  <a:pt x="831" y="472"/>
                </a:moveTo>
                <a:cubicBezTo>
                  <a:pt x="829" y="475"/>
                  <a:pt x="827" y="479"/>
                  <a:pt x="825" y="483"/>
                </a:cubicBezTo>
                <a:cubicBezTo>
                  <a:pt x="825" y="483"/>
                  <a:pt x="824" y="483"/>
                  <a:pt x="824" y="484"/>
                </a:cubicBezTo>
                <a:cubicBezTo>
                  <a:pt x="824" y="483"/>
                  <a:pt x="823" y="483"/>
                  <a:pt x="823" y="482"/>
                </a:cubicBezTo>
                <a:cubicBezTo>
                  <a:pt x="824" y="480"/>
                  <a:pt x="825" y="478"/>
                  <a:pt x="827" y="477"/>
                </a:cubicBezTo>
                <a:cubicBezTo>
                  <a:pt x="828" y="475"/>
                  <a:pt x="830" y="473"/>
                  <a:pt x="831" y="472"/>
                </a:cubicBezTo>
                <a:close/>
                <a:moveTo>
                  <a:pt x="823" y="482"/>
                </a:moveTo>
                <a:cubicBezTo>
                  <a:pt x="823" y="481"/>
                  <a:pt x="823" y="481"/>
                  <a:pt x="823" y="481"/>
                </a:cubicBezTo>
                <a:cubicBezTo>
                  <a:pt x="823" y="480"/>
                  <a:pt x="824" y="480"/>
                  <a:pt x="824" y="479"/>
                </a:cubicBezTo>
                <a:cubicBezTo>
                  <a:pt x="824" y="480"/>
                  <a:pt x="823" y="481"/>
                  <a:pt x="823" y="482"/>
                </a:cubicBezTo>
                <a:close/>
                <a:moveTo>
                  <a:pt x="823" y="483"/>
                </a:moveTo>
                <a:cubicBezTo>
                  <a:pt x="823" y="483"/>
                  <a:pt x="823" y="484"/>
                  <a:pt x="823" y="484"/>
                </a:cubicBezTo>
                <a:cubicBezTo>
                  <a:pt x="822" y="485"/>
                  <a:pt x="821" y="486"/>
                  <a:pt x="820" y="487"/>
                </a:cubicBezTo>
                <a:cubicBezTo>
                  <a:pt x="821" y="486"/>
                  <a:pt x="822" y="484"/>
                  <a:pt x="822" y="483"/>
                </a:cubicBezTo>
                <a:lnTo>
                  <a:pt x="823" y="483"/>
                </a:lnTo>
                <a:close/>
                <a:moveTo>
                  <a:pt x="824" y="484"/>
                </a:moveTo>
                <a:cubicBezTo>
                  <a:pt x="824" y="485"/>
                  <a:pt x="824" y="485"/>
                  <a:pt x="824" y="485"/>
                </a:cubicBezTo>
                <a:cubicBezTo>
                  <a:pt x="822" y="488"/>
                  <a:pt x="820" y="491"/>
                  <a:pt x="819" y="494"/>
                </a:cubicBezTo>
                <a:cubicBezTo>
                  <a:pt x="818" y="495"/>
                  <a:pt x="817" y="496"/>
                  <a:pt x="815" y="497"/>
                </a:cubicBezTo>
                <a:cubicBezTo>
                  <a:pt x="815" y="497"/>
                  <a:pt x="815" y="497"/>
                  <a:pt x="815" y="497"/>
                </a:cubicBezTo>
                <a:cubicBezTo>
                  <a:pt x="816" y="496"/>
                  <a:pt x="816" y="495"/>
                  <a:pt x="816" y="494"/>
                </a:cubicBezTo>
                <a:cubicBezTo>
                  <a:pt x="817" y="492"/>
                  <a:pt x="818" y="490"/>
                  <a:pt x="819" y="489"/>
                </a:cubicBezTo>
                <a:cubicBezTo>
                  <a:pt x="821" y="487"/>
                  <a:pt x="822" y="486"/>
                  <a:pt x="824" y="484"/>
                </a:cubicBezTo>
                <a:close/>
                <a:moveTo>
                  <a:pt x="818" y="495"/>
                </a:moveTo>
                <a:cubicBezTo>
                  <a:pt x="817" y="498"/>
                  <a:pt x="815" y="501"/>
                  <a:pt x="814" y="504"/>
                </a:cubicBezTo>
                <a:cubicBezTo>
                  <a:pt x="814" y="502"/>
                  <a:pt x="815" y="500"/>
                  <a:pt x="815" y="497"/>
                </a:cubicBezTo>
                <a:cubicBezTo>
                  <a:pt x="816" y="497"/>
                  <a:pt x="817" y="496"/>
                  <a:pt x="818" y="495"/>
                </a:cubicBezTo>
                <a:close/>
                <a:moveTo>
                  <a:pt x="815" y="497"/>
                </a:moveTo>
                <a:cubicBezTo>
                  <a:pt x="814" y="498"/>
                  <a:pt x="814" y="498"/>
                  <a:pt x="813" y="498"/>
                </a:cubicBezTo>
                <a:cubicBezTo>
                  <a:pt x="814" y="497"/>
                  <a:pt x="815" y="496"/>
                  <a:pt x="815" y="495"/>
                </a:cubicBezTo>
                <a:cubicBezTo>
                  <a:pt x="815" y="496"/>
                  <a:pt x="815" y="496"/>
                  <a:pt x="815" y="497"/>
                </a:cubicBezTo>
                <a:close/>
                <a:moveTo>
                  <a:pt x="815" y="498"/>
                </a:moveTo>
                <a:cubicBezTo>
                  <a:pt x="814" y="501"/>
                  <a:pt x="813" y="503"/>
                  <a:pt x="813" y="506"/>
                </a:cubicBezTo>
                <a:cubicBezTo>
                  <a:pt x="811" y="508"/>
                  <a:pt x="809" y="509"/>
                  <a:pt x="807" y="511"/>
                </a:cubicBezTo>
                <a:cubicBezTo>
                  <a:pt x="809" y="507"/>
                  <a:pt x="811" y="503"/>
                  <a:pt x="813" y="500"/>
                </a:cubicBezTo>
                <a:cubicBezTo>
                  <a:pt x="813" y="499"/>
                  <a:pt x="814" y="498"/>
                  <a:pt x="815" y="498"/>
                </a:cubicBezTo>
                <a:close/>
                <a:moveTo>
                  <a:pt x="806" y="511"/>
                </a:moveTo>
                <a:cubicBezTo>
                  <a:pt x="805" y="512"/>
                  <a:pt x="805" y="512"/>
                  <a:pt x="805" y="512"/>
                </a:cubicBezTo>
                <a:cubicBezTo>
                  <a:pt x="805" y="510"/>
                  <a:pt x="804" y="509"/>
                  <a:pt x="804" y="508"/>
                </a:cubicBezTo>
                <a:cubicBezTo>
                  <a:pt x="806" y="505"/>
                  <a:pt x="809" y="503"/>
                  <a:pt x="812" y="500"/>
                </a:cubicBezTo>
                <a:cubicBezTo>
                  <a:pt x="810" y="504"/>
                  <a:pt x="808" y="508"/>
                  <a:pt x="806" y="511"/>
                </a:cubicBezTo>
                <a:close/>
                <a:moveTo>
                  <a:pt x="805" y="512"/>
                </a:moveTo>
                <a:cubicBezTo>
                  <a:pt x="803" y="514"/>
                  <a:pt x="800" y="516"/>
                  <a:pt x="798" y="518"/>
                </a:cubicBezTo>
                <a:cubicBezTo>
                  <a:pt x="800" y="515"/>
                  <a:pt x="802" y="511"/>
                  <a:pt x="803" y="508"/>
                </a:cubicBezTo>
                <a:cubicBezTo>
                  <a:pt x="804" y="510"/>
                  <a:pt x="804" y="511"/>
                  <a:pt x="805" y="512"/>
                </a:cubicBezTo>
                <a:close/>
                <a:moveTo>
                  <a:pt x="805" y="513"/>
                </a:moveTo>
                <a:cubicBezTo>
                  <a:pt x="805" y="513"/>
                  <a:pt x="805" y="513"/>
                  <a:pt x="805" y="513"/>
                </a:cubicBezTo>
                <a:cubicBezTo>
                  <a:pt x="803" y="517"/>
                  <a:pt x="801" y="520"/>
                  <a:pt x="799" y="524"/>
                </a:cubicBezTo>
                <a:cubicBezTo>
                  <a:pt x="797" y="526"/>
                  <a:pt x="794" y="528"/>
                  <a:pt x="792" y="530"/>
                </a:cubicBezTo>
                <a:cubicBezTo>
                  <a:pt x="793" y="527"/>
                  <a:pt x="795" y="523"/>
                  <a:pt x="797" y="519"/>
                </a:cubicBezTo>
                <a:cubicBezTo>
                  <a:pt x="800" y="517"/>
                  <a:pt x="802" y="515"/>
                  <a:pt x="805" y="513"/>
                </a:cubicBezTo>
                <a:close/>
                <a:moveTo>
                  <a:pt x="799" y="525"/>
                </a:moveTo>
                <a:cubicBezTo>
                  <a:pt x="797" y="529"/>
                  <a:pt x="796" y="532"/>
                  <a:pt x="794" y="536"/>
                </a:cubicBezTo>
                <a:cubicBezTo>
                  <a:pt x="792" y="538"/>
                  <a:pt x="789" y="539"/>
                  <a:pt x="786" y="541"/>
                </a:cubicBezTo>
                <a:cubicBezTo>
                  <a:pt x="788" y="538"/>
                  <a:pt x="789" y="535"/>
                  <a:pt x="791" y="531"/>
                </a:cubicBezTo>
                <a:cubicBezTo>
                  <a:pt x="794" y="529"/>
                  <a:pt x="796" y="527"/>
                  <a:pt x="799" y="525"/>
                </a:cubicBezTo>
                <a:close/>
                <a:moveTo>
                  <a:pt x="794" y="537"/>
                </a:moveTo>
                <a:cubicBezTo>
                  <a:pt x="792" y="540"/>
                  <a:pt x="791" y="544"/>
                  <a:pt x="789" y="548"/>
                </a:cubicBezTo>
                <a:cubicBezTo>
                  <a:pt x="789" y="548"/>
                  <a:pt x="788" y="549"/>
                  <a:pt x="788" y="549"/>
                </a:cubicBezTo>
                <a:cubicBezTo>
                  <a:pt x="787" y="547"/>
                  <a:pt x="787" y="544"/>
                  <a:pt x="786" y="542"/>
                </a:cubicBezTo>
                <a:cubicBezTo>
                  <a:pt x="789" y="540"/>
                  <a:pt x="791" y="538"/>
                  <a:pt x="794" y="537"/>
                </a:cubicBezTo>
                <a:close/>
                <a:moveTo>
                  <a:pt x="788" y="551"/>
                </a:moveTo>
                <a:cubicBezTo>
                  <a:pt x="787" y="555"/>
                  <a:pt x="785" y="559"/>
                  <a:pt x="784" y="563"/>
                </a:cubicBezTo>
                <a:cubicBezTo>
                  <a:pt x="781" y="565"/>
                  <a:pt x="778" y="567"/>
                  <a:pt x="775" y="568"/>
                </a:cubicBezTo>
                <a:cubicBezTo>
                  <a:pt x="777" y="564"/>
                  <a:pt x="779" y="559"/>
                  <a:pt x="781" y="554"/>
                </a:cubicBezTo>
                <a:cubicBezTo>
                  <a:pt x="783" y="553"/>
                  <a:pt x="785" y="551"/>
                  <a:pt x="788" y="550"/>
                </a:cubicBezTo>
                <a:cubicBezTo>
                  <a:pt x="788" y="550"/>
                  <a:pt x="788" y="551"/>
                  <a:pt x="788" y="551"/>
                </a:cubicBezTo>
                <a:close/>
                <a:moveTo>
                  <a:pt x="774" y="569"/>
                </a:moveTo>
                <a:cubicBezTo>
                  <a:pt x="772" y="571"/>
                  <a:pt x="769" y="572"/>
                  <a:pt x="767" y="574"/>
                </a:cubicBezTo>
                <a:cubicBezTo>
                  <a:pt x="767" y="573"/>
                  <a:pt x="767" y="573"/>
                  <a:pt x="767" y="573"/>
                </a:cubicBezTo>
                <a:cubicBezTo>
                  <a:pt x="768" y="569"/>
                  <a:pt x="770" y="564"/>
                  <a:pt x="772" y="560"/>
                </a:cubicBezTo>
                <a:cubicBezTo>
                  <a:pt x="774" y="558"/>
                  <a:pt x="777" y="556"/>
                  <a:pt x="780" y="555"/>
                </a:cubicBezTo>
                <a:cubicBezTo>
                  <a:pt x="778" y="559"/>
                  <a:pt x="776" y="564"/>
                  <a:pt x="774" y="569"/>
                </a:cubicBezTo>
                <a:close/>
                <a:moveTo>
                  <a:pt x="774" y="570"/>
                </a:moveTo>
                <a:cubicBezTo>
                  <a:pt x="773" y="573"/>
                  <a:pt x="772" y="577"/>
                  <a:pt x="771" y="580"/>
                </a:cubicBezTo>
                <a:cubicBezTo>
                  <a:pt x="770" y="581"/>
                  <a:pt x="769" y="581"/>
                  <a:pt x="769" y="582"/>
                </a:cubicBezTo>
                <a:cubicBezTo>
                  <a:pt x="768" y="579"/>
                  <a:pt x="768" y="577"/>
                  <a:pt x="767" y="574"/>
                </a:cubicBezTo>
                <a:cubicBezTo>
                  <a:pt x="769" y="573"/>
                  <a:pt x="772" y="571"/>
                  <a:pt x="774" y="570"/>
                </a:cubicBezTo>
                <a:close/>
                <a:moveTo>
                  <a:pt x="769" y="586"/>
                </a:moveTo>
                <a:cubicBezTo>
                  <a:pt x="769" y="587"/>
                  <a:pt x="768" y="587"/>
                  <a:pt x="768" y="588"/>
                </a:cubicBezTo>
                <a:cubicBezTo>
                  <a:pt x="767" y="590"/>
                  <a:pt x="765" y="592"/>
                  <a:pt x="763" y="594"/>
                </a:cubicBezTo>
                <a:cubicBezTo>
                  <a:pt x="761" y="595"/>
                  <a:pt x="760" y="596"/>
                  <a:pt x="758" y="597"/>
                </a:cubicBezTo>
                <a:cubicBezTo>
                  <a:pt x="759" y="594"/>
                  <a:pt x="760" y="590"/>
                  <a:pt x="761" y="587"/>
                </a:cubicBezTo>
                <a:cubicBezTo>
                  <a:pt x="764" y="585"/>
                  <a:pt x="766" y="584"/>
                  <a:pt x="768" y="582"/>
                </a:cubicBezTo>
                <a:cubicBezTo>
                  <a:pt x="768" y="584"/>
                  <a:pt x="769" y="585"/>
                  <a:pt x="769" y="586"/>
                </a:cubicBezTo>
                <a:close/>
                <a:moveTo>
                  <a:pt x="762" y="595"/>
                </a:moveTo>
                <a:cubicBezTo>
                  <a:pt x="760" y="597"/>
                  <a:pt x="759" y="599"/>
                  <a:pt x="757" y="601"/>
                </a:cubicBezTo>
                <a:cubicBezTo>
                  <a:pt x="757" y="600"/>
                  <a:pt x="757" y="599"/>
                  <a:pt x="758" y="598"/>
                </a:cubicBezTo>
                <a:cubicBezTo>
                  <a:pt x="759" y="597"/>
                  <a:pt x="761" y="596"/>
                  <a:pt x="762" y="595"/>
                </a:cubicBezTo>
                <a:close/>
                <a:moveTo>
                  <a:pt x="764" y="594"/>
                </a:moveTo>
                <a:cubicBezTo>
                  <a:pt x="765" y="594"/>
                  <a:pt x="766" y="593"/>
                  <a:pt x="767" y="592"/>
                </a:cubicBezTo>
                <a:cubicBezTo>
                  <a:pt x="766" y="596"/>
                  <a:pt x="765" y="599"/>
                  <a:pt x="765" y="602"/>
                </a:cubicBezTo>
                <a:cubicBezTo>
                  <a:pt x="761" y="604"/>
                  <a:pt x="758" y="606"/>
                  <a:pt x="755" y="607"/>
                </a:cubicBezTo>
                <a:cubicBezTo>
                  <a:pt x="755" y="606"/>
                  <a:pt x="756" y="604"/>
                  <a:pt x="756" y="602"/>
                </a:cubicBezTo>
                <a:cubicBezTo>
                  <a:pt x="759" y="600"/>
                  <a:pt x="761" y="597"/>
                  <a:pt x="764" y="594"/>
                </a:cubicBezTo>
                <a:close/>
                <a:moveTo>
                  <a:pt x="754" y="608"/>
                </a:moveTo>
                <a:cubicBezTo>
                  <a:pt x="754" y="610"/>
                  <a:pt x="753" y="611"/>
                  <a:pt x="753" y="613"/>
                </a:cubicBezTo>
                <a:cubicBezTo>
                  <a:pt x="751" y="613"/>
                  <a:pt x="750" y="614"/>
                  <a:pt x="748" y="615"/>
                </a:cubicBezTo>
                <a:cubicBezTo>
                  <a:pt x="748" y="614"/>
                  <a:pt x="748" y="613"/>
                  <a:pt x="748" y="612"/>
                </a:cubicBezTo>
                <a:cubicBezTo>
                  <a:pt x="750" y="611"/>
                  <a:pt x="752" y="610"/>
                  <a:pt x="754" y="608"/>
                </a:cubicBezTo>
                <a:close/>
                <a:moveTo>
                  <a:pt x="748" y="620"/>
                </a:moveTo>
                <a:cubicBezTo>
                  <a:pt x="746" y="621"/>
                  <a:pt x="744" y="622"/>
                  <a:pt x="742" y="623"/>
                </a:cubicBezTo>
                <a:cubicBezTo>
                  <a:pt x="742" y="622"/>
                  <a:pt x="743" y="620"/>
                  <a:pt x="743" y="619"/>
                </a:cubicBezTo>
                <a:cubicBezTo>
                  <a:pt x="745" y="618"/>
                  <a:pt x="746" y="617"/>
                  <a:pt x="748" y="616"/>
                </a:cubicBezTo>
                <a:cubicBezTo>
                  <a:pt x="748" y="617"/>
                  <a:pt x="748" y="618"/>
                  <a:pt x="748" y="620"/>
                </a:cubicBezTo>
                <a:close/>
                <a:moveTo>
                  <a:pt x="749" y="620"/>
                </a:moveTo>
                <a:cubicBezTo>
                  <a:pt x="749" y="620"/>
                  <a:pt x="749" y="620"/>
                  <a:pt x="749" y="620"/>
                </a:cubicBezTo>
                <a:cubicBezTo>
                  <a:pt x="746" y="622"/>
                  <a:pt x="744" y="624"/>
                  <a:pt x="741" y="626"/>
                </a:cubicBezTo>
                <a:cubicBezTo>
                  <a:pt x="741" y="626"/>
                  <a:pt x="741" y="625"/>
                  <a:pt x="742" y="624"/>
                </a:cubicBezTo>
                <a:cubicBezTo>
                  <a:pt x="744" y="623"/>
                  <a:pt x="746" y="621"/>
                  <a:pt x="749" y="620"/>
                </a:cubicBezTo>
                <a:close/>
                <a:moveTo>
                  <a:pt x="733" y="633"/>
                </a:moveTo>
                <a:cubicBezTo>
                  <a:pt x="732" y="633"/>
                  <a:pt x="731" y="634"/>
                  <a:pt x="730" y="635"/>
                </a:cubicBezTo>
                <a:cubicBezTo>
                  <a:pt x="730" y="634"/>
                  <a:pt x="730" y="634"/>
                  <a:pt x="730" y="634"/>
                </a:cubicBezTo>
                <a:cubicBezTo>
                  <a:pt x="731" y="634"/>
                  <a:pt x="732" y="633"/>
                  <a:pt x="733" y="633"/>
                </a:cubicBezTo>
                <a:close/>
                <a:moveTo>
                  <a:pt x="736" y="631"/>
                </a:moveTo>
                <a:cubicBezTo>
                  <a:pt x="737" y="630"/>
                  <a:pt x="739" y="629"/>
                  <a:pt x="740" y="629"/>
                </a:cubicBezTo>
                <a:cubicBezTo>
                  <a:pt x="740" y="630"/>
                  <a:pt x="740" y="630"/>
                  <a:pt x="739" y="631"/>
                </a:cubicBezTo>
                <a:cubicBezTo>
                  <a:pt x="737" y="632"/>
                  <a:pt x="737" y="632"/>
                  <a:pt x="737" y="632"/>
                </a:cubicBezTo>
                <a:cubicBezTo>
                  <a:pt x="735" y="634"/>
                  <a:pt x="732" y="635"/>
                  <a:pt x="730" y="637"/>
                </a:cubicBezTo>
                <a:cubicBezTo>
                  <a:pt x="730" y="636"/>
                  <a:pt x="730" y="636"/>
                  <a:pt x="730" y="635"/>
                </a:cubicBezTo>
                <a:cubicBezTo>
                  <a:pt x="732" y="634"/>
                  <a:pt x="734" y="632"/>
                  <a:pt x="736" y="631"/>
                </a:cubicBezTo>
                <a:close/>
                <a:moveTo>
                  <a:pt x="738" y="633"/>
                </a:moveTo>
                <a:cubicBezTo>
                  <a:pt x="739" y="632"/>
                  <a:pt x="739" y="632"/>
                  <a:pt x="739" y="632"/>
                </a:cubicBezTo>
                <a:cubicBezTo>
                  <a:pt x="739" y="632"/>
                  <a:pt x="739" y="632"/>
                  <a:pt x="739" y="632"/>
                </a:cubicBezTo>
                <a:cubicBezTo>
                  <a:pt x="736" y="634"/>
                  <a:pt x="733" y="637"/>
                  <a:pt x="729" y="639"/>
                </a:cubicBezTo>
                <a:cubicBezTo>
                  <a:pt x="729" y="639"/>
                  <a:pt x="729" y="639"/>
                  <a:pt x="729" y="639"/>
                </a:cubicBezTo>
                <a:cubicBezTo>
                  <a:pt x="729" y="638"/>
                  <a:pt x="729" y="638"/>
                  <a:pt x="729" y="638"/>
                </a:cubicBezTo>
                <a:cubicBezTo>
                  <a:pt x="732" y="636"/>
                  <a:pt x="735" y="634"/>
                  <a:pt x="738" y="633"/>
                </a:cubicBezTo>
                <a:close/>
                <a:moveTo>
                  <a:pt x="729" y="637"/>
                </a:moveTo>
                <a:cubicBezTo>
                  <a:pt x="727" y="639"/>
                  <a:pt x="724" y="640"/>
                  <a:pt x="722" y="641"/>
                </a:cubicBezTo>
                <a:cubicBezTo>
                  <a:pt x="725" y="639"/>
                  <a:pt x="727" y="638"/>
                  <a:pt x="729" y="636"/>
                </a:cubicBezTo>
                <a:cubicBezTo>
                  <a:pt x="729" y="636"/>
                  <a:pt x="729" y="637"/>
                  <a:pt x="729" y="637"/>
                </a:cubicBezTo>
                <a:close/>
                <a:moveTo>
                  <a:pt x="729" y="639"/>
                </a:moveTo>
                <a:cubicBezTo>
                  <a:pt x="733" y="637"/>
                  <a:pt x="736" y="635"/>
                  <a:pt x="739" y="634"/>
                </a:cubicBezTo>
                <a:cubicBezTo>
                  <a:pt x="739" y="634"/>
                  <a:pt x="739" y="634"/>
                  <a:pt x="739" y="634"/>
                </a:cubicBezTo>
                <a:cubicBezTo>
                  <a:pt x="732" y="665"/>
                  <a:pt x="730" y="696"/>
                  <a:pt x="735" y="726"/>
                </a:cubicBezTo>
                <a:cubicBezTo>
                  <a:pt x="739" y="757"/>
                  <a:pt x="749" y="787"/>
                  <a:pt x="765" y="815"/>
                </a:cubicBezTo>
                <a:cubicBezTo>
                  <a:pt x="766" y="826"/>
                  <a:pt x="766" y="838"/>
                  <a:pt x="767" y="850"/>
                </a:cubicBezTo>
                <a:cubicBezTo>
                  <a:pt x="723" y="787"/>
                  <a:pt x="710" y="714"/>
                  <a:pt x="729" y="640"/>
                </a:cubicBezTo>
                <a:lnTo>
                  <a:pt x="729" y="639"/>
                </a:lnTo>
                <a:close/>
                <a:moveTo>
                  <a:pt x="766" y="815"/>
                </a:moveTo>
                <a:cubicBezTo>
                  <a:pt x="765" y="800"/>
                  <a:pt x="765" y="787"/>
                  <a:pt x="764" y="774"/>
                </a:cubicBezTo>
                <a:cubicBezTo>
                  <a:pt x="764" y="774"/>
                  <a:pt x="764" y="774"/>
                  <a:pt x="764" y="774"/>
                </a:cubicBezTo>
                <a:cubicBezTo>
                  <a:pt x="770" y="789"/>
                  <a:pt x="779" y="803"/>
                  <a:pt x="788" y="817"/>
                </a:cubicBezTo>
                <a:cubicBezTo>
                  <a:pt x="788" y="827"/>
                  <a:pt x="789" y="838"/>
                  <a:pt x="789" y="849"/>
                </a:cubicBezTo>
                <a:cubicBezTo>
                  <a:pt x="780" y="838"/>
                  <a:pt x="772" y="827"/>
                  <a:pt x="766" y="815"/>
                </a:cubicBezTo>
                <a:close/>
                <a:moveTo>
                  <a:pt x="788" y="783"/>
                </a:moveTo>
                <a:cubicBezTo>
                  <a:pt x="788" y="783"/>
                  <a:pt x="788" y="783"/>
                  <a:pt x="788" y="783"/>
                </a:cubicBezTo>
                <a:cubicBezTo>
                  <a:pt x="794" y="794"/>
                  <a:pt x="802" y="806"/>
                  <a:pt x="810" y="817"/>
                </a:cubicBezTo>
                <a:cubicBezTo>
                  <a:pt x="811" y="826"/>
                  <a:pt x="811" y="836"/>
                  <a:pt x="811" y="846"/>
                </a:cubicBezTo>
                <a:cubicBezTo>
                  <a:pt x="803" y="836"/>
                  <a:pt x="795" y="827"/>
                  <a:pt x="789" y="817"/>
                </a:cubicBezTo>
                <a:cubicBezTo>
                  <a:pt x="788" y="805"/>
                  <a:pt x="788" y="794"/>
                  <a:pt x="788" y="783"/>
                </a:cubicBezTo>
                <a:close/>
                <a:moveTo>
                  <a:pt x="810" y="751"/>
                </a:moveTo>
                <a:cubicBezTo>
                  <a:pt x="816" y="763"/>
                  <a:pt x="824" y="774"/>
                  <a:pt x="833" y="785"/>
                </a:cubicBezTo>
                <a:cubicBezTo>
                  <a:pt x="833" y="794"/>
                  <a:pt x="833" y="803"/>
                  <a:pt x="833" y="813"/>
                </a:cubicBezTo>
                <a:cubicBezTo>
                  <a:pt x="825" y="804"/>
                  <a:pt x="817" y="794"/>
                  <a:pt x="811" y="785"/>
                </a:cubicBezTo>
                <a:cubicBezTo>
                  <a:pt x="810" y="773"/>
                  <a:pt x="810" y="762"/>
                  <a:pt x="810" y="751"/>
                </a:cubicBezTo>
                <a:close/>
                <a:moveTo>
                  <a:pt x="833" y="842"/>
                </a:moveTo>
                <a:cubicBezTo>
                  <a:pt x="833" y="842"/>
                  <a:pt x="833" y="842"/>
                  <a:pt x="833" y="842"/>
                </a:cubicBezTo>
                <a:cubicBezTo>
                  <a:pt x="840" y="848"/>
                  <a:pt x="846" y="855"/>
                  <a:pt x="854" y="861"/>
                </a:cubicBezTo>
                <a:cubicBezTo>
                  <a:pt x="853" y="869"/>
                  <a:pt x="853" y="877"/>
                  <a:pt x="853" y="886"/>
                </a:cubicBezTo>
                <a:cubicBezTo>
                  <a:pt x="846" y="880"/>
                  <a:pt x="839" y="874"/>
                  <a:pt x="833" y="868"/>
                </a:cubicBezTo>
                <a:cubicBezTo>
                  <a:pt x="833" y="859"/>
                  <a:pt x="833" y="850"/>
                  <a:pt x="833" y="842"/>
                </a:cubicBezTo>
                <a:close/>
                <a:moveTo>
                  <a:pt x="853" y="886"/>
                </a:moveTo>
                <a:cubicBezTo>
                  <a:pt x="852" y="894"/>
                  <a:pt x="852" y="903"/>
                  <a:pt x="852" y="911"/>
                </a:cubicBezTo>
                <a:cubicBezTo>
                  <a:pt x="845" y="906"/>
                  <a:pt x="838" y="900"/>
                  <a:pt x="832" y="895"/>
                </a:cubicBezTo>
                <a:cubicBezTo>
                  <a:pt x="832" y="886"/>
                  <a:pt x="833" y="877"/>
                  <a:pt x="833" y="869"/>
                </a:cubicBezTo>
                <a:cubicBezTo>
                  <a:pt x="839" y="875"/>
                  <a:pt x="846" y="881"/>
                  <a:pt x="853" y="886"/>
                </a:cubicBezTo>
                <a:close/>
                <a:moveTo>
                  <a:pt x="811" y="847"/>
                </a:moveTo>
                <a:cubicBezTo>
                  <a:pt x="818" y="854"/>
                  <a:pt x="825" y="862"/>
                  <a:pt x="832" y="869"/>
                </a:cubicBezTo>
                <a:cubicBezTo>
                  <a:pt x="832" y="877"/>
                  <a:pt x="832" y="885"/>
                  <a:pt x="832" y="894"/>
                </a:cubicBezTo>
                <a:cubicBezTo>
                  <a:pt x="824" y="888"/>
                  <a:pt x="818" y="881"/>
                  <a:pt x="811" y="875"/>
                </a:cubicBezTo>
                <a:cubicBezTo>
                  <a:pt x="811" y="865"/>
                  <a:pt x="811" y="856"/>
                  <a:pt x="811" y="847"/>
                </a:cubicBezTo>
                <a:close/>
                <a:moveTo>
                  <a:pt x="832" y="868"/>
                </a:moveTo>
                <a:cubicBezTo>
                  <a:pt x="825" y="861"/>
                  <a:pt x="818" y="854"/>
                  <a:pt x="811" y="846"/>
                </a:cubicBezTo>
                <a:cubicBezTo>
                  <a:pt x="811" y="836"/>
                  <a:pt x="811" y="826"/>
                  <a:pt x="811" y="817"/>
                </a:cubicBezTo>
                <a:cubicBezTo>
                  <a:pt x="818" y="825"/>
                  <a:pt x="825" y="834"/>
                  <a:pt x="833" y="841"/>
                </a:cubicBezTo>
                <a:cubicBezTo>
                  <a:pt x="833" y="850"/>
                  <a:pt x="832" y="859"/>
                  <a:pt x="832" y="868"/>
                </a:cubicBezTo>
                <a:close/>
                <a:moveTo>
                  <a:pt x="811" y="875"/>
                </a:moveTo>
                <a:cubicBezTo>
                  <a:pt x="818" y="882"/>
                  <a:pt x="824" y="889"/>
                  <a:pt x="832" y="895"/>
                </a:cubicBezTo>
                <a:cubicBezTo>
                  <a:pt x="831" y="903"/>
                  <a:pt x="831" y="912"/>
                  <a:pt x="831" y="920"/>
                </a:cubicBezTo>
                <a:cubicBezTo>
                  <a:pt x="824" y="914"/>
                  <a:pt x="817" y="908"/>
                  <a:pt x="811" y="902"/>
                </a:cubicBezTo>
                <a:cubicBezTo>
                  <a:pt x="811" y="893"/>
                  <a:pt x="811" y="884"/>
                  <a:pt x="811" y="875"/>
                </a:cubicBezTo>
                <a:close/>
                <a:moveTo>
                  <a:pt x="832" y="895"/>
                </a:moveTo>
                <a:cubicBezTo>
                  <a:pt x="838" y="901"/>
                  <a:pt x="845" y="906"/>
                  <a:pt x="852" y="911"/>
                </a:cubicBezTo>
                <a:cubicBezTo>
                  <a:pt x="851" y="920"/>
                  <a:pt x="851" y="928"/>
                  <a:pt x="851" y="936"/>
                </a:cubicBezTo>
                <a:cubicBezTo>
                  <a:pt x="844" y="931"/>
                  <a:pt x="838" y="926"/>
                  <a:pt x="832" y="921"/>
                </a:cubicBezTo>
                <a:cubicBezTo>
                  <a:pt x="832" y="912"/>
                  <a:pt x="832" y="904"/>
                  <a:pt x="832" y="895"/>
                </a:cubicBezTo>
                <a:close/>
                <a:moveTo>
                  <a:pt x="852" y="912"/>
                </a:moveTo>
                <a:cubicBezTo>
                  <a:pt x="858" y="917"/>
                  <a:pt x="865" y="921"/>
                  <a:pt x="872" y="926"/>
                </a:cubicBezTo>
                <a:cubicBezTo>
                  <a:pt x="871" y="934"/>
                  <a:pt x="871" y="942"/>
                  <a:pt x="870" y="950"/>
                </a:cubicBezTo>
                <a:cubicBezTo>
                  <a:pt x="864" y="945"/>
                  <a:pt x="857" y="941"/>
                  <a:pt x="851" y="936"/>
                </a:cubicBezTo>
                <a:cubicBezTo>
                  <a:pt x="852" y="928"/>
                  <a:pt x="852" y="920"/>
                  <a:pt x="852" y="912"/>
                </a:cubicBezTo>
                <a:close/>
                <a:moveTo>
                  <a:pt x="852" y="911"/>
                </a:moveTo>
                <a:cubicBezTo>
                  <a:pt x="853" y="903"/>
                  <a:pt x="853" y="895"/>
                  <a:pt x="853" y="887"/>
                </a:cubicBezTo>
                <a:cubicBezTo>
                  <a:pt x="859" y="892"/>
                  <a:pt x="866" y="897"/>
                  <a:pt x="873" y="902"/>
                </a:cubicBezTo>
                <a:cubicBezTo>
                  <a:pt x="872" y="909"/>
                  <a:pt x="872" y="917"/>
                  <a:pt x="872" y="925"/>
                </a:cubicBezTo>
                <a:cubicBezTo>
                  <a:pt x="865" y="921"/>
                  <a:pt x="858" y="916"/>
                  <a:pt x="852" y="911"/>
                </a:cubicBezTo>
                <a:close/>
                <a:moveTo>
                  <a:pt x="873" y="902"/>
                </a:moveTo>
                <a:cubicBezTo>
                  <a:pt x="880" y="907"/>
                  <a:pt x="888" y="912"/>
                  <a:pt x="895" y="916"/>
                </a:cubicBezTo>
                <a:cubicBezTo>
                  <a:pt x="894" y="924"/>
                  <a:pt x="894" y="932"/>
                  <a:pt x="893" y="939"/>
                </a:cubicBezTo>
                <a:cubicBezTo>
                  <a:pt x="886" y="935"/>
                  <a:pt x="879" y="930"/>
                  <a:pt x="872" y="926"/>
                </a:cubicBezTo>
                <a:cubicBezTo>
                  <a:pt x="872" y="918"/>
                  <a:pt x="873" y="910"/>
                  <a:pt x="873" y="902"/>
                </a:cubicBezTo>
                <a:close/>
                <a:moveTo>
                  <a:pt x="895" y="917"/>
                </a:moveTo>
                <a:cubicBezTo>
                  <a:pt x="901" y="920"/>
                  <a:pt x="908" y="924"/>
                  <a:pt x="914" y="928"/>
                </a:cubicBezTo>
                <a:cubicBezTo>
                  <a:pt x="913" y="935"/>
                  <a:pt x="912" y="943"/>
                  <a:pt x="912" y="950"/>
                </a:cubicBezTo>
                <a:cubicBezTo>
                  <a:pt x="905" y="947"/>
                  <a:pt x="899" y="943"/>
                  <a:pt x="894" y="940"/>
                </a:cubicBezTo>
                <a:cubicBezTo>
                  <a:pt x="894" y="932"/>
                  <a:pt x="895" y="924"/>
                  <a:pt x="895" y="917"/>
                </a:cubicBezTo>
                <a:close/>
                <a:moveTo>
                  <a:pt x="914" y="928"/>
                </a:moveTo>
                <a:cubicBezTo>
                  <a:pt x="920" y="931"/>
                  <a:pt x="926" y="934"/>
                  <a:pt x="932" y="937"/>
                </a:cubicBezTo>
                <a:cubicBezTo>
                  <a:pt x="931" y="945"/>
                  <a:pt x="930" y="952"/>
                  <a:pt x="929" y="960"/>
                </a:cubicBezTo>
                <a:cubicBezTo>
                  <a:pt x="923" y="957"/>
                  <a:pt x="918" y="954"/>
                  <a:pt x="912" y="951"/>
                </a:cubicBezTo>
                <a:cubicBezTo>
                  <a:pt x="913" y="943"/>
                  <a:pt x="914" y="935"/>
                  <a:pt x="914" y="928"/>
                </a:cubicBezTo>
                <a:close/>
                <a:moveTo>
                  <a:pt x="932" y="938"/>
                </a:moveTo>
                <a:cubicBezTo>
                  <a:pt x="938" y="941"/>
                  <a:pt x="944" y="944"/>
                  <a:pt x="950" y="946"/>
                </a:cubicBezTo>
                <a:cubicBezTo>
                  <a:pt x="949" y="954"/>
                  <a:pt x="948" y="961"/>
                  <a:pt x="947" y="969"/>
                </a:cubicBezTo>
                <a:cubicBezTo>
                  <a:pt x="941" y="966"/>
                  <a:pt x="935" y="963"/>
                  <a:pt x="930" y="960"/>
                </a:cubicBezTo>
                <a:cubicBezTo>
                  <a:pt x="930" y="953"/>
                  <a:pt x="931" y="945"/>
                  <a:pt x="932" y="938"/>
                </a:cubicBezTo>
                <a:close/>
                <a:moveTo>
                  <a:pt x="932" y="937"/>
                </a:moveTo>
                <a:cubicBezTo>
                  <a:pt x="933" y="930"/>
                  <a:pt x="934" y="922"/>
                  <a:pt x="935" y="915"/>
                </a:cubicBezTo>
                <a:cubicBezTo>
                  <a:pt x="941" y="918"/>
                  <a:pt x="947" y="921"/>
                  <a:pt x="953" y="923"/>
                </a:cubicBezTo>
                <a:cubicBezTo>
                  <a:pt x="952" y="931"/>
                  <a:pt x="951" y="938"/>
                  <a:pt x="950" y="946"/>
                </a:cubicBezTo>
                <a:cubicBezTo>
                  <a:pt x="944" y="943"/>
                  <a:pt x="938" y="940"/>
                  <a:pt x="932" y="937"/>
                </a:cubicBezTo>
                <a:close/>
                <a:moveTo>
                  <a:pt x="953" y="924"/>
                </a:moveTo>
                <a:cubicBezTo>
                  <a:pt x="959" y="926"/>
                  <a:pt x="964" y="929"/>
                  <a:pt x="970" y="931"/>
                </a:cubicBezTo>
                <a:cubicBezTo>
                  <a:pt x="969" y="939"/>
                  <a:pt x="967" y="946"/>
                  <a:pt x="966" y="954"/>
                </a:cubicBezTo>
                <a:cubicBezTo>
                  <a:pt x="961" y="951"/>
                  <a:pt x="955" y="949"/>
                  <a:pt x="950" y="946"/>
                </a:cubicBezTo>
                <a:cubicBezTo>
                  <a:pt x="951" y="939"/>
                  <a:pt x="952" y="931"/>
                  <a:pt x="953" y="924"/>
                </a:cubicBezTo>
                <a:close/>
                <a:moveTo>
                  <a:pt x="970" y="931"/>
                </a:moveTo>
                <a:cubicBezTo>
                  <a:pt x="976" y="934"/>
                  <a:pt x="981" y="936"/>
                  <a:pt x="987" y="938"/>
                </a:cubicBezTo>
                <a:cubicBezTo>
                  <a:pt x="986" y="943"/>
                  <a:pt x="985" y="947"/>
                  <a:pt x="984" y="951"/>
                </a:cubicBezTo>
                <a:cubicBezTo>
                  <a:pt x="984" y="954"/>
                  <a:pt x="983" y="958"/>
                  <a:pt x="983" y="961"/>
                </a:cubicBezTo>
                <a:cubicBezTo>
                  <a:pt x="977" y="958"/>
                  <a:pt x="972" y="956"/>
                  <a:pt x="967" y="954"/>
                </a:cubicBezTo>
                <a:cubicBezTo>
                  <a:pt x="968" y="946"/>
                  <a:pt x="969" y="939"/>
                  <a:pt x="970" y="931"/>
                </a:cubicBezTo>
                <a:close/>
                <a:moveTo>
                  <a:pt x="985" y="951"/>
                </a:moveTo>
                <a:cubicBezTo>
                  <a:pt x="986" y="947"/>
                  <a:pt x="986" y="943"/>
                  <a:pt x="987" y="939"/>
                </a:cubicBezTo>
                <a:cubicBezTo>
                  <a:pt x="992" y="940"/>
                  <a:pt x="996" y="942"/>
                  <a:pt x="1000" y="944"/>
                </a:cubicBezTo>
                <a:cubicBezTo>
                  <a:pt x="999" y="951"/>
                  <a:pt x="998" y="958"/>
                  <a:pt x="996" y="966"/>
                </a:cubicBezTo>
                <a:cubicBezTo>
                  <a:pt x="992" y="964"/>
                  <a:pt x="987" y="963"/>
                  <a:pt x="983" y="961"/>
                </a:cubicBezTo>
                <a:cubicBezTo>
                  <a:pt x="984" y="958"/>
                  <a:pt x="984" y="955"/>
                  <a:pt x="985" y="951"/>
                </a:cubicBezTo>
                <a:close/>
                <a:moveTo>
                  <a:pt x="1001" y="944"/>
                </a:moveTo>
                <a:cubicBezTo>
                  <a:pt x="1006" y="946"/>
                  <a:pt x="1010" y="947"/>
                  <a:pt x="1015" y="949"/>
                </a:cubicBezTo>
                <a:cubicBezTo>
                  <a:pt x="1014" y="956"/>
                  <a:pt x="1012" y="963"/>
                  <a:pt x="1011" y="971"/>
                </a:cubicBezTo>
                <a:cubicBezTo>
                  <a:pt x="1006" y="970"/>
                  <a:pt x="1001" y="968"/>
                  <a:pt x="996" y="966"/>
                </a:cubicBezTo>
                <a:cubicBezTo>
                  <a:pt x="998" y="958"/>
                  <a:pt x="999" y="951"/>
                  <a:pt x="1001" y="944"/>
                </a:cubicBezTo>
                <a:close/>
                <a:moveTo>
                  <a:pt x="1016" y="949"/>
                </a:moveTo>
                <a:cubicBezTo>
                  <a:pt x="1020" y="951"/>
                  <a:pt x="1025" y="953"/>
                  <a:pt x="1030" y="954"/>
                </a:cubicBezTo>
                <a:cubicBezTo>
                  <a:pt x="1028" y="961"/>
                  <a:pt x="1026" y="969"/>
                  <a:pt x="1025" y="976"/>
                </a:cubicBezTo>
                <a:cubicBezTo>
                  <a:pt x="1020" y="975"/>
                  <a:pt x="1015" y="973"/>
                  <a:pt x="1011" y="972"/>
                </a:cubicBezTo>
                <a:cubicBezTo>
                  <a:pt x="1013" y="964"/>
                  <a:pt x="1014" y="956"/>
                  <a:pt x="1016" y="949"/>
                </a:cubicBezTo>
                <a:close/>
                <a:moveTo>
                  <a:pt x="1030" y="954"/>
                </a:moveTo>
                <a:cubicBezTo>
                  <a:pt x="1034" y="956"/>
                  <a:pt x="1039" y="957"/>
                  <a:pt x="1043" y="958"/>
                </a:cubicBezTo>
                <a:cubicBezTo>
                  <a:pt x="1041" y="966"/>
                  <a:pt x="1040" y="973"/>
                  <a:pt x="1038" y="981"/>
                </a:cubicBezTo>
                <a:cubicBezTo>
                  <a:pt x="1033" y="979"/>
                  <a:pt x="1029" y="978"/>
                  <a:pt x="1025" y="977"/>
                </a:cubicBezTo>
                <a:cubicBezTo>
                  <a:pt x="1027" y="969"/>
                  <a:pt x="1028" y="962"/>
                  <a:pt x="1030" y="954"/>
                </a:cubicBezTo>
                <a:close/>
                <a:moveTo>
                  <a:pt x="1030" y="954"/>
                </a:moveTo>
                <a:cubicBezTo>
                  <a:pt x="1032" y="946"/>
                  <a:pt x="1034" y="938"/>
                  <a:pt x="1035" y="931"/>
                </a:cubicBezTo>
                <a:cubicBezTo>
                  <a:pt x="1040" y="933"/>
                  <a:pt x="1045" y="934"/>
                  <a:pt x="1049" y="936"/>
                </a:cubicBezTo>
                <a:cubicBezTo>
                  <a:pt x="1047" y="942"/>
                  <a:pt x="1046" y="950"/>
                  <a:pt x="1043" y="958"/>
                </a:cubicBezTo>
                <a:cubicBezTo>
                  <a:pt x="1039" y="957"/>
                  <a:pt x="1035" y="955"/>
                  <a:pt x="1030" y="954"/>
                </a:cubicBezTo>
                <a:close/>
                <a:moveTo>
                  <a:pt x="1050" y="936"/>
                </a:moveTo>
                <a:cubicBezTo>
                  <a:pt x="1054" y="937"/>
                  <a:pt x="1058" y="938"/>
                  <a:pt x="1062" y="939"/>
                </a:cubicBezTo>
                <a:cubicBezTo>
                  <a:pt x="1060" y="947"/>
                  <a:pt x="1058" y="954"/>
                  <a:pt x="1056" y="962"/>
                </a:cubicBezTo>
                <a:cubicBezTo>
                  <a:pt x="1052" y="961"/>
                  <a:pt x="1048" y="959"/>
                  <a:pt x="1044" y="958"/>
                </a:cubicBezTo>
                <a:cubicBezTo>
                  <a:pt x="1046" y="950"/>
                  <a:pt x="1048" y="943"/>
                  <a:pt x="1050" y="936"/>
                </a:cubicBezTo>
                <a:close/>
                <a:moveTo>
                  <a:pt x="1063" y="940"/>
                </a:moveTo>
                <a:cubicBezTo>
                  <a:pt x="1067" y="941"/>
                  <a:pt x="1072" y="942"/>
                  <a:pt x="1076" y="943"/>
                </a:cubicBezTo>
                <a:cubicBezTo>
                  <a:pt x="1074" y="951"/>
                  <a:pt x="1072" y="958"/>
                  <a:pt x="1070" y="966"/>
                </a:cubicBezTo>
                <a:cubicBezTo>
                  <a:pt x="1065" y="964"/>
                  <a:pt x="1061" y="963"/>
                  <a:pt x="1057" y="962"/>
                </a:cubicBezTo>
                <a:cubicBezTo>
                  <a:pt x="1059" y="954"/>
                  <a:pt x="1061" y="947"/>
                  <a:pt x="1063" y="940"/>
                </a:cubicBezTo>
                <a:close/>
                <a:moveTo>
                  <a:pt x="1077" y="943"/>
                </a:moveTo>
                <a:cubicBezTo>
                  <a:pt x="1081" y="944"/>
                  <a:pt x="1085" y="946"/>
                  <a:pt x="1089" y="947"/>
                </a:cubicBezTo>
                <a:cubicBezTo>
                  <a:pt x="1087" y="955"/>
                  <a:pt x="1084" y="962"/>
                  <a:pt x="1082" y="969"/>
                </a:cubicBezTo>
                <a:cubicBezTo>
                  <a:pt x="1078" y="968"/>
                  <a:pt x="1074" y="967"/>
                  <a:pt x="1070" y="966"/>
                </a:cubicBezTo>
                <a:cubicBezTo>
                  <a:pt x="1072" y="958"/>
                  <a:pt x="1075" y="951"/>
                  <a:pt x="1077" y="943"/>
                </a:cubicBezTo>
                <a:close/>
                <a:moveTo>
                  <a:pt x="1077" y="943"/>
                </a:moveTo>
                <a:cubicBezTo>
                  <a:pt x="1079" y="938"/>
                  <a:pt x="1079" y="938"/>
                  <a:pt x="1079" y="938"/>
                </a:cubicBezTo>
                <a:cubicBezTo>
                  <a:pt x="1080" y="932"/>
                  <a:pt x="1082" y="927"/>
                  <a:pt x="1084" y="921"/>
                </a:cubicBezTo>
                <a:cubicBezTo>
                  <a:pt x="1088" y="922"/>
                  <a:pt x="1092" y="923"/>
                  <a:pt x="1097" y="924"/>
                </a:cubicBezTo>
                <a:cubicBezTo>
                  <a:pt x="1094" y="931"/>
                  <a:pt x="1092" y="939"/>
                  <a:pt x="1089" y="946"/>
                </a:cubicBezTo>
                <a:cubicBezTo>
                  <a:pt x="1085" y="945"/>
                  <a:pt x="1081" y="944"/>
                  <a:pt x="1077" y="943"/>
                </a:cubicBezTo>
                <a:close/>
                <a:moveTo>
                  <a:pt x="1097" y="924"/>
                </a:moveTo>
                <a:cubicBezTo>
                  <a:pt x="1100" y="925"/>
                  <a:pt x="1103" y="926"/>
                  <a:pt x="1106" y="926"/>
                </a:cubicBezTo>
                <a:cubicBezTo>
                  <a:pt x="1107" y="926"/>
                  <a:pt x="1108" y="927"/>
                  <a:pt x="1109" y="927"/>
                </a:cubicBezTo>
                <a:cubicBezTo>
                  <a:pt x="1106" y="934"/>
                  <a:pt x="1104" y="942"/>
                  <a:pt x="1101" y="949"/>
                </a:cubicBezTo>
                <a:cubicBezTo>
                  <a:pt x="1101" y="949"/>
                  <a:pt x="1101" y="949"/>
                  <a:pt x="1101" y="949"/>
                </a:cubicBezTo>
                <a:cubicBezTo>
                  <a:pt x="1097" y="948"/>
                  <a:pt x="1094" y="947"/>
                  <a:pt x="1090" y="946"/>
                </a:cubicBezTo>
                <a:cubicBezTo>
                  <a:pt x="1092" y="939"/>
                  <a:pt x="1095" y="932"/>
                  <a:pt x="1097" y="924"/>
                </a:cubicBezTo>
                <a:close/>
                <a:moveTo>
                  <a:pt x="1110" y="927"/>
                </a:moveTo>
                <a:cubicBezTo>
                  <a:pt x="1113" y="928"/>
                  <a:pt x="1117" y="929"/>
                  <a:pt x="1121" y="930"/>
                </a:cubicBezTo>
                <a:cubicBezTo>
                  <a:pt x="1118" y="938"/>
                  <a:pt x="1115" y="945"/>
                  <a:pt x="1112" y="952"/>
                </a:cubicBezTo>
                <a:cubicBezTo>
                  <a:pt x="1109" y="951"/>
                  <a:pt x="1106" y="950"/>
                  <a:pt x="1102" y="949"/>
                </a:cubicBezTo>
                <a:cubicBezTo>
                  <a:pt x="1104" y="942"/>
                  <a:pt x="1107" y="934"/>
                  <a:pt x="1110" y="927"/>
                </a:cubicBezTo>
                <a:close/>
                <a:moveTo>
                  <a:pt x="1121" y="930"/>
                </a:moveTo>
                <a:cubicBezTo>
                  <a:pt x="1124" y="932"/>
                  <a:pt x="1127" y="933"/>
                  <a:pt x="1131" y="934"/>
                </a:cubicBezTo>
                <a:cubicBezTo>
                  <a:pt x="1127" y="942"/>
                  <a:pt x="1124" y="949"/>
                  <a:pt x="1121" y="956"/>
                </a:cubicBezTo>
                <a:cubicBezTo>
                  <a:pt x="1118" y="955"/>
                  <a:pt x="1116" y="954"/>
                  <a:pt x="1113" y="953"/>
                </a:cubicBezTo>
                <a:cubicBezTo>
                  <a:pt x="1115" y="946"/>
                  <a:pt x="1118" y="938"/>
                  <a:pt x="1121" y="930"/>
                </a:cubicBezTo>
                <a:close/>
                <a:moveTo>
                  <a:pt x="1121" y="930"/>
                </a:moveTo>
                <a:cubicBezTo>
                  <a:pt x="1124" y="923"/>
                  <a:pt x="1127" y="916"/>
                  <a:pt x="1130" y="908"/>
                </a:cubicBezTo>
                <a:cubicBezTo>
                  <a:pt x="1132" y="909"/>
                  <a:pt x="1135" y="910"/>
                  <a:pt x="1138" y="912"/>
                </a:cubicBezTo>
                <a:cubicBezTo>
                  <a:pt x="1138" y="912"/>
                  <a:pt x="1139" y="912"/>
                  <a:pt x="1140" y="913"/>
                </a:cubicBezTo>
                <a:cubicBezTo>
                  <a:pt x="1136" y="920"/>
                  <a:pt x="1134" y="927"/>
                  <a:pt x="1131" y="934"/>
                </a:cubicBezTo>
                <a:cubicBezTo>
                  <a:pt x="1128" y="932"/>
                  <a:pt x="1125" y="931"/>
                  <a:pt x="1121" y="930"/>
                </a:cubicBezTo>
                <a:close/>
                <a:moveTo>
                  <a:pt x="1140" y="913"/>
                </a:moveTo>
                <a:cubicBezTo>
                  <a:pt x="1143" y="914"/>
                  <a:pt x="1146" y="916"/>
                  <a:pt x="1149" y="918"/>
                </a:cubicBezTo>
                <a:cubicBezTo>
                  <a:pt x="1145" y="925"/>
                  <a:pt x="1142" y="932"/>
                  <a:pt x="1139" y="938"/>
                </a:cubicBezTo>
                <a:cubicBezTo>
                  <a:pt x="1137" y="937"/>
                  <a:pt x="1135" y="936"/>
                  <a:pt x="1133" y="935"/>
                </a:cubicBezTo>
                <a:cubicBezTo>
                  <a:pt x="1133" y="935"/>
                  <a:pt x="1132" y="934"/>
                  <a:pt x="1131" y="934"/>
                </a:cubicBezTo>
                <a:cubicBezTo>
                  <a:pt x="1134" y="927"/>
                  <a:pt x="1137" y="920"/>
                  <a:pt x="1140" y="913"/>
                </a:cubicBezTo>
                <a:close/>
                <a:moveTo>
                  <a:pt x="1149" y="918"/>
                </a:moveTo>
                <a:cubicBezTo>
                  <a:pt x="1151" y="919"/>
                  <a:pt x="1154" y="921"/>
                  <a:pt x="1156" y="922"/>
                </a:cubicBezTo>
                <a:cubicBezTo>
                  <a:pt x="1153" y="929"/>
                  <a:pt x="1150" y="936"/>
                  <a:pt x="1146" y="942"/>
                </a:cubicBezTo>
                <a:cubicBezTo>
                  <a:pt x="1144" y="941"/>
                  <a:pt x="1142" y="940"/>
                  <a:pt x="1140" y="939"/>
                </a:cubicBezTo>
                <a:cubicBezTo>
                  <a:pt x="1143" y="932"/>
                  <a:pt x="1146" y="925"/>
                  <a:pt x="1149" y="918"/>
                </a:cubicBezTo>
                <a:close/>
                <a:moveTo>
                  <a:pt x="1157" y="922"/>
                </a:moveTo>
                <a:cubicBezTo>
                  <a:pt x="1159" y="924"/>
                  <a:pt x="1160" y="925"/>
                  <a:pt x="1162" y="926"/>
                </a:cubicBezTo>
                <a:cubicBezTo>
                  <a:pt x="1160" y="930"/>
                  <a:pt x="1158" y="935"/>
                  <a:pt x="1155" y="939"/>
                </a:cubicBezTo>
                <a:cubicBezTo>
                  <a:pt x="1154" y="941"/>
                  <a:pt x="1153" y="943"/>
                  <a:pt x="1152" y="946"/>
                </a:cubicBezTo>
                <a:cubicBezTo>
                  <a:pt x="1150" y="945"/>
                  <a:pt x="1148" y="944"/>
                  <a:pt x="1147" y="943"/>
                </a:cubicBezTo>
                <a:cubicBezTo>
                  <a:pt x="1150" y="936"/>
                  <a:pt x="1153" y="929"/>
                  <a:pt x="1157" y="922"/>
                </a:cubicBezTo>
                <a:close/>
                <a:moveTo>
                  <a:pt x="1157" y="922"/>
                </a:moveTo>
                <a:cubicBezTo>
                  <a:pt x="1160" y="916"/>
                  <a:pt x="1163" y="910"/>
                  <a:pt x="1166" y="903"/>
                </a:cubicBezTo>
                <a:cubicBezTo>
                  <a:pt x="1168" y="905"/>
                  <a:pt x="1170" y="906"/>
                  <a:pt x="1172" y="907"/>
                </a:cubicBezTo>
                <a:cubicBezTo>
                  <a:pt x="1169" y="914"/>
                  <a:pt x="1166" y="920"/>
                  <a:pt x="1163" y="926"/>
                </a:cubicBezTo>
                <a:cubicBezTo>
                  <a:pt x="1161" y="924"/>
                  <a:pt x="1159" y="923"/>
                  <a:pt x="1157" y="922"/>
                </a:cubicBezTo>
                <a:close/>
                <a:moveTo>
                  <a:pt x="1173" y="908"/>
                </a:moveTo>
                <a:cubicBezTo>
                  <a:pt x="1174" y="909"/>
                  <a:pt x="1176" y="910"/>
                  <a:pt x="1178" y="911"/>
                </a:cubicBezTo>
                <a:cubicBezTo>
                  <a:pt x="1176" y="914"/>
                  <a:pt x="1174" y="917"/>
                  <a:pt x="1172" y="921"/>
                </a:cubicBezTo>
                <a:cubicBezTo>
                  <a:pt x="1171" y="923"/>
                  <a:pt x="1169" y="926"/>
                  <a:pt x="1168" y="929"/>
                </a:cubicBezTo>
                <a:cubicBezTo>
                  <a:pt x="1166" y="928"/>
                  <a:pt x="1165" y="927"/>
                  <a:pt x="1163" y="926"/>
                </a:cubicBezTo>
                <a:cubicBezTo>
                  <a:pt x="1166" y="920"/>
                  <a:pt x="1169" y="914"/>
                  <a:pt x="1173" y="908"/>
                </a:cubicBezTo>
                <a:close/>
                <a:moveTo>
                  <a:pt x="1173" y="921"/>
                </a:moveTo>
                <a:cubicBezTo>
                  <a:pt x="1174" y="918"/>
                  <a:pt x="1176" y="914"/>
                  <a:pt x="1178" y="911"/>
                </a:cubicBezTo>
                <a:cubicBezTo>
                  <a:pt x="1180" y="912"/>
                  <a:pt x="1181" y="913"/>
                  <a:pt x="1182" y="914"/>
                </a:cubicBezTo>
                <a:cubicBezTo>
                  <a:pt x="1179" y="920"/>
                  <a:pt x="1176" y="926"/>
                  <a:pt x="1173" y="933"/>
                </a:cubicBezTo>
                <a:cubicBezTo>
                  <a:pt x="1172" y="931"/>
                  <a:pt x="1170" y="930"/>
                  <a:pt x="1168" y="929"/>
                </a:cubicBezTo>
                <a:cubicBezTo>
                  <a:pt x="1169" y="926"/>
                  <a:pt x="1171" y="923"/>
                  <a:pt x="1173" y="921"/>
                </a:cubicBezTo>
                <a:close/>
                <a:moveTo>
                  <a:pt x="1183" y="914"/>
                </a:moveTo>
                <a:cubicBezTo>
                  <a:pt x="1185" y="915"/>
                  <a:pt x="1186" y="917"/>
                  <a:pt x="1188" y="918"/>
                </a:cubicBezTo>
                <a:cubicBezTo>
                  <a:pt x="1185" y="924"/>
                  <a:pt x="1183" y="931"/>
                  <a:pt x="1180" y="938"/>
                </a:cubicBezTo>
                <a:cubicBezTo>
                  <a:pt x="1178" y="936"/>
                  <a:pt x="1176" y="934"/>
                  <a:pt x="1174" y="933"/>
                </a:cubicBezTo>
                <a:cubicBezTo>
                  <a:pt x="1177" y="927"/>
                  <a:pt x="1180" y="920"/>
                  <a:pt x="1183" y="914"/>
                </a:cubicBezTo>
                <a:close/>
                <a:moveTo>
                  <a:pt x="1195" y="894"/>
                </a:moveTo>
                <a:cubicBezTo>
                  <a:pt x="1193" y="893"/>
                  <a:pt x="1192" y="892"/>
                  <a:pt x="1190" y="891"/>
                </a:cubicBezTo>
                <a:cubicBezTo>
                  <a:pt x="1194" y="884"/>
                  <a:pt x="1197" y="878"/>
                  <a:pt x="1201" y="871"/>
                </a:cubicBezTo>
                <a:cubicBezTo>
                  <a:pt x="1203" y="872"/>
                  <a:pt x="1204" y="873"/>
                  <a:pt x="1206" y="875"/>
                </a:cubicBezTo>
                <a:cubicBezTo>
                  <a:pt x="1202" y="881"/>
                  <a:pt x="1198" y="888"/>
                  <a:pt x="1195" y="894"/>
                </a:cubicBezTo>
                <a:close/>
                <a:moveTo>
                  <a:pt x="1201" y="870"/>
                </a:moveTo>
                <a:cubicBezTo>
                  <a:pt x="1199" y="868"/>
                  <a:pt x="1196" y="867"/>
                  <a:pt x="1194" y="865"/>
                </a:cubicBezTo>
                <a:cubicBezTo>
                  <a:pt x="1197" y="859"/>
                  <a:pt x="1201" y="852"/>
                  <a:pt x="1204" y="845"/>
                </a:cubicBezTo>
                <a:cubicBezTo>
                  <a:pt x="1207" y="847"/>
                  <a:pt x="1209" y="849"/>
                  <a:pt x="1211" y="851"/>
                </a:cubicBezTo>
                <a:cubicBezTo>
                  <a:pt x="1211" y="851"/>
                  <a:pt x="1211" y="851"/>
                  <a:pt x="1211" y="851"/>
                </a:cubicBezTo>
                <a:cubicBezTo>
                  <a:pt x="1208" y="857"/>
                  <a:pt x="1204" y="864"/>
                  <a:pt x="1201" y="870"/>
                </a:cubicBezTo>
                <a:close/>
                <a:moveTo>
                  <a:pt x="1204" y="845"/>
                </a:moveTo>
                <a:cubicBezTo>
                  <a:pt x="1201" y="842"/>
                  <a:pt x="1198" y="841"/>
                  <a:pt x="1196" y="839"/>
                </a:cubicBezTo>
                <a:cubicBezTo>
                  <a:pt x="1199" y="832"/>
                  <a:pt x="1202" y="825"/>
                  <a:pt x="1205" y="818"/>
                </a:cubicBezTo>
                <a:cubicBezTo>
                  <a:pt x="1208" y="820"/>
                  <a:pt x="1211" y="822"/>
                  <a:pt x="1214" y="824"/>
                </a:cubicBezTo>
                <a:cubicBezTo>
                  <a:pt x="1210" y="832"/>
                  <a:pt x="1207" y="838"/>
                  <a:pt x="1204" y="845"/>
                </a:cubicBezTo>
                <a:close/>
                <a:moveTo>
                  <a:pt x="1205" y="817"/>
                </a:moveTo>
                <a:cubicBezTo>
                  <a:pt x="1202" y="815"/>
                  <a:pt x="1199" y="812"/>
                  <a:pt x="1196" y="810"/>
                </a:cubicBezTo>
                <a:cubicBezTo>
                  <a:pt x="1198" y="804"/>
                  <a:pt x="1201" y="798"/>
                  <a:pt x="1203" y="793"/>
                </a:cubicBezTo>
                <a:cubicBezTo>
                  <a:pt x="1204" y="792"/>
                  <a:pt x="1204" y="791"/>
                  <a:pt x="1205" y="789"/>
                </a:cubicBezTo>
                <a:cubicBezTo>
                  <a:pt x="1208" y="792"/>
                  <a:pt x="1211" y="794"/>
                  <a:pt x="1215" y="797"/>
                </a:cubicBezTo>
                <a:cubicBezTo>
                  <a:pt x="1212" y="803"/>
                  <a:pt x="1209" y="809"/>
                  <a:pt x="1205" y="817"/>
                </a:cubicBezTo>
                <a:close/>
                <a:moveTo>
                  <a:pt x="1205" y="789"/>
                </a:moveTo>
                <a:cubicBezTo>
                  <a:pt x="1201" y="786"/>
                  <a:pt x="1197" y="784"/>
                  <a:pt x="1194" y="781"/>
                </a:cubicBezTo>
                <a:cubicBezTo>
                  <a:pt x="1196" y="774"/>
                  <a:pt x="1199" y="767"/>
                  <a:pt x="1202" y="760"/>
                </a:cubicBezTo>
                <a:cubicBezTo>
                  <a:pt x="1206" y="762"/>
                  <a:pt x="1210" y="765"/>
                  <a:pt x="1214" y="768"/>
                </a:cubicBezTo>
                <a:cubicBezTo>
                  <a:pt x="1211" y="775"/>
                  <a:pt x="1208" y="782"/>
                  <a:pt x="1205" y="789"/>
                </a:cubicBezTo>
                <a:close/>
                <a:moveTo>
                  <a:pt x="1202" y="759"/>
                </a:moveTo>
                <a:cubicBezTo>
                  <a:pt x="1197" y="756"/>
                  <a:pt x="1193" y="753"/>
                  <a:pt x="1189" y="751"/>
                </a:cubicBezTo>
                <a:cubicBezTo>
                  <a:pt x="1225" y="648"/>
                  <a:pt x="1249" y="557"/>
                  <a:pt x="1258" y="482"/>
                </a:cubicBezTo>
                <a:cubicBezTo>
                  <a:pt x="1267" y="404"/>
                  <a:pt x="1262" y="343"/>
                  <a:pt x="1242" y="298"/>
                </a:cubicBezTo>
                <a:cubicBezTo>
                  <a:pt x="1248" y="294"/>
                  <a:pt x="1254" y="290"/>
                  <a:pt x="1259" y="286"/>
                </a:cubicBezTo>
                <a:cubicBezTo>
                  <a:pt x="1261" y="284"/>
                  <a:pt x="1264" y="282"/>
                  <a:pt x="1267" y="280"/>
                </a:cubicBezTo>
                <a:cubicBezTo>
                  <a:pt x="1289" y="326"/>
                  <a:pt x="1294" y="391"/>
                  <a:pt x="1283" y="472"/>
                </a:cubicBezTo>
                <a:cubicBezTo>
                  <a:pt x="1272" y="553"/>
                  <a:pt x="1244" y="649"/>
                  <a:pt x="1202" y="759"/>
                </a:cubicBezTo>
                <a:close/>
                <a:moveTo>
                  <a:pt x="1267" y="280"/>
                </a:moveTo>
                <a:cubicBezTo>
                  <a:pt x="1267" y="279"/>
                  <a:pt x="1266" y="279"/>
                  <a:pt x="1266" y="278"/>
                </a:cubicBezTo>
                <a:cubicBezTo>
                  <a:pt x="1267" y="277"/>
                  <a:pt x="1269" y="275"/>
                  <a:pt x="1270" y="274"/>
                </a:cubicBezTo>
                <a:cubicBezTo>
                  <a:pt x="1276" y="271"/>
                  <a:pt x="1281" y="268"/>
                  <a:pt x="1286" y="265"/>
                </a:cubicBezTo>
                <a:cubicBezTo>
                  <a:pt x="1281" y="270"/>
                  <a:pt x="1274" y="275"/>
                  <a:pt x="1267" y="280"/>
                </a:cubicBezTo>
                <a:close/>
                <a:moveTo>
                  <a:pt x="1271" y="273"/>
                </a:moveTo>
                <a:cubicBezTo>
                  <a:pt x="1274" y="269"/>
                  <a:pt x="1276" y="266"/>
                  <a:pt x="1279" y="262"/>
                </a:cubicBezTo>
                <a:cubicBezTo>
                  <a:pt x="1282" y="261"/>
                  <a:pt x="1286" y="259"/>
                  <a:pt x="1289" y="258"/>
                </a:cubicBezTo>
                <a:cubicBezTo>
                  <a:pt x="1289" y="259"/>
                  <a:pt x="1290" y="260"/>
                  <a:pt x="1291" y="261"/>
                </a:cubicBezTo>
                <a:cubicBezTo>
                  <a:pt x="1290" y="261"/>
                  <a:pt x="1289" y="262"/>
                  <a:pt x="1288" y="263"/>
                </a:cubicBezTo>
                <a:cubicBezTo>
                  <a:pt x="1283" y="266"/>
                  <a:pt x="1277" y="270"/>
                  <a:pt x="1271" y="273"/>
                </a:cubicBezTo>
                <a:close/>
                <a:moveTo>
                  <a:pt x="1289" y="257"/>
                </a:moveTo>
                <a:cubicBezTo>
                  <a:pt x="1292" y="256"/>
                  <a:pt x="1295" y="254"/>
                  <a:pt x="1298" y="253"/>
                </a:cubicBezTo>
                <a:cubicBezTo>
                  <a:pt x="1296" y="255"/>
                  <a:pt x="1294" y="258"/>
                  <a:pt x="1291" y="260"/>
                </a:cubicBezTo>
                <a:cubicBezTo>
                  <a:pt x="1290" y="259"/>
                  <a:pt x="1290" y="258"/>
                  <a:pt x="1289" y="257"/>
                </a:cubicBezTo>
                <a:close/>
                <a:moveTo>
                  <a:pt x="1289" y="257"/>
                </a:moveTo>
                <a:cubicBezTo>
                  <a:pt x="1288" y="255"/>
                  <a:pt x="1286" y="252"/>
                  <a:pt x="1285" y="250"/>
                </a:cubicBezTo>
                <a:cubicBezTo>
                  <a:pt x="1285" y="250"/>
                  <a:pt x="1285" y="250"/>
                  <a:pt x="1285" y="250"/>
                </a:cubicBezTo>
                <a:cubicBezTo>
                  <a:pt x="1293" y="246"/>
                  <a:pt x="1301" y="243"/>
                  <a:pt x="1308" y="240"/>
                </a:cubicBezTo>
                <a:cubicBezTo>
                  <a:pt x="1305" y="244"/>
                  <a:pt x="1302" y="248"/>
                  <a:pt x="1299" y="252"/>
                </a:cubicBezTo>
                <a:cubicBezTo>
                  <a:pt x="1296" y="253"/>
                  <a:pt x="1293" y="255"/>
                  <a:pt x="1289" y="257"/>
                </a:cubicBezTo>
                <a:close/>
                <a:moveTo>
                  <a:pt x="1285" y="249"/>
                </a:moveTo>
                <a:cubicBezTo>
                  <a:pt x="1287" y="245"/>
                  <a:pt x="1288" y="241"/>
                  <a:pt x="1289" y="237"/>
                </a:cubicBezTo>
                <a:cubicBezTo>
                  <a:pt x="1295" y="235"/>
                  <a:pt x="1301" y="233"/>
                  <a:pt x="1307" y="230"/>
                </a:cubicBezTo>
                <a:cubicBezTo>
                  <a:pt x="1308" y="232"/>
                  <a:pt x="1309" y="233"/>
                  <a:pt x="1311" y="235"/>
                </a:cubicBezTo>
                <a:cubicBezTo>
                  <a:pt x="1310" y="236"/>
                  <a:pt x="1309" y="238"/>
                  <a:pt x="1308" y="239"/>
                </a:cubicBezTo>
                <a:cubicBezTo>
                  <a:pt x="1301" y="242"/>
                  <a:pt x="1294" y="246"/>
                  <a:pt x="1285" y="249"/>
                </a:cubicBezTo>
                <a:close/>
                <a:moveTo>
                  <a:pt x="1311" y="236"/>
                </a:moveTo>
                <a:cubicBezTo>
                  <a:pt x="1311" y="236"/>
                  <a:pt x="1312" y="237"/>
                  <a:pt x="1312" y="237"/>
                </a:cubicBezTo>
                <a:cubicBezTo>
                  <a:pt x="1311" y="238"/>
                  <a:pt x="1310" y="238"/>
                  <a:pt x="1309" y="239"/>
                </a:cubicBezTo>
                <a:cubicBezTo>
                  <a:pt x="1310" y="238"/>
                  <a:pt x="1310" y="237"/>
                  <a:pt x="1311" y="236"/>
                </a:cubicBezTo>
                <a:close/>
                <a:moveTo>
                  <a:pt x="1311" y="235"/>
                </a:moveTo>
                <a:cubicBezTo>
                  <a:pt x="1310" y="233"/>
                  <a:pt x="1309" y="232"/>
                  <a:pt x="1308" y="230"/>
                </a:cubicBezTo>
                <a:cubicBezTo>
                  <a:pt x="1310" y="229"/>
                  <a:pt x="1312" y="229"/>
                  <a:pt x="1314" y="228"/>
                </a:cubicBezTo>
                <a:cubicBezTo>
                  <a:pt x="1313" y="230"/>
                  <a:pt x="1312" y="232"/>
                  <a:pt x="1311" y="235"/>
                </a:cubicBezTo>
                <a:close/>
                <a:moveTo>
                  <a:pt x="1307" y="230"/>
                </a:moveTo>
                <a:cubicBezTo>
                  <a:pt x="1306" y="228"/>
                  <a:pt x="1305" y="227"/>
                  <a:pt x="1304" y="226"/>
                </a:cubicBezTo>
                <a:cubicBezTo>
                  <a:pt x="1308" y="224"/>
                  <a:pt x="1312" y="223"/>
                  <a:pt x="1316" y="222"/>
                </a:cubicBezTo>
                <a:cubicBezTo>
                  <a:pt x="1315" y="224"/>
                  <a:pt x="1315" y="225"/>
                  <a:pt x="1314" y="227"/>
                </a:cubicBezTo>
                <a:cubicBezTo>
                  <a:pt x="1312" y="228"/>
                  <a:pt x="1310" y="229"/>
                  <a:pt x="1307" y="230"/>
                </a:cubicBezTo>
                <a:close/>
                <a:moveTo>
                  <a:pt x="1304" y="225"/>
                </a:moveTo>
                <a:cubicBezTo>
                  <a:pt x="1301" y="221"/>
                  <a:pt x="1298" y="218"/>
                  <a:pt x="1294" y="214"/>
                </a:cubicBezTo>
                <a:cubicBezTo>
                  <a:pt x="1303" y="211"/>
                  <a:pt x="1311" y="209"/>
                  <a:pt x="1318" y="207"/>
                </a:cubicBezTo>
                <a:cubicBezTo>
                  <a:pt x="1318" y="211"/>
                  <a:pt x="1317" y="216"/>
                  <a:pt x="1316" y="221"/>
                </a:cubicBezTo>
                <a:cubicBezTo>
                  <a:pt x="1312" y="222"/>
                  <a:pt x="1308" y="224"/>
                  <a:pt x="1304" y="225"/>
                </a:cubicBezTo>
                <a:close/>
                <a:moveTo>
                  <a:pt x="1287" y="200"/>
                </a:moveTo>
                <a:cubicBezTo>
                  <a:pt x="1285" y="196"/>
                  <a:pt x="1283" y="191"/>
                  <a:pt x="1281" y="187"/>
                </a:cubicBezTo>
                <a:cubicBezTo>
                  <a:pt x="1287" y="185"/>
                  <a:pt x="1293" y="183"/>
                  <a:pt x="1299" y="182"/>
                </a:cubicBezTo>
                <a:cubicBezTo>
                  <a:pt x="1304" y="185"/>
                  <a:pt x="1309" y="189"/>
                  <a:pt x="1313" y="193"/>
                </a:cubicBezTo>
                <a:cubicBezTo>
                  <a:pt x="1305" y="195"/>
                  <a:pt x="1297" y="198"/>
                  <a:pt x="1287" y="200"/>
                </a:cubicBezTo>
                <a:close/>
                <a:moveTo>
                  <a:pt x="1286" y="201"/>
                </a:moveTo>
                <a:cubicBezTo>
                  <a:pt x="1281" y="202"/>
                  <a:pt x="1281" y="202"/>
                  <a:pt x="1281" y="202"/>
                </a:cubicBezTo>
                <a:cubicBezTo>
                  <a:pt x="1276" y="198"/>
                  <a:pt x="1271" y="194"/>
                  <a:pt x="1265" y="191"/>
                </a:cubicBezTo>
                <a:cubicBezTo>
                  <a:pt x="1270" y="190"/>
                  <a:pt x="1275" y="188"/>
                  <a:pt x="1280" y="187"/>
                </a:cubicBezTo>
                <a:cubicBezTo>
                  <a:pt x="1281" y="187"/>
                  <a:pt x="1281" y="187"/>
                  <a:pt x="1281" y="187"/>
                </a:cubicBezTo>
                <a:cubicBezTo>
                  <a:pt x="1283" y="191"/>
                  <a:pt x="1285" y="196"/>
                  <a:pt x="1286" y="201"/>
                </a:cubicBezTo>
                <a:close/>
                <a:moveTo>
                  <a:pt x="1280" y="187"/>
                </a:moveTo>
                <a:cubicBezTo>
                  <a:pt x="1275" y="188"/>
                  <a:pt x="1270" y="189"/>
                  <a:pt x="1264" y="191"/>
                </a:cubicBezTo>
                <a:cubicBezTo>
                  <a:pt x="1258" y="187"/>
                  <a:pt x="1251" y="184"/>
                  <a:pt x="1244" y="181"/>
                </a:cubicBezTo>
                <a:cubicBezTo>
                  <a:pt x="1253" y="178"/>
                  <a:pt x="1263" y="176"/>
                  <a:pt x="1273" y="173"/>
                </a:cubicBezTo>
                <a:cubicBezTo>
                  <a:pt x="1274" y="175"/>
                  <a:pt x="1274" y="175"/>
                  <a:pt x="1274" y="175"/>
                </a:cubicBezTo>
                <a:cubicBezTo>
                  <a:pt x="1277" y="179"/>
                  <a:pt x="1279" y="182"/>
                  <a:pt x="1281" y="186"/>
                </a:cubicBezTo>
                <a:lnTo>
                  <a:pt x="1280" y="187"/>
                </a:lnTo>
                <a:close/>
                <a:moveTo>
                  <a:pt x="1264" y="191"/>
                </a:moveTo>
                <a:cubicBezTo>
                  <a:pt x="1259" y="192"/>
                  <a:pt x="1253" y="194"/>
                  <a:pt x="1248" y="195"/>
                </a:cubicBezTo>
                <a:cubicBezTo>
                  <a:pt x="1248" y="195"/>
                  <a:pt x="1248" y="195"/>
                  <a:pt x="1248" y="195"/>
                </a:cubicBezTo>
                <a:cubicBezTo>
                  <a:pt x="1245" y="191"/>
                  <a:pt x="1243" y="186"/>
                  <a:pt x="1241" y="182"/>
                </a:cubicBezTo>
                <a:cubicBezTo>
                  <a:pt x="1243" y="181"/>
                  <a:pt x="1243" y="181"/>
                  <a:pt x="1243" y="181"/>
                </a:cubicBezTo>
                <a:cubicBezTo>
                  <a:pt x="1251" y="184"/>
                  <a:pt x="1257" y="187"/>
                  <a:pt x="1264" y="191"/>
                </a:cubicBezTo>
                <a:close/>
                <a:moveTo>
                  <a:pt x="1240" y="181"/>
                </a:moveTo>
                <a:cubicBezTo>
                  <a:pt x="1240" y="181"/>
                  <a:pt x="1240" y="180"/>
                  <a:pt x="1239" y="179"/>
                </a:cubicBezTo>
                <a:cubicBezTo>
                  <a:pt x="1240" y="180"/>
                  <a:pt x="1242" y="180"/>
                  <a:pt x="1243" y="181"/>
                </a:cubicBezTo>
                <a:lnTo>
                  <a:pt x="1240" y="181"/>
                </a:lnTo>
                <a:close/>
                <a:moveTo>
                  <a:pt x="1240" y="181"/>
                </a:moveTo>
                <a:cubicBezTo>
                  <a:pt x="1228" y="185"/>
                  <a:pt x="1218" y="188"/>
                  <a:pt x="1208" y="191"/>
                </a:cubicBezTo>
                <a:cubicBezTo>
                  <a:pt x="1205" y="186"/>
                  <a:pt x="1203" y="181"/>
                  <a:pt x="1201" y="177"/>
                </a:cubicBezTo>
                <a:cubicBezTo>
                  <a:pt x="1206" y="175"/>
                  <a:pt x="1210" y="174"/>
                  <a:pt x="1215" y="172"/>
                </a:cubicBezTo>
                <a:cubicBezTo>
                  <a:pt x="1223" y="174"/>
                  <a:pt x="1231" y="177"/>
                  <a:pt x="1239" y="179"/>
                </a:cubicBezTo>
                <a:cubicBezTo>
                  <a:pt x="1239" y="180"/>
                  <a:pt x="1239" y="181"/>
                  <a:pt x="1240" y="181"/>
                </a:cubicBezTo>
                <a:close/>
                <a:moveTo>
                  <a:pt x="1216" y="172"/>
                </a:moveTo>
                <a:cubicBezTo>
                  <a:pt x="1222" y="171"/>
                  <a:pt x="1227" y="169"/>
                  <a:pt x="1232" y="168"/>
                </a:cubicBezTo>
                <a:cubicBezTo>
                  <a:pt x="1234" y="171"/>
                  <a:pt x="1236" y="175"/>
                  <a:pt x="1238" y="179"/>
                </a:cubicBezTo>
                <a:cubicBezTo>
                  <a:pt x="1231" y="176"/>
                  <a:pt x="1224" y="174"/>
                  <a:pt x="1216" y="172"/>
                </a:cubicBezTo>
                <a:close/>
                <a:moveTo>
                  <a:pt x="1226" y="154"/>
                </a:moveTo>
                <a:cubicBezTo>
                  <a:pt x="1236" y="155"/>
                  <a:pt x="1246" y="158"/>
                  <a:pt x="1256" y="161"/>
                </a:cubicBezTo>
                <a:cubicBezTo>
                  <a:pt x="1248" y="163"/>
                  <a:pt x="1240" y="165"/>
                  <a:pt x="1233" y="167"/>
                </a:cubicBezTo>
                <a:cubicBezTo>
                  <a:pt x="1230" y="163"/>
                  <a:pt x="1228" y="158"/>
                  <a:pt x="1226" y="154"/>
                </a:cubicBezTo>
                <a:close/>
                <a:moveTo>
                  <a:pt x="1226" y="153"/>
                </a:moveTo>
                <a:cubicBezTo>
                  <a:pt x="1225" y="153"/>
                  <a:pt x="1225" y="153"/>
                  <a:pt x="1225" y="153"/>
                </a:cubicBezTo>
                <a:cubicBezTo>
                  <a:pt x="1236" y="150"/>
                  <a:pt x="1246" y="147"/>
                  <a:pt x="1257" y="144"/>
                </a:cubicBezTo>
                <a:cubicBezTo>
                  <a:pt x="1260" y="149"/>
                  <a:pt x="1262" y="153"/>
                  <a:pt x="1265" y="158"/>
                </a:cubicBezTo>
                <a:cubicBezTo>
                  <a:pt x="1262" y="159"/>
                  <a:pt x="1259" y="160"/>
                  <a:pt x="1257" y="160"/>
                </a:cubicBezTo>
                <a:cubicBezTo>
                  <a:pt x="1257" y="160"/>
                  <a:pt x="1257" y="160"/>
                  <a:pt x="1257" y="160"/>
                </a:cubicBezTo>
                <a:cubicBezTo>
                  <a:pt x="1247" y="157"/>
                  <a:pt x="1237" y="155"/>
                  <a:pt x="1226" y="153"/>
                </a:cubicBezTo>
                <a:close/>
                <a:moveTo>
                  <a:pt x="1232" y="167"/>
                </a:moveTo>
                <a:cubicBezTo>
                  <a:pt x="1226" y="169"/>
                  <a:pt x="1221" y="170"/>
                  <a:pt x="1215" y="172"/>
                </a:cubicBezTo>
                <a:cubicBezTo>
                  <a:pt x="1210" y="171"/>
                  <a:pt x="1203" y="170"/>
                  <a:pt x="1197" y="169"/>
                </a:cubicBezTo>
                <a:cubicBezTo>
                  <a:pt x="1196" y="167"/>
                  <a:pt x="1195" y="164"/>
                  <a:pt x="1194" y="162"/>
                </a:cubicBezTo>
                <a:cubicBezTo>
                  <a:pt x="1203" y="159"/>
                  <a:pt x="1213" y="156"/>
                  <a:pt x="1223" y="153"/>
                </a:cubicBezTo>
                <a:cubicBezTo>
                  <a:pt x="1224" y="153"/>
                  <a:pt x="1225" y="154"/>
                  <a:pt x="1225" y="154"/>
                </a:cubicBezTo>
                <a:cubicBezTo>
                  <a:pt x="1228" y="158"/>
                  <a:pt x="1230" y="163"/>
                  <a:pt x="1232" y="167"/>
                </a:cubicBezTo>
                <a:close/>
                <a:moveTo>
                  <a:pt x="1223" y="153"/>
                </a:moveTo>
                <a:cubicBezTo>
                  <a:pt x="1212" y="151"/>
                  <a:pt x="1201" y="150"/>
                  <a:pt x="1189" y="150"/>
                </a:cubicBezTo>
                <a:cubicBezTo>
                  <a:pt x="1186" y="145"/>
                  <a:pt x="1184" y="139"/>
                  <a:pt x="1182" y="134"/>
                </a:cubicBezTo>
                <a:cubicBezTo>
                  <a:pt x="1189" y="134"/>
                  <a:pt x="1195" y="133"/>
                  <a:pt x="1202" y="133"/>
                </a:cubicBezTo>
                <a:cubicBezTo>
                  <a:pt x="1207" y="133"/>
                  <a:pt x="1211" y="133"/>
                  <a:pt x="1216" y="134"/>
                </a:cubicBezTo>
                <a:cubicBezTo>
                  <a:pt x="1219" y="140"/>
                  <a:pt x="1222" y="146"/>
                  <a:pt x="1225" y="152"/>
                </a:cubicBezTo>
                <a:lnTo>
                  <a:pt x="1223" y="153"/>
                </a:lnTo>
                <a:close/>
                <a:moveTo>
                  <a:pt x="1202" y="133"/>
                </a:moveTo>
                <a:cubicBezTo>
                  <a:pt x="1195" y="133"/>
                  <a:pt x="1189" y="133"/>
                  <a:pt x="1182" y="133"/>
                </a:cubicBezTo>
                <a:cubicBezTo>
                  <a:pt x="1180" y="129"/>
                  <a:pt x="1178" y="124"/>
                  <a:pt x="1176" y="119"/>
                </a:cubicBezTo>
                <a:cubicBezTo>
                  <a:pt x="1181" y="119"/>
                  <a:pt x="1185" y="118"/>
                  <a:pt x="1190" y="118"/>
                </a:cubicBezTo>
                <a:cubicBezTo>
                  <a:pt x="1196" y="117"/>
                  <a:pt x="1202" y="117"/>
                  <a:pt x="1208" y="117"/>
                </a:cubicBezTo>
                <a:cubicBezTo>
                  <a:pt x="1210" y="122"/>
                  <a:pt x="1213" y="128"/>
                  <a:pt x="1215" y="133"/>
                </a:cubicBezTo>
                <a:cubicBezTo>
                  <a:pt x="1211" y="133"/>
                  <a:pt x="1207" y="133"/>
                  <a:pt x="1202" y="133"/>
                </a:cubicBezTo>
                <a:close/>
                <a:moveTo>
                  <a:pt x="1190" y="117"/>
                </a:moveTo>
                <a:cubicBezTo>
                  <a:pt x="1185" y="118"/>
                  <a:pt x="1181" y="118"/>
                  <a:pt x="1176" y="118"/>
                </a:cubicBezTo>
                <a:cubicBezTo>
                  <a:pt x="1174" y="113"/>
                  <a:pt x="1172" y="108"/>
                  <a:pt x="1171" y="103"/>
                </a:cubicBezTo>
                <a:cubicBezTo>
                  <a:pt x="1180" y="102"/>
                  <a:pt x="1191" y="101"/>
                  <a:pt x="1201" y="100"/>
                </a:cubicBezTo>
                <a:cubicBezTo>
                  <a:pt x="1203" y="106"/>
                  <a:pt x="1206" y="111"/>
                  <a:pt x="1208" y="116"/>
                </a:cubicBezTo>
                <a:cubicBezTo>
                  <a:pt x="1202" y="116"/>
                  <a:pt x="1196" y="117"/>
                  <a:pt x="1190" y="117"/>
                </a:cubicBezTo>
                <a:close/>
                <a:moveTo>
                  <a:pt x="1176" y="119"/>
                </a:moveTo>
                <a:cubicBezTo>
                  <a:pt x="1165" y="119"/>
                  <a:pt x="1155" y="120"/>
                  <a:pt x="1145" y="122"/>
                </a:cubicBezTo>
                <a:cubicBezTo>
                  <a:pt x="1144" y="116"/>
                  <a:pt x="1142" y="111"/>
                  <a:pt x="1141" y="106"/>
                </a:cubicBezTo>
                <a:cubicBezTo>
                  <a:pt x="1150" y="105"/>
                  <a:pt x="1160" y="104"/>
                  <a:pt x="1170" y="103"/>
                </a:cubicBezTo>
                <a:cubicBezTo>
                  <a:pt x="1172" y="108"/>
                  <a:pt x="1174" y="113"/>
                  <a:pt x="1176" y="119"/>
                </a:cubicBezTo>
                <a:close/>
                <a:moveTo>
                  <a:pt x="1145" y="122"/>
                </a:moveTo>
                <a:cubicBezTo>
                  <a:pt x="1135" y="123"/>
                  <a:pt x="1126" y="124"/>
                  <a:pt x="1117" y="125"/>
                </a:cubicBezTo>
                <a:cubicBezTo>
                  <a:pt x="1116" y="120"/>
                  <a:pt x="1115" y="115"/>
                  <a:pt x="1114" y="110"/>
                </a:cubicBezTo>
                <a:cubicBezTo>
                  <a:pt x="1122" y="108"/>
                  <a:pt x="1131" y="107"/>
                  <a:pt x="1141" y="106"/>
                </a:cubicBezTo>
                <a:cubicBezTo>
                  <a:pt x="1142" y="111"/>
                  <a:pt x="1143" y="116"/>
                  <a:pt x="1145" y="122"/>
                </a:cubicBezTo>
                <a:close/>
                <a:moveTo>
                  <a:pt x="1116" y="125"/>
                </a:moveTo>
                <a:cubicBezTo>
                  <a:pt x="1100" y="127"/>
                  <a:pt x="1085" y="130"/>
                  <a:pt x="1071" y="133"/>
                </a:cubicBezTo>
                <a:cubicBezTo>
                  <a:pt x="1070" y="128"/>
                  <a:pt x="1069" y="123"/>
                  <a:pt x="1068" y="118"/>
                </a:cubicBezTo>
                <a:cubicBezTo>
                  <a:pt x="1082" y="115"/>
                  <a:pt x="1098" y="112"/>
                  <a:pt x="1113" y="110"/>
                </a:cubicBezTo>
                <a:cubicBezTo>
                  <a:pt x="1114" y="115"/>
                  <a:pt x="1115" y="120"/>
                  <a:pt x="1116" y="125"/>
                </a:cubicBezTo>
                <a:close/>
                <a:moveTo>
                  <a:pt x="1073" y="147"/>
                </a:moveTo>
                <a:cubicBezTo>
                  <a:pt x="1064" y="148"/>
                  <a:pt x="1055" y="150"/>
                  <a:pt x="1046" y="152"/>
                </a:cubicBezTo>
                <a:cubicBezTo>
                  <a:pt x="1046" y="147"/>
                  <a:pt x="1045" y="143"/>
                  <a:pt x="1045" y="139"/>
                </a:cubicBezTo>
                <a:cubicBezTo>
                  <a:pt x="1053" y="137"/>
                  <a:pt x="1061" y="135"/>
                  <a:pt x="1070" y="133"/>
                </a:cubicBezTo>
                <a:cubicBezTo>
                  <a:pt x="1071" y="138"/>
                  <a:pt x="1072" y="142"/>
                  <a:pt x="1073" y="147"/>
                </a:cubicBezTo>
                <a:close/>
                <a:moveTo>
                  <a:pt x="1049" y="166"/>
                </a:moveTo>
                <a:cubicBezTo>
                  <a:pt x="1039" y="168"/>
                  <a:pt x="1030" y="170"/>
                  <a:pt x="1022" y="172"/>
                </a:cubicBezTo>
                <a:cubicBezTo>
                  <a:pt x="1021" y="167"/>
                  <a:pt x="1021" y="163"/>
                  <a:pt x="1021" y="158"/>
                </a:cubicBezTo>
                <a:cubicBezTo>
                  <a:pt x="1029" y="156"/>
                  <a:pt x="1037" y="154"/>
                  <a:pt x="1046" y="153"/>
                </a:cubicBezTo>
                <a:cubicBezTo>
                  <a:pt x="1047" y="157"/>
                  <a:pt x="1048" y="162"/>
                  <a:pt x="1049" y="166"/>
                </a:cubicBezTo>
                <a:close/>
                <a:moveTo>
                  <a:pt x="1049" y="167"/>
                </a:moveTo>
                <a:cubicBezTo>
                  <a:pt x="1050" y="171"/>
                  <a:pt x="1051" y="175"/>
                  <a:pt x="1052" y="180"/>
                </a:cubicBezTo>
                <a:cubicBezTo>
                  <a:pt x="1043" y="181"/>
                  <a:pt x="1033" y="183"/>
                  <a:pt x="1024" y="185"/>
                </a:cubicBezTo>
                <a:cubicBezTo>
                  <a:pt x="1023" y="181"/>
                  <a:pt x="1022" y="176"/>
                  <a:pt x="1022" y="172"/>
                </a:cubicBezTo>
                <a:cubicBezTo>
                  <a:pt x="1031" y="170"/>
                  <a:pt x="1040" y="168"/>
                  <a:pt x="1049" y="167"/>
                </a:cubicBezTo>
                <a:close/>
                <a:moveTo>
                  <a:pt x="1027" y="198"/>
                </a:moveTo>
                <a:cubicBezTo>
                  <a:pt x="1017" y="200"/>
                  <a:pt x="1007" y="202"/>
                  <a:pt x="999" y="204"/>
                </a:cubicBezTo>
                <a:cubicBezTo>
                  <a:pt x="998" y="200"/>
                  <a:pt x="997" y="196"/>
                  <a:pt x="997" y="192"/>
                </a:cubicBezTo>
                <a:cubicBezTo>
                  <a:pt x="1005" y="190"/>
                  <a:pt x="1014" y="188"/>
                  <a:pt x="1024" y="186"/>
                </a:cubicBezTo>
                <a:cubicBezTo>
                  <a:pt x="1024" y="190"/>
                  <a:pt x="1025" y="194"/>
                  <a:pt x="1027" y="198"/>
                </a:cubicBezTo>
                <a:close/>
                <a:moveTo>
                  <a:pt x="1000" y="217"/>
                </a:moveTo>
                <a:cubicBezTo>
                  <a:pt x="991" y="219"/>
                  <a:pt x="981" y="221"/>
                  <a:pt x="972" y="223"/>
                </a:cubicBezTo>
                <a:cubicBezTo>
                  <a:pt x="972" y="219"/>
                  <a:pt x="971" y="215"/>
                  <a:pt x="971" y="211"/>
                </a:cubicBezTo>
                <a:cubicBezTo>
                  <a:pt x="980" y="209"/>
                  <a:pt x="989" y="207"/>
                  <a:pt x="998" y="205"/>
                </a:cubicBezTo>
                <a:cubicBezTo>
                  <a:pt x="999" y="209"/>
                  <a:pt x="1000" y="213"/>
                  <a:pt x="1000" y="217"/>
                </a:cubicBezTo>
                <a:close/>
                <a:moveTo>
                  <a:pt x="972" y="224"/>
                </a:moveTo>
                <a:cubicBezTo>
                  <a:pt x="972" y="228"/>
                  <a:pt x="973" y="231"/>
                  <a:pt x="974" y="235"/>
                </a:cubicBezTo>
                <a:cubicBezTo>
                  <a:pt x="964" y="237"/>
                  <a:pt x="955" y="240"/>
                  <a:pt x="946" y="242"/>
                </a:cubicBezTo>
                <a:cubicBezTo>
                  <a:pt x="946" y="238"/>
                  <a:pt x="945" y="235"/>
                  <a:pt x="945" y="231"/>
                </a:cubicBezTo>
                <a:cubicBezTo>
                  <a:pt x="954" y="228"/>
                  <a:pt x="963" y="226"/>
                  <a:pt x="972" y="224"/>
                </a:cubicBezTo>
                <a:close/>
                <a:moveTo>
                  <a:pt x="947" y="253"/>
                </a:moveTo>
                <a:cubicBezTo>
                  <a:pt x="937" y="256"/>
                  <a:pt x="928" y="259"/>
                  <a:pt x="920" y="261"/>
                </a:cubicBezTo>
                <a:cubicBezTo>
                  <a:pt x="919" y="257"/>
                  <a:pt x="919" y="254"/>
                  <a:pt x="919" y="250"/>
                </a:cubicBezTo>
                <a:cubicBezTo>
                  <a:pt x="927" y="248"/>
                  <a:pt x="936" y="245"/>
                  <a:pt x="945" y="243"/>
                </a:cubicBezTo>
                <a:cubicBezTo>
                  <a:pt x="946" y="246"/>
                  <a:pt x="946" y="250"/>
                  <a:pt x="947" y="253"/>
                </a:cubicBezTo>
                <a:close/>
                <a:moveTo>
                  <a:pt x="920" y="272"/>
                </a:moveTo>
                <a:cubicBezTo>
                  <a:pt x="910" y="274"/>
                  <a:pt x="902" y="277"/>
                  <a:pt x="893" y="280"/>
                </a:cubicBezTo>
                <a:cubicBezTo>
                  <a:pt x="893" y="276"/>
                  <a:pt x="893" y="273"/>
                  <a:pt x="893" y="269"/>
                </a:cubicBezTo>
                <a:cubicBezTo>
                  <a:pt x="901" y="267"/>
                  <a:pt x="910" y="264"/>
                  <a:pt x="919" y="262"/>
                </a:cubicBezTo>
                <a:cubicBezTo>
                  <a:pt x="919" y="265"/>
                  <a:pt x="920" y="268"/>
                  <a:pt x="920" y="272"/>
                </a:cubicBezTo>
                <a:close/>
                <a:moveTo>
                  <a:pt x="893" y="290"/>
                </a:moveTo>
                <a:cubicBezTo>
                  <a:pt x="893" y="290"/>
                  <a:pt x="893" y="290"/>
                  <a:pt x="893" y="290"/>
                </a:cubicBezTo>
                <a:cubicBezTo>
                  <a:pt x="884" y="293"/>
                  <a:pt x="875" y="296"/>
                  <a:pt x="866" y="299"/>
                </a:cubicBezTo>
                <a:cubicBezTo>
                  <a:pt x="866" y="295"/>
                  <a:pt x="866" y="292"/>
                  <a:pt x="867" y="288"/>
                </a:cubicBezTo>
                <a:cubicBezTo>
                  <a:pt x="875" y="286"/>
                  <a:pt x="884" y="283"/>
                  <a:pt x="893" y="280"/>
                </a:cubicBezTo>
                <a:cubicBezTo>
                  <a:pt x="893" y="283"/>
                  <a:pt x="893" y="287"/>
                  <a:pt x="893" y="290"/>
                </a:cubicBezTo>
                <a:close/>
                <a:moveTo>
                  <a:pt x="840" y="332"/>
                </a:moveTo>
                <a:cubicBezTo>
                  <a:pt x="840" y="334"/>
                  <a:pt x="841" y="336"/>
                  <a:pt x="841" y="337"/>
                </a:cubicBezTo>
                <a:cubicBezTo>
                  <a:pt x="836" y="339"/>
                  <a:pt x="832" y="341"/>
                  <a:pt x="827" y="343"/>
                </a:cubicBezTo>
                <a:cubicBezTo>
                  <a:pt x="823" y="344"/>
                  <a:pt x="818" y="346"/>
                  <a:pt x="814" y="348"/>
                </a:cubicBezTo>
                <a:cubicBezTo>
                  <a:pt x="814" y="346"/>
                  <a:pt x="814" y="344"/>
                  <a:pt x="814" y="342"/>
                </a:cubicBezTo>
                <a:cubicBezTo>
                  <a:pt x="822" y="339"/>
                  <a:pt x="830" y="336"/>
                  <a:pt x="840" y="332"/>
                </a:cubicBezTo>
                <a:close/>
                <a:moveTo>
                  <a:pt x="814" y="358"/>
                </a:moveTo>
                <a:cubicBezTo>
                  <a:pt x="806" y="361"/>
                  <a:pt x="797" y="365"/>
                  <a:pt x="788" y="369"/>
                </a:cubicBezTo>
                <a:cubicBezTo>
                  <a:pt x="788" y="368"/>
                  <a:pt x="788" y="366"/>
                  <a:pt x="788" y="365"/>
                </a:cubicBezTo>
                <a:cubicBezTo>
                  <a:pt x="792" y="363"/>
                  <a:pt x="796" y="361"/>
                  <a:pt x="800" y="360"/>
                </a:cubicBezTo>
                <a:cubicBezTo>
                  <a:pt x="801" y="359"/>
                  <a:pt x="801" y="359"/>
                  <a:pt x="801" y="359"/>
                </a:cubicBezTo>
                <a:cubicBezTo>
                  <a:pt x="805" y="357"/>
                  <a:pt x="810" y="356"/>
                  <a:pt x="814" y="354"/>
                </a:cubicBezTo>
                <a:cubicBezTo>
                  <a:pt x="814" y="355"/>
                  <a:pt x="814" y="357"/>
                  <a:pt x="814" y="358"/>
                </a:cubicBezTo>
                <a:close/>
                <a:moveTo>
                  <a:pt x="787" y="359"/>
                </a:moveTo>
                <a:cubicBezTo>
                  <a:pt x="778" y="363"/>
                  <a:pt x="770" y="366"/>
                  <a:pt x="762" y="369"/>
                </a:cubicBezTo>
                <a:cubicBezTo>
                  <a:pt x="762" y="367"/>
                  <a:pt x="763" y="365"/>
                  <a:pt x="763" y="362"/>
                </a:cubicBezTo>
                <a:cubicBezTo>
                  <a:pt x="771" y="359"/>
                  <a:pt x="779" y="356"/>
                  <a:pt x="788" y="352"/>
                </a:cubicBezTo>
                <a:cubicBezTo>
                  <a:pt x="787" y="355"/>
                  <a:pt x="787" y="357"/>
                  <a:pt x="787" y="359"/>
                </a:cubicBezTo>
                <a:close/>
                <a:moveTo>
                  <a:pt x="787" y="359"/>
                </a:moveTo>
                <a:cubicBezTo>
                  <a:pt x="787" y="361"/>
                  <a:pt x="787" y="363"/>
                  <a:pt x="787" y="365"/>
                </a:cubicBezTo>
                <a:cubicBezTo>
                  <a:pt x="780" y="368"/>
                  <a:pt x="771" y="372"/>
                  <a:pt x="761" y="376"/>
                </a:cubicBezTo>
                <a:cubicBezTo>
                  <a:pt x="762" y="374"/>
                  <a:pt x="762" y="372"/>
                  <a:pt x="762" y="370"/>
                </a:cubicBezTo>
                <a:cubicBezTo>
                  <a:pt x="770" y="367"/>
                  <a:pt x="778" y="363"/>
                  <a:pt x="787" y="359"/>
                </a:cubicBezTo>
                <a:close/>
                <a:moveTo>
                  <a:pt x="761" y="376"/>
                </a:moveTo>
                <a:cubicBezTo>
                  <a:pt x="752" y="380"/>
                  <a:pt x="744" y="383"/>
                  <a:pt x="737" y="387"/>
                </a:cubicBezTo>
                <a:cubicBezTo>
                  <a:pt x="737" y="385"/>
                  <a:pt x="737" y="382"/>
                  <a:pt x="738" y="380"/>
                </a:cubicBezTo>
                <a:cubicBezTo>
                  <a:pt x="738" y="380"/>
                  <a:pt x="738" y="380"/>
                  <a:pt x="738" y="380"/>
                </a:cubicBezTo>
                <a:cubicBezTo>
                  <a:pt x="745" y="377"/>
                  <a:pt x="753" y="374"/>
                  <a:pt x="762" y="370"/>
                </a:cubicBezTo>
                <a:cubicBezTo>
                  <a:pt x="761" y="372"/>
                  <a:pt x="761" y="374"/>
                  <a:pt x="761" y="376"/>
                </a:cubicBezTo>
                <a:close/>
                <a:moveTo>
                  <a:pt x="761" y="377"/>
                </a:moveTo>
                <a:cubicBezTo>
                  <a:pt x="761" y="378"/>
                  <a:pt x="761" y="379"/>
                  <a:pt x="761" y="381"/>
                </a:cubicBezTo>
                <a:cubicBezTo>
                  <a:pt x="751" y="385"/>
                  <a:pt x="743" y="389"/>
                  <a:pt x="736" y="392"/>
                </a:cubicBezTo>
                <a:cubicBezTo>
                  <a:pt x="736" y="391"/>
                  <a:pt x="736" y="389"/>
                  <a:pt x="736" y="387"/>
                </a:cubicBezTo>
                <a:cubicBezTo>
                  <a:pt x="744" y="384"/>
                  <a:pt x="752" y="380"/>
                  <a:pt x="761" y="377"/>
                </a:cubicBezTo>
                <a:close/>
                <a:moveTo>
                  <a:pt x="735" y="393"/>
                </a:moveTo>
                <a:cubicBezTo>
                  <a:pt x="727" y="396"/>
                  <a:pt x="719" y="400"/>
                  <a:pt x="712" y="403"/>
                </a:cubicBezTo>
                <a:cubicBezTo>
                  <a:pt x="712" y="402"/>
                  <a:pt x="713" y="400"/>
                  <a:pt x="713" y="398"/>
                </a:cubicBezTo>
                <a:cubicBezTo>
                  <a:pt x="720" y="395"/>
                  <a:pt x="728" y="391"/>
                  <a:pt x="736" y="387"/>
                </a:cubicBezTo>
                <a:cubicBezTo>
                  <a:pt x="736" y="389"/>
                  <a:pt x="735" y="391"/>
                  <a:pt x="735" y="393"/>
                </a:cubicBezTo>
                <a:close/>
                <a:moveTo>
                  <a:pt x="735" y="393"/>
                </a:moveTo>
                <a:cubicBezTo>
                  <a:pt x="735" y="394"/>
                  <a:pt x="735" y="396"/>
                  <a:pt x="735" y="397"/>
                </a:cubicBezTo>
                <a:cubicBezTo>
                  <a:pt x="728" y="400"/>
                  <a:pt x="719" y="404"/>
                  <a:pt x="711" y="409"/>
                </a:cubicBezTo>
                <a:cubicBezTo>
                  <a:pt x="711" y="407"/>
                  <a:pt x="711" y="406"/>
                  <a:pt x="712" y="404"/>
                </a:cubicBezTo>
                <a:cubicBezTo>
                  <a:pt x="719" y="401"/>
                  <a:pt x="726" y="397"/>
                  <a:pt x="735" y="393"/>
                </a:cubicBezTo>
                <a:close/>
                <a:moveTo>
                  <a:pt x="710" y="409"/>
                </a:moveTo>
                <a:cubicBezTo>
                  <a:pt x="701" y="413"/>
                  <a:pt x="694" y="417"/>
                  <a:pt x="686" y="421"/>
                </a:cubicBezTo>
                <a:cubicBezTo>
                  <a:pt x="687" y="419"/>
                  <a:pt x="687" y="417"/>
                  <a:pt x="688" y="415"/>
                </a:cubicBezTo>
                <a:cubicBezTo>
                  <a:pt x="695" y="412"/>
                  <a:pt x="703" y="408"/>
                  <a:pt x="711" y="404"/>
                </a:cubicBezTo>
                <a:cubicBezTo>
                  <a:pt x="711" y="406"/>
                  <a:pt x="710" y="407"/>
                  <a:pt x="710" y="409"/>
                </a:cubicBezTo>
                <a:close/>
                <a:moveTo>
                  <a:pt x="710" y="410"/>
                </a:moveTo>
                <a:cubicBezTo>
                  <a:pt x="710" y="410"/>
                  <a:pt x="710" y="411"/>
                  <a:pt x="709" y="412"/>
                </a:cubicBezTo>
                <a:cubicBezTo>
                  <a:pt x="702" y="416"/>
                  <a:pt x="694" y="420"/>
                  <a:pt x="685" y="425"/>
                </a:cubicBezTo>
                <a:cubicBezTo>
                  <a:pt x="686" y="423"/>
                  <a:pt x="686" y="422"/>
                  <a:pt x="686" y="421"/>
                </a:cubicBezTo>
                <a:cubicBezTo>
                  <a:pt x="693" y="418"/>
                  <a:pt x="701" y="414"/>
                  <a:pt x="710" y="410"/>
                </a:cubicBezTo>
                <a:close/>
                <a:moveTo>
                  <a:pt x="712" y="419"/>
                </a:moveTo>
                <a:cubicBezTo>
                  <a:pt x="711" y="419"/>
                  <a:pt x="710" y="419"/>
                  <a:pt x="709" y="420"/>
                </a:cubicBezTo>
                <a:cubicBezTo>
                  <a:pt x="709" y="419"/>
                  <a:pt x="709" y="418"/>
                  <a:pt x="709" y="417"/>
                </a:cubicBezTo>
                <a:cubicBezTo>
                  <a:pt x="718" y="413"/>
                  <a:pt x="726" y="410"/>
                  <a:pt x="734" y="407"/>
                </a:cubicBezTo>
                <a:cubicBezTo>
                  <a:pt x="734" y="408"/>
                  <a:pt x="734" y="409"/>
                  <a:pt x="734" y="411"/>
                </a:cubicBezTo>
                <a:cubicBezTo>
                  <a:pt x="727" y="413"/>
                  <a:pt x="719" y="416"/>
                  <a:pt x="712" y="419"/>
                </a:cubicBezTo>
                <a:close/>
                <a:moveTo>
                  <a:pt x="734" y="411"/>
                </a:moveTo>
                <a:cubicBezTo>
                  <a:pt x="734" y="412"/>
                  <a:pt x="734" y="412"/>
                  <a:pt x="734" y="413"/>
                </a:cubicBezTo>
                <a:cubicBezTo>
                  <a:pt x="728" y="414"/>
                  <a:pt x="723" y="415"/>
                  <a:pt x="717" y="417"/>
                </a:cubicBezTo>
                <a:cubicBezTo>
                  <a:pt x="723" y="415"/>
                  <a:pt x="728" y="413"/>
                  <a:pt x="734" y="411"/>
                </a:cubicBezTo>
                <a:close/>
                <a:moveTo>
                  <a:pt x="709" y="415"/>
                </a:moveTo>
                <a:cubicBezTo>
                  <a:pt x="704" y="417"/>
                  <a:pt x="699" y="420"/>
                  <a:pt x="694" y="423"/>
                </a:cubicBezTo>
                <a:cubicBezTo>
                  <a:pt x="685" y="428"/>
                  <a:pt x="685" y="428"/>
                  <a:pt x="685" y="428"/>
                </a:cubicBezTo>
                <a:cubicBezTo>
                  <a:pt x="685" y="427"/>
                  <a:pt x="685" y="426"/>
                  <a:pt x="685" y="425"/>
                </a:cubicBezTo>
                <a:cubicBezTo>
                  <a:pt x="694" y="421"/>
                  <a:pt x="702" y="417"/>
                  <a:pt x="709" y="413"/>
                </a:cubicBezTo>
                <a:cubicBezTo>
                  <a:pt x="709" y="413"/>
                  <a:pt x="709" y="414"/>
                  <a:pt x="709" y="415"/>
                </a:cubicBezTo>
                <a:close/>
                <a:moveTo>
                  <a:pt x="685" y="425"/>
                </a:moveTo>
                <a:cubicBezTo>
                  <a:pt x="676" y="429"/>
                  <a:pt x="669" y="433"/>
                  <a:pt x="662" y="437"/>
                </a:cubicBezTo>
                <a:cubicBezTo>
                  <a:pt x="662" y="436"/>
                  <a:pt x="663" y="434"/>
                  <a:pt x="663" y="433"/>
                </a:cubicBezTo>
                <a:cubicBezTo>
                  <a:pt x="670" y="429"/>
                  <a:pt x="678" y="426"/>
                  <a:pt x="686" y="422"/>
                </a:cubicBezTo>
                <a:cubicBezTo>
                  <a:pt x="685" y="423"/>
                  <a:pt x="685" y="424"/>
                  <a:pt x="685" y="425"/>
                </a:cubicBezTo>
                <a:close/>
                <a:moveTo>
                  <a:pt x="684" y="428"/>
                </a:moveTo>
                <a:cubicBezTo>
                  <a:pt x="694" y="423"/>
                  <a:pt x="694" y="423"/>
                  <a:pt x="694" y="423"/>
                </a:cubicBezTo>
                <a:cubicBezTo>
                  <a:pt x="699" y="420"/>
                  <a:pt x="704" y="418"/>
                  <a:pt x="709" y="415"/>
                </a:cubicBezTo>
                <a:cubicBezTo>
                  <a:pt x="709" y="416"/>
                  <a:pt x="709" y="416"/>
                  <a:pt x="709" y="417"/>
                </a:cubicBezTo>
                <a:cubicBezTo>
                  <a:pt x="702" y="420"/>
                  <a:pt x="695" y="424"/>
                  <a:pt x="687" y="428"/>
                </a:cubicBezTo>
                <a:cubicBezTo>
                  <a:pt x="686" y="428"/>
                  <a:pt x="685" y="429"/>
                  <a:pt x="684" y="429"/>
                </a:cubicBezTo>
                <a:cubicBezTo>
                  <a:pt x="684" y="429"/>
                  <a:pt x="684" y="428"/>
                  <a:pt x="684" y="428"/>
                </a:cubicBezTo>
                <a:close/>
                <a:moveTo>
                  <a:pt x="709" y="420"/>
                </a:moveTo>
                <a:cubicBezTo>
                  <a:pt x="710" y="420"/>
                  <a:pt x="711" y="420"/>
                  <a:pt x="712" y="419"/>
                </a:cubicBezTo>
                <a:cubicBezTo>
                  <a:pt x="719" y="417"/>
                  <a:pt x="727" y="415"/>
                  <a:pt x="734" y="414"/>
                </a:cubicBezTo>
                <a:cubicBezTo>
                  <a:pt x="734" y="416"/>
                  <a:pt x="734" y="419"/>
                  <a:pt x="734" y="422"/>
                </a:cubicBezTo>
                <a:cubicBezTo>
                  <a:pt x="726" y="423"/>
                  <a:pt x="717" y="424"/>
                  <a:pt x="708" y="426"/>
                </a:cubicBezTo>
                <a:cubicBezTo>
                  <a:pt x="708" y="424"/>
                  <a:pt x="709" y="422"/>
                  <a:pt x="709" y="420"/>
                </a:cubicBezTo>
                <a:close/>
                <a:moveTo>
                  <a:pt x="734" y="406"/>
                </a:moveTo>
                <a:cubicBezTo>
                  <a:pt x="726" y="409"/>
                  <a:pt x="718" y="413"/>
                  <a:pt x="709" y="417"/>
                </a:cubicBezTo>
                <a:cubicBezTo>
                  <a:pt x="709" y="416"/>
                  <a:pt x="709" y="416"/>
                  <a:pt x="709" y="415"/>
                </a:cubicBezTo>
                <a:cubicBezTo>
                  <a:pt x="718" y="411"/>
                  <a:pt x="726" y="407"/>
                  <a:pt x="734" y="403"/>
                </a:cubicBezTo>
                <a:cubicBezTo>
                  <a:pt x="734" y="404"/>
                  <a:pt x="734" y="405"/>
                  <a:pt x="734" y="406"/>
                </a:cubicBezTo>
                <a:close/>
                <a:moveTo>
                  <a:pt x="710" y="414"/>
                </a:moveTo>
                <a:cubicBezTo>
                  <a:pt x="710" y="414"/>
                  <a:pt x="710" y="413"/>
                  <a:pt x="710" y="413"/>
                </a:cubicBezTo>
                <a:cubicBezTo>
                  <a:pt x="721" y="407"/>
                  <a:pt x="721" y="407"/>
                  <a:pt x="721" y="407"/>
                </a:cubicBezTo>
                <a:cubicBezTo>
                  <a:pt x="725" y="405"/>
                  <a:pt x="730" y="402"/>
                  <a:pt x="734" y="400"/>
                </a:cubicBezTo>
                <a:cubicBezTo>
                  <a:pt x="734" y="401"/>
                  <a:pt x="734" y="402"/>
                  <a:pt x="734" y="403"/>
                </a:cubicBezTo>
                <a:cubicBezTo>
                  <a:pt x="726" y="406"/>
                  <a:pt x="718" y="410"/>
                  <a:pt x="710" y="414"/>
                </a:cubicBezTo>
                <a:close/>
                <a:moveTo>
                  <a:pt x="734" y="411"/>
                </a:moveTo>
                <a:cubicBezTo>
                  <a:pt x="744" y="408"/>
                  <a:pt x="753" y="406"/>
                  <a:pt x="761" y="404"/>
                </a:cubicBezTo>
                <a:cubicBezTo>
                  <a:pt x="761" y="406"/>
                  <a:pt x="761" y="408"/>
                  <a:pt x="762" y="410"/>
                </a:cubicBezTo>
                <a:cubicBezTo>
                  <a:pt x="761" y="410"/>
                  <a:pt x="761" y="410"/>
                  <a:pt x="761" y="410"/>
                </a:cubicBezTo>
                <a:cubicBezTo>
                  <a:pt x="753" y="410"/>
                  <a:pt x="744" y="411"/>
                  <a:pt x="734" y="413"/>
                </a:cubicBezTo>
                <a:cubicBezTo>
                  <a:pt x="734" y="412"/>
                  <a:pt x="734" y="412"/>
                  <a:pt x="734" y="411"/>
                </a:cubicBezTo>
                <a:close/>
                <a:moveTo>
                  <a:pt x="761" y="411"/>
                </a:moveTo>
                <a:cubicBezTo>
                  <a:pt x="762" y="411"/>
                  <a:pt x="762" y="411"/>
                  <a:pt x="762" y="411"/>
                </a:cubicBezTo>
                <a:cubicBezTo>
                  <a:pt x="762" y="416"/>
                  <a:pt x="763" y="421"/>
                  <a:pt x="764" y="426"/>
                </a:cubicBezTo>
                <a:cubicBezTo>
                  <a:pt x="764" y="426"/>
                  <a:pt x="764" y="426"/>
                  <a:pt x="764" y="426"/>
                </a:cubicBezTo>
                <a:cubicBezTo>
                  <a:pt x="756" y="424"/>
                  <a:pt x="747" y="422"/>
                  <a:pt x="738" y="422"/>
                </a:cubicBezTo>
                <a:cubicBezTo>
                  <a:pt x="737" y="422"/>
                  <a:pt x="736" y="422"/>
                  <a:pt x="734" y="422"/>
                </a:cubicBezTo>
                <a:cubicBezTo>
                  <a:pt x="734" y="419"/>
                  <a:pt x="734" y="416"/>
                  <a:pt x="734" y="413"/>
                </a:cubicBezTo>
                <a:cubicBezTo>
                  <a:pt x="744" y="412"/>
                  <a:pt x="753" y="411"/>
                  <a:pt x="761" y="411"/>
                </a:cubicBezTo>
                <a:close/>
                <a:moveTo>
                  <a:pt x="762" y="411"/>
                </a:moveTo>
                <a:cubicBezTo>
                  <a:pt x="774" y="411"/>
                  <a:pt x="785" y="413"/>
                  <a:pt x="794" y="416"/>
                </a:cubicBezTo>
                <a:cubicBezTo>
                  <a:pt x="798" y="430"/>
                  <a:pt x="803" y="444"/>
                  <a:pt x="809" y="459"/>
                </a:cubicBezTo>
                <a:cubicBezTo>
                  <a:pt x="797" y="442"/>
                  <a:pt x="782" y="431"/>
                  <a:pt x="765" y="426"/>
                </a:cubicBezTo>
                <a:cubicBezTo>
                  <a:pt x="764" y="421"/>
                  <a:pt x="763" y="416"/>
                  <a:pt x="762" y="411"/>
                </a:cubicBezTo>
                <a:close/>
                <a:moveTo>
                  <a:pt x="795" y="416"/>
                </a:moveTo>
                <a:cubicBezTo>
                  <a:pt x="813" y="423"/>
                  <a:pt x="828" y="437"/>
                  <a:pt x="841" y="457"/>
                </a:cubicBezTo>
                <a:cubicBezTo>
                  <a:pt x="840" y="458"/>
                  <a:pt x="839" y="459"/>
                  <a:pt x="838" y="460"/>
                </a:cubicBezTo>
                <a:cubicBezTo>
                  <a:pt x="838" y="461"/>
                  <a:pt x="837" y="462"/>
                  <a:pt x="837" y="462"/>
                </a:cubicBezTo>
                <a:cubicBezTo>
                  <a:pt x="833" y="467"/>
                  <a:pt x="830" y="472"/>
                  <a:pt x="826" y="476"/>
                </a:cubicBezTo>
                <a:cubicBezTo>
                  <a:pt x="825" y="478"/>
                  <a:pt x="824" y="479"/>
                  <a:pt x="822" y="481"/>
                </a:cubicBezTo>
                <a:cubicBezTo>
                  <a:pt x="819" y="473"/>
                  <a:pt x="815" y="467"/>
                  <a:pt x="811" y="461"/>
                </a:cubicBezTo>
                <a:cubicBezTo>
                  <a:pt x="804" y="446"/>
                  <a:pt x="799" y="431"/>
                  <a:pt x="795" y="416"/>
                </a:cubicBezTo>
                <a:close/>
                <a:moveTo>
                  <a:pt x="818" y="490"/>
                </a:moveTo>
                <a:cubicBezTo>
                  <a:pt x="817" y="491"/>
                  <a:pt x="817" y="492"/>
                  <a:pt x="816" y="492"/>
                </a:cubicBezTo>
                <a:cubicBezTo>
                  <a:pt x="816" y="492"/>
                  <a:pt x="817" y="491"/>
                  <a:pt x="817" y="491"/>
                </a:cubicBezTo>
                <a:cubicBezTo>
                  <a:pt x="817" y="491"/>
                  <a:pt x="817" y="490"/>
                  <a:pt x="818" y="490"/>
                </a:cubicBezTo>
                <a:close/>
                <a:moveTo>
                  <a:pt x="816" y="491"/>
                </a:moveTo>
                <a:cubicBezTo>
                  <a:pt x="814" y="493"/>
                  <a:pt x="813" y="495"/>
                  <a:pt x="811" y="496"/>
                </a:cubicBezTo>
                <a:cubicBezTo>
                  <a:pt x="813" y="494"/>
                  <a:pt x="815" y="491"/>
                  <a:pt x="817" y="488"/>
                </a:cubicBezTo>
                <a:cubicBezTo>
                  <a:pt x="816" y="489"/>
                  <a:pt x="816" y="490"/>
                  <a:pt x="816" y="491"/>
                </a:cubicBezTo>
                <a:close/>
                <a:moveTo>
                  <a:pt x="816" y="492"/>
                </a:moveTo>
                <a:cubicBezTo>
                  <a:pt x="816" y="492"/>
                  <a:pt x="816" y="493"/>
                  <a:pt x="816" y="494"/>
                </a:cubicBezTo>
                <a:cubicBezTo>
                  <a:pt x="815" y="495"/>
                  <a:pt x="813" y="497"/>
                  <a:pt x="812" y="499"/>
                </a:cubicBezTo>
                <a:cubicBezTo>
                  <a:pt x="810" y="502"/>
                  <a:pt x="807" y="504"/>
                  <a:pt x="805" y="506"/>
                </a:cubicBezTo>
                <a:cubicBezTo>
                  <a:pt x="805" y="506"/>
                  <a:pt x="805" y="505"/>
                  <a:pt x="806" y="505"/>
                </a:cubicBezTo>
                <a:cubicBezTo>
                  <a:pt x="807" y="503"/>
                  <a:pt x="808" y="501"/>
                  <a:pt x="809" y="499"/>
                </a:cubicBezTo>
                <a:cubicBezTo>
                  <a:pt x="811" y="497"/>
                  <a:pt x="814" y="494"/>
                  <a:pt x="816" y="492"/>
                </a:cubicBezTo>
                <a:close/>
                <a:moveTo>
                  <a:pt x="805" y="504"/>
                </a:moveTo>
                <a:cubicBezTo>
                  <a:pt x="805" y="505"/>
                  <a:pt x="804" y="506"/>
                  <a:pt x="804" y="507"/>
                </a:cubicBezTo>
                <a:cubicBezTo>
                  <a:pt x="803" y="507"/>
                  <a:pt x="803" y="506"/>
                  <a:pt x="803" y="506"/>
                </a:cubicBezTo>
                <a:cubicBezTo>
                  <a:pt x="804" y="504"/>
                  <a:pt x="806" y="503"/>
                  <a:pt x="807" y="501"/>
                </a:cubicBezTo>
                <a:cubicBezTo>
                  <a:pt x="806" y="502"/>
                  <a:pt x="806" y="503"/>
                  <a:pt x="805" y="504"/>
                </a:cubicBezTo>
                <a:close/>
                <a:moveTo>
                  <a:pt x="803" y="508"/>
                </a:moveTo>
                <a:cubicBezTo>
                  <a:pt x="801" y="509"/>
                  <a:pt x="799" y="511"/>
                  <a:pt x="798" y="513"/>
                </a:cubicBezTo>
                <a:cubicBezTo>
                  <a:pt x="799" y="511"/>
                  <a:pt x="801" y="509"/>
                  <a:pt x="803" y="506"/>
                </a:cubicBezTo>
                <a:cubicBezTo>
                  <a:pt x="803" y="507"/>
                  <a:pt x="803" y="507"/>
                  <a:pt x="803" y="508"/>
                </a:cubicBezTo>
                <a:close/>
                <a:moveTo>
                  <a:pt x="802" y="509"/>
                </a:moveTo>
                <a:cubicBezTo>
                  <a:pt x="801" y="512"/>
                  <a:pt x="799" y="515"/>
                  <a:pt x="797" y="519"/>
                </a:cubicBezTo>
                <a:cubicBezTo>
                  <a:pt x="794" y="521"/>
                  <a:pt x="792" y="523"/>
                  <a:pt x="789" y="526"/>
                </a:cubicBezTo>
                <a:cubicBezTo>
                  <a:pt x="791" y="522"/>
                  <a:pt x="793" y="519"/>
                  <a:pt x="796" y="516"/>
                </a:cubicBezTo>
                <a:cubicBezTo>
                  <a:pt x="798" y="514"/>
                  <a:pt x="800" y="511"/>
                  <a:pt x="802" y="509"/>
                </a:cubicBezTo>
                <a:close/>
                <a:moveTo>
                  <a:pt x="796" y="520"/>
                </a:moveTo>
                <a:cubicBezTo>
                  <a:pt x="794" y="524"/>
                  <a:pt x="793" y="527"/>
                  <a:pt x="791" y="531"/>
                </a:cubicBezTo>
                <a:cubicBezTo>
                  <a:pt x="791" y="531"/>
                  <a:pt x="791" y="531"/>
                  <a:pt x="791" y="531"/>
                </a:cubicBezTo>
                <a:cubicBezTo>
                  <a:pt x="789" y="533"/>
                  <a:pt x="786" y="534"/>
                  <a:pt x="784" y="536"/>
                </a:cubicBezTo>
                <a:cubicBezTo>
                  <a:pt x="784" y="536"/>
                  <a:pt x="784" y="535"/>
                  <a:pt x="784" y="535"/>
                </a:cubicBezTo>
                <a:cubicBezTo>
                  <a:pt x="786" y="532"/>
                  <a:pt x="787" y="530"/>
                  <a:pt x="789" y="527"/>
                </a:cubicBezTo>
                <a:cubicBezTo>
                  <a:pt x="791" y="525"/>
                  <a:pt x="794" y="522"/>
                  <a:pt x="796" y="520"/>
                </a:cubicBezTo>
                <a:close/>
                <a:moveTo>
                  <a:pt x="790" y="532"/>
                </a:moveTo>
                <a:cubicBezTo>
                  <a:pt x="789" y="535"/>
                  <a:pt x="787" y="538"/>
                  <a:pt x="786" y="541"/>
                </a:cubicBezTo>
                <a:cubicBezTo>
                  <a:pt x="785" y="540"/>
                  <a:pt x="785" y="538"/>
                  <a:pt x="785" y="537"/>
                </a:cubicBezTo>
                <a:cubicBezTo>
                  <a:pt x="786" y="535"/>
                  <a:pt x="788" y="534"/>
                  <a:pt x="790" y="532"/>
                </a:cubicBezTo>
                <a:close/>
                <a:moveTo>
                  <a:pt x="788" y="549"/>
                </a:moveTo>
                <a:cubicBezTo>
                  <a:pt x="785" y="551"/>
                  <a:pt x="783" y="552"/>
                  <a:pt x="781" y="553"/>
                </a:cubicBezTo>
                <a:cubicBezTo>
                  <a:pt x="783" y="550"/>
                  <a:pt x="784" y="546"/>
                  <a:pt x="786" y="542"/>
                </a:cubicBezTo>
                <a:cubicBezTo>
                  <a:pt x="786" y="545"/>
                  <a:pt x="787" y="547"/>
                  <a:pt x="788" y="549"/>
                </a:cubicBezTo>
                <a:close/>
                <a:moveTo>
                  <a:pt x="780" y="554"/>
                </a:moveTo>
                <a:cubicBezTo>
                  <a:pt x="778" y="556"/>
                  <a:pt x="775" y="557"/>
                  <a:pt x="772" y="559"/>
                </a:cubicBezTo>
                <a:cubicBezTo>
                  <a:pt x="774" y="556"/>
                  <a:pt x="775" y="552"/>
                  <a:pt x="777" y="549"/>
                </a:cubicBezTo>
                <a:cubicBezTo>
                  <a:pt x="780" y="547"/>
                  <a:pt x="782" y="545"/>
                  <a:pt x="785" y="543"/>
                </a:cubicBezTo>
                <a:cubicBezTo>
                  <a:pt x="783" y="546"/>
                  <a:pt x="782" y="550"/>
                  <a:pt x="780" y="554"/>
                </a:cubicBezTo>
                <a:close/>
                <a:moveTo>
                  <a:pt x="771" y="560"/>
                </a:moveTo>
                <a:cubicBezTo>
                  <a:pt x="769" y="561"/>
                  <a:pt x="767" y="563"/>
                  <a:pt x="765" y="565"/>
                </a:cubicBezTo>
                <a:cubicBezTo>
                  <a:pt x="765" y="565"/>
                  <a:pt x="765" y="565"/>
                  <a:pt x="765" y="565"/>
                </a:cubicBezTo>
                <a:cubicBezTo>
                  <a:pt x="766" y="561"/>
                  <a:pt x="768" y="558"/>
                  <a:pt x="770" y="554"/>
                </a:cubicBezTo>
                <a:cubicBezTo>
                  <a:pt x="772" y="553"/>
                  <a:pt x="774" y="551"/>
                  <a:pt x="776" y="549"/>
                </a:cubicBezTo>
                <a:cubicBezTo>
                  <a:pt x="775" y="553"/>
                  <a:pt x="773" y="556"/>
                  <a:pt x="771" y="560"/>
                </a:cubicBezTo>
                <a:close/>
                <a:moveTo>
                  <a:pt x="771" y="561"/>
                </a:moveTo>
                <a:cubicBezTo>
                  <a:pt x="769" y="564"/>
                  <a:pt x="768" y="568"/>
                  <a:pt x="766" y="572"/>
                </a:cubicBezTo>
                <a:cubicBezTo>
                  <a:pt x="766" y="570"/>
                  <a:pt x="765" y="567"/>
                  <a:pt x="765" y="565"/>
                </a:cubicBezTo>
                <a:cubicBezTo>
                  <a:pt x="767" y="564"/>
                  <a:pt x="769" y="562"/>
                  <a:pt x="771" y="561"/>
                </a:cubicBezTo>
                <a:close/>
                <a:moveTo>
                  <a:pt x="767" y="575"/>
                </a:moveTo>
                <a:cubicBezTo>
                  <a:pt x="767" y="577"/>
                  <a:pt x="768" y="580"/>
                  <a:pt x="768" y="582"/>
                </a:cubicBezTo>
                <a:cubicBezTo>
                  <a:pt x="766" y="583"/>
                  <a:pt x="764" y="585"/>
                  <a:pt x="762" y="586"/>
                </a:cubicBezTo>
                <a:cubicBezTo>
                  <a:pt x="763" y="582"/>
                  <a:pt x="764" y="579"/>
                  <a:pt x="766" y="575"/>
                </a:cubicBezTo>
                <a:cubicBezTo>
                  <a:pt x="766" y="575"/>
                  <a:pt x="766" y="575"/>
                  <a:pt x="767" y="575"/>
                </a:cubicBezTo>
                <a:close/>
                <a:moveTo>
                  <a:pt x="761" y="586"/>
                </a:moveTo>
                <a:cubicBezTo>
                  <a:pt x="758" y="588"/>
                  <a:pt x="755" y="590"/>
                  <a:pt x="752" y="592"/>
                </a:cubicBezTo>
                <a:cubicBezTo>
                  <a:pt x="753" y="589"/>
                  <a:pt x="754" y="586"/>
                  <a:pt x="756" y="582"/>
                </a:cubicBezTo>
                <a:cubicBezTo>
                  <a:pt x="759" y="580"/>
                  <a:pt x="762" y="578"/>
                  <a:pt x="765" y="576"/>
                </a:cubicBezTo>
                <a:cubicBezTo>
                  <a:pt x="763" y="579"/>
                  <a:pt x="762" y="583"/>
                  <a:pt x="761" y="586"/>
                </a:cubicBezTo>
                <a:close/>
                <a:moveTo>
                  <a:pt x="761" y="587"/>
                </a:moveTo>
                <a:cubicBezTo>
                  <a:pt x="759" y="591"/>
                  <a:pt x="758" y="594"/>
                  <a:pt x="757" y="597"/>
                </a:cubicBezTo>
                <a:cubicBezTo>
                  <a:pt x="754" y="599"/>
                  <a:pt x="751" y="601"/>
                  <a:pt x="748" y="603"/>
                </a:cubicBezTo>
                <a:cubicBezTo>
                  <a:pt x="749" y="600"/>
                  <a:pt x="750" y="597"/>
                  <a:pt x="751" y="593"/>
                </a:cubicBezTo>
                <a:cubicBezTo>
                  <a:pt x="754" y="591"/>
                  <a:pt x="757" y="589"/>
                  <a:pt x="761" y="587"/>
                </a:cubicBezTo>
                <a:close/>
                <a:moveTo>
                  <a:pt x="757" y="598"/>
                </a:moveTo>
                <a:cubicBezTo>
                  <a:pt x="757" y="599"/>
                  <a:pt x="756" y="601"/>
                  <a:pt x="756" y="602"/>
                </a:cubicBezTo>
                <a:cubicBezTo>
                  <a:pt x="753" y="605"/>
                  <a:pt x="750" y="608"/>
                  <a:pt x="747" y="611"/>
                </a:cubicBezTo>
                <a:cubicBezTo>
                  <a:pt x="747" y="610"/>
                  <a:pt x="747" y="608"/>
                  <a:pt x="747" y="607"/>
                </a:cubicBezTo>
                <a:cubicBezTo>
                  <a:pt x="747" y="606"/>
                  <a:pt x="747" y="605"/>
                  <a:pt x="748" y="604"/>
                </a:cubicBezTo>
                <a:cubicBezTo>
                  <a:pt x="751" y="602"/>
                  <a:pt x="754" y="600"/>
                  <a:pt x="757" y="598"/>
                </a:cubicBezTo>
                <a:close/>
                <a:moveTo>
                  <a:pt x="747" y="611"/>
                </a:moveTo>
                <a:cubicBezTo>
                  <a:pt x="746" y="612"/>
                  <a:pt x="746" y="612"/>
                  <a:pt x="745" y="613"/>
                </a:cubicBezTo>
                <a:cubicBezTo>
                  <a:pt x="745" y="613"/>
                  <a:pt x="745" y="613"/>
                  <a:pt x="745" y="613"/>
                </a:cubicBezTo>
                <a:cubicBezTo>
                  <a:pt x="745" y="611"/>
                  <a:pt x="746" y="610"/>
                  <a:pt x="746" y="608"/>
                </a:cubicBezTo>
                <a:cubicBezTo>
                  <a:pt x="747" y="609"/>
                  <a:pt x="747" y="610"/>
                  <a:pt x="747" y="611"/>
                </a:cubicBezTo>
                <a:close/>
                <a:moveTo>
                  <a:pt x="746" y="613"/>
                </a:moveTo>
                <a:cubicBezTo>
                  <a:pt x="746" y="613"/>
                  <a:pt x="747" y="613"/>
                  <a:pt x="747" y="612"/>
                </a:cubicBezTo>
                <a:cubicBezTo>
                  <a:pt x="747" y="613"/>
                  <a:pt x="748" y="614"/>
                  <a:pt x="748" y="616"/>
                </a:cubicBezTo>
                <a:cubicBezTo>
                  <a:pt x="746" y="616"/>
                  <a:pt x="745" y="617"/>
                  <a:pt x="743" y="618"/>
                </a:cubicBezTo>
                <a:cubicBezTo>
                  <a:pt x="744" y="617"/>
                  <a:pt x="744" y="616"/>
                  <a:pt x="744" y="615"/>
                </a:cubicBezTo>
                <a:cubicBezTo>
                  <a:pt x="745" y="614"/>
                  <a:pt x="745" y="614"/>
                  <a:pt x="746" y="613"/>
                </a:cubicBezTo>
                <a:close/>
                <a:moveTo>
                  <a:pt x="743" y="618"/>
                </a:moveTo>
                <a:cubicBezTo>
                  <a:pt x="741" y="620"/>
                  <a:pt x="739" y="621"/>
                  <a:pt x="737" y="622"/>
                </a:cubicBezTo>
                <a:cubicBezTo>
                  <a:pt x="739" y="620"/>
                  <a:pt x="741" y="617"/>
                  <a:pt x="743" y="615"/>
                </a:cubicBezTo>
                <a:cubicBezTo>
                  <a:pt x="743" y="616"/>
                  <a:pt x="743" y="617"/>
                  <a:pt x="743" y="618"/>
                </a:cubicBezTo>
                <a:close/>
                <a:moveTo>
                  <a:pt x="742" y="619"/>
                </a:moveTo>
                <a:cubicBezTo>
                  <a:pt x="742" y="621"/>
                  <a:pt x="742" y="622"/>
                  <a:pt x="741" y="624"/>
                </a:cubicBezTo>
                <a:cubicBezTo>
                  <a:pt x="738" y="625"/>
                  <a:pt x="735" y="627"/>
                  <a:pt x="732" y="629"/>
                </a:cubicBezTo>
                <a:cubicBezTo>
                  <a:pt x="732" y="628"/>
                  <a:pt x="732" y="626"/>
                  <a:pt x="733" y="625"/>
                </a:cubicBezTo>
                <a:cubicBezTo>
                  <a:pt x="734" y="625"/>
                  <a:pt x="734" y="624"/>
                  <a:pt x="735" y="623"/>
                </a:cubicBezTo>
                <a:cubicBezTo>
                  <a:pt x="737" y="622"/>
                  <a:pt x="740" y="620"/>
                  <a:pt x="742" y="619"/>
                </a:cubicBezTo>
                <a:close/>
                <a:moveTo>
                  <a:pt x="732" y="625"/>
                </a:moveTo>
                <a:cubicBezTo>
                  <a:pt x="732" y="625"/>
                  <a:pt x="732" y="625"/>
                  <a:pt x="732" y="625"/>
                </a:cubicBezTo>
                <a:cubicBezTo>
                  <a:pt x="729" y="628"/>
                  <a:pt x="725" y="632"/>
                  <a:pt x="721" y="635"/>
                </a:cubicBezTo>
                <a:cubicBezTo>
                  <a:pt x="722" y="633"/>
                  <a:pt x="722" y="632"/>
                  <a:pt x="723" y="631"/>
                </a:cubicBezTo>
                <a:cubicBezTo>
                  <a:pt x="726" y="629"/>
                  <a:pt x="729" y="627"/>
                  <a:pt x="732" y="625"/>
                </a:cubicBezTo>
                <a:close/>
                <a:moveTo>
                  <a:pt x="731" y="630"/>
                </a:moveTo>
                <a:cubicBezTo>
                  <a:pt x="731" y="631"/>
                  <a:pt x="730" y="632"/>
                  <a:pt x="730" y="634"/>
                </a:cubicBezTo>
                <a:cubicBezTo>
                  <a:pt x="726" y="636"/>
                  <a:pt x="723" y="638"/>
                  <a:pt x="720" y="640"/>
                </a:cubicBezTo>
                <a:cubicBezTo>
                  <a:pt x="720" y="638"/>
                  <a:pt x="720" y="637"/>
                  <a:pt x="721" y="636"/>
                </a:cubicBezTo>
                <a:cubicBezTo>
                  <a:pt x="724" y="634"/>
                  <a:pt x="727" y="632"/>
                  <a:pt x="731" y="630"/>
                </a:cubicBezTo>
                <a:close/>
                <a:moveTo>
                  <a:pt x="730" y="634"/>
                </a:moveTo>
                <a:cubicBezTo>
                  <a:pt x="730" y="635"/>
                  <a:pt x="730" y="635"/>
                  <a:pt x="729" y="635"/>
                </a:cubicBezTo>
                <a:cubicBezTo>
                  <a:pt x="726" y="638"/>
                  <a:pt x="722" y="640"/>
                  <a:pt x="719" y="643"/>
                </a:cubicBezTo>
                <a:cubicBezTo>
                  <a:pt x="719" y="642"/>
                  <a:pt x="719" y="641"/>
                  <a:pt x="719" y="640"/>
                </a:cubicBezTo>
                <a:cubicBezTo>
                  <a:pt x="723" y="638"/>
                  <a:pt x="726" y="636"/>
                  <a:pt x="730" y="634"/>
                </a:cubicBezTo>
                <a:close/>
                <a:moveTo>
                  <a:pt x="729" y="638"/>
                </a:moveTo>
                <a:cubicBezTo>
                  <a:pt x="729" y="638"/>
                  <a:pt x="729" y="639"/>
                  <a:pt x="728" y="639"/>
                </a:cubicBezTo>
                <a:cubicBezTo>
                  <a:pt x="725" y="641"/>
                  <a:pt x="721" y="643"/>
                  <a:pt x="718" y="646"/>
                </a:cubicBezTo>
                <a:cubicBezTo>
                  <a:pt x="718" y="645"/>
                  <a:pt x="718" y="644"/>
                  <a:pt x="718" y="644"/>
                </a:cubicBezTo>
                <a:cubicBezTo>
                  <a:pt x="722" y="642"/>
                  <a:pt x="725" y="640"/>
                  <a:pt x="729" y="638"/>
                </a:cubicBezTo>
                <a:close/>
                <a:moveTo>
                  <a:pt x="728" y="640"/>
                </a:moveTo>
                <a:cubicBezTo>
                  <a:pt x="719" y="677"/>
                  <a:pt x="717" y="713"/>
                  <a:pt x="724" y="748"/>
                </a:cubicBezTo>
                <a:cubicBezTo>
                  <a:pt x="730" y="784"/>
                  <a:pt x="744" y="819"/>
                  <a:pt x="767" y="851"/>
                </a:cubicBezTo>
                <a:cubicBezTo>
                  <a:pt x="767" y="861"/>
                  <a:pt x="767" y="873"/>
                  <a:pt x="768" y="884"/>
                </a:cubicBezTo>
                <a:cubicBezTo>
                  <a:pt x="711" y="813"/>
                  <a:pt x="694" y="731"/>
                  <a:pt x="717" y="647"/>
                </a:cubicBezTo>
                <a:cubicBezTo>
                  <a:pt x="721" y="645"/>
                  <a:pt x="725" y="642"/>
                  <a:pt x="728" y="640"/>
                </a:cubicBezTo>
                <a:close/>
                <a:moveTo>
                  <a:pt x="717" y="647"/>
                </a:moveTo>
                <a:cubicBezTo>
                  <a:pt x="717" y="647"/>
                  <a:pt x="717" y="647"/>
                  <a:pt x="717" y="647"/>
                </a:cubicBezTo>
                <a:cubicBezTo>
                  <a:pt x="713" y="649"/>
                  <a:pt x="710" y="651"/>
                  <a:pt x="706" y="654"/>
                </a:cubicBezTo>
                <a:cubicBezTo>
                  <a:pt x="706" y="654"/>
                  <a:pt x="706" y="653"/>
                  <a:pt x="706" y="653"/>
                </a:cubicBezTo>
                <a:lnTo>
                  <a:pt x="717" y="647"/>
                </a:lnTo>
                <a:close/>
                <a:moveTo>
                  <a:pt x="717" y="647"/>
                </a:moveTo>
                <a:cubicBezTo>
                  <a:pt x="693" y="732"/>
                  <a:pt x="711" y="814"/>
                  <a:pt x="768" y="885"/>
                </a:cubicBezTo>
                <a:cubicBezTo>
                  <a:pt x="768" y="894"/>
                  <a:pt x="768" y="904"/>
                  <a:pt x="768" y="915"/>
                </a:cubicBezTo>
                <a:cubicBezTo>
                  <a:pt x="699" y="837"/>
                  <a:pt x="677" y="747"/>
                  <a:pt x="705" y="655"/>
                </a:cubicBezTo>
                <a:cubicBezTo>
                  <a:pt x="709" y="652"/>
                  <a:pt x="713" y="650"/>
                  <a:pt x="717" y="647"/>
                </a:cubicBezTo>
                <a:close/>
                <a:moveTo>
                  <a:pt x="705" y="654"/>
                </a:moveTo>
                <a:cubicBezTo>
                  <a:pt x="701" y="657"/>
                  <a:pt x="698" y="659"/>
                  <a:pt x="694" y="661"/>
                </a:cubicBezTo>
                <a:cubicBezTo>
                  <a:pt x="694" y="661"/>
                  <a:pt x="694" y="661"/>
                  <a:pt x="694" y="660"/>
                </a:cubicBezTo>
                <a:cubicBezTo>
                  <a:pt x="696" y="659"/>
                  <a:pt x="698" y="658"/>
                  <a:pt x="699" y="657"/>
                </a:cubicBezTo>
                <a:cubicBezTo>
                  <a:pt x="701" y="656"/>
                  <a:pt x="703" y="655"/>
                  <a:pt x="705" y="654"/>
                </a:cubicBezTo>
                <a:cubicBezTo>
                  <a:pt x="705" y="654"/>
                  <a:pt x="705" y="654"/>
                  <a:pt x="705" y="654"/>
                </a:cubicBezTo>
                <a:close/>
                <a:moveTo>
                  <a:pt x="705" y="655"/>
                </a:moveTo>
                <a:cubicBezTo>
                  <a:pt x="691" y="700"/>
                  <a:pt x="690" y="745"/>
                  <a:pt x="700" y="789"/>
                </a:cubicBezTo>
                <a:cubicBezTo>
                  <a:pt x="710" y="834"/>
                  <a:pt x="733" y="877"/>
                  <a:pt x="768" y="916"/>
                </a:cubicBezTo>
                <a:cubicBezTo>
                  <a:pt x="769" y="925"/>
                  <a:pt x="769" y="935"/>
                  <a:pt x="769" y="945"/>
                </a:cubicBezTo>
                <a:cubicBezTo>
                  <a:pt x="687" y="860"/>
                  <a:pt x="661" y="762"/>
                  <a:pt x="694" y="662"/>
                </a:cubicBezTo>
                <a:cubicBezTo>
                  <a:pt x="698" y="660"/>
                  <a:pt x="701" y="657"/>
                  <a:pt x="705" y="655"/>
                </a:cubicBezTo>
                <a:close/>
                <a:moveTo>
                  <a:pt x="789" y="850"/>
                </a:moveTo>
                <a:cubicBezTo>
                  <a:pt x="796" y="859"/>
                  <a:pt x="803" y="867"/>
                  <a:pt x="811" y="875"/>
                </a:cubicBezTo>
                <a:cubicBezTo>
                  <a:pt x="811" y="883"/>
                  <a:pt x="811" y="893"/>
                  <a:pt x="810" y="902"/>
                </a:cubicBezTo>
                <a:cubicBezTo>
                  <a:pt x="803" y="895"/>
                  <a:pt x="796" y="887"/>
                  <a:pt x="790" y="880"/>
                </a:cubicBezTo>
                <a:cubicBezTo>
                  <a:pt x="790" y="870"/>
                  <a:pt x="789" y="860"/>
                  <a:pt x="789" y="850"/>
                </a:cubicBezTo>
                <a:close/>
                <a:moveTo>
                  <a:pt x="789" y="850"/>
                </a:moveTo>
                <a:cubicBezTo>
                  <a:pt x="789" y="839"/>
                  <a:pt x="789" y="828"/>
                  <a:pt x="789" y="818"/>
                </a:cubicBezTo>
                <a:cubicBezTo>
                  <a:pt x="795" y="828"/>
                  <a:pt x="803" y="837"/>
                  <a:pt x="811" y="846"/>
                </a:cubicBezTo>
                <a:cubicBezTo>
                  <a:pt x="811" y="855"/>
                  <a:pt x="811" y="865"/>
                  <a:pt x="811" y="874"/>
                </a:cubicBezTo>
                <a:cubicBezTo>
                  <a:pt x="803" y="866"/>
                  <a:pt x="796" y="858"/>
                  <a:pt x="789" y="850"/>
                </a:cubicBezTo>
                <a:close/>
                <a:moveTo>
                  <a:pt x="811" y="785"/>
                </a:moveTo>
                <a:cubicBezTo>
                  <a:pt x="811" y="785"/>
                  <a:pt x="811" y="785"/>
                  <a:pt x="811" y="785"/>
                </a:cubicBezTo>
                <a:cubicBezTo>
                  <a:pt x="817" y="795"/>
                  <a:pt x="825" y="804"/>
                  <a:pt x="833" y="813"/>
                </a:cubicBezTo>
                <a:cubicBezTo>
                  <a:pt x="833" y="822"/>
                  <a:pt x="833" y="831"/>
                  <a:pt x="833" y="841"/>
                </a:cubicBezTo>
                <a:cubicBezTo>
                  <a:pt x="825" y="833"/>
                  <a:pt x="818" y="825"/>
                  <a:pt x="811" y="816"/>
                </a:cubicBezTo>
                <a:cubicBezTo>
                  <a:pt x="811" y="806"/>
                  <a:pt x="811" y="795"/>
                  <a:pt x="811" y="785"/>
                </a:cubicBezTo>
                <a:close/>
                <a:moveTo>
                  <a:pt x="811" y="903"/>
                </a:moveTo>
                <a:cubicBezTo>
                  <a:pt x="817" y="909"/>
                  <a:pt x="824" y="915"/>
                  <a:pt x="831" y="921"/>
                </a:cubicBezTo>
                <a:cubicBezTo>
                  <a:pt x="831" y="929"/>
                  <a:pt x="831" y="938"/>
                  <a:pt x="830" y="946"/>
                </a:cubicBezTo>
                <a:cubicBezTo>
                  <a:pt x="824" y="941"/>
                  <a:pt x="817" y="935"/>
                  <a:pt x="811" y="930"/>
                </a:cubicBezTo>
                <a:cubicBezTo>
                  <a:pt x="811" y="921"/>
                  <a:pt x="811" y="912"/>
                  <a:pt x="811" y="903"/>
                </a:cubicBezTo>
                <a:close/>
                <a:moveTo>
                  <a:pt x="832" y="921"/>
                </a:moveTo>
                <a:cubicBezTo>
                  <a:pt x="838" y="926"/>
                  <a:pt x="844" y="932"/>
                  <a:pt x="851" y="936"/>
                </a:cubicBezTo>
                <a:cubicBezTo>
                  <a:pt x="850" y="944"/>
                  <a:pt x="850" y="953"/>
                  <a:pt x="850" y="961"/>
                </a:cubicBezTo>
                <a:cubicBezTo>
                  <a:pt x="843" y="956"/>
                  <a:pt x="837" y="951"/>
                  <a:pt x="831" y="947"/>
                </a:cubicBezTo>
                <a:cubicBezTo>
                  <a:pt x="831" y="938"/>
                  <a:pt x="831" y="930"/>
                  <a:pt x="832" y="921"/>
                </a:cubicBezTo>
                <a:close/>
                <a:moveTo>
                  <a:pt x="851" y="937"/>
                </a:moveTo>
                <a:cubicBezTo>
                  <a:pt x="857" y="941"/>
                  <a:pt x="864" y="946"/>
                  <a:pt x="870" y="950"/>
                </a:cubicBezTo>
                <a:cubicBezTo>
                  <a:pt x="870" y="958"/>
                  <a:pt x="869" y="966"/>
                  <a:pt x="869" y="974"/>
                </a:cubicBezTo>
                <a:cubicBezTo>
                  <a:pt x="862" y="970"/>
                  <a:pt x="856" y="965"/>
                  <a:pt x="850" y="961"/>
                </a:cubicBezTo>
                <a:cubicBezTo>
                  <a:pt x="850" y="953"/>
                  <a:pt x="851" y="945"/>
                  <a:pt x="851" y="937"/>
                </a:cubicBezTo>
                <a:close/>
                <a:moveTo>
                  <a:pt x="871" y="951"/>
                </a:moveTo>
                <a:cubicBezTo>
                  <a:pt x="877" y="955"/>
                  <a:pt x="884" y="959"/>
                  <a:pt x="891" y="964"/>
                </a:cubicBezTo>
                <a:cubicBezTo>
                  <a:pt x="891" y="971"/>
                  <a:pt x="890" y="979"/>
                  <a:pt x="889" y="987"/>
                </a:cubicBezTo>
                <a:cubicBezTo>
                  <a:pt x="883" y="983"/>
                  <a:pt x="876" y="978"/>
                  <a:pt x="869" y="974"/>
                </a:cubicBezTo>
                <a:cubicBezTo>
                  <a:pt x="870" y="966"/>
                  <a:pt x="870" y="958"/>
                  <a:pt x="871" y="951"/>
                </a:cubicBezTo>
                <a:close/>
                <a:moveTo>
                  <a:pt x="871" y="950"/>
                </a:moveTo>
                <a:cubicBezTo>
                  <a:pt x="871" y="942"/>
                  <a:pt x="872" y="934"/>
                  <a:pt x="872" y="926"/>
                </a:cubicBezTo>
                <a:cubicBezTo>
                  <a:pt x="879" y="931"/>
                  <a:pt x="886" y="936"/>
                  <a:pt x="893" y="940"/>
                </a:cubicBezTo>
                <a:cubicBezTo>
                  <a:pt x="893" y="948"/>
                  <a:pt x="892" y="955"/>
                  <a:pt x="891" y="963"/>
                </a:cubicBezTo>
                <a:cubicBezTo>
                  <a:pt x="884" y="959"/>
                  <a:pt x="877" y="954"/>
                  <a:pt x="871" y="950"/>
                </a:cubicBezTo>
                <a:close/>
                <a:moveTo>
                  <a:pt x="894" y="940"/>
                </a:moveTo>
                <a:cubicBezTo>
                  <a:pt x="899" y="944"/>
                  <a:pt x="905" y="947"/>
                  <a:pt x="912" y="951"/>
                </a:cubicBezTo>
                <a:cubicBezTo>
                  <a:pt x="911" y="958"/>
                  <a:pt x="910" y="966"/>
                  <a:pt x="909" y="974"/>
                </a:cubicBezTo>
                <a:cubicBezTo>
                  <a:pt x="903" y="970"/>
                  <a:pt x="897" y="967"/>
                  <a:pt x="892" y="963"/>
                </a:cubicBezTo>
                <a:cubicBezTo>
                  <a:pt x="892" y="956"/>
                  <a:pt x="893" y="948"/>
                  <a:pt x="894" y="940"/>
                </a:cubicBezTo>
                <a:close/>
                <a:moveTo>
                  <a:pt x="912" y="951"/>
                </a:moveTo>
                <a:cubicBezTo>
                  <a:pt x="918" y="954"/>
                  <a:pt x="923" y="957"/>
                  <a:pt x="929" y="960"/>
                </a:cubicBezTo>
                <a:cubicBezTo>
                  <a:pt x="928" y="968"/>
                  <a:pt x="927" y="975"/>
                  <a:pt x="926" y="983"/>
                </a:cubicBezTo>
                <a:cubicBezTo>
                  <a:pt x="921" y="980"/>
                  <a:pt x="915" y="977"/>
                  <a:pt x="910" y="974"/>
                </a:cubicBezTo>
                <a:cubicBezTo>
                  <a:pt x="910" y="966"/>
                  <a:pt x="911" y="959"/>
                  <a:pt x="912" y="951"/>
                </a:cubicBezTo>
                <a:close/>
                <a:moveTo>
                  <a:pt x="930" y="961"/>
                </a:moveTo>
                <a:cubicBezTo>
                  <a:pt x="935" y="963"/>
                  <a:pt x="941" y="966"/>
                  <a:pt x="947" y="969"/>
                </a:cubicBezTo>
                <a:cubicBezTo>
                  <a:pt x="946" y="972"/>
                  <a:pt x="946" y="976"/>
                  <a:pt x="945" y="979"/>
                </a:cubicBezTo>
                <a:cubicBezTo>
                  <a:pt x="945" y="983"/>
                  <a:pt x="944" y="987"/>
                  <a:pt x="943" y="991"/>
                </a:cubicBezTo>
                <a:cubicBezTo>
                  <a:pt x="938" y="989"/>
                  <a:pt x="932" y="986"/>
                  <a:pt x="927" y="983"/>
                </a:cubicBezTo>
                <a:cubicBezTo>
                  <a:pt x="928" y="976"/>
                  <a:pt x="929" y="968"/>
                  <a:pt x="930" y="961"/>
                </a:cubicBezTo>
                <a:close/>
                <a:moveTo>
                  <a:pt x="946" y="979"/>
                </a:moveTo>
                <a:cubicBezTo>
                  <a:pt x="946" y="976"/>
                  <a:pt x="947" y="973"/>
                  <a:pt x="947" y="969"/>
                </a:cubicBezTo>
                <a:cubicBezTo>
                  <a:pt x="952" y="972"/>
                  <a:pt x="957" y="974"/>
                  <a:pt x="963" y="976"/>
                </a:cubicBezTo>
                <a:cubicBezTo>
                  <a:pt x="961" y="984"/>
                  <a:pt x="960" y="991"/>
                  <a:pt x="959" y="999"/>
                </a:cubicBezTo>
                <a:cubicBezTo>
                  <a:pt x="954" y="997"/>
                  <a:pt x="949" y="994"/>
                  <a:pt x="944" y="992"/>
                </a:cubicBezTo>
                <a:cubicBezTo>
                  <a:pt x="944" y="987"/>
                  <a:pt x="945" y="983"/>
                  <a:pt x="946" y="979"/>
                </a:cubicBezTo>
                <a:close/>
                <a:moveTo>
                  <a:pt x="947" y="969"/>
                </a:moveTo>
                <a:cubicBezTo>
                  <a:pt x="948" y="961"/>
                  <a:pt x="949" y="954"/>
                  <a:pt x="950" y="947"/>
                </a:cubicBezTo>
                <a:cubicBezTo>
                  <a:pt x="955" y="949"/>
                  <a:pt x="961" y="952"/>
                  <a:pt x="966" y="954"/>
                </a:cubicBezTo>
                <a:cubicBezTo>
                  <a:pt x="966" y="958"/>
                  <a:pt x="965" y="961"/>
                  <a:pt x="964" y="965"/>
                </a:cubicBezTo>
                <a:cubicBezTo>
                  <a:pt x="964" y="969"/>
                  <a:pt x="963" y="972"/>
                  <a:pt x="963" y="976"/>
                </a:cubicBezTo>
                <a:cubicBezTo>
                  <a:pt x="957" y="974"/>
                  <a:pt x="952" y="971"/>
                  <a:pt x="947" y="969"/>
                </a:cubicBezTo>
                <a:close/>
                <a:moveTo>
                  <a:pt x="965" y="965"/>
                </a:moveTo>
                <a:cubicBezTo>
                  <a:pt x="965" y="962"/>
                  <a:pt x="966" y="958"/>
                  <a:pt x="967" y="954"/>
                </a:cubicBezTo>
                <a:cubicBezTo>
                  <a:pt x="972" y="957"/>
                  <a:pt x="977" y="959"/>
                  <a:pt x="983" y="961"/>
                </a:cubicBezTo>
                <a:cubicBezTo>
                  <a:pt x="981" y="968"/>
                  <a:pt x="980" y="975"/>
                  <a:pt x="979" y="983"/>
                </a:cubicBezTo>
                <a:cubicBezTo>
                  <a:pt x="973" y="981"/>
                  <a:pt x="968" y="978"/>
                  <a:pt x="963" y="976"/>
                </a:cubicBezTo>
                <a:cubicBezTo>
                  <a:pt x="964" y="973"/>
                  <a:pt x="964" y="969"/>
                  <a:pt x="965" y="965"/>
                </a:cubicBezTo>
                <a:close/>
                <a:moveTo>
                  <a:pt x="983" y="961"/>
                </a:moveTo>
                <a:cubicBezTo>
                  <a:pt x="987" y="963"/>
                  <a:pt x="992" y="965"/>
                  <a:pt x="996" y="966"/>
                </a:cubicBezTo>
                <a:cubicBezTo>
                  <a:pt x="995" y="973"/>
                  <a:pt x="993" y="980"/>
                  <a:pt x="992" y="988"/>
                </a:cubicBezTo>
                <a:cubicBezTo>
                  <a:pt x="987" y="987"/>
                  <a:pt x="983" y="985"/>
                  <a:pt x="979" y="983"/>
                </a:cubicBezTo>
                <a:cubicBezTo>
                  <a:pt x="980" y="976"/>
                  <a:pt x="982" y="968"/>
                  <a:pt x="983" y="961"/>
                </a:cubicBezTo>
                <a:close/>
                <a:moveTo>
                  <a:pt x="996" y="967"/>
                </a:moveTo>
                <a:cubicBezTo>
                  <a:pt x="996" y="967"/>
                  <a:pt x="996" y="967"/>
                  <a:pt x="996" y="967"/>
                </a:cubicBezTo>
                <a:cubicBezTo>
                  <a:pt x="1001" y="968"/>
                  <a:pt x="1006" y="970"/>
                  <a:pt x="1010" y="972"/>
                </a:cubicBezTo>
                <a:cubicBezTo>
                  <a:pt x="1009" y="978"/>
                  <a:pt x="1008" y="986"/>
                  <a:pt x="1006" y="994"/>
                </a:cubicBezTo>
                <a:cubicBezTo>
                  <a:pt x="1001" y="992"/>
                  <a:pt x="997" y="990"/>
                  <a:pt x="992" y="988"/>
                </a:cubicBezTo>
                <a:cubicBezTo>
                  <a:pt x="994" y="981"/>
                  <a:pt x="995" y="973"/>
                  <a:pt x="996" y="967"/>
                </a:cubicBezTo>
                <a:close/>
                <a:moveTo>
                  <a:pt x="1011" y="972"/>
                </a:moveTo>
                <a:cubicBezTo>
                  <a:pt x="1015" y="974"/>
                  <a:pt x="1020" y="975"/>
                  <a:pt x="1024" y="977"/>
                </a:cubicBezTo>
                <a:cubicBezTo>
                  <a:pt x="1019" y="999"/>
                  <a:pt x="1019" y="999"/>
                  <a:pt x="1019" y="999"/>
                </a:cubicBezTo>
                <a:cubicBezTo>
                  <a:pt x="1015" y="997"/>
                  <a:pt x="1011" y="995"/>
                  <a:pt x="1006" y="994"/>
                </a:cubicBezTo>
                <a:cubicBezTo>
                  <a:pt x="1008" y="986"/>
                  <a:pt x="1010" y="979"/>
                  <a:pt x="1011" y="972"/>
                </a:cubicBezTo>
                <a:close/>
                <a:moveTo>
                  <a:pt x="1025" y="977"/>
                </a:moveTo>
                <a:cubicBezTo>
                  <a:pt x="1029" y="979"/>
                  <a:pt x="1033" y="980"/>
                  <a:pt x="1038" y="981"/>
                </a:cubicBezTo>
                <a:cubicBezTo>
                  <a:pt x="1037" y="984"/>
                  <a:pt x="1037" y="984"/>
                  <a:pt x="1037" y="984"/>
                </a:cubicBezTo>
                <a:cubicBezTo>
                  <a:pt x="1035" y="990"/>
                  <a:pt x="1034" y="997"/>
                  <a:pt x="1032" y="1003"/>
                </a:cubicBezTo>
                <a:cubicBezTo>
                  <a:pt x="1028" y="1002"/>
                  <a:pt x="1024" y="1000"/>
                  <a:pt x="1020" y="999"/>
                </a:cubicBezTo>
                <a:lnTo>
                  <a:pt x="1025" y="977"/>
                </a:lnTo>
                <a:close/>
                <a:moveTo>
                  <a:pt x="1037" y="984"/>
                </a:moveTo>
                <a:cubicBezTo>
                  <a:pt x="1038" y="982"/>
                  <a:pt x="1038" y="982"/>
                  <a:pt x="1038" y="982"/>
                </a:cubicBezTo>
                <a:cubicBezTo>
                  <a:pt x="1042" y="983"/>
                  <a:pt x="1046" y="984"/>
                  <a:pt x="1050" y="985"/>
                </a:cubicBezTo>
                <a:cubicBezTo>
                  <a:pt x="1048" y="992"/>
                  <a:pt x="1046" y="1000"/>
                  <a:pt x="1044" y="1007"/>
                </a:cubicBezTo>
                <a:cubicBezTo>
                  <a:pt x="1040" y="1006"/>
                  <a:pt x="1036" y="1004"/>
                  <a:pt x="1033" y="1003"/>
                </a:cubicBezTo>
                <a:cubicBezTo>
                  <a:pt x="1034" y="997"/>
                  <a:pt x="1036" y="990"/>
                  <a:pt x="1037" y="984"/>
                </a:cubicBezTo>
                <a:close/>
                <a:moveTo>
                  <a:pt x="1038" y="981"/>
                </a:moveTo>
                <a:cubicBezTo>
                  <a:pt x="1040" y="974"/>
                  <a:pt x="1042" y="966"/>
                  <a:pt x="1044" y="959"/>
                </a:cubicBezTo>
                <a:cubicBezTo>
                  <a:pt x="1048" y="960"/>
                  <a:pt x="1052" y="961"/>
                  <a:pt x="1056" y="962"/>
                </a:cubicBezTo>
                <a:cubicBezTo>
                  <a:pt x="1053" y="971"/>
                  <a:pt x="1053" y="971"/>
                  <a:pt x="1053" y="971"/>
                </a:cubicBezTo>
                <a:cubicBezTo>
                  <a:pt x="1052" y="976"/>
                  <a:pt x="1051" y="980"/>
                  <a:pt x="1050" y="985"/>
                </a:cubicBezTo>
                <a:cubicBezTo>
                  <a:pt x="1046" y="984"/>
                  <a:pt x="1042" y="982"/>
                  <a:pt x="1038" y="981"/>
                </a:cubicBezTo>
                <a:close/>
                <a:moveTo>
                  <a:pt x="1054" y="971"/>
                </a:moveTo>
                <a:cubicBezTo>
                  <a:pt x="1056" y="962"/>
                  <a:pt x="1056" y="962"/>
                  <a:pt x="1056" y="962"/>
                </a:cubicBezTo>
                <a:cubicBezTo>
                  <a:pt x="1061" y="964"/>
                  <a:pt x="1065" y="965"/>
                  <a:pt x="1069" y="966"/>
                </a:cubicBezTo>
                <a:cubicBezTo>
                  <a:pt x="1067" y="974"/>
                  <a:pt x="1065" y="982"/>
                  <a:pt x="1063" y="989"/>
                </a:cubicBezTo>
                <a:cubicBezTo>
                  <a:pt x="1058" y="987"/>
                  <a:pt x="1054" y="986"/>
                  <a:pt x="1050" y="985"/>
                </a:cubicBezTo>
                <a:cubicBezTo>
                  <a:pt x="1051" y="980"/>
                  <a:pt x="1053" y="976"/>
                  <a:pt x="1054" y="971"/>
                </a:cubicBezTo>
                <a:close/>
                <a:moveTo>
                  <a:pt x="1070" y="966"/>
                </a:moveTo>
                <a:cubicBezTo>
                  <a:pt x="1074" y="967"/>
                  <a:pt x="1078" y="968"/>
                  <a:pt x="1082" y="970"/>
                </a:cubicBezTo>
                <a:cubicBezTo>
                  <a:pt x="1079" y="978"/>
                  <a:pt x="1077" y="985"/>
                  <a:pt x="1074" y="992"/>
                </a:cubicBezTo>
                <a:cubicBezTo>
                  <a:pt x="1074" y="992"/>
                  <a:pt x="1074" y="992"/>
                  <a:pt x="1074" y="992"/>
                </a:cubicBezTo>
                <a:cubicBezTo>
                  <a:pt x="1070" y="991"/>
                  <a:pt x="1067" y="990"/>
                  <a:pt x="1063" y="989"/>
                </a:cubicBezTo>
                <a:cubicBezTo>
                  <a:pt x="1065" y="982"/>
                  <a:pt x="1067" y="975"/>
                  <a:pt x="1070" y="966"/>
                </a:cubicBezTo>
                <a:close/>
                <a:moveTo>
                  <a:pt x="1082" y="970"/>
                </a:moveTo>
                <a:cubicBezTo>
                  <a:pt x="1086" y="971"/>
                  <a:pt x="1089" y="971"/>
                  <a:pt x="1093" y="972"/>
                </a:cubicBezTo>
                <a:cubicBezTo>
                  <a:pt x="1090" y="980"/>
                  <a:pt x="1087" y="988"/>
                  <a:pt x="1085" y="995"/>
                </a:cubicBezTo>
                <a:cubicBezTo>
                  <a:pt x="1081" y="994"/>
                  <a:pt x="1078" y="993"/>
                  <a:pt x="1075" y="992"/>
                </a:cubicBezTo>
                <a:cubicBezTo>
                  <a:pt x="1077" y="985"/>
                  <a:pt x="1080" y="978"/>
                  <a:pt x="1082" y="970"/>
                </a:cubicBezTo>
                <a:close/>
                <a:moveTo>
                  <a:pt x="1082" y="969"/>
                </a:moveTo>
                <a:cubicBezTo>
                  <a:pt x="1085" y="962"/>
                  <a:pt x="1087" y="955"/>
                  <a:pt x="1090" y="947"/>
                </a:cubicBezTo>
                <a:cubicBezTo>
                  <a:pt x="1093" y="948"/>
                  <a:pt x="1097" y="948"/>
                  <a:pt x="1101" y="949"/>
                </a:cubicBezTo>
                <a:cubicBezTo>
                  <a:pt x="1101" y="949"/>
                  <a:pt x="1101" y="949"/>
                  <a:pt x="1101" y="949"/>
                </a:cubicBezTo>
                <a:cubicBezTo>
                  <a:pt x="1098" y="958"/>
                  <a:pt x="1095" y="965"/>
                  <a:pt x="1093" y="972"/>
                </a:cubicBezTo>
                <a:cubicBezTo>
                  <a:pt x="1089" y="971"/>
                  <a:pt x="1086" y="970"/>
                  <a:pt x="1082" y="969"/>
                </a:cubicBezTo>
                <a:close/>
                <a:moveTo>
                  <a:pt x="1102" y="950"/>
                </a:moveTo>
                <a:cubicBezTo>
                  <a:pt x="1105" y="951"/>
                  <a:pt x="1109" y="952"/>
                  <a:pt x="1112" y="953"/>
                </a:cubicBezTo>
                <a:cubicBezTo>
                  <a:pt x="1109" y="960"/>
                  <a:pt x="1106" y="968"/>
                  <a:pt x="1103" y="975"/>
                </a:cubicBezTo>
                <a:cubicBezTo>
                  <a:pt x="1101" y="974"/>
                  <a:pt x="1099" y="973"/>
                  <a:pt x="1096" y="973"/>
                </a:cubicBezTo>
                <a:cubicBezTo>
                  <a:pt x="1095" y="972"/>
                  <a:pt x="1094" y="972"/>
                  <a:pt x="1093" y="972"/>
                </a:cubicBezTo>
                <a:cubicBezTo>
                  <a:pt x="1096" y="965"/>
                  <a:pt x="1099" y="958"/>
                  <a:pt x="1102" y="950"/>
                </a:cubicBezTo>
                <a:close/>
                <a:moveTo>
                  <a:pt x="1112" y="953"/>
                </a:moveTo>
                <a:cubicBezTo>
                  <a:pt x="1115" y="954"/>
                  <a:pt x="1118" y="955"/>
                  <a:pt x="1121" y="957"/>
                </a:cubicBezTo>
                <a:cubicBezTo>
                  <a:pt x="1118" y="964"/>
                  <a:pt x="1115" y="971"/>
                  <a:pt x="1112" y="978"/>
                </a:cubicBezTo>
                <a:cubicBezTo>
                  <a:pt x="1109" y="977"/>
                  <a:pt x="1106" y="976"/>
                  <a:pt x="1104" y="975"/>
                </a:cubicBezTo>
                <a:cubicBezTo>
                  <a:pt x="1106" y="968"/>
                  <a:pt x="1109" y="961"/>
                  <a:pt x="1112" y="953"/>
                </a:cubicBezTo>
                <a:close/>
                <a:moveTo>
                  <a:pt x="1122" y="957"/>
                </a:moveTo>
                <a:cubicBezTo>
                  <a:pt x="1124" y="958"/>
                  <a:pt x="1126" y="959"/>
                  <a:pt x="1128" y="960"/>
                </a:cubicBezTo>
                <a:cubicBezTo>
                  <a:pt x="1128" y="960"/>
                  <a:pt x="1128" y="960"/>
                  <a:pt x="1129" y="961"/>
                </a:cubicBezTo>
                <a:cubicBezTo>
                  <a:pt x="1127" y="965"/>
                  <a:pt x="1124" y="970"/>
                  <a:pt x="1122" y="974"/>
                </a:cubicBezTo>
                <a:cubicBezTo>
                  <a:pt x="1121" y="977"/>
                  <a:pt x="1120" y="979"/>
                  <a:pt x="1119" y="981"/>
                </a:cubicBezTo>
                <a:cubicBezTo>
                  <a:pt x="1117" y="980"/>
                  <a:pt x="1114" y="979"/>
                  <a:pt x="1112" y="978"/>
                </a:cubicBezTo>
                <a:cubicBezTo>
                  <a:pt x="1115" y="971"/>
                  <a:pt x="1118" y="964"/>
                  <a:pt x="1122" y="957"/>
                </a:cubicBezTo>
                <a:close/>
                <a:moveTo>
                  <a:pt x="1128" y="960"/>
                </a:moveTo>
                <a:cubicBezTo>
                  <a:pt x="1126" y="958"/>
                  <a:pt x="1124" y="957"/>
                  <a:pt x="1122" y="956"/>
                </a:cubicBezTo>
                <a:cubicBezTo>
                  <a:pt x="1125" y="949"/>
                  <a:pt x="1128" y="942"/>
                  <a:pt x="1131" y="935"/>
                </a:cubicBezTo>
                <a:cubicBezTo>
                  <a:pt x="1132" y="935"/>
                  <a:pt x="1132" y="935"/>
                  <a:pt x="1133" y="935"/>
                </a:cubicBezTo>
                <a:cubicBezTo>
                  <a:pt x="1135" y="937"/>
                  <a:pt x="1137" y="938"/>
                  <a:pt x="1139" y="939"/>
                </a:cubicBezTo>
                <a:cubicBezTo>
                  <a:pt x="1136" y="946"/>
                  <a:pt x="1132" y="953"/>
                  <a:pt x="1129" y="960"/>
                </a:cubicBezTo>
                <a:cubicBezTo>
                  <a:pt x="1129" y="960"/>
                  <a:pt x="1128" y="960"/>
                  <a:pt x="1128" y="960"/>
                </a:cubicBezTo>
                <a:close/>
                <a:moveTo>
                  <a:pt x="1140" y="939"/>
                </a:moveTo>
                <a:cubicBezTo>
                  <a:pt x="1142" y="940"/>
                  <a:pt x="1144" y="941"/>
                  <a:pt x="1146" y="943"/>
                </a:cubicBezTo>
                <a:cubicBezTo>
                  <a:pt x="1144" y="947"/>
                  <a:pt x="1141" y="952"/>
                  <a:pt x="1139" y="957"/>
                </a:cubicBezTo>
                <a:cubicBezTo>
                  <a:pt x="1138" y="959"/>
                  <a:pt x="1137" y="961"/>
                  <a:pt x="1135" y="964"/>
                </a:cubicBezTo>
                <a:cubicBezTo>
                  <a:pt x="1133" y="963"/>
                  <a:pt x="1131" y="962"/>
                  <a:pt x="1129" y="960"/>
                </a:cubicBezTo>
                <a:cubicBezTo>
                  <a:pt x="1133" y="954"/>
                  <a:pt x="1136" y="946"/>
                  <a:pt x="1140" y="939"/>
                </a:cubicBezTo>
                <a:close/>
                <a:moveTo>
                  <a:pt x="1139" y="957"/>
                </a:moveTo>
                <a:cubicBezTo>
                  <a:pt x="1142" y="952"/>
                  <a:pt x="1144" y="948"/>
                  <a:pt x="1147" y="943"/>
                </a:cubicBezTo>
                <a:cubicBezTo>
                  <a:pt x="1148" y="944"/>
                  <a:pt x="1150" y="945"/>
                  <a:pt x="1151" y="946"/>
                </a:cubicBezTo>
                <a:cubicBezTo>
                  <a:pt x="1148" y="953"/>
                  <a:pt x="1145" y="960"/>
                  <a:pt x="1142" y="968"/>
                </a:cubicBezTo>
                <a:cubicBezTo>
                  <a:pt x="1140" y="966"/>
                  <a:pt x="1138" y="965"/>
                  <a:pt x="1136" y="964"/>
                </a:cubicBezTo>
                <a:cubicBezTo>
                  <a:pt x="1137" y="962"/>
                  <a:pt x="1138" y="959"/>
                  <a:pt x="1139" y="957"/>
                </a:cubicBezTo>
                <a:close/>
                <a:moveTo>
                  <a:pt x="1152" y="946"/>
                </a:moveTo>
                <a:cubicBezTo>
                  <a:pt x="1154" y="947"/>
                  <a:pt x="1156" y="949"/>
                  <a:pt x="1158" y="950"/>
                </a:cubicBezTo>
                <a:cubicBezTo>
                  <a:pt x="1155" y="957"/>
                  <a:pt x="1152" y="965"/>
                  <a:pt x="1150" y="972"/>
                </a:cubicBezTo>
                <a:cubicBezTo>
                  <a:pt x="1147" y="971"/>
                  <a:pt x="1145" y="969"/>
                  <a:pt x="1142" y="968"/>
                </a:cubicBezTo>
                <a:cubicBezTo>
                  <a:pt x="1145" y="960"/>
                  <a:pt x="1148" y="953"/>
                  <a:pt x="1152" y="946"/>
                </a:cubicBezTo>
                <a:close/>
                <a:moveTo>
                  <a:pt x="1152" y="946"/>
                </a:moveTo>
                <a:cubicBezTo>
                  <a:pt x="1153" y="944"/>
                  <a:pt x="1154" y="941"/>
                  <a:pt x="1156" y="939"/>
                </a:cubicBezTo>
                <a:cubicBezTo>
                  <a:pt x="1158" y="935"/>
                  <a:pt x="1160" y="931"/>
                  <a:pt x="1163" y="926"/>
                </a:cubicBezTo>
                <a:cubicBezTo>
                  <a:pt x="1164" y="927"/>
                  <a:pt x="1166" y="928"/>
                  <a:pt x="1167" y="929"/>
                </a:cubicBezTo>
                <a:cubicBezTo>
                  <a:pt x="1164" y="936"/>
                  <a:pt x="1161" y="942"/>
                  <a:pt x="1158" y="949"/>
                </a:cubicBezTo>
                <a:cubicBezTo>
                  <a:pt x="1156" y="948"/>
                  <a:pt x="1154" y="947"/>
                  <a:pt x="1152" y="946"/>
                </a:cubicBezTo>
                <a:close/>
                <a:moveTo>
                  <a:pt x="1168" y="929"/>
                </a:moveTo>
                <a:cubicBezTo>
                  <a:pt x="1170" y="931"/>
                  <a:pt x="1171" y="932"/>
                  <a:pt x="1173" y="933"/>
                </a:cubicBezTo>
                <a:cubicBezTo>
                  <a:pt x="1170" y="940"/>
                  <a:pt x="1168" y="947"/>
                  <a:pt x="1165" y="954"/>
                </a:cubicBezTo>
                <a:cubicBezTo>
                  <a:pt x="1163" y="953"/>
                  <a:pt x="1161" y="951"/>
                  <a:pt x="1158" y="950"/>
                </a:cubicBezTo>
                <a:cubicBezTo>
                  <a:pt x="1161" y="943"/>
                  <a:pt x="1164" y="936"/>
                  <a:pt x="1168" y="929"/>
                </a:cubicBezTo>
                <a:close/>
                <a:moveTo>
                  <a:pt x="1174" y="933"/>
                </a:moveTo>
                <a:cubicBezTo>
                  <a:pt x="1176" y="935"/>
                  <a:pt x="1178" y="936"/>
                  <a:pt x="1180" y="938"/>
                </a:cubicBezTo>
                <a:cubicBezTo>
                  <a:pt x="1178" y="945"/>
                  <a:pt x="1176" y="953"/>
                  <a:pt x="1174" y="961"/>
                </a:cubicBezTo>
                <a:cubicBezTo>
                  <a:pt x="1174" y="961"/>
                  <a:pt x="1174" y="961"/>
                  <a:pt x="1174" y="961"/>
                </a:cubicBezTo>
                <a:cubicBezTo>
                  <a:pt x="1171" y="958"/>
                  <a:pt x="1169" y="957"/>
                  <a:pt x="1166" y="955"/>
                </a:cubicBezTo>
                <a:cubicBezTo>
                  <a:pt x="1168" y="947"/>
                  <a:pt x="1171" y="940"/>
                  <a:pt x="1174" y="933"/>
                </a:cubicBezTo>
                <a:close/>
                <a:moveTo>
                  <a:pt x="1181" y="938"/>
                </a:moveTo>
                <a:cubicBezTo>
                  <a:pt x="1183" y="940"/>
                  <a:pt x="1186" y="942"/>
                  <a:pt x="1189" y="944"/>
                </a:cubicBezTo>
                <a:cubicBezTo>
                  <a:pt x="1187" y="952"/>
                  <a:pt x="1186" y="960"/>
                  <a:pt x="1185" y="968"/>
                </a:cubicBezTo>
                <a:cubicBezTo>
                  <a:pt x="1182" y="966"/>
                  <a:pt x="1178" y="963"/>
                  <a:pt x="1175" y="961"/>
                </a:cubicBezTo>
                <a:cubicBezTo>
                  <a:pt x="1176" y="953"/>
                  <a:pt x="1178" y="946"/>
                  <a:pt x="1181" y="938"/>
                </a:cubicBezTo>
                <a:close/>
                <a:moveTo>
                  <a:pt x="1181" y="938"/>
                </a:moveTo>
                <a:cubicBezTo>
                  <a:pt x="1183" y="931"/>
                  <a:pt x="1185" y="924"/>
                  <a:pt x="1188" y="918"/>
                </a:cubicBezTo>
                <a:cubicBezTo>
                  <a:pt x="1190" y="920"/>
                  <a:pt x="1193" y="921"/>
                  <a:pt x="1195" y="923"/>
                </a:cubicBezTo>
                <a:cubicBezTo>
                  <a:pt x="1193" y="930"/>
                  <a:pt x="1191" y="937"/>
                  <a:pt x="1189" y="944"/>
                </a:cubicBezTo>
                <a:cubicBezTo>
                  <a:pt x="1186" y="942"/>
                  <a:pt x="1184" y="940"/>
                  <a:pt x="1181" y="938"/>
                </a:cubicBezTo>
                <a:close/>
                <a:moveTo>
                  <a:pt x="1195" y="923"/>
                </a:moveTo>
                <a:cubicBezTo>
                  <a:pt x="1198" y="925"/>
                  <a:pt x="1201" y="927"/>
                  <a:pt x="1203" y="929"/>
                </a:cubicBezTo>
                <a:cubicBezTo>
                  <a:pt x="1202" y="936"/>
                  <a:pt x="1201" y="944"/>
                  <a:pt x="1200" y="952"/>
                </a:cubicBezTo>
                <a:cubicBezTo>
                  <a:pt x="1196" y="949"/>
                  <a:pt x="1193" y="947"/>
                  <a:pt x="1190" y="944"/>
                </a:cubicBezTo>
                <a:cubicBezTo>
                  <a:pt x="1191" y="937"/>
                  <a:pt x="1193" y="930"/>
                  <a:pt x="1195" y="923"/>
                </a:cubicBezTo>
                <a:close/>
                <a:moveTo>
                  <a:pt x="1204" y="929"/>
                </a:moveTo>
                <a:cubicBezTo>
                  <a:pt x="1207" y="932"/>
                  <a:pt x="1211" y="935"/>
                  <a:pt x="1214" y="938"/>
                </a:cubicBezTo>
                <a:cubicBezTo>
                  <a:pt x="1213" y="946"/>
                  <a:pt x="1213" y="954"/>
                  <a:pt x="1213" y="963"/>
                </a:cubicBezTo>
                <a:cubicBezTo>
                  <a:pt x="1209" y="959"/>
                  <a:pt x="1204" y="956"/>
                  <a:pt x="1200" y="952"/>
                </a:cubicBezTo>
                <a:cubicBezTo>
                  <a:pt x="1201" y="945"/>
                  <a:pt x="1202" y="937"/>
                  <a:pt x="1204" y="929"/>
                </a:cubicBezTo>
                <a:close/>
                <a:moveTo>
                  <a:pt x="1204" y="929"/>
                </a:moveTo>
                <a:cubicBezTo>
                  <a:pt x="1205" y="921"/>
                  <a:pt x="1207" y="913"/>
                  <a:pt x="1210" y="906"/>
                </a:cubicBezTo>
                <a:cubicBezTo>
                  <a:pt x="1213" y="908"/>
                  <a:pt x="1215" y="910"/>
                  <a:pt x="1218" y="912"/>
                </a:cubicBezTo>
                <a:cubicBezTo>
                  <a:pt x="1216" y="920"/>
                  <a:pt x="1215" y="929"/>
                  <a:pt x="1214" y="937"/>
                </a:cubicBezTo>
                <a:cubicBezTo>
                  <a:pt x="1211" y="934"/>
                  <a:pt x="1207" y="931"/>
                  <a:pt x="1204" y="929"/>
                </a:cubicBezTo>
                <a:close/>
                <a:moveTo>
                  <a:pt x="1218" y="913"/>
                </a:moveTo>
                <a:cubicBezTo>
                  <a:pt x="1222" y="915"/>
                  <a:pt x="1225" y="918"/>
                  <a:pt x="1229" y="921"/>
                </a:cubicBezTo>
                <a:cubicBezTo>
                  <a:pt x="1228" y="930"/>
                  <a:pt x="1227" y="939"/>
                  <a:pt x="1228" y="948"/>
                </a:cubicBezTo>
                <a:cubicBezTo>
                  <a:pt x="1223" y="944"/>
                  <a:pt x="1219" y="941"/>
                  <a:pt x="1215" y="937"/>
                </a:cubicBezTo>
                <a:cubicBezTo>
                  <a:pt x="1215" y="929"/>
                  <a:pt x="1217" y="921"/>
                  <a:pt x="1218" y="913"/>
                </a:cubicBezTo>
                <a:close/>
                <a:moveTo>
                  <a:pt x="1218" y="912"/>
                </a:moveTo>
                <a:cubicBezTo>
                  <a:pt x="1215" y="910"/>
                  <a:pt x="1213" y="907"/>
                  <a:pt x="1210" y="905"/>
                </a:cubicBezTo>
                <a:cubicBezTo>
                  <a:pt x="1212" y="898"/>
                  <a:pt x="1215" y="891"/>
                  <a:pt x="1218" y="884"/>
                </a:cubicBezTo>
                <a:cubicBezTo>
                  <a:pt x="1220" y="886"/>
                  <a:pt x="1222" y="887"/>
                  <a:pt x="1224" y="889"/>
                </a:cubicBezTo>
                <a:cubicBezTo>
                  <a:pt x="1222" y="896"/>
                  <a:pt x="1220" y="904"/>
                  <a:pt x="1218" y="912"/>
                </a:cubicBezTo>
                <a:close/>
                <a:moveTo>
                  <a:pt x="1210" y="905"/>
                </a:moveTo>
                <a:cubicBezTo>
                  <a:pt x="1208" y="904"/>
                  <a:pt x="1206" y="902"/>
                  <a:pt x="1204" y="901"/>
                </a:cubicBezTo>
                <a:cubicBezTo>
                  <a:pt x="1207" y="894"/>
                  <a:pt x="1210" y="887"/>
                  <a:pt x="1214" y="881"/>
                </a:cubicBezTo>
                <a:cubicBezTo>
                  <a:pt x="1215" y="882"/>
                  <a:pt x="1217" y="883"/>
                  <a:pt x="1218" y="884"/>
                </a:cubicBezTo>
                <a:cubicBezTo>
                  <a:pt x="1215" y="891"/>
                  <a:pt x="1212" y="898"/>
                  <a:pt x="1210" y="905"/>
                </a:cubicBezTo>
                <a:close/>
                <a:moveTo>
                  <a:pt x="1203" y="900"/>
                </a:moveTo>
                <a:cubicBezTo>
                  <a:pt x="1202" y="899"/>
                  <a:pt x="1200" y="898"/>
                  <a:pt x="1199" y="897"/>
                </a:cubicBezTo>
                <a:cubicBezTo>
                  <a:pt x="1201" y="893"/>
                  <a:pt x="1204" y="889"/>
                  <a:pt x="1206" y="885"/>
                </a:cubicBezTo>
                <a:cubicBezTo>
                  <a:pt x="1208" y="882"/>
                  <a:pt x="1209" y="880"/>
                  <a:pt x="1211" y="878"/>
                </a:cubicBezTo>
                <a:cubicBezTo>
                  <a:pt x="1212" y="879"/>
                  <a:pt x="1213" y="880"/>
                  <a:pt x="1214" y="880"/>
                </a:cubicBezTo>
                <a:cubicBezTo>
                  <a:pt x="1210" y="887"/>
                  <a:pt x="1206" y="893"/>
                  <a:pt x="1203" y="900"/>
                </a:cubicBezTo>
                <a:close/>
                <a:moveTo>
                  <a:pt x="1206" y="884"/>
                </a:moveTo>
                <a:cubicBezTo>
                  <a:pt x="1203" y="888"/>
                  <a:pt x="1201" y="892"/>
                  <a:pt x="1198" y="897"/>
                </a:cubicBezTo>
                <a:cubicBezTo>
                  <a:pt x="1197" y="896"/>
                  <a:pt x="1196" y="895"/>
                  <a:pt x="1195" y="894"/>
                </a:cubicBezTo>
                <a:cubicBezTo>
                  <a:pt x="1199" y="888"/>
                  <a:pt x="1203" y="881"/>
                  <a:pt x="1207" y="875"/>
                </a:cubicBezTo>
                <a:cubicBezTo>
                  <a:pt x="1208" y="876"/>
                  <a:pt x="1209" y="877"/>
                  <a:pt x="1210" y="878"/>
                </a:cubicBezTo>
                <a:cubicBezTo>
                  <a:pt x="1209" y="880"/>
                  <a:pt x="1207" y="882"/>
                  <a:pt x="1206" y="884"/>
                </a:cubicBezTo>
                <a:close/>
                <a:moveTo>
                  <a:pt x="1206" y="874"/>
                </a:moveTo>
                <a:cubicBezTo>
                  <a:pt x="1205" y="873"/>
                  <a:pt x="1203" y="872"/>
                  <a:pt x="1201" y="870"/>
                </a:cubicBezTo>
                <a:cubicBezTo>
                  <a:pt x="1205" y="864"/>
                  <a:pt x="1208" y="858"/>
                  <a:pt x="1212" y="851"/>
                </a:cubicBezTo>
                <a:cubicBezTo>
                  <a:pt x="1214" y="852"/>
                  <a:pt x="1215" y="854"/>
                  <a:pt x="1217" y="855"/>
                </a:cubicBezTo>
                <a:cubicBezTo>
                  <a:pt x="1214" y="862"/>
                  <a:pt x="1210" y="868"/>
                  <a:pt x="1206" y="874"/>
                </a:cubicBezTo>
                <a:close/>
                <a:moveTo>
                  <a:pt x="1212" y="850"/>
                </a:moveTo>
                <a:cubicBezTo>
                  <a:pt x="1209" y="848"/>
                  <a:pt x="1207" y="847"/>
                  <a:pt x="1204" y="845"/>
                </a:cubicBezTo>
                <a:cubicBezTo>
                  <a:pt x="1207" y="839"/>
                  <a:pt x="1211" y="832"/>
                  <a:pt x="1214" y="824"/>
                </a:cubicBezTo>
                <a:cubicBezTo>
                  <a:pt x="1217" y="826"/>
                  <a:pt x="1219" y="828"/>
                  <a:pt x="1222" y="830"/>
                </a:cubicBezTo>
                <a:cubicBezTo>
                  <a:pt x="1218" y="837"/>
                  <a:pt x="1215" y="844"/>
                  <a:pt x="1212" y="850"/>
                </a:cubicBezTo>
                <a:close/>
                <a:moveTo>
                  <a:pt x="1214" y="824"/>
                </a:moveTo>
                <a:cubicBezTo>
                  <a:pt x="1211" y="821"/>
                  <a:pt x="1208" y="819"/>
                  <a:pt x="1206" y="817"/>
                </a:cubicBezTo>
                <a:cubicBezTo>
                  <a:pt x="1209" y="810"/>
                  <a:pt x="1212" y="803"/>
                  <a:pt x="1215" y="797"/>
                </a:cubicBezTo>
                <a:cubicBezTo>
                  <a:pt x="1218" y="799"/>
                  <a:pt x="1221" y="801"/>
                  <a:pt x="1224" y="804"/>
                </a:cubicBezTo>
                <a:cubicBezTo>
                  <a:pt x="1222" y="807"/>
                  <a:pt x="1222" y="807"/>
                  <a:pt x="1222" y="807"/>
                </a:cubicBezTo>
                <a:cubicBezTo>
                  <a:pt x="1220" y="812"/>
                  <a:pt x="1217" y="818"/>
                  <a:pt x="1214" y="824"/>
                </a:cubicBezTo>
                <a:close/>
                <a:moveTo>
                  <a:pt x="1215" y="796"/>
                </a:moveTo>
                <a:cubicBezTo>
                  <a:pt x="1212" y="794"/>
                  <a:pt x="1208" y="791"/>
                  <a:pt x="1205" y="789"/>
                </a:cubicBezTo>
                <a:cubicBezTo>
                  <a:pt x="1208" y="782"/>
                  <a:pt x="1211" y="775"/>
                  <a:pt x="1214" y="768"/>
                </a:cubicBezTo>
                <a:cubicBezTo>
                  <a:pt x="1217" y="771"/>
                  <a:pt x="1221" y="773"/>
                  <a:pt x="1224" y="776"/>
                </a:cubicBezTo>
                <a:cubicBezTo>
                  <a:pt x="1224" y="777"/>
                  <a:pt x="1224" y="777"/>
                  <a:pt x="1224" y="777"/>
                </a:cubicBezTo>
                <a:cubicBezTo>
                  <a:pt x="1221" y="783"/>
                  <a:pt x="1218" y="789"/>
                  <a:pt x="1215" y="796"/>
                </a:cubicBezTo>
                <a:close/>
                <a:moveTo>
                  <a:pt x="1214" y="768"/>
                </a:moveTo>
                <a:cubicBezTo>
                  <a:pt x="1210" y="765"/>
                  <a:pt x="1206" y="762"/>
                  <a:pt x="1202" y="759"/>
                </a:cubicBezTo>
                <a:cubicBezTo>
                  <a:pt x="1245" y="649"/>
                  <a:pt x="1272" y="553"/>
                  <a:pt x="1283" y="472"/>
                </a:cubicBezTo>
                <a:cubicBezTo>
                  <a:pt x="1295" y="391"/>
                  <a:pt x="1289" y="326"/>
                  <a:pt x="1267" y="280"/>
                </a:cubicBezTo>
                <a:cubicBezTo>
                  <a:pt x="1275" y="275"/>
                  <a:pt x="1282" y="269"/>
                  <a:pt x="1289" y="263"/>
                </a:cubicBezTo>
                <a:cubicBezTo>
                  <a:pt x="1289" y="263"/>
                  <a:pt x="1290" y="262"/>
                  <a:pt x="1291" y="262"/>
                </a:cubicBezTo>
                <a:cubicBezTo>
                  <a:pt x="1316" y="309"/>
                  <a:pt x="1322" y="377"/>
                  <a:pt x="1309" y="463"/>
                </a:cubicBezTo>
                <a:cubicBezTo>
                  <a:pt x="1296" y="548"/>
                  <a:pt x="1264" y="651"/>
                  <a:pt x="1214" y="768"/>
                </a:cubicBezTo>
                <a:close/>
                <a:moveTo>
                  <a:pt x="1291" y="261"/>
                </a:moveTo>
                <a:cubicBezTo>
                  <a:pt x="1294" y="258"/>
                  <a:pt x="1297" y="255"/>
                  <a:pt x="1299" y="252"/>
                </a:cubicBezTo>
                <a:cubicBezTo>
                  <a:pt x="1305" y="249"/>
                  <a:pt x="1310" y="246"/>
                  <a:pt x="1315" y="243"/>
                </a:cubicBezTo>
                <a:cubicBezTo>
                  <a:pt x="1308" y="249"/>
                  <a:pt x="1300" y="255"/>
                  <a:pt x="1291" y="261"/>
                </a:cubicBezTo>
                <a:close/>
                <a:moveTo>
                  <a:pt x="1300" y="251"/>
                </a:moveTo>
                <a:cubicBezTo>
                  <a:pt x="1303" y="247"/>
                  <a:pt x="1306" y="243"/>
                  <a:pt x="1309" y="240"/>
                </a:cubicBezTo>
                <a:cubicBezTo>
                  <a:pt x="1310" y="239"/>
                  <a:pt x="1311" y="238"/>
                  <a:pt x="1312" y="238"/>
                </a:cubicBezTo>
                <a:cubicBezTo>
                  <a:pt x="1313" y="239"/>
                  <a:pt x="1314" y="241"/>
                  <a:pt x="1315" y="243"/>
                </a:cubicBezTo>
                <a:cubicBezTo>
                  <a:pt x="1311" y="246"/>
                  <a:pt x="1306" y="248"/>
                  <a:pt x="1300" y="251"/>
                </a:cubicBezTo>
                <a:close/>
                <a:moveTo>
                  <a:pt x="1311" y="235"/>
                </a:moveTo>
                <a:cubicBezTo>
                  <a:pt x="1312" y="233"/>
                  <a:pt x="1314" y="230"/>
                  <a:pt x="1314" y="228"/>
                </a:cubicBezTo>
                <a:cubicBezTo>
                  <a:pt x="1322" y="224"/>
                  <a:pt x="1329" y="221"/>
                  <a:pt x="1336" y="218"/>
                </a:cubicBezTo>
                <a:cubicBezTo>
                  <a:pt x="1336" y="219"/>
                  <a:pt x="1336" y="219"/>
                  <a:pt x="1336" y="219"/>
                </a:cubicBezTo>
                <a:cubicBezTo>
                  <a:pt x="1334" y="222"/>
                  <a:pt x="1332" y="226"/>
                  <a:pt x="1329" y="229"/>
                </a:cubicBezTo>
                <a:cubicBezTo>
                  <a:pt x="1324" y="232"/>
                  <a:pt x="1318" y="234"/>
                  <a:pt x="1312" y="237"/>
                </a:cubicBezTo>
                <a:cubicBezTo>
                  <a:pt x="1312" y="236"/>
                  <a:pt x="1312" y="236"/>
                  <a:pt x="1311" y="235"/>
                </a:cubicBezTo>
                <a:close/>
                <a:moveTo>
                  <a:pt x="1315" y="227"/>
                </a:moveTo>
                <a:cubicBezTo>
                  <a:pt x="1315" y="225"/>
                  <a:pt x="1316" y="223"/>
                  <a:pt x="1316" y="221"/>
                </a:cubicBezTo>
                <a:cubicBezTo>
                  <a:pt x="1322" y="219"/>
                  <a:pt x="1328" y="217"/>
                  <a:pt x="1334" y="215"/>
                </a:cubicBezTo>
                <a:cubicBezTo>
                  <a:pt x="1334" y="216"/>
                  <a:pt x="1335" y="217"/>
                  <a:pt x="1336" y="218"/>
                </a:cubicBezTo>
                <a:cubicBezTo>
                  <a:pt x="1329" y="221"/>
                  <a:pt x="1322" y="224"/>
                  <a:pt x="1315" y="227"/>
                </a:cubicBezTo>
                <a:close/>
                <a:moveTo>
                  <a:pt x="1325" y="204"/>
                </a:moveTo>
                <a:cubicBezTo>
                  <a:pt x="1332" y="202"/>
                  <a:pt x="1339" y="200"/>
                  <a:pt x="1345" y="198"/>
                </a:cubicBezTo>
                <a:cubicBezTo>
                  <a:pt x="1344" y="203"/>
                  <a:pt x="1342" y="208"/>
                  <a:pt x="1340" y="212"/>
                </a:cubicBezTo>
                <a:cubicBezTo>
                  <a:pt x="1338" y="213"/>
                  <a:pt x="1336" y="214"/>
                  <a:pt x="1334" y="215"/>
                </a:cubicBezTo>
                <a:cubicBezTo>
                  <a:pt x="1331" y="211"/>
                  <a:pt x="1328" y="208"/>
                  <a:pt x="1325" y="204"/>
                </a:cubicBezTo>
                <a:close/>
                <a:moveTo>
                  <a:pt x="1325" y="204"/>
                </a:moveTo>
                <a:cubicBezTo>
                  <a:pt x="1323" y="201"/>
                  <a:pt x="1321" y="199"/>
                  <a:pt x="1319" y="197"/>
                </a:cubicBezTo>
                <a:cubicBezTo>
                  <a:pt x="1319" y="197"/>
                  <a:pt x="1319" y="197"/>
                  <a:pt x="1319" y="197"/>
                </a:cubicBezTo>
                <a:cubicBezTo>
                  <a:pt x="1318" y="195"/>
                  <a:pt x="1318" y="194"/>
                  <a:pt x="1318" y="192"/>
                </a:cubicBezTo>
                <a:cubicBezTo>
                  <a:pt x="1328" y="189"/>
                  <a:pt x="1337" y="186"/>
                  <a:pt x="1346" y="183"/>
                </a:cubicBezTo>
                <a:cubicBezTo>
                  <a:pt x="1346" y="184"/>
                  <a:pt x="1346" y="184"/>
                  <a:pt x="1346" y="184"/>
                </a:cubicBezTo>
                <a:cubicBezTo>
                  <a:pt x="1346" y="188"/>
                  <a:pt x="1346" y="193"/>
                  <a:pt x="1345" y="197"/>
                </a:cubicBezTo>
                <a:cubicBezTo>
                  <a:pt x="1339" y="199"/>
                  <a:pt x="1332" y="202"/>
                  <a:pt x="1325" y="204"/>
                </a:cubicBezTo>
                <a:close/>
                <a:moveTo>
                  <a:pt x="1346" y="183"/>
                </a:moveTo>
                <a:cubicBezTo>
                  <a:pt x="1346" y="183"/>
                  <a:pt x="1346" y="183"/>
                  <a:pt x="1346" y="183"/>
                </a:cubicBezTo>
                <a:cubicBezTo>
                  <a:pt x="1342" y="179"/>
                  <a:pt x="1338" y="175"/>
                  <a:pt x="1334" y="172"/>
                </a:cubicBezTo>
                <a:cubicBezTo>
                  <a:pt x="1334" y="172"/>
                  <a:pt x="1334" y="172"/>
                  <a:pt x="1334" y="172"/>
                </a:cubicBezTo>
                <a:cubicBezTo>
                  <a:pt x="1337" y="171"/>
                  <a:pt x="1341" y="170"/>
                  <a:pt x="1344" y="169"/>
                </a:cubicBezTo>
                <a:cubicBezTo>
                  <a:pt x="1346" y="174"/>
                  <a:pt x="1346" y="178"/>
                  <a:pt x="1346" y="183"/>
                </a:cubicBezTo>
                <a:close/>
                <a:moveTo>
                  <a:pt x="1345" y="183"/>
                </a:moveTo>
                <a:cubicBezTo>
                  <a:pt x="1337" y="186"/>
                  <a:pt x="1328" y="188"/>
                  <a:pt x="1318" y="191"/>
                </a:cubicBezTo>
                <a:cubicBezTo>
                  <a:pt x="1317" y="187"/>
                  <a:pt x="1316" y="182"/>
                  <a:pt x="1314" y="178"/>
                </a:cubicBezTo>
                <a:cubicBezTo>
                  <a:pt x="1321" y="176"/>
                  <a:pt x="1327" y="174"/>
                  <a:pt x="1333" y="172"/>
                </a:cubicBezTo>
                <a:cubicBezTo>
                  <a:pt x="1338" y="176"/>
                  <a:pt x="1342" y="179"/>
                  <a:pt x="1345" y="183"/>
                </a:cubicBezTo>
                <a:close/>
                <a:moveTo>
                  <a:pt x="1317" y="192"/>
                </a:moveTo>
                <a:cubicBezTo>
                  <a:pt x="1314" y="193"/>
                  <a:pt x="1314" y="193"/>
                  <a:pt x="1314" y="193"/>
                </a:cubicBezTo>
                <a:cubicBezTo>
                  <a:pt x="1310" y="189"/>
                  <a:pt x="1305" y="185"/>
                  <a:pt x="1300" y="181"/>
                </a:cubicBezTo>
                <a:cubicBezTo>
                  <a:pt x="1305" y="180"/>
                  <a:pt x="1309" y="179"/>
                  <a:pt x="1314" y="178"/>
                </a:cubicBezTo>
                <a:cubicBezTo>
                  <a:pt x="1315" y="182"/>
                  <a:pt x="1317" y="187"/>
                  <a:pt x="1317" y="192"/>
                </a:cubicBezTo>
                <a:close/>
                <a:moveTo>
                  <a:pt x="1299" y="181"/>
                </a:moveTo>
                <a:cubicBezTo>
                  <a:pt x="1294" y="177"/>
                  <a:pt x="1288" y="174"/>
                  <a:pt x="1282" y="171"/>
                </a:cubicBezTo>
                <a:cubicBezTo>
                  <a:pt x="1289" y="169"/>
                  <a:pt x="1297" y="167"/>
                  <a:pt x="1304" y="165"/>
                </a:cubicBezTo>
                <a:cubicBezTo>
                  <a:pt x="1308" y="164"/>
                  <a:pt x="1308" y="164"/>
                  <a:pt x="1308" y="164"/>
                </a:cubicBezTo>
                <a:cubicBezTo>
                  <a:pt x="1310" y="168"/>
                  <a:pt x="1312" y="173"/>
                  <a:pt x="1313" y="177"/>
                </a:cubicBezTo>
                <a:cubicBezTo>
                  <a:pt x="1309" y="179"/>
                  <a:pt x="1304" y="180"/>
                  <a:pt x="1299" y="181"/>
                </a:cubicBezTo>
                <a:close/>
                <a:moveTo>
                  <a:pt x="1299" y="181"/>
                </a:moveTo>
                <a:cubicBezTo>
                  <a:pt x="1293" y="183"/>
                  <a:pt x="1287" y="185"/>
                  <a:pt x="1281" y="186"/>
                </a:cubicBezTo>
                <a:cubicBezTo>
                  <a:pt x="1281" y="186"/>
                  <a:pt x="1281" y="186"/>
                  <a:pt x="1281" y="186"/>
                </a:cubicBezTo>
                <a:cubicBezTo>
                  <a:pt x="1279" y="182"/>
                  <a:pt x="1277" y="178"/>
                  <a:pt x="1275" y="174"/>
                </a:cubicBezTo>
                <a:cubicBezTo>
                  <a:pt x="1274" y="173"/>
                  <a:pt x="1274" y="173"/>
                  <a:pt x="1274" y="173"/>
                </a:cubicBezTo>
                <a:cubicBezTo>
                  <a:pt x="1276" y="172"/>
                  <a:pt x="1279" y="171"/>
                  <a:pt x="1281" y="171"/>
                </a:cubicBezTo>
                <a:cubicBezTo>
                  <a:pt x="1287" y="174"/>
                  <a:pt x="1293" y="177"/>
                  <a:pt x="1299" y="181"/>
                </a:cubicBezTo>
                <a:close/>
                <a:moveTo>
                  <a:pt x="1274" y="172"/>
                </a:moveTo>
                <a:cubicBezTo>
                  <a:pt x="1272" y="170"/>
                  <a:pt x="1271" y="168"/>
                  <a:pt x="1270" y="166"/>
                </a:cubicBezTo>
                <a:cubicBezTo>
                  <a:pt x="1273" y="167"/>
                  <a:pt x="1277" y="169"/>
                  <a:pt x="1280" y="170"/>
                </a:cubicBezTo>
                <a:cubicBezTo>
                  <a:pt x="1278" y="171"/>
                  <a:pt x="1276" y="172"/>
                  <a:pt x="1274" y="172"/>
                </a:cubicBezTo>
                <a:close/>
                <a:moveTo>
                  <a:pt x="1273" y="172"/>
                </a:moveTo>
                <a:cubicBezTo>
                  <a:pt x="1262" y="175"/>
                  <a:pt x="1252" y="178"/>
                  <a:pt x="1243" y="180"/>
                </a:cubicBezTo>
                <a:cubicBezTo>
                  <a:pt x="1242" y="180"/>
                  <a:pt x="1240" y="179"/>
                  <a:pt x="1239" y="179"/>
                </a:cubicBezTo>
                <a:cubicBezTo>
                  <a:pt x="1239" y="179"/>
                  <a:pt x="1239" y="179"/>
                  <a:pt x="1239" y="179"/>
                </a:cubicBezTo>
                <a:cubicBezTo>
                  <a:pt x="1237" y="175"/>
                  <a:pt x="1235" y="171"/>
                  <a:pt x="1233" y="167"/>
                </a:cubicBezTo>
                <a:cubicBezTo>
                  <a:pt x="1241" y="165"/>
                  <a:pt x="1248" y="163"/>
                  <a:pt x="1257" y="161"/>
                </a:cubicBezTo>
                <a:cubicBezTo>
                  <a:pt x="1261" y="162"/>
                  <a:pt x="1265" y="164"/>
                  <a:pt x="1269" y="166"/>
                </a:cubicBezTo>
                <a:cubicBezTo>
                  <a:pt x="1271" y="168"/>
                  <a:pt x="1272" y="170"/>
                  <a:pt x="1273" y="172"/>
                </a:cubicBezTo>
                <a:close/>
                <a:moveTo>
                  <a:pt x="1258" y="161"/>
                </a:moveTo>
                <a:cubicBezTo>
                  <a:pt x="1260" y="160"/>
                  <a:pt x="1263" y="159"/>
                  <a:pt x="1265" y="159"/>
                </a:cubicBezTo>
                <a:cubicBezTo>
                  <a:pt x="1266" y="161"/>
                  <a:pt x="1268" y="163"/>
                  <a:pt x="1269" y="165"/>
                </a:cubicBezTo>
                <a:cubicBezTo>
                  <a:pt x="1265" y="163"/>
                  <a:pt x="1261" y="162"/>
                  <a:pt x="1258" y="161"/>
                </a:cubicBezTo>
                <a:close/>
                <a:moveTo>
                  <a:pt x="1258" y="144"/>
                </a:moveTo>
                <a:cubicBezTo>
                  <a:pt x="1261" y="143"/>
                  <a:pt x="1265" y="142"/>
                  <a:pt x="1268" y="141"/>
                </a:cubicBezTo>
                <a:cubicBezTo>
                  <a:pt x="1278" y="143"/>
                  <a:pt x="1287" y="146"/>
                  <a:pt x="1296" y="150"/>
                </a:cubicBezTo>
                <a:cubicBezTo>
                  <a:pt x="1285" y="153"/>
                  <a:pt x="1275" y="156"/>
                  <a:pt x="1266" y="158"/>
                </a:cubicBezTo>
                <a:cubicBezTo>
                  <a:pt x="1263" y="153"/>
                  <a:pt x="1260" y="148"/>
                  <a:pt x="1258" y="144"/>
                </a:cubicBezTo>
                <a:close/>
                <a:moveTo>
                  <a:pt x="1257" y="143"/>
                </a:moveTo>
                <a:cubicBezTo>
                  <a:pt x="1256" y="141"/>
                  <a:pt x="1255" y="140"/>
                  <a:pt x="1255" y="138"/>
                </a:cubicBezTo>
                <a:cubicBezTo>
                  <a:pt x="1259" y="139"/>
                  <a:pt x="1263" y="140"/>
                  <a:pt x="1267" y="141"/>
                </a:cubicBezTo>
                <a:cubicBezTo>
                  <a:pt x="1264" y="142"/>
                  <a:pt x="1261" y="142"/>
                  <a:pt x="1257" y="143"/>
                </a:cubicBezTo>
                <a:close/>
                <a:moveTo>
                  <a:pt x="1257" y="143"/>
                </a:moveTo>
                <a:cubicBezTo>
                  <a:pt x="1246" y="146"/>
                  <a:pt x="1235" y="149"/>
                  <a:pt x="1225" y="152"/>
                </a:cubicBezTo>
                <a:cubicBezTo>
                  <a:pt x="1222" y="146"/>
                  <a:pt x="1219" y="140"/>
                  <a:pt x="1216" y="134"/>
                </a:cubicBezTo>
                <a:cubicBezTo>
                  <a:pt x="1229" y="134"/>
                  <a:pt x="1242" y="136"/>
                  <a:pt x="1254" y="138"/>
                </a:cubicBezTo>
                <a:cubicBezTo>
                  <a:pt x="1255" y="140"/>
                  <a:pt x="1256" y="142"/>
                  <a:pt x="1257" y="143"/>
                </a:cubicBezTo>
                <a:close/>
                <a:moveTo>
                  <a:pt x="1216" y="133"/>
                </a:moveTo>
                <a:cubicBezTo>
                  <a:pt x="1213" y="128"/>
                  <a:pt x="1211" y="122"/>
                  <a:pt x="1209" y="117"/>
                </a:cubicBezTo>
                <a:cubicBezTo>
                  <a:pt x="1213" y="117"/>
                  <a:pt x="1218" y="116"/>
                  <a:pt x="1222" y="116"/>
                </a:cubicBezTo>
                <a:cubicBezTo>
                  <a:pt x="1229" y="116"/>
                  <a:pt x="1237" y="117"/>
                  <a:pt x="1243" y="117"/>
                </a:cubicBezTo>
                <a:cubicBezTo>
                  <a:pt x="1247" y="124"/>
                  <a:pt x="1250" y="130"/>
                  <a:pt x="1254" y="137"/>
                </a:cubicBezTo>
                <a:cubicBezTo>
                  <a:pt x="1242" y="135"/>
                  <a:pt x="1229" y="134"/>
                  <a:pt x="1216" y="133"/>
                </a:cubicBezTo>
                <a:close/>
                <a:moveTo>
                  <a:pt x="1222" y="116"/>
                </a:moveTo>
                <a:cubicBezTo>
                  <a:pt x="1218" y="116"/>
                  <a:pt x="1213" y="116"/>
                  <a:pt x="1208" y="116"/>
                </a:cubicBezTo>
                <a:cubicBezTo>
                  <a:pt x="1206" y="111"/>
                  <a:pt x="1204" y="106"/>
                  <a:pt x="1202" y="100"/>
                </a:cubicBezTo>
                <a:cubicBezTo>
                  <a:pt x="1207" y="100"/>
                  <a:pt x="1213" y="100"/>
                  <a:pt x="1219" y="99"/>
                </a:cubicBezTo>
                <a:cubicBezTo>
                  <a:pt x="1224" y="99"/>
                  <a:pt x="1229" y="99"/>
                  <a:pt x="1235" y="99"/>
                </a:cubicBezTo>
                <a:cubicBezTo>
                  <a:pt x="1237" y="105"/>
                  <a:pt x="1240" y="111"/>
                  <a:pt x="1243" y="117"/>
                </a:cubicBezTo>
                <a:cubicBezTo>
                  <a:pt x="1236" y="116"/>
                  <a:pt x="1229" y="116"/>
                  <a:pt x="1222" y="116"/>
                </a:cubicBezTo>
                <a:close/>
                <a:moveTo>
                  <a:pt x="1234" y="98"/>
                </a:moveTo>
                <a:cubicBezTo>
                  <a:pt x="1229" y="98"/>
                  <a:pt x="1224" y="99"/>
                  <a:pt x="1219" y="99"/>
                </a:cubicBezTo>
                <a:cubicBezTo>
                  <a:pt x="1213" y="99"/>
                  <a:pt x="1207" y="99"/>
                  <a:pt x="1202" y="100"/>
                </a:cubicBezTo>
                <a:cubicBezTo>
                  <a:pt x="1199" y="94"/>
                  <a:pt x="1197" y="89"/>
                  <a:pt x="1196" y="84"/>
                </a:cubicBezTo>
                <a:cubicBezTo>
                  <a:pt x="1206" y="83"/>
                  <a:pt x="1216" y="82"/>
                  <a:pt x="1227" y="82"/>
                </a:cubicBezTo>
                <a:cubicBezTo>
                  <a:pt x="1229" y="87"/>
                  <a:pt x="1232" y="93"/>
                  <a:pt x="1234" y="98"/>
                </a:cubicBezTo>
                <a:close/>
                <a:moveTo>
                  <a:pt x="1201" y="100"/>
                </a:moveTo>
                <a:cubicBezTo>
                  <a:pt x="1191" y="101"/>
                  <a:pt x="1180" y="101"/>
                  <a:pt x="1170" y="102"/>
                </a:cubicBezTo>
                <a:cubicBezTo>
                  <a:pt x="1169" y="97"/>
                  <a:pt x="1167" y="92"/>
                  <a:pt x="1166" y="86"/>
                </a:cubicBezTo>
                <a:cubicBezTo>
                  <a:pt x="1175" y="85"/>
                  <a:pt x="1185" y="84"/>
                  <a:pt x="1195" y="84"/>
                </a:cubicBezTo>
                <a:cubicBezTo>
                  <a:pt x="1197" y="89"/>
                  <a:pt x="1199" y="94"/>
                  <a:pt x="1201" y="100"/>
                </a:cubicBezTo>
                <a:close/>
                <a:moveTo>
                  <a:pt x="1170" y="102"/>
                </a:moveTo>
                <a:cubicBezTo>
                  <a:pt x="1160" y="103"/>
                  <a:pt x="1150" y="104"/>
                  <a:pt x="1141" y="105"/>
                </a:cubicBezTo>
                <a:cubicBezTo>
                  <a:pt x="1140" y="100"/>
                  <a:pt x="1138" y="95"/>
                  <a:pt x="1137" y="90"/>
                </a:cubicBezTo>
                <a:cubicBezTo>
                  <a:pt x="1146" y="89"/>
                  <a:pt x="1156" y="87"/>
                  <a:pt x="1165" y="86"/>
                </a:cubicBezTo>
                <a:cubicBezTo>
                  <a:pt x="1167" y="92"/>
                  <a:pt x="1168" y="97"/>
                  <a:pt x="1170" y="102"/>
                </a:cubicBezTo>
                <a:close/>
                <a:moveTo>
                  <a:pt x="1140" y="105"/>
                </a:moveTo>
                <a:cubicBezTo>
                  <a:pt x="1131" y="107"/>
                  <a:pt x="1122" y="108"/>
                  <a:pt x="1114" y="109"/>
                </a:cubicBezTo>
                <a:cubicBezTo>
                  <a:pt x="1113" y="104"/>
                  <a:pt x="1112" y="99"/>
                  <a:pt x="1112" y="94"/>
                </a:cubicBezTo>
                <a:cubicBezTo>
                  <a:pt x="1120" y="93"/>
                  <a:pt x="1128" y="91"/>
                  <a:pt x="1137" y="90"/>
                </a:cubicBezTo>
                <a:cubicBezTo>
                  <a:pt x="1138" y="95"/>
                  <a:pt x="1139" y="100"/>
                  <a:pt x="1140" y="105"/>
                </a:cubicBezTo>
                <a:close/>
                <a:moveTo>
                  <a:pt x="1113" y="109"/>
                </a:moveTo>
                <a:cubicBezTo>
                  <a:pt x="1097" y="112"/>
                  <a:pt x="1082" y="114"/>
                  <a:pt x="1068" y="117"/>
                </a:cubicBezTo>
                <a:cubicBezTo>
                  <a:pt x="1068" y="113"/>
                  <a:pt x="1067" y="108"/>
                  <a:pt x="1067" y="104"/>
                </a:cubicBezTo>
                <a:cubicBezTo>
                  <a:pt x="1081" y="100"/>
                  <a:pt x="1096" y="97"/>
                  <a:pt x="1111" y="94"/>
                </a:cubicBezTo>
                <a:cubicBezTo>
                  <a:pt x="1112" y="99"/>
                  <a:pt x="1112" y="104"/>
                  <a:pt x="1113" y="109"/>
                </a:cubicBezTo>
                <a:close/>
                <a:moveTo>
                  <a:pt x="1070" y="133"/>
                </a:moveTo>
                <a:cubicBezTo>
                  <a:pt x="1061" y="134"/>
                  <a:pt x="1053" y="136"/>
                  <a:pt x="1045" y="138"/>
                </a:cubicBezTo>
                <a:cubicBezTo>
                  <a:pt x="1044" y="133"/>
                  <a:pt x="1044" y="128"/>
                  <a:pt x="1044" y="124"/>
                </a:cubicBezTo>
                <a:cubicBezTo>
                  <a:pt x="1052" y="122"/>
                  <a:pt x="1060" y="120"/>
                  <a:pt x="1068" y="118"/>
                </a:cubicBezTo>
                <a:cubicBezTo>
                  <a:pt x="1068" y="123"/>
                  <a:pt x="1069" y="128"/>
                  <a:pt x="1070" y="133"/>
                </a:cubicBezTo>
                <a:close/>
                <a:moveTo>
                  <a:pt x="1046" y="152"/>
                </a:moveTo>
                <a:cubicBezTo>
                  <a:pt x="1037" y="154"/>
                  <a:pt x="1029" y="156"/>
                  <a:pt x="1021" y="158"/>
                </a:cubicBezTo>
                <a:cubicBezTo>
                  <a:pt x="1021" y="153"/>
                  <a:pt x="1021" y="149"/>
                  <a:pt x="1021" y="145"/>
                </a:cubicBezTo>
                <a:cubicBezTo>
                  <a:pt x="1028" y="142"/>
                  <a:pt x="1036" y="140"/>
                  <a:pt x="1044" y="139"/>
                </a:cubicBezTo>
                <a:cubicBezTo>
                  <a:pt x="1045" y="143"/>
                  <a:pt x="1045" y="148"/>
                  <a:pt x="1046" y="152"/>
                </a:cubicBezTo>
                <a:close/>
                <a:moveTo>
                  <a:pt x="1021" y="172"/>
                </a:moveTo>
                <a:cubicBezTo>
                  <a:pt x="1013" y="174"/>
                  <a:pt x="1004" y="176"/>
                  <a:pt x="996" y="178"/>
                </a:cubicBezTo>
                <a:cubicBezTo>
                  <a:pt x="996" y="173"/>
                  <a:pt x="997" y="169"/>
                  <a:pt x="997" y="165"/>
                </a:cubicBezTo>
                <a:cubicBezTo>
                  <a:pt x="1004" y="162"/>
                  <a:pt x="1012" y="160"/>
                  <a:pt x="1020" y="158"/>
                </a:cubicBezTo>
                <a:cubicBezTo>
                  <a:pt x="1020" y="163"/>
                  <a:pt x="1021" y="167"/>
                  <a:pt x="1021" y="172"/>
                </a:cubicBezTo>
                <a:close/>
                <a:moveTo>
                  <a:pt x="1021" y="172"/>
                </a:moveTo>
                <a:cubicBezTo>
                  <a:pt x="1022" y="176"/>
                  <a:pt x="1023" y="181"/>
                  <a:pt x="1024" y="185"/>
                </a:cubicBezTo>
                <a:cubicBezTo>
                  <a:pt x="1014" y="187"/>
                  <a:pt x="1005" y="189"/>
                  <a:pt x="997" y="191"/>
                </a:cubicBezTo>
                <a:cubicBezTo>
                  <a:pt x="997" y="187"/>
                  <a:pt x="996" y="182"/>
                  <a:pt x="996" y="178"/>
                </a:cubicBezTo>
                <a:cubicBezTo>
                  <a:pt x="1004" y="176"/>
                  <a:pt x="1013" y="174"/>
                  <a:pt x="1021" y="172"/>
                </a:cubicBezTo>
                <a:close/>
                <a:moveTo>
                  <a:pt x="996" y="191"/>
                </a:moveTo>
                <a:cubicBezTo>
                  <a:pt x="988" y="193"/>
                  <a:pt x="979" y="196"/>
                  <a:pt x="971" y="198"/>
                </a:cubicBezTo>
                <a:cubicBezTo>
                  <a:pt x="971" y="193"/>
                  <a:pt x="971" y="189"/>
                  <a:pt x="972" y="185"/>
                </a:cubicBezTo>
                <a:cubicBezTo>
                  <a:pt x="980" y="183"/>
                  <a:pt x="988" y="180"/>
                  <a:pt x="996" y="178"/>
                </a:cubicBezTo>
                <a:cubicBezTo>
                  <a:pt x="996" y="182"/>
                  <a:pt x="996" y="187"/>
                  <a:pt x="996" y="191"/>
                </a:cubicBezTo>
                <a:close/>
                <a:moveTo>
                  <a:pt x="996" y="192"/>
                </a:moveTo>
                <a:cubicBezTo>
                  <a:pt x="997" y="196"/>
                  <a:pt x="997" y="200"/>
                  <a:pt x="998" y="204"/>
                </a:cubicBezTo>
                <a:cubicBezTo>
                  <a:pt x="989" y="206"/>
                  <a:pt x="980" y="209"/>
                  <a:pt x="971" y="211"/>
                </a:cubicBezTo>
                <a:cubicBezTo>
                  <a:pt x="971" y="207"/>
                  <a:pt x="971" y="202"/>
                  <a:pt x="971" y="198"/>
                </a:cubicBezTo>
                <a:cubicBezTo>
                  <a:pt x="979" y="196"/>
                  <a:pt x="988" y="194"/>
                  <a:pt x="996" y="192"/>
                </a:cubicBezTo>
                <a:close/>
                <a:moveTo>
                  <a:pt x="892" y="269"/>
                </a:moveTo>
                <a:cubicBezTo>
                  <a:pt x="884" y="272"/>
                  <a:pt x="875" y="274"/>
                  <a:pt x="868" y="277"/>
                </a:cubicBezTo>
                <a:cubicBezTo>
                  <a:pt x="868" y="274"/>
                  <a:pt x="869" y="270"/>
                  <a:pt x="869" y="266"/>
                </a:cubicBezTo>
                <a:cubicBezTo>
                  <a:pt x="877" y="264"/>
                  <a:pt x="885" y="261"/>
                  <a:pt x="893" y="258"/>
                </a:cubicBezTo>
                <a:cubicBezTo>
                  <a:pt x="893" y="258"/>
                  <a:pt x="893" y="258"/>
                  <a:pt x="893" y="258"/>
                </a:cubicBezTo>
                <a:cubicBezTo>
                  <a:pt x="893" y="262"/>
                  <a:pt x="892" y="265"/>
                  <a:pt x="892" y="269"/>
                </a:cubicBezTo>
                <a:close/>
                <a:moveTo>
                  <a:pt x="892" y="270"/>
                </a:moveTo>
                <a:cubicBezTo>
                  <a:pt x="892" y="273"/>
                  <a:pt x="892" y="276"/>
                  <a:pt x="893" y="280"/>
                </a:cubicBezTo>
                <a:cubicBezTo>
                  <a:pt x="884" y="282"/>
                  <a:pt x="875" y="285"/>
                  <a:pt x="867" y="288"/>
                </a:cubicBezTo>
                <a:cubicBezTo>
                  <a:pt x="867" y="285"/>
                  <a:pt x="867" y="281"/>
                  <a:pt x="868" y="278"/>
                </a:cubicBezTo>
                <a:cubicBezTo>
                  <a:pt x="875" y="275"/>
                  <a:pt x="884" y="272"/>
                  <a:pt x="892" y="270"/>
                </a:cubicBezTo>
                <a:close/>
                <a:moveTo>
                  <a:pt x="866" y="288"/>
                </a:moveTo>
                <a:cubicBezTo>
                  <a:pt x="858" y="291"/>
                  <a:pt x="850" y="294"/>
                  <a:pt x="842" y="296"/>
                </a:cubicBezTo>
                <a:cubicBezTo>
                  <a:pt x="842" y="293"/>
                  <a:pt x="843" y="290"/>
                  <a:pt x="844" y="286"/>
                </a:cubicBezTo>
                <a:cubicBezTo>
                  <a:pt x="851" y="283"/>
                  <a:pt x="859" y="281"/>
                  <a:pt x="867" y="278"/>
                </a:cubicBezTo>
                <a:cubicBezTo>
                  <a:pt x="867" y="281"/>
                  <a:pt x="866" y="285"/>
                  <a:pt x="866" y="288"/>
                </a:cubicBezTo>
                <a:close/>
                <a:moveTo>
                  <a:pt x="866" y="289"/>
                </a:moveTo>
                <a:cubicBezTo>
                  <a:pt x="866" y="292"/>
                  <a:pt x="866" y="295"/>
                  <a:pt x="866" y="299"/>
                </a:cubicBezTo>
                <a:cubicBezTo>
                  <a:pt x="857" y="302"/>
                  <a:pt x="849" y="305"/>
                  <a:pt x="841" y="307"/>
                </a:cubicBezTo>
                <a:cubicBezTo>
                  <a:pt x="841" y="304"/>
                  <a:pt x="841" y="300"/>
                  <a:pt x="842" y="297"/>
                </a:cubicBezTo>
                <a:cubicBezTo>
                  <a:pt x="850" y="294"/>
                  <a:pt x="858" y="291"/>
                  <a:pt x="866" y="289"/>
                </a:cubicBezTo>
                <a:close/>
                <a:moveTo>
                  <a:pt x="840" y="308"/>
                </a:moveTo>
                <a:cubicBezTo>
                  <a:pt x="840" y="308"/>
                  <a:pt x="840" y="308"/>
                  <a:pt x="840" y="308"/>
                </a:cubicBezTo>
                <a:cubicBezTo>
                  <a:pt x="832" y="310"/>
                  <a:pt x="824" y="313"/>
                  <a:pt x="816" y="316"/>
                </a:cubicBezTo>
                <a:cubicBezTo>
                  <a:pt x="817" y="313"/>
                  <a:pt x="818" y="309"/>
                  <a:pt x="819" y="306"/>
                </a:cubicBezTo>
                <a:cubicBezTo>
                  <a:pt x="826" y="303"/>
                  <a:pt x="833" y="300"/>
                  <a:pt x="841" y="297"/>
                </a:cubicBezTo>
                <a:cubicBezTo>
                  <a:pt x="841" y="301"/>
                  <a:pt x="840" y="304"/>
                  <a:pt x="840" y="308"/>
                </a:cubicBezTo>
                <a:close/>
                <a:moveTo>
                  <a:pt x="840" y="308"/>
                </a:moveTo>
                <a:cubicBezTo>
                  <a:pt x="840" y="311"/>
                  <a:pt x="840" y="314"/>
                  <a:pt x="840" y="317"/>
                </a:cubicBezTo>
                <a:cubicBezTo>
                  <a:pt x="831" y="320"/>
                  <a:pt x="823" y="323"/>
                  <a:pt x="815" y="326"/>
                </a:cubicBezTo>
                <a:cubicBezTo>
                  <a:pt x="815" y="323"/>
                  <a:pt x="816" y="320"/>
                  <a:pt x="816" y="317"/>
                </a:cubicBezTo>
                <a:cubicBezTo>
                  <a:pt x="824" y="314"/>
                  <a:pt x="832" y="311"/>
                  <a:pt x="840" y="308"/>
                </a:cubicBezTo>
                <a:close/>
                <a:moveTo>
                  <a:pt x="814" y="326"/>
                </a:moveTo>
                <a:cubicBezTo>
                  <a:pt x="806" y="329"/>
                  <a:pt x="798" y="332"/>
                  <a:pt x="791" y="335"/>
                </a:cubicBezTo>
                <a:cubicBezTo>
                  <a:pt x="791" y="332"/>
                  <a:pt x="792" y="329"/>
                  <a:pt x="793" y="326"/>
                </a:cubicBezTo>
                <a:cubicBezTo>
                  <a:pt x="800" y="323"/>
                  <a:pt x="808" y="320"/>
                  <a:pt x="816" y="317"/>
                </a:cubicBezTo>
                <a:cubicBezTo>
                  <a:pt x="815" y="320"/>
                  <a:pt x="815" y="323"/>
                  <a:pt x="814" y="326"/>
                </a:cubicBezTo>
                <a:close/>
                <a:moveTo>
                  <a:pt x="814" y="327"/>
                </a:moveTo>
                <a:cubicBezTo>
                  <a:pt x="814" y="330"/>
                  <a:pt x="814" y="332"/>
                  <a:pt x="814" y="335"/>
                </a:cubicBezTo>
                <a:cubicBezTo>
                  <a:pt x="805" y="338"/>
                  <a:pt x="797" y="341"/>
                  <a:pt x="789" y="344"/>
                </a:cubicBezTo>
                <a:cubicBezTo>
                  <a:pt x="790" y="342"/>
                  <a:pt x="790" y="339"/>
                  <a:pt x="791" y="336"/>
                </a:cubicBezTo>
                <a:cubicBezTo>
                  <a:pt x="798" y="333"/>
                  <a:pt x="806" y="330"/>
                  <a:pt x="814" y="327"/>
                </a:cubicBezTo>
                <a:close/>
                <a:moveTo>
                  <a:pt x="789" y="345"/>
                </a:moveTo>
                <a:cubicBezTo>
                  <a:pt x="780" y="348"/>
                  <a:pt x="773" y="351"/>
                  <a:pt x="765" y="354"/>
                </a:cubicBezTo>
                <a:cubicBezTo>
                  <a:pt x="766" y="351"/>
                  <a:pt x="767" y="348"/>
                  <a:pt x="768" y="345"/>
                </a:cubicBezTo>
                <a:cubicBezTo>
                  <a:pt x="775" y="342"/>
                  <a:pt x="782" y="339"/>
                  <a:pt x="790" y="336"/>
                </a:cubicBezTo>
                <a:cubicBezTo>
                  <a:pt x="789" y="339"/>
                  <a:pt x="789" y="342"/>
                  <a:pt x="789" y="345"/>
                </a:cubicBezTo>
                <a:close/>
                <a:moveTo>
                  <a:pt x="788" y="345"/>
                </a:moveTo>
                <a:cubicBezTo>
                  <a:pt x="788" y="347"/>
                  <a:pt x="788" y="350"/>
                  <a:pt x="788" y="352"/>
                </a:cubicBezTo>
                <a:cubicBezTo>
                  <a:pt x="779" y="355"/>
                  <a:pt x="771" y="359"/>
                  <a:pt x="763" y="362"/>
                </a:cubicBezTo>
                <a:cubicBezTo>
                  <a:pt x="764" y="359"/>
                  <a:pt x="764" y="357"/>
                  <a:pt x="765" y="355"/>
                </a:cubicBezTo>
                <a:cubicBezTo>
                  <a:pt x="772" y="352"/>
                  <a:pt x="780" y="348"/>
                  <a:pt x="788" y="345"/>
                </a:cubicBezTo>
                <a:close/>
                <a:moveTo>
                  <a:pt x="763" y="362"/>
                </a:moveTo>
                <a:cubicBezTo>
                  <a:pt x="755" y="365"/>
                  <a:pt x="747" y="369"/>
                  <a:pt x="740" y="372"/>
                </a:cubicBezTo>
                <a:cubicBezTo>
                  <a:pt x="741" y="369"/>
                  <a:pt x="742" y="367"/>
                  <a:pt x="743" y="364"/>
                </a:cubicBezTo>
                <a:cubicBezTo>
                  <a:pt x="743" y="364"/>
                  <a:pt x="743" y="364"/>
                  <a:pt x="743" y="364"/>
                </a:cubicBezTo>
                <a:cubicBezTo>
                  <a:pt x="750" y="361"/>
                  <a:pt x="757" y="358"/>
                  <a:pt x="764" y="355"/>
                </a:cubicBezTo>
                <a:cubicBezTo>
                  <a:pt x="764" y="357"/>
                  <a:pt x="763" y="360"/>
                  <a:pt x="763" y="362"/>
                </a:cubicBezTo>
                <a:close/>
                <a:moveTo>
                  <a:pt x="763" y="363"/>
                </a:moveTo>
                <a:cubicBezTo>
                  <a:pt x="762" y="365"/>
                  <a:pt x="762" y="367"/>
                  <a:pt x="762" y="370"/>
                </a:cubicBezTo>
                <a:cubicBezTo>
                  <a:pt x="753" y="373"/>
                  <a:pt x="745" y="376"/>
                  <a:pt x="738" y="380"/>
                </a:cubicBezTo>
                <a:cubicBezTo>
                  <a:pt x="739" y="377"/>
                  <a:pt x="739" y="375"/>
                  <a:pt x="740" y="372"/>
                </a:cubicBezTo>
                <a:cubicBezTo>
                  <a:pt x="747" y="369"/>
                  <a:pt x="755" y="366"/>
                  <a:pt x="763" y="363"/>
                </a:cubicBezTo>
                <a:close/>
                <a:moveTo>
                  <a:pt x="737" y="380"/>
                </a:moveTo>
                <a:cubicBezTo>
                  <a:pt x="730" y="383"/>
                  <a:pt x="722" y="387"/>
                  <a:pt x="716" y="390"/>
                </a:cubicBezTo>
                <a:cubicBezTo>
                  <a:pt x="716" y="387"/>
                  <a:pt x="717" y="385"/>
                  <a:pt x="719" y="382"/>
                </a:cubicBezTo>
                <a:cubicBezTo>
                  <a:pt x="725" y="379"/>
                  <a:pt x="732" y="376"/>
                  <a:pt x="739" y="373"/>
                </a:cubicBezTo>
                <a:cubicBezTo>
                  <a:pt x="739" y="375"/>
                  <a:pt x="738" y="378"/>
                  <a:pt x="737" y="380"/>
                </a:cubicBezTo>
                <a:close/>
                <a:moveTo>
                  <a:pt x="737" y="381"/>
                </a:moveTo>
                <a:cubicBezTo>
                  <a:pt x="737" y="383"/>
                  <a:pt x="736" y="385"/>
                  <a:pt x="736" y="387"/>
                </a:cubicBezTo>
                <a:cubicBezTo>
                  <a:pt x="728" y="391"/>
                  <a:pt x="720" y="394"/>
                  <a:pt x="713" y="397"/>
                </a:cubicBezTo>
                <a:cubicBezTo>
                  <a:pt x="714" y="395"/>
                  <a:pt x="715" y="393"/>
                  <a:pt x="715" y="391"/>
                </a:cubicBezTo>
                <a:cubicBezTo>
                  <a:pt x="722" y="387"/>
                  <a:pt x="730" y="384"/>
                  <a:pt x="737" y="381"/>
                </a:cubicBezTo>
                <a:close/>
                <a:moveTo>
                  <a:pt x="713" y="397"/>
                </a:moveTo>
                <a:cubicBezTo>
                  <a:pt x="705" y="401"/>
                  <a:pt x="698" y="405"/>
                  <a:pt x="691" y="408"/>
                </a:cubicBezTo>
                <a:cubicBezTo>
                  <a:pt x="691" y="406"/>
                  <a:pt x="692" y="403"/>
                  <a:pt x="693" y="401"/>
                </a:cubicBezTo>
                <a:cubicBezTo>
                  <a:pt x="700" y="398"/>
                  <a:pt x="707" y="394"/>
                  <a:pt x="715" y="391"/>
                </a:cubicBezTo>
                <a:cubicBezTo>
                  <a:pt x="714" y="393"/>
                  <a:pt x="713" y="395"/>
                  <a:pt x="713" y="397"/>
                </a:cubicBezTo>
                <a:close/>
                <a:moveTo>
                  <a:pt x="713" y="398"/>
                </a:moveTo>
                <a:cubicBezTo>
                  <a:pt x="712" y="400"/>
                  <a:pt x="712" y="402"/>
                  <a:pt x="711" y="404"/>
                </a:cubicBezTo>
                <a:cubicBezTo>
                  <a:pt x="703" y="408"/>
                  <a:pt x="695" y="411"/>
                  <a:pt x="688" y="415"/>
                </a:cubicBezTo>
                <a:cubicBezTo>
                  <a:pt x="689" y="413"/>
                  <a:pt x="690" y="411"/>
                  <a:pt x="690" y="409"/>
                </a:cubicBezTo>
                <a:cubicBezTo>
                  <a:pt x="697" y="405"/>
                  <a:pt x="705" y="402"/>
                  <a:pt x="713" y="398"/>
                </a:cubicBezTo>
                <a:close/>
                <a:moveTo>
                  <a:pt x="687" y="415"/>
                </a:moveTo>
                <a:cubicBezTo>
                  <a:pt x="680" y="419"/>
                  <a:pt x="673" y="422"/>
                  <a:pt x="666" y="426"/>
                </a:cubicBezTo>
                <a:cubicBezTo>
                  <a:pt x="667" y="424"/>
                  <a:pt x="668" y="421"/>
                  <a:pt x="669" y="419"/>
                </a:cubicBezTo>
                <a:cubicBezTo>
                  <a:pt x="675" y="416"/>
                  <a:pt x="682" y="412"/>
                  <a:pt x="690" y="409"/>
                </a:cubicBezTo>
                <a:cubicBezTo>
                  <a:pt x="689" y="411"/>
                  <a:pt x="688" y="413"/>
                  <a:pt x="687" y="415"/>
                </a:cubicBezTo>
                <a:close/>
                <a:moveTo>
                  <a:pt x="687" y="416"/>
                </a:moveTo>
                <a:cubicBezTo>
                  <a:pt x="687" y="417"/>
                  <a:pt x="686" y="419"/>
                  <a:pt x="686" y="421"/>
                </a:cubicBezTo>
                <a:cubicBezTo>
                  <a:pt x="678" y="425"/>
                  <a:pt x="670" y="429"/>
                  <a:pt x="663" y="432"/>
                </a:cubicBezTo>
                <a:cubicBezTo>
                  <a:pt x="664" y="430"/>
                  <a:pt x="665" y="428"/>
                  <a:pt x="666" y="427"/>
                </a:cubicBezTo>
                <a:cubicBezTo>
                  <a:pt x="672" y="423"/>
                  <a:pt x="680" y="419"/>
                  <a:pt x="687" y="416"/>
                </a:cubicBezTo>
                <a:close/>
                <a:moveTo>
                  <a:pt x="663" y="433"/>
                </a:moveTo>
                <a:cubicBezTo>
                  <a:pt x="655" y="436"/>
                  <a:pt x="648" y="440"/>
                  <a:pt x="642" y="444"/>
                </a:cubicBezTo>
                <a:cubicBezTo>
                  <a:pt x="643" y="442"/>
                  <a:pt x="644" y="439"/>
                  <a:pt x="645" y="437"/>
                </a:cubicBezTo>
                <a:cubicBezTo>
                  <a:pt x="651" y="434"/>
                  <a:pt x="658" y="430"/>
                  <a:pt x="665" y="427"/>
                </a:cubicBezTo>
                <a:cubicBezTo>
                  <a:pt x="664" y="429"/>
                  <a:pt x="663" y="431"/>
                  <a:pt x="663" y="433"/>
                </a:cubicBezTo>
                <a:close/>
                <a:moveTo>
                  <a:pt x="662" y="433"/>
                </a:moveTo>
                <a:cubicBezTo>
                  <a:pt x="662" y="435"/>
                  <a:pt x="661" y="436"/>
                  <a:pt x="661" y="437"/>
                </a:cubicBezTo>
                <a:cubicBezTo>
                  <a:pt x="653" y="441"/>
                  <a:pt x="646" y="445"/>
                  <a:pt x="639" y="449"/>
                </a:cubicBezTo>
                <a:cubicBezTo>
                  <a:pt x="640" y="447"/>
                  <a:pt x="641" y="446"/>
                  <a:pt x="641" y="444"/>
                </a:cubicBezTo>
                <a:cubicBezTo>
                  <a:pt x="648" y="441"/>
                  <a:pt x="655" y="437"/>
                  <a:pt x="662" y="433"/>
                </a:cubicBezTo>
                <a:close/>
                <a:moveTo>
                  <a:pt x="638" y="449"/>
                </a:moveTo>
                <a:cubicBezTo>
                  <a:pt x="631" y="453"/>
                  <a:pt x="624" y="457"/>
                  <a:pt x="618" y="460"/>
                </a:cubicBezTo>
                <a:cubicBezTo>
                  <a:pt x="619" y="459"/>
                  <a:pt x="620" y="457"/>
                  <a:pt x="620" y="456"/>
                </a:cubicBezTo>
                <a:cubicBezTo>
                  <a:pt x="621" y="456"/>
                  <a:pt x="621" y="456"/>
                  <a:pt x="621" y="456"/>
                </a:cubicBezTo>
                <a:cubicBezTo>
                  <a:pt x="627" y="452"/>
                  <a:pt x="634" y="448"/>
                  <a:pt x="640" y="445"/>
                </a:cubicBezTo>
                <a:cubicBezTo>
                  <a:pt x="640" y="446"/>
                  <a:pt x="639" y="448"/>
                  <a:pt x="638" y="449"/>
                </a:cubicBezTo>
                <a:close/>
                <a:moveTo>
                  <a:pt x="638" y="450"/>
                </a:moveTo>
                <a:cubicBezTo>
                  <a:pt x="638" y="451"/>
                  <a:pt x="637" y="452"/>
                  <a:pt x="637" y="453"/>
                </a:cubicBezTo>
                <a:cubicBezTo>
                  <a:pt x="631" y="456"/>
                  <a:pt x="625" y="460"/>
                  <a:pt x="619" y="464"/>
                </a:cubicBezTo>
                <a:cubicBezTo>
                  <a:pt x="619" y="464"/>
                  <a:pt x="619" y="464"/>
                  <a:pt x="619" y="464"/>
                </a:cubicBezTo>
                <a:cubicBezTo>
                  <a:pt x="618" y="464"/>
                  <a:pt x="616" y="465"/>
                  <a:pt x="615" y="466"/>
                </a:cubicBezTo>
                <a:cubicBezTo>
                  <a:pt x="616" y="464"/>
                  <a:pt x="617" y="463"/>
                  <a:pt x="617" y="461"/>
                </a:cubicBezTo>
                <a:cubicBezTo>
                  <a:pt x="624" y="458"/>
                  <a:pt x="631" y="454"/>
                  <a:pt x="638" y="450"/>
                </a:cubicBezTo>
                <a:close/>
                <a:moveTo>
                  <a:pt x="615" y="466"/>
                </a:moveTo>
                <a:cubicBezTo>
                  <a:pt x="622" y="462"/>
                  <a:pt x="629" y="459"/>
                  <a:pt x="636" y="454"/>
                </a:cubicBezTo>
                <a:cubicBezTo>
                  <a:pt x="636" y="455"/>
                  <a:pt x="636" y="455"/>
                  <a:pt x="636" y="456"/>
                </a:cubicBezTo>
                <a:cubicBezTo>
                  <a:pt x="629" y="459"/>
                  <a:pt x="622" y="462"/>
                  <a:pt x="615" y="466"/>
                </a:cubicBezTo>
                <a:close/>
                <a:moveTo>
                  <a:pt x="633" y="455"/>
                </a:moveTo>
                <a:cubicBezTo>
                  <a:pt x="634" y="455"/>
                  <a:pt x="636" y="454"/>
                  <a:pt x="637" y="453"/>
                </a:cubicBezTo>
                <a:cubicBezTo>
                  <a:pt x="637" y="454"/>
                  <a:pt x="637" y="454"/>
                  <a:pt x="637" y="454"/>
                </a:cubicBezTo>
                <a:cubicBezTo>
                  <a:pt x="636" y="454"/>
                  <a:pt x="634" y="455"/>
                  <a:pt x="633" y="455"/>
                </a:cubicBezTo>
                <a:close/>
                <a:moveTo>
                  <a:pt x="637" y="454"/>
                </a:moveTo>
                <a:cubicBezTo>
                  <a:pt x="640" y="452"/>
                  <a:pt x="640" y="452"/>
                  <a:pt x="640" y="452"/>
                </a:cubicBezTo>
                <a:cubicBezTo>
                  <a:pt x="647" y="449"/>
                  <a:pt x="653" y="446"/>
                  <a:pt x="659" y="443"/>
                </a:cubicBezTo>
                <a:cubicBezTo>
                  <a:pt x="659" y="443"/>
                  <a:pt x="659" y="443"/>
                  <a:pt x="659" y="443"/>
                </a:cubicBezTo>
                <a:cubicBezTo>
                  <a:pt x="653" y="446"/>
                  <a:pt x="648" y="450"/>
                  <a:pt x="642" y="453"/>
                </a:cubicBezTo>
                <a:cubicBezTo>
                  <a:pt x="640" y="454"/>
                  <a:pt x="638" y="455"/>
                  <a:pt x="636" y="456"/>
                </a:cubicBezTo>
                <a:cubicBezTo>
                  <a:pt x="637" y="455"/>
                  <a:pt x="637" y="455"/>
                  <a:pt x="637" y="454"/>
                </a:cubicBezTo>
                <a:close/>
                <a:moveTo>
                  <a:pt x="651" y="446"/>
                </a:moveTo>
                <a:cubicBezTo>
                  <a:pt x="654" y="445"/>
                  <a:pt x="657" y="443"/>
                  <a:pt x="660" y="442"/>
                </a:cubicBezTo>
                <a:cubicBezTo>
                  <a:pt x="660" y="442"/>
                  <a:pt x="659" y="442"/>
                  <a:pt x="659" y="443"/>
                </a:cubicBezTo>
                <a:cubicBezTo>
                  <a:pt x="657" y="444"/>
                  <a:pt x="654" y="445"/>
                  <a:pt x="651" y="446"/>
                </a:cubicBezTo>
                <a:close/>
                <a:moveTo>
                  <a:pt x="660" y="444"/>
                </a:moveTo>
                <a:cubicBezTo>
                  <a:pt x="664" y="441"/>
                  <a:pt x="664" y="441"/>
                  <a:pt x="664" y="441"/>
                </a:cubicBezTo>
                <a:cubicBezTo>
                  <a:pt x="665" y="440"/>
                  <a:pt x="667" y="440"/>
                  <a:pt x="669" y="439"/>
                </a:cubicBezTo>
                <a:cubicBezTo>
                  <a:pt x="666" y="441"/>
                  <a:pt x="663" y="442"/>
                  <a:pt x="659" y="444"/>
                </a:cubicBezTo>
                <a:cubicBezTo>
                  <a:pt x="659" y="444"/>
                  <a:pt x="660" y="444"/>
                  <a:pt x="660" y="444"/>
                </a:cubicBezTo>
                <a:close/>
                <a:moveTo>
                  <a:pt x="678" y="431"/>
                </a:moveTo>
                <a:cubicBezTo>
                  <a:pt x="680" y="431"/>
                  <a:pt x="682" y="430"/>
                  <a:pt x="684" y="429"/>
                </a:cubicBezTo>
                <a:cubicBezTo>
                  <a:pt x="684" y="429"/>
                  <a:pt x="684" y="429"/>
                  <a:pt x="684" y="429"/>
                </a:cubicBezTo>
                <a:cubicBezTo>
                  <a:pt x="682" y="430"/>
                  <a:pt x="680" y="431"/>
                  <a:pt x="678" y="431"/>
                </a:cubicBezTo>
                <a:close/>
                <a:moveTo>
                  <a:pt x="684" y="430"/>
                </a:moveTo>
                <a:cubicBezTo>
                  <a:pt x="685" y="429"/>
                  <a:pt x="686" y="429"/>
                  <a:pt x="687" y="428"/>
                </a:cubicBezTo>
                <a:cubicBezTo>
                  <a:pt x="694" y="426"/>
                  <a:pt x="700" y="423"/>
                  <a:pt x="706" y="421"/>
                </a:cubicBezTo>
                <a:cubicBezTo>
                  <a:pt x="699" y="424"/>
                  <a:pt x="691" y="428"/>
                  <a:pt x="684" y="431"/>
                </a:cubicBezTo>
                <a:cubicBezTo>
                  <a:pt x="684" y="431"/>
                  <a:pt x="684" y="430"/>
                  <a:pt x="684" y="430"/>
                </a:cubicBezTo>
                <a:close/>
                <a:moveTo>
                  <a:pt x="692" y="426"/>
                </a:moveTo>
                <a:cubicBezTo>
                  <a:pt x="698" y="423"/>
                  <a:pt x="703" y="420"/>
                  <a:pt x="709" y="418"/>
                </a:cubicBezTo>
                <a:cubicBezTo>
                  <a:pt x="709" y="418"/>
                  <a:pt x="708" y="419"/>
                  <a:pt x="708" y="420"/>
                </a:cubicBezTo>
                <a:cubicBezTo>
                  <a:pt x="703" y="421"/>
                  <a:pt x="698" y="423"/>
                  <a:pt x="692" y="426"/>
                </a:cubicBezTo>
                <a:close/>
                <a:moveTo>
                  <a:pt x="734" y="423"/>
                </a:moveTo>
                <a:cubicBezTo>
                  <a:pt x="734" y="428"/>
                  <a:pt x="735" y="432"/>
                  <a:pt x="735" y="437"/>
                </a:cubicBezTo>
                <a:cubicBezTo>
                  <a:pt x="729" y="435"/>
                  <a:pt x="722" y="435"/>
                  <a:pt x="714" y="435"/>
                </a:cubicBezTo>
                <a:cubicBezTo>
                  <a:pt x="712" y="435"/>
                  <a:pt x="710" y="435"/>
                  <a:pt x="708" y="435"/>
                </a:cubicBezTo>
                <a:cubicBezTo>
                  <a:pt x="708" y="432"/>
                  <a:pt x="708" y="429"/>
                  <a:pt x="708" y="426"/>
                </a:cubicBezTo>
                <a:cubicBezTo>
                  <a:pt x="717" y="424"/>
                  <a:pt x="726" y="423"/>
                  <a:pt x="734" y="423"/>
                </a:cubicBezTo>
                <a:close/>
                <a:moveTo>
                  <a:pt x="734" y="423"/>
                </a:moveTo>
                <a:cubicBezTo>
                  <a:pt x="736" y="423"/>
                  <a:pt x="737" y="423"/>
                  <a:pt x="738" y="423"/>
                </a:cubicBezTo>
                <a:cubicBezTo>
                  <a:pt x="747" y="423"/>
                  <a:pt x="756" y="424"/>
                  <a:pt x="764" y="427"/>
                </a:cubicBezTo>
                <a:cubicBezTo>
                  <a:pt x="766" y="436"/>
                  <a:pt x="769" y="447"/>
                  <a:pt x="773" y="457"/>
                </a:cubicBezTo>
                <a:cubicBezTo>
                  <a:pt x="762" y="447"/>
                  <a:pt x="750" y="440"/>
                  <a:pt x="736" y="437"/>
                </a:cubicBezTo>
                <a:cubicBezTo>
                  <a:pt x="735" y="432"/>
                  <a:pt x="735" y="428"/>
                  <a:pt x="734" y="423"/>
                </a:cubicBezTo>
                <a:close/>
                <a:moveTo>
                  <a:pt x="765" y="427"/>
                </a:moveTo>
                <a:cubicBezTo>
                  <a:pt x="783" y="432"/>
                  <a:pt x="798" y="443"/>
                  <a:pt x="810" y="461"/>
                </a:cubicBezTo>
                <a:cubicBezTo>
                  <a:pt x="813" y="466"/>
                  <a:pt x="815" y="472"/>
                  <a:pt x="818" y="478"/>
                </a:cubicBezTo>
                <a:cubicBezTo>
                  <a:pt x="818" y="481"/>
                  <a:pt x="817" y="484"/>
                  <a:pt x="817" y="487"/>
                </a:cubicBezTo>
                <a:cubicBezTo>
                  <a:pt x="814" y="491"/>
                  <a:pt x="811" y="495"/>
                  <a:pt x="809" y="499"/>
                </a:cubicBezTo>
                <a:cubicBezTo>
                  <a:pt x="807" y="501"/>
                  <a:pt x="805" y="503"/>
                  <a:pt x="803" y="505"/>
                </a:cubicBezTo>
                <a:cubicBezTo>
                  <a:pt x="803" y="505"/>
                  <a:pt x="803" y="505"/>
                  <a:pt x="803" y="505"/>
                </a:cubicBezTo>
                <a:cubicBezTo>
                  <a:pt x="795" y="485"/>
                  <a:pt x="785" y="470"/>
                  <a:pt x="774" y="458"/>
                </a:cubicBezTo>
                <a:cubicBezTo>
                  <a:pt x="770" y="447"/>
                  <a:pt x="767" y="437"/>
                  <a:pt x="765" y="427"/>
                </a:cubicBezTo>
                <a:close/>
                <a:moveTo>
                  <a:pt x="793" y="518"/>
                </a:moveTo>
                <a:cubicBezTo>
                  <a:pt x="791" y="521"/>
                  <a:pt x="790" y="524"/>
                  <a:pt x="788" y="527"/>
                </a:cubicBezTo>
                <a:cubicBezTo>
                  <a:pt x="788" y="527"/>
                  <a:pt x="788" y="527"/>
                  <a:pt x="788" y="527"/>
                </a:cubicBezTo>
                <a:cubicBezTo>
                  <a:pt x="786" y="528"/>
                  <a:pt x="785" y="530"/>
                  <a:pt x="783" y="532"/>
                </a:cubicBezTo>
                <a:cubicBezTo>
                  <a:pt x="783" y="531"/>
                  <a:pt x="783" y="531"/>
                  <a:pt x="783" y="531"/>
                </a:cubicBezTo>
                <a:cubicBezTo>
                  <a:pt x="786" y="527"/>
                  <a:pt x="789" y="523"/>
                  <a:pt x="793" y="518"/>
                </a:cubicBezTo>
                <a:close/>
                <a:moveTo>
                  <a:pt x="787" y="528"/>
                </a:moveTo>
                <a:cubicBezTo>
                  <a:pt x="786" y="530"/>
                  <a:pt x="785" y="532"/>
                  <a:pt x="784" y="534"/>
                </a:cubicBezTo>
                <a:cubicBezTo>
                  <a:pt x="784" y="534"/>
                  <a:pt x="783" y="533"/>
                  <a:pt x="783" y="532"/>
                </a:cubicBezTo>
                <a:cubicBezTo>
                  <a:pt x="785" y="531"/>
                  <a:pt x="786" y="530"/>
                  <a:pt x="787" y="528"/>
                </a:cubicBezTo>
                <a:close/>
                <a:moveTo>
                  <a:pt x="784" y="537"/>
                </a:moveTo>
                <a:cubicBezTo>
                  <a:pt x="785" y="539"/>
                  <a:pt x="785" y="540"/>
                  <a:pt x="786" y="542"/>
                </a:cubicBezTo>
                <a:cubicBezTo>
                  <a:pt x="785" y="542"/>
                  <a:pt x="785" y="542"/>
                  <a:pt x="785" y="542"/>
                </a:cubicBezTo>
                <a:cubicBezTo>
                  <a:pt x="783" y="544"/>
                  <a:pt x="780" y="546"/>
                  <a:pt x="778" y="548"/>
                </a:cubicBezTo>
                <a:cubicBezTo>
                  <a:pt x="779" y="545"/>
                  <a:pt x="781" y="541"/>
                  <a:pt x="782" y="538"/>
                </a:cubicBezTo>
                <a:cubicBezTo>
                  <a:pt x="783" y="538"/>
                  <a:pt x="784" y="537"/>
                  <a:pt x="784" y="537"/>
                </a:cubicBezTo>
                <a:close/>
                <a:moveTo>
                  <a:pt x="777" y="548"/>
                </a:moveTo>
                <a:cubicBezTo>
                  <a:pt x="775" y="550"/>
                  <a:pt x="772" y="552"/>
                  <a:pt x="770" y="553"/>
                </a:cubicBezTo>
                <a:cubicBezTo>
                  <a:pt x="772" y="551"/>
                  <a:pt x="773" y="549"/>
                  <a:pt x="774" y="546"/>
                </a:cubicBezTo>
                <a:cubicBezTo>
                  <a:pt x="776" y="544"/>
                  <a:pt x="779" y="542"/>
                  <a:pt x="781" y="539"/>
                </a:cubicBezTo>
                <a:cubicBezTo>
                  <a:pt x="780" y="542"/>
                  <a:pt x="778" y="545"/>
                  <a:pt x="777" y="548"/>
                </a:cubicBezTo>
                <a:close/>
                <a:moveTo>
                  <a:pt x="769" y="554"/>
                </a:moveTo>
                <a:cubicBezTo>
                  <a:pt x="769" y="554"/>
                  <a:pt x="769" y="555"/>
                  <a:pt x="768" y="555"/>
                </a:cubicBezTo>
                <a:cubicBezTo>
                  <a:pt x="769" y="553"/>
                  <a:pt x="770" y="551"/>
                  <a:pt x="772" y="548"/>
                </a:cubicBezTo>
                <a:cubicBezTo>
                  <a:pt x="772" y="548"/>
                  <a:pt x="772" y="548"/>
                  <a:pt x="772" y="548"/>
                </a:cubicBezTo>
                <a:cubicBezTo>
                  <a:pt x="772" y="547"/>
                  <a:pt x="773" y="547"/>
                  <a:pt x="773" y="547"/>
                </a:cubicBezTo>
                <a:cubicBezTo>
                  <a:pt x="772" y="549"/>
                  <a:pt x="771" y="552"/>
                  <a:pt x="769" y="554"/>
                </a:cubicBezTo>
                <a:close/>
                <a:moveTo>
                  <a:pt x="769" y="555"/>
                </a:moveTo>
                <a:cubicBezTo>
                  <a:pt x="767" y="558"/>
                  <a:pt x="766" y="561"/>
                  <a:pt x="764" y="564"/>
                </a:cubicBezTo>
                <a:cubicBezTo>
                  <a:pt x="764" y="563"/>
                  <a:pt x="764" y="563"/>
                  <a:pt x="764" y="563"/>
                </a:cubicBezTo>
                <a:cubicBezTo>
                  <a:pt x="765" y="561"/>
                  <a:pt x="766" y="559"/>
                  <a:pt x="768" y="556"/>
                </a:cubicBezTo>
                <a:cubicBezTo>
                  <a:pt x="768" y="556"/>
                  <a:pt x="768" y="556"/>
                  <a:pt x="769" y="555"/>
                </a:cubicBezTo>
                <a:close/>
                <a:moveTo>
                  <a:pt x="764" y="562"/>
                </a:moveTo>
                <a:cubicBezTo>
                  <a:pt x="764" y="562"/>
                  <a:pt x="764" y="561"/>
                  <a:pt x="763" y="560"/>
                </a:cubicBezTo>
                <a:cubicBezTo>
                  <a:pt x="764" y="559"/>
                  <a:pt x="766" y="558"/>
                  <a:pt x="767" y="557"/>
                </a:cubicBezTo>
                <a:cubicBezTo>
                  <a:pt x="766" y="559"/>
                  <a:pt x="765" y="561"/>
                  <a:pt x="764" y="562"/>
                </a:cubicBezTo>
                <a:close/>
                <a:moveTo>
                  <a:pt x="764" y="565"/>
                </a:moveTo>
                <a:cubicBezTo>
                  <a:pt x="764" y="565"/>
                  <a:pt x="764" y="565"/>
                  <a:pt x="763" y="566"/>
                </a:cubicBezTo>
                <a:cubicBezTo>
                  <a:pt x="763" y="566"/>
                  <a:pt x="763" y="566"/>
                  <a:pt x="763" y="566"/>
                </a:cubicBezTo>
                <a:cubicBezTo>
                  <a:pt x="763" y="565"/>
                  <a:pt x="763" y="565"/>
                  <a:pt x="764" y="564"/>
                </a:cubicBezTo>
                <a:lnTo>
                  <a:pt x="764" y="565"/>
                </a:lnTo>
                <a:close/>
                <a:moveTo>
                  <a:pt x="763" y="567"/>
                </a:moveTo>
                <a:cubicBezTo>
                  <a:pt x="762" y="568"/>
                  <a:pt x="762" y="569"/>
                  <a:pt x="761" y="570"/>
                </a:cubicBezTo>
                <a:cubicBezTo>
                  <a:pt x="761" y="569"/>
                  <a:pt x="762" y="568"/>
                  <a:pt x="762" y="567"/>
                </a:cubicBezTo>
                <a:cubicBezTo>
                  <a:pt x="762" y="567"/>
                  <a:pt x="763" y="567"/>
                  <a:pt x="763" y="567"/>
                </a:cubicBezTo>
                <a:close/>
                <a:moveTo>
                  <a:pt x="764" y="566"/>
                </a:moveTo>
                <a:cubicBezTo>
                  <a:pt x="764" y="566"/>
                  <a:pt x="764" y="566"/>
                  <a:pt x="764" y="566"/>
                </a:cubicBezTo>
                <a:cubicBezTo>
                  <a:pt x="765" y="568"/>
                  <a:pt x="766" y="570"/>
                  <a:pt x="766" y="573"/>
                </a:cubicBezTo>
                <a:cubicBezTo>
                  <a:pt x="766" y="573"/>
                  <a:pt x="765" y="574"/>
                  <a:pt x="765" y="575"/>
                </a:cubicBezTo>
                <a:cubicBezTo>
                  <a:pt x="762" y="577"/>
                  <a:pt x="759" y="579"/>
                  <a:pt x="756" y="581"/>
                </a:cubicBezTo>
                <a:cubicBezTo>
                  <a:pt x="757" y="579"/>
                  <a:pt x="758" y="576"/>
                  <a:pt x="759" y="574"/>
                </a:cubicBezTo>
                <a:cubicBezTo>
                  <a:pt x="761" y="571"/>
                  <a:pt x="762" y="569"/>
                  <a:pt x="764" y="566"/>
                </a:cubicBezTo>
                <a:close/>
                <a:moveTo>
                  <a:pt x="755" y="582"/>
                </a:moveTo>
                <a:cubicBezTo>
                  <a:pt x="754" y="583"/>
                  <a:pt x="754" y="583"/>
                  <a:pt x="753" y="584"/>
                </a:cubicBezTo>
                <a:cubicBezTo>
                  <a:pt x="754" y="581"/>
                  <a:pt x="756" y="579"/>
                  <a:pt x="757" y="577"/>
                </a:cubicBezTo>
                <a:cubicBezTo>
                  <a:pt x="757" y="578"/>
                  <a:pt x="756" y="580"/>
                  <a:pt x="755" y="582"/>
                </a:cubicBezTo>
                <a:close/>
                <a:moveTo>
                  <a:pt x="751" y="594"/>
                </a:moveTo>
                <a:cubicBezTo>
                  <a:pt x="749" y="597"/>
                  <a:pt x="748" y="600"/>
                  <a:pt x="747" y="604"/>
                </a:cubicBezTo>
                <a:cubicBezTo>
                  <a:pt x="746" y="604"/>
                  <a:pt x="746" y="604"/>
                  <a:pt x="746" y="604"/>
                </a:cubicBezTo>
                <a:cubicBezTo>
                  <a:pt x="746" y="602"/>
                  <a:pt x="745" y="600"/>
                  <a:pt x="745" y="598"/>
                </a:cubicBezTo>
                <a:cubicBezTo>
                  <a:pt x="747" y="596"/>
                  <a:pt x="749" y="595"/>
                  <a:pt x="751" y="594"/>
                </a:cubicBezTo>
                <a:close/>
                <a:moveTo>
                  <a:pt x="746" y="607"/>
                </a:moveTo>
                <a:cubicBezTo>
                  <a:pt x="745" y="609"/>
                  <a:pt x="745" y="611"/>
                  <a:pt x="744" y="614"/>
                </a:cubicBezTo>
                <a:cubicBezTo>
                  <a:pt x="741" y="616"/>
                  <a:pt x="738" y="617"/>
                  <a:pt x="735" y="619"/>
                </a:cubicBezTo>
                <a:cubicBezTo>
                  <a:pt x="736" y="616"/>
                  <a:pt x="737" y="613"/>
                  <a:pt x="738" y="610"/>
                </a:cubicBezTo>
                <a:cubicBezTo>
                  <a:pt x="740" y="609"/>
                  <a:pt x="743" y="607"/>
                  <a:pt x="746" y="605"/>
                </a:cubicBezTo>
                <a:cubicBezTo>
                  <a:pt x="746" y="606"/>
                  <a:pt x="746" y="606"/>
                  <a:pt x="746" y="607"/>
                </a:cubicBezTo>
                <a:close/>
                <a:moveTo>
                  <a:pt x="744" y="614"/>
                </a:moveTo>
                <a:cubicBezTo>
                  <a:pt x="744" y="614"/>
                  <a:pt x="744" y="614"/>
                  <a:pt x="744" y="614"/>
                </a:cubicBezTo>
                <a:cubicBezTo>
                  <a:pt x="741" y="617"/>
                  <a:pt x="738" y="620"/>
                  <a:pt x="735" y="623"/>
                </a:cubicBezTo>
                <a:cubicBezTo>
                  <a:pt x="734" y="623"/>
                  <a:pt x="734" y="623"/>
                  <a:pt x="733" y="624"/>
                </a:cubicBezTo>
                <a:cubicBezTo>
                  <a:pt x="734" y="622"/>
                  <a:pt x="734" y="621"/>
                  <a:pt x="735" y="620"/>
                </a:cubicBezTo>
                <a:cubicBezTo>
                  <a:pt x="737" y="618"/>
                  <a:pt x="741" y="616"/>
                  <a:pt x="744" y="614"/>
                </a:cubicBezTo>
                <a:close/>
                <a:moveTo>
                  <a:pt x="733" y="624"/>
                </a:moveTo>
                <a:cubicBezTo>
                  <a:pt x="729" y="626"/>
                  <a:pt x="726" y="628"/>
                  <a:pt x="723" y="630"/>
                </a:cubicBezTo>
                <a:cubicBezTo>
                  <a:pt x="723" y="629"/>
                  <a:pt x="724" y="628"/>
                  <a:pt x="724" y="627"/>
                </a:cubicBezTo>
                <a:cubicBezTo>
                  <a:pt x="727" y="625"/>
                  <a:pt x="730" y="623"/>
                  <a:pt x="734" y="620"/>
                </a:cubicBezTo>
                <a:cubicBezTo>
                  <a:pt x="733" y="622"/>
                  <a:pt x="733" y="623"/>
                  <a:pt x="733" y="624"/>
                </a:cubicBezTo>
                <a:close/>
                <a:moveTo>
                  <a:pt x="722" y="630"/>
                </a:moveTo>
                <a:cubicBezTo>
                  <a:pt x="718" y="633"/>
                  <a:pt x="715" y="635"/>
                  <a:pt x="711" y="637"/>
                </a:cubicBezTo>
                <a:cubicBezTo>
                  <a:pt x="712" y="636"/>
                  <a:pt x="712" y="636"/>
                  <a:pt x="712" y="635"/>
                </a:cubicBezTo>
                <a:cubicBezTo>
                  <a:pt x="716" y="632"/>
                  <a:pt x="719" y="630"/>
                  <a:pt x="723" y="627"/>
                </a:cubicBezTo>
                <a:cubicBezTo>
                  <a:pt x="723" y="628"/>
                  <a:pt x="722" y="629"/>
                  <a:pt x="722" y="630"/>
                </a:cubicBezTo>
                <a:close/>
                <a:moveTo>
                  <a:pt x="722" y="631"/>
                </a:moveTo>
                <a:cubicBezTo>
                  <a:pt x="721" y="633"/>
                  <a:pt x="721" y="634"/>
                  <a:pt x="720" y="635"/>
                </a:cubicBezTo>
                <a:cubicBezTo>
                  <a:pt x="717" y="638"/>
                  <a:pt x="713" y="640"/>
                  <a:pt x="710" y="642"/>
                </a:cubicBezTo>
                <a:cubicBezTo>
                  <a:pt x="710" y="641"/>
                  <a:pt x="710" y="639"/>
                  <a:pt x="711" y="638"/>
                </a:cubicBezTo>
                <a:cubicBezTo>
                  <a:pt x="714" y="636"/>
                  <a:pt x="718" y="633"/>
                  <a:pt x="722" y="631"/>
                </a:cubicBezTo>
                <a:close/>
                <a:moveTo>
                  <a:pt x="718" y="637"/>
                </a:moveTo>
                <a:cubicBezTo>
                  <a:pt x="715" y="640"/>
                  <a:pt x="712" y="643"/>
                  <a:pt x="708" y="645"/>
                </a:cubicBezTo>
                <a:cubicBezTo>
                  <a:pt x="709" y="644"/>
                  <a:pt x="709" y="644"/>
                  <a:pt x="709" y="643"/>
                </a:cubicBezTo>
                <a:cubicBezTo>
                  <a:pt x="712" y="641"/>
                  <a:pt x="715" y="639"/>
                  <a:pt x="718" y="637"/>
                </a:cubicBezTo>
                <a:close/>
                <a:moveTo>
                  <a:pt x="720" y="636"/>
                </a:moveTo>
                <a:cubicBezTo>
                  <a:pt x="720" y="638"/>
                  <a:pt x="719" y="639"/>
                  <a:pt x="719" y="640"/>
                </a:cubicBezTo>
                <a:cubicBezTo>
                  <a:pt x="715" y="642"/>
                  <a:pt x="712" y="644"/>
                  <a:pt x="708" y="646"/>
                </a:cubicBezTo>
                <a:cubicBezTo>
                  <a:pt x="708" y="646"/>
                  <a:pt x="708" y="646"/>
                  <a:pt x="708" y="646"/>
                </a:cubicBezTo>
                <a:cubicBezTo>
                  <a:pt x="712" y="643"/>
                  <a:pt x="716" y="640"/>
                  <a:pt x="720" y="636"/>
                </a:cubicBezTo>
                <a:close/>
                <a:moveTo>
                  <a:pt x="719" y="641"/>
                </a:moveTo>
                <a:cubicBezTo>
                  <a:pt x="718" y="642"/>
                  <a:pt x="718" y="643"/>
                  <a:pt x="718" y="644"/>
                </a:cubicBezTo>
                <a:cubicBezTo>
                  <a:pt x="714" y="646"/>
                  <a:pt x="710" y="648"/>
                  <a:pt x="707" y="650"/>
                </a:cubicBezTo>
                <a:cubicBezTo>
                  <a:pt x="707" y="649"/>
                  <a:pt x="707" y="648"/>
                  <a:pt x="708" y="647"/>
                </a:cubicBezTo>
                <a:cubicBezTo>
                  <a:pt x="711" y="645"/>
                  <a:pt x="715" y="643"/>
                  <a:pt x="719" y="641"/>
                </a:cubicBezTo>
                <a:close/>
                <a:moveTo>
                  <a:pt x="706" y="651"/>
                </a:moveTo>
                <a:cubicBezTo>
                  <a:pt x="706" y="651"/>
                  <a:pt x="706" y="652"/>
                  <a:pt x="706" y="652"/>
                </a:cubicBezTo>
                <a:cubicBezTo>
                  <a:pt x="703" y="654"/>
                  <a:pt x="701" y="655"/>
                  <a:pt x="699" y="657"/>
                </a:cubicBezTo>
                <a:cubicBezTo>
                  <a:pt x="697" y="658"/>
                  <a:pt x="696" y="658"/>
                  <a:pt x="695" y="659"/>
                </a:cubicBezTo>
                <a:cubicBezTo>
                  <a:pt x="695" y="659"/>
                  <a:pt x="695" y="658"/>
                  <a:pt x="696" y="657"/>
                </a:cubicBezTo>
                <a:cubicBezTo>
                  <a:pt x="699" y="655"/>
                  <a:pt x="702" y="653"/>
                  <a:pt x="706" y="651"/>
                </a:cubicBezTo>
                <a:close/>
                <a:moveTo>
                  <a:pt x="695" y="657"/>
                </a:moveTo>
                <a:cubicBezTo>
                  <a:pt x="694" y="658"/>
                  <a:pt x="693" y="658"/>
                  <a:pt x="691" y="659"/>
                </a:cubicBezTo>
                <a:cubicBezTo>
                  <a:pt x="693" y="658"/>
                  <a:pt x="694" y="657"/>
                  <a:pt x="695" y="656"/>
                </a:cubicBezTo>
                <a:cubicBezTo>
                  <a:pt x="695" y="656"/>
                  <a:pt x="695" y="656"/>
                  <a:pt x="695" y="656"/>
                </a:cubicBezTo>
                <a:cubicBezTo>
                  <a:pt x="695" y="656"/>
                  <a:pt x="695" y="657"/>
                  <a:pt x="695" y="657"/>
                </a:cubicBezTo>
                <a:close/>
                <a:moveTo>
                  <a:pt x="695" y="658"/>
                </a:moveTo>
                <a:cubicBezTo>
                  <a:pt x="695" y="658"/>
                  <a:pt x="694" y="659"/>
                  <a:pt x="694" y="660"/>
                </a:cubicBezTo>
                <a:cubicBezTo>
                  <a:pt x="692" y="661"/>
                  <a:pt x="690" y="662"/>
                  <a:pt x="688" y="664"/>
                </a:cubicBezTo>
                <a:cubicBezTo>
                  <a:pt x="688" y="663"/>
                  <a:pt x="688" y="662"/>
                  <a:pt x="689" y="661"/>
                </a:cubicBezTo>
                <a:cubicBezTo>
                  <a:pt x="691" y="660"/>
                  <a:pt x="693" y="659"/>
                  <a:pt x="695" y="658"/>
                </a:cubicBezTo>
                <a:close/>
                <a:moveTo>
                  <a:pt x="691" y="662"/>
                </a:moveTo>
                <a:cubicBezTo>
                  <a:pt x="690" y="663"/>
                  <a:pt x="689" y="664"/>
                  <a:pt x="687" y="665"/>
                </a:cubicBezTo>
                <a:cubicBezTo>
                  <a:pt x="687" y="664"/>
                  <a:pt x="687" y="664"/>
                  <a:pt x="687" y="664"/>
                </a:cubicBezTo>
                <a:cubicBezTo>
                  <a:pt x="689" y="663"/>
                  <a:pt x="690" y="663"/>
                  <a:pt x="691" y="662"/>
                </a:cubicBezTo>
                <a:close/>
                <a:moveTo>
                  <a:pt x="694" y="661"/>
                </a:moveTo>
                <a:cubicBezTo>
                  <a:pt x="694" y="661"/>
                  <a:pt x="694" y="661"/>
                  <a:pt x="694" y="661"/>
                </a:cubicBezTo>
                <a:cubicBezTo>
                  <a:pt x="691" y="663"/>
                  <a:pt x="689" y="664"/>
                  <a:pt x="687" y="666"/>
                </a:cubicBezTo>
                <a:cubicBezTo>
                  <a:pt x="687" y="665"/>
                  <a:pt x="687" y="665"/>
                  <a:pt x="687" y="665"/>
                </a:cubicBezTo>
                <a:cubicBezTo>
                  <a:pt x="689" y="664"/>
                  <a:pt x="691" y="662"/>
                  <a:pt x="694" y="661"/>
                </a:cubicBezTo>
                <a:close/>
                <a:moveTo>
                  <a:pt x="693" y="662"/>
                </a:moveTo>
                <a:cubicBezTo>
                  <a:pt x="677" y="711"/>
                  <a:pt x="676" y="760"/>
                  <a:pt x="688" y="807"/>
                </a:cubicBezTo>
                <a:cubicBezTo>
                  <a:pt x="700" y="856"/>
                  <a:pt x="728" y="903"/>
                  <a:pt x="769" y="945"/>
                </a:cubicBezTo>
                <a:cubicBezTo>
                  <a:pt x="769" y="955"/>
                  <a:pt x="770" y="964"/>
                  <a:pt x="770" y="974"/>
                </a:cubicBezTo>
                <a:cubicBezTo>
                  <a:pt x="676" y="883"/>
                  <a:pt x="646" y="773"/>
                  <a:pt x="687" y="666"/>
                </a:cubicBezTo>
                <a:cubicBezTo>
                  <a:pt x="689" y="665"/>
                  <a:pt x="691" y="664"/>
                  <a:pt x="693" y="662"/>
                </a:cubicBezTo>
                <a:close/>
                <a:moveTo>
                  <a:pt x="686" y="666"/>
                </a:moveTo>
                <a:cubicBezTo>
                  <a:pt x="684" y="667"/>
                  <a:pt x="684" y="667"/>
                  <a:pt x="684" y="667"/>
                </a:cubicBezTo>
                <a:cubicBezTo>
                  <a:pt x="685" y="667"/>
                  <a:pt x="685" y="666"/>
                  <a:pt x="686" y="666"/>
                </a:cubicBezTo>
                <a:close/>
                <a:moveTo>
                  <a:pt x="684" y="668"/>
                </a:moveTo>
                <a:cubicBezTo>
                  <a:pt x="686" y="667"/>
                  <a:pt x="686" y="667"/>
                  <a:pt x="686" y="667"/>
                </a:cubicBezTo>
                <a:cubicBezTo>
                  <a:pt x="666" y="720"/>
                  <a:pt x="663" y="772"/>
                  <a:pt x="676" y="824"/>
                </a:cubicBezTo>
                <a:cubicBezTo>
                  <a:pt x="690" y="877"/>
                  <a:pt x="722" y="928"/>
                  <a:pt x="770" y="975"/>
                </a:cubicBezTo>
                <a:cubicBezTo>
                  <a:pt x="770" y="1002"/>
                  <a:pt x="770" y="1002"/>
                  <a:pt x="770" y="1002"/>
                </a:cubicBezTo>
                <a:cubicBezTo>
                  <a:pt x="665" y="906"/>
                  <a:pt x="630" y="792"/>
                  <a:pt x="672" y="681"/>
                </a:cubicBezTo>
                <a:cubicBezTo>
                  <a:pt x="673" y="678"/>
                  <a:pt x="674" y="676"/>
                  <a:pt x="676" y="673"/>
                </a:cubicBezTo>
                <a:cubicBezTo>
                  <a:pt x="678" y="672"/>
                  <a:pt x="681" y="670"/>
                  <a:pt x="684" y="668"/>
                </a:cubicBezTo>
                <a:close/>
                <a:moveTo>
                  <a:pt x="672" y="681"/>
                </a:moveTo>
                <a:cubicBezTo>
                  <a:pt x="651" y="736"/>
                  <a:pt x="649" y="791"/>
                  <a:pt x="665" y="845"/>
                </a:cubicBezTo>
                <a:cubicBezTo>
                  <a:pt x="681" y="901"/>
                  <a:pt x="717" y="954"/>
                  <a:pt x="770" y="1002"/>
                </a:cubicBezTo>
                <a:cubicBezTo>
                  <a:pt x="771" y="1011"/>
                  <a:pt x="771" y="1021"/>
                  <a:pt x="771" y="1030"/>
                </a:cubicBezTo>
                <a:cubicBezTo>
                  <a:pt x="657" y="932"/>
                  <a:pt x="616" y="815"/>
                  <a:pt x="656" y="702"/>
                </a:cubicBezTo>
                <a:cubicBezTo>
                  <a:pt x="658" y="694"/>
                  <a:pt x="662" y="686"/>
                  <a:pt x="667" y="679"/>
                </a:cubicBezTo>
                <a:cubicBezTo>
                  <a:pt x="669" y="677"/>
                  <a:pt x="672" y="675"/>
                  <a:pt x="675" y="674"/>
                </a:cubicBezTo>
                <a:cubicBezTo>
                  <a:pt x="674" y="676"/>
                  <a:pt x="673" y="678"/>
                  <a:pt x="672" y="681"/>
                </a:cubicBezTo>
                <a:close/>
                <a:moveTo>
                  <a:pt x="770" y="975"/>
                </a:moveTo>
                <a:cubicBezTo>
                  <a:pt x="777" y="981"/>
                  <a:pt x="783" y="987"/>
                  <a:pt x="790" y="993"/>
                </a:cubicBezTo>
                <a:cubicBezTo>
                  <a:pt x="790" y="993"/>
                  <a:pt x="790" y="993"/>
                  <a:pt x="790" y="993"/>
                </a:cubicBezTo>
                <a:cubicBezTo>
                  <a:pt x="790" y="1001"/>
                  <a:pt x="790" y="1010"/>
                  <a:pt x="790" y="1019"/>
                </a:cubicBezTo>
                <a:cubicBezTo>
                  <a:pt x="783" y="1013"/>
                  <a:pt x="777" y="1008"/>
                  <a:pt x="771" y="1002"/>
                </a:cubicBezTo>
                <a:lnTo>
                  <a:pt x="770" y="975"/>
                </a:lnTo>
                <a:close/>
                <a:moveTo>
                  <a:pt x="790" y="909"/>
                </a:moveTo>
                <a:cubicBezTo>
                  <a:pt x="790" y="899"/>
                  <a:pt x="790" y="890"/>
                  <a:pt x="790" y="881"/>
                </a:cubicBezTo>
                <a:cubicBezTo>
                  <a:pt x="796" y="888"/>
                  <a:pt x="803" y="895"/>
                  <a:pt x="810" y="902"/>
                </a:cubicBezTo>
                <a:cubicBezTo>
                  <a:pt x="810" y="911"/>
                  <a:pt x="810" y="920"/>
                  <a:pt x="810" y="929"/>
                </a:cubicBezTo>
                <a:cubicBezTo>
                  <a:pt x="803" y="923"/>
                  <a:pt x="796" y="916"/>
                  <a:pt x="790" y="909"/>
                </a:cubicBezTo>
                <a:close/>
                <a:moveTo>
                  <a:pt x="811" y="957"/>
                </a:moveTo>
                <a:cubicBezTo>
                  <a:pt x="817" y="962"/>
                  <a:pt x="823" y="968"/>
                  <a:pt x="830" y="973"/>
                </a:cubicBezTo>
                <a:cubicBezTo>
                  <a:pt x="830" y="981"/>
                  <a:pt x="829" y="989"/>
                  <a:pt x="829" y="997"/>
                </a:cubicBezTo>
                <a:cubicBezTo>
                  <a:pt x="823" y="992"/>
                  <a:pt x="816" y="987"/>
                  <a:pt x="810" y="982"/>
                </a:cubicBezTo>
                <a:cubicBezTo>
                  <a:pt x="810" y="974"/>
                  <a:pt x="810" y="965"/>
                  <a:pt x="811" y="957"/>
                </a:cubicBezTo>
                <a:close/>
                <a:moveTo>
                  <a:pt x="811" y="956"/>
                </a:moveTo>
                <a:cubicBezTo>
                  <a:pt x="811" y="948"/>
                  <a:pt x="811" y="939"/>
                  <a:pt x="811" y="930"/>
                </a:cubicBezTo>
                <a:cubicBezTo>
                  <a:pt x="817" y="936"/>
                  <a:pt x="824" y="941"/>
                  <a:pt x="830" y="947"/>
                </a:cubicBezTo>
                <a:cubicBezTo>
                  <a:pt x="830" y="955"/>
                  <a:pt x="830" y="964"/>
                  <a:pt x="830" y="972"/>
                </a:cubicBezTo>
                <a:cubicBezTo>
                  <a:pt x="823" y="967"/>
                  <a:pt x="817" y="962"/>
                  <a:pt x="811" y="956"/>
                </a:cubicBezTo>
                <a:close/>
                <a:moveTo>
                  <a:pt x="831" y="947"/>
                </a:moveTo>
                <a:cubicBezTo>
                  <a:pt x="837" y="952"/>
                  <a:pt x="843" y="957"/>
                  <a:pt x="850" y="961"/>
                </a:cubicBezTo>
                <a:cubicBezTo>
                  <a:pt x="849" y="969"/>
                  <a:pt x="849" y="978"/>
                  <a:pt x="849" y="986"/>
                </a:cubicBezTo>
                <a:cubicBezTo>
                  <a:pt x="842" y="981"/>
                  <a:pt x="836" y="977"/>
                  <a:pt x="830" y="972"/>
                </a:cubicBezTo>
                <a:cubicBezTo>
                  <a:pt x="830" y="964"/>
                  <a:pt x="831" y="956"/>
                  <a:pt x="831" y="947"/>
                </a:cubicBezTo>
                <a:close/>
                <a:moveTo>
                  <a:pt x="850" y="962"/>
                </a:moveTo>
                <a:cubicBezTo>
                  <a:pt x="856" y="966"/>
                  <a:pt x="862" y="970"/>
                  <a:pt x="869" y="974"/>
                </a:cubicBezTo>
                <a:cubicBezTo>
                  <a:pt x="868" y="982"/>
                  <a:pt x="868" y="990"/>
                  <a:pt x="867" y="998"/>
                </a:cubicBezTo>
                <a:cubicBezTo>
                  <a:pt x="861" y="994"/>
                  <a:pt x="855" y="990"/>
                  <a:pt x="849" y="986"/>
                </a:cubicBezTo>
                <a:cubicBezTo>
                  <a:pt x="849" y="978"/>
                  <a:pt x="850" y="970"/>
                  <a:pt x="850" y="962"/>
                </a:cubicBezTo>
                <a:close/>
                <a:moveTo>
                  <a:pt x="869" y="975"/>
                </a:moveTo>
                <a:cubicBezTo>
                  <a:pt x="876" y="979"/>
                  <a:pt x="882" y="983"/>
                  <a:pt x="889" y="987"/>
                </a:cubicBezTo>
                <a:cubicBezTo>
                  <a:pt x="889" y="995"/>
                  <a:pt x="888" y="1003"/>
                  <a:pt x="887" y="1011"/>
                </a:cubicBezTo>
                <a:cubicBezTo>
                  <a:pt x="881" y="1007"/>
                  <a:pt x="874" y="1003"/>
                  <a:pt x="868" y="999"/>
                </a:cubicBezTo>
                <a:cubicBezTo>
                  <a:pt x="868" y="991"/>
                  <a:pt x="869" y="983"/>
                  <a:pt x="869" y="975"/>
                </a:cubicBezTo>
                <a:close/>
                <a:moveTo>
                  <a:pt x="890" y="988"/>
                </a:moveTo>
                <a:cubicBezTo>
                  <a:pt x="895" y="991"/>
                  <a:pt x="901" y="994"/>
                  <a:pt x="907" y="997"/>
                </a:cubicBezTo>
                <a:cubicBezTo>
                  <a:pt x="906" y="1007"/>
                  <a:pt x="906" y="1007"/>
                  <a:pt x="906" y="1007"/>
                </a:cubicBezTo>
                <a:cubicBezTo>
                  <a:pt x="905" y="1011"/>
                  <a:pt x="905" y="1016"/>
                  <a:pt x="905" y="1021"/>
                </a:cubicBezTo>
                <a:cubicBezTo>
                  <a:pt x="899" y="1017"/>
                  <a:pt x="893" y="1014"/>
                  <a:pt x="888" y="1011"/>
                </a:cubicBezTo>
                <a:cubicBezTo>
                  <a:pt x="889" y="1003"/>
                  <a:pt x="889" y="995"/>
                  <a:pt x="890" y="988"/>
                </a:cubicBezTo>
                <a:close/>
                <a:moveTo>
                  <a:pt x="890" y="987"/>
                </a:moveTo>
                <a:cubicBezTo>
                  <a:pt x="891" y="979"/>
                  <a:pt x="891" y="972"/>
                  <a:pt x="892" y="964"/>
                </a:cubicBezTo>
                <a:cubicBezTo>
                  <a:pt x="897" y="967"/>
                  <a:pt x="903" y="971"/>
                  <a:pt x="909" y="974"/>
                </a:cubicBezTo>
                <a:cubicBezTo>
                  <a:pt x="908" y="982"/>
                  <a:pt x="908" y="989"/>
                  <a:pt x="907" y="997"/>
                </a:cubicBezTo>
                <a:cubicBezTo>
                  <a:pt x="901" y="994"/>
                  <a:pt x="895" y="990"/>
                  <a:pt x="890" y="987"/>
                </a:cubicBezTo>
                <a:close/>
                <a:moveTo>
                  <a:pt x="910" y="974"/>
                </a:moveTo>
                <a:cubicBezTo>
                  <a:pt x="915" y="977"/>
                  <a:pt x="921" y="981"/>
                  <a:pt x="926" y="983"/>
                </a:cubicBezTo>
                <a:cubicBezTo>
                  <a:pt x="926" y="987"/>
                  <a:pt x="926" y="990"/>
                  <a:pt x="925" y="993"/>
                </a:cubicBezTo>
                <a:cubicBezTo>
                  <a:pt x="925" y="997"/>
                  <a:pt x="924" y="1001"/>
                  <a:pt x="924" y="1006"/>
                </a:cubicBezTo>
                <a:cubicBezTo>
                  <a:pt x="918" y="1003"/>
                  <a:pt x="913" y="1000"/>
                  <a:pt x="907" y="997"/>
                </a:cubicBezTo>
                <a:cubicBezTo>
                  <a:pt x="908" y="990"/>
                  <a:pt x="909" y="982"/>
                  <a:pt x="910" y="974"/>
                </a:cubicBezTo>
                <a:close/>
                <a:moveTo>
                  <a:pt x="926" y="993"/>
                </a:moveTo>
                <a:cubicBezTo>
                  <a:pt x="926" y="990"/>
                  <a:pt x="926" y="987"/>
                  <a:pt x="927" y="984"/>
                </a:cubicBezTo>
                <a:cubicBezTo>
                  <a:pt x="932" y="986"/>
                  <a:pt x="938" y="989"/>
                  <a:pt x="943" y="992"/>
                </a:cubicBezTo>
                <a:cubicBezTo>
                  <a:pt x="942" y="999"/>
                  <a:pt x="941" y="1006"/>
                  <a:pt x="940" y="1014"/>
                </a:cubicBezTo>
                <a:cubicBezTo>
                  <a:pt x="935" y="1012"/>
                  <a:pt x="929" y="1009"/>
                  <a:pt x="924" y="1006"/>
                </a:cubicBezTo>
                <a:cubicBezTo>
                  <a:pt x="925" y="1002"/>
                  <a:pt x="925" y="997"/>
                  <a:pt x="926" y="993"/>
                </a:cubicBezTo>
                <a:close/>
                <a:moveTo>
                  <a:pt x="944" y="992"/>
                </a:moveTo>
                <a:cubicBezTo>
                  <a:pt x="949" y="995"/>
                  <a:pt x="954" y="997"/>
                  <a:pt x="959" y="999"/>
                </a:cubicBezTo>
                <a:cubicBezTo>
                  <a:pt x="958" y="1006"/>
                  <a:pt x="957" y="1014"/>
                  <a:pt x="956" y="1022"/>
                </a:cubicBezTo>
                <a:cubicBezTo>
                  <a:pt x="951" y="1019"/>
                  <a:pt x="946" y="1017"/>
                  <a:pt x="941" y="1014"/>
                </a:cubicBezTo>
                <a:cubicBezTo>
                  <a:pt x="942" y="1007"/>
                  <a:pt x="943" y="999"/>
                  <a:pt x="944" y="992"/>
                </a:cubicBezTo>
                <a:close/>
                <a:moveTo>
                  <a:pt x="960" y="1000"/>
                </a:moveTo>
                <a:cubicBezTo>
                  <a:pt x="964" y="1002"/>
                  <a:pt x="970" y="1004"/>
                  <a:pt x="975" y="1006"/>
                </a:cubicBezTo>
                <a:cubicBezTo>
                  <a:pt x="973" y="1014"/>
                  <a:pt x="972" y="1021"/>
                  <a:pt x="971" y="1028"/>
                </a:cubicBezTo>
                <a:cubicBezTo>
                  <a:pt x="966" y="1026"/>
                  <a:pt x="961" y="1024"/>
                  <a:pt x="956" y="1022"/>
                </a:cubicBezTo>
                <a:cubicBezTo>
                  <a:pt x="957" y="1014"/>
                  <a:pt x="958" y="1007"/>
                  <a:pt x="960" y="1000"/>
                </a:cubicBezTo>
                <a:close/>
                <a:moveTo>
                  <a:pt x="960" y="999"/>
                </a:moveTo>
                <a:cubicBezTo>
                  <a:pt x="961" y="991"/>
                  <a:pt x="962" y="984"/>
                  <a:pt x="963" y="977"/>
                </a:cubicBezTo>
                <a:cubicBezTo>
                  <a:pt x="968" y="979"/>
                  <a:pt x="973" y="981"/>
                  <a:pt x="979" y="983"/>
                </a:cubicBezTo>
                <a:cubicBezTo>
                  <a:pt x="977" y="991"/>
                  <a:pt x="976" y="998"/>
                  <a:pt x="975" y="1006"/>
                </a:cubicBezTo>
                <a:cubicBezTo>
                  <a:pt x="970" y="1004"/>
                  <a:pt x="965" y="1001"/>
                  <a:pt x="960" y="999"/>
                </a:cubicBezTo>
                <a:close/>
                <a:moveTo>
                  <a:pt x="979" y="984"/>
                </a:moveTo>
                <a:cubicBezTo>
                  <a:pt x="983" y="985"/>
                  <a:pt x="987" y="987"/>
                  <a:pt x="992" y="989"/>
                </a:cubicBezTo>
                <a:cubicBezTo>
                  <a:pt x="990" y="996"/>
                  <a:pt x="989" y="1004"/>
                  <a:pt x="988" y="1011"/>
                </a:cubicBezTo>
                <a:cubicBezTo>
                  <a:pt x="983" y="1009"/>
                  <a:pt x="979" y="1008"/>
                  <a:pt x="975" y="1006"/>
                </a:cubicBezTo>
                <a:cubicBezTo>
                  <a:pt x="977" y="998"/>
                  <a:pt x="978" y="991"/>
                  <a:pt x="979" y="984"/>
                </a:cubicBezTo>
                <a:close/>
                <a:moveTo>
                  <a:pt x="992" y="989"/>
                </a:moveTo>
                <a:cubicBezTo>
                  <a:pt x="997" y="991"/>
                  <a:pt x="1001" y="992"/>
                  <a:pt x="1006" y="994"/>
                </a:cubicBezTo>
                <a:cubicBezTo>
                  <a:pt x="1004" y="1002"/>
                  <a:pt x="1003" y="1009"/>
                  <a:pt x="1001" y="1017"/>
                </a:cubicBezTo>
                <a:cubicBezTo>
                  <a:pt x="997" y="1015"/>
                  <a:pt x="992" y="1013"/>
                  <a:pt x="988" y="1011"/>
                </a:cubicBezTo>
                <a:cubicBezTo>
                  <a:pt x="989" y="1004"/>
                  <a:pt x="991" y="996"/>
                  <a:pt x="992" y="989"/>
                </a:cubicBezTo>
                <a:close/>
                <a:moveTo>
                  <a:pt x="1006" y="994"/>
                </a:moveTo>
                <a:cubicBezTo>
                  <a:pt x="1011" y="996"/>
                  <a:pt x="1015" y="998"/>
                  <a:pt x="1019" y="999"/>
                </a:cubicBezTo>
                <a:cubicBezTo>
                  <a:pt x="1018" y="1007"/>
                  <a:pt x="1016" y="1014"/>
                  <a:pt x="1014" y="1021"/>
                </a:cubicBezTo>
                <a:cubicBezTo>
                  <a:pt x="1010" y="1020"/>
                  <a:pt x="1006" y="1018"/>
                  <a:pt x="1002" y="1017"/>
                </a:cubicBezTo>
                <a:cubicBezTo>
                  <a:pt x="1003" y="1009"/>
                  <a:pt x="1005" y="1002"/>
                  <a:pt x="1006" y="994"/>
                </a:cubicBezTo>
                <a:close/>
                <a:moveTo>
                  <a:pt x="1020" y="999"/>
                </a:moveTo>
                <a:cubicBezTo>
                  <a:pt x="1024" y="1001"/>
                  <a:pt x="1028" y="1002"/>
                  <a:pt x="1032" y="1004"/>
                </a:cubicBezTo>
                <a:cubicBezTo>
                  <a:pt x="1030" y="1011"/>
                  <a:pt x="1028" y="1018"/>
                  <a:pt x="1026" y="1026"/>
                </a:cubicBezTo>
                <a:cubicBezTo>
                  <a:pt x="1022" y="1025"/>
                  <a:pt x="1018" y="1023"/>
                  <a:pt x="1015" y="1022"/>
                </a:cubicBezTo>
                <a:cubicBezTo>
                  <a:pt x="1016" y="1014"/>
                  <a:pt x="1018" y="1007"/>
                  <a:pt x="1020" y="999"/>
                </a:cubicBezTo>
                <a:close/>
                <a:moveTo>
                  <a:pt x="1032" y="1004"/>
                </a:moveTo>
                <a:cubicBezTo>
                  <a:pt x="1036" y="1005"/>
                  <a:pt x="1040" y="1006"/>
                  <a:pt x="1043" y="1007"/>
                </a:cubicBezTo>
                <a:cubicBezTo>
                  <a:pt x="1041" y="1015"/>
                  <a:pt x="1039" y="1023"/>
                  <a:pt x="1037" y="1030"/>
                </a:cubicBezTo>
                <a:cubicBezTo>
                  <a:pt x="1034" y="1028"/>
                  <a:pt x="1030" y="1027"/>
                  <a:pt x="1027" y="1026"/>
                </a:cubicBezTo>
                <a:cubicBezTo>
                  <a:pt x="1029" y="1019"/>
                  <a:pt x="1031" y="1011"/>
                  <a:pt x="1032" y="1004"/>
                </a:cubicBezTo>
                <a:close/>
                <a:moveTo>
                  <a:pt x="1044" y="1007"/>
                </a:moveTo>
                <a:cubicBezTo>
                  <a:pt x="1048" y="1009"/>
                  <a:pt x="1052" y="1010"/>
                  <a:pt x="1056" y="1011"/>
                </a:cubicBezTo>
                <a:cubicBezTo>
                  <a:pt x="1053" y="1019"/>
                  <a:pt x="1051" y="1026"/>
                  <a:pt x="1049" y="1033"/>
                </a:cubicBezTo>
                <a:cubicBezTo>
                  <a:pt x="1045" y="1032"/>
                  <a:pt x="1041" y="1031"/>
                  <a:pt x="1038" y="1030"/>
                </a:cubicBezTo>
                <a:cubicBezTo>
                  <a:pt x="1040" y="1023"/>
                  <a:pt x="1042" y="1016"/>
                  <a:pt x="1044" y="1007"/>
                </a:cubicBezTo>
                <a:close/>
                <a:moveTo>
                  <a:pt x="1044" y="1007"/>
                </a:moveTo>
                <a:cubicBezTo>
                  <a:pt x="1046" y="1000"/>
                  <a:pt x="1048" y="993"/>
                  <a:pt x="1050" y="985"/>
                </a:cubicBezTo>
                <a:cubicBezTo>
                  <a:pt x="1054" y="987"/>
                  <a:pt x="1058" y="988"/>
                  <a:pt x="1062" y="989"/>
                </a:cubicBezTo>
                <a:cubicBezTo>
                  <a:pt x="1060" y="997"/>
                  <a:pt x="1058" y="1004"/>
                  <a:pt x="1056" y="1011"/>
                </a:cubicBezTo>
                <a:cubicBezTo>
                  <a:pt x="1052" y="1010"/>
                  <a:pt x="1048" y="1008"/>
                  <a:pt x="1044" y="1007"/>
                </a:cubicBezTo>
                <a:close/>
                <a:moveTo>
                  <a:pt x="1063" y="989"/>
                </a:moveTo>
                <a:cubicBezTo>
                  <a:pt x="1067" y="990"/>
                  <a:pt x="1070" y="991"/>
                  <a:pt x="1074" y="992"/>
                </a:cubicBezTo>
                <a:cubicBezTo>
                  <a:pt x="1071" y="1000"/>
                  <a:pt x="1069" y="1007"/>
                  <a:pt x="1067" y="1014"/>
                </a:cubicBezTo>
                <a:cubicBezTo>
                  <a:pt x="1063" y="1013"/>
                  <a:pt x="1060" y="1012"/>
                  <a:pt x="1056" y="1011"/>
                </a:cubicBezTo>
                <a:cubicBezTo>
                  <a:pt x="1058" y="1004"/>
                  <a:pt x="1061" y="997"/>
                  <a:pt x="1063" y="989"/>
                </a:cubicBezTo>
                <a:close/>
                <a:moveTo>
                  <a:pt x="1074" y="993"/>
                </a:moveTo>
                <a:cubicBezTo>
                  <a:pt x="1078" y="994"/>
                  <a:pt x="1081" y="994"/>
                  <a:pt x="1084" y="995"/>
                </a:cubicBezTo>
                <a:cubicBezTo>
                  <a:pt x="1082" y="1003"/>
                  <a:pt x="1079" y="1010"/>
                  <a:pt x="1076" y="1017"/>
                </a:cubicBezTo>
                <a:cubicBezTo>
                  <a:pt x="1073" y="1016"/>
                  <a:pt x="1070" y="1015"/>
                  <a:pt x="1067" y="1014"/>
                </a:cubicBezTo>
                <a:cubicBezTo>
                  <a:pt x="1069" y="1007"/>
                  <a:pt x="1072" y="1000"/>
                  <a:pt x="1074" y="993"/>
                </a:cubicBezTo>
                <a:close/>
                <a:moveTo>
                  <a:pt x="1085" y="995"/>
                </a:moveTo>
                <a:cubicBezTo>
                  <a:pt x="1087" y="996"/>
                  <a:pt x="1089" y="997"/>
                  <a:pt x="1091" y="997"/>
                </a:cubicBezTo>
                <a:cubicBezTo>
                  <a:pt x="1092" y="997"/>
                  <a:pt x="1093" y="998"/>
                  <a:pt x="1094" y="998"/>
                </a:cubicBezTo>
                <a:cubicBezTo>
                  <a:pt x="1092" y="1002"/>
                  <a:pt x="1090" y="1006"/>
                  <a:pt x="1088" y="1011"/>
                </a:cubicBezTo>
                <a:cubicBezTo>
                  <a:pt x="1087" y="1013"/>
                  <a:pt x="1086" y="1016"/>
                  <a:pt x="1085" y="1019"/>
                </a:cubicBezTo>
                <a:cubicBezTo>
                  <a:pt x="1082" y="1018"/>
                  <a:pt x="1079" y="1018"/>
                  <a:pt x="1077" y="1017"/>
                </a:cubicBezTo>
                <a:cubicBezTo>
                  <a:pt x="1079" y="1010"/>
                  <a:pt x="1082" y="1003"/>
                  <a:pt x="1085" y="995"/>
                </a:cubicBezTo>
                <a:close/>
                <a:moveTo>
                  <a:pt x="1091" y="997"/>
                </a:moveTo>
                <a:cubicBezTo>
                  <a:pt x="1089" y="996"/>
                  <a:pt x="1087" y="996"/>
                  <a:pt x="1085" y="995"/>
                </a:cubicBezTo>
                <a:cubicBezTo>
                  <a:pt x="1088" y="988"/>
                  <a:pt x="1090" y="980"/>
                  <a:pt x="1093" y="972"/>
                </a:cubicBezTo>
                <a:cubicBezTo>
                  <a:pt x="1094" y="973"/>
                  <a:pt x="1095" y="973"/>
                  <a:pt x="1096" y="973"/>
                </a:cubicBezTo>
                <a:cubicBezTo>
                  <a:pt x="1099" y="974"/>
                  <a:pt x="1101" y="975"/>
                  <a:pt x="1103" y="975"/>
                </a:cubicBezTo>
                <a:cubicBezTo>
                  <a:pt x="1100" y="983"/>
                  <a:pt x="1097" y="990"/>
                  <a:pt x="1094" y="997"/>
                </a:cubicBezTo>
                <a:cubicBezTo>
                  <a:pt x="1093" y="997"/>
                  <a:pt x="1092" y="997"/>
                  <a:pt x="1091" y="997"/>
                </a:cubicBezTo>
                <a:close/>
                <a:moveTo>
                  <a:pt x="1103" y="975"/>
                </a:moveTo>
                <a:cubicBezTo>
                  <a:pt x="1106" y="976"/>
                  <a:pt x="1109" y="977"/>
                  <a:pt x="1111" y="978"/>
                </a:cubicBezTo>
                <a:cubicBezTo>
                  <a:pt x="1109" y="983"/>
                  <a:pt x="1107" y="988"/>
                  <a:pt x="1105" y="992"/>
                </a:cubicBezTo>
                <a:cubicBezTo>
                  <a:pt x="1104" y="995"/>
                  <a:pt x="1103" y="997"/>
                  <a:pt x="1102" y="1000"/>
                </a:cubicBezTo>
                <a:cubicBezTo>
                  <a:pt x="1099" y="999"/>
                  <a:pt x="1097" y="998"/>
                  <a:pt x="1094" y="997"/>
                </a:cubicBezTo>
                <a:cubicBezTo>
                  <a:pt x="1097" y="990"/>
                  <a:pt x="1100" y="983"/>
                  <a:pt x="1103" y="975"/>
                </a:cubicBezTo>
                <a:close/>
                <a:moveTo>
                  <a:pt x="1106" y="992"/>
                </a:moveTo>
                <a:cubicBezTo>
                  <a:pt x="1108" y="988"/>
                  <a:pt x="1110" y="983"/>
                  <a:pt x="1112" y="978"/>
                </a:cubicBezTo>
                <a:cubicBezTo>
                  <a:pt x="1114" y="979"/>
                  <a:pt x="1117" y="980"/>
                  <a:pt x="1119" y="982"/>
                </a:cubicBezTo>
                <a:cubicBezTo>
                  <a:pt x="1116" y="989"/>
                  <a:pt x="1113" y="996"/>
                  <a:pt x="1110" y="1003"/>
                </a:cubicBezTo>
                <a:cubicBezTo>
                  <a:pt x="1108" y="1002"/>
                  <a:pt x="1105" y="1001"/>
                  <a:pt x="1102" y="1000"/>
                </a:cubicBezTo>
                <a:cubicBezTo>
                  <a:pt x="1103" y="997"/>
                  <a:pt x="1104" y="995"/>
                  <a:pt x="1106" y="992"/>
                </a:cubicBezTo>
                <a:close/>
                <a:moveTo>
                  <a:pt x="1119" y="982"/>
                </a:moveTo>
                <a:cubicBezTo>
                  <a:pt x="1120" y="982"/>
                  <a:pt x="1122" y="983"/>
                  <a:pt x="1123" y="984"/>
                </a:cubicBezTo>
                <a:cubicBezTo>
                  <a:pt x="1124" y="985"/>
                  <a:pt x="1125" y="985"/>
                  <a:pt x="1126" y="986"/>
                </a:cubicBezTo>
                <a:cubicBezTo>
                  <a:pt x="1124" y="993"/>
                  <a:pt x="1121" y="1000"/>
                  <a:pt x="1119" y="1008"/>
                </a:cubicBezTo>
                <a:cubicBezTo>
                  <a:pt x="1119" y="1007"/>
                  <a:pt x="1119" y="1007"/>
                  <a:pt x="1119" y="1007"/>
                </a:cubicBezTo>
                <a:cubicBezTo>
                  <a:pt x="1116" y="1006"/>
                  <a:pt x="1113" y="1004"/>
                  <a:pt x="1111" y="1003"/>
                </a:cubicBezTo>
                <a:cubicBezTo>
                  <a:pt x="1113" y="996"/>
                  <a:pt x="1116" y="989"/>
                  <a:pt x="1119" y="982"/>
                </a:cubicBezTo>
                <a:close/>
                <a:moveTo>
                  <a:pt x="1123" y="983"/>
                </a:moveTo>
                <a:cubicBezTo>
                  <a:pt x="1122" y="983"/>
                  <a:pt x="1121" y="982"/>
                  <a:pt x="1119" y="981"/>
                </a:cubicBezTo>
                <a:cubicBezTo>
                  <a:pt x="1120" y="979"/>
                  <a:pt x="1121" y="977"/>
                  <a:pt x="1123" y="975"/>
                </a:cubicBezTo>
                <a:cubicBezTo>
                  <a:pt x="1125" y="970"/>
                  <a:pt x="1127" y="966"/>
                  <a:pt x="1129" y="961"/>
                </a:cubicBezTo>
                <a:cubicBezTo>
                  <a:pt x="1131" y="962"/>
                  <a:pt x="1133" y="963"/>
                  <a:pt x="1135" y="964"/>
                </a:cubicBezTo>
                <a:cubicBezTo>
                  <a:pt x="1132" y="971"/>
                  <a:pt x="1129" y="978"/>
                  <a:pt x="1126" y="985"/>
                </a:cubicBezTo>
                <a:cubicBezTo>
                  <a:pt x="1125" y="985"/>
                  <a:pt x="1124" y="984"/>
                  <a:pt x="1123" y="983"/>
                </a:cubicBezTo>
                <a:close/>
                <a:moveTo>
                  <a:pt x="1136" y="965"/>
                </a:moveTo>
                <a:cubicBezTo>
                  <a:pt x="1138" y="966"/>
                  <a:pt x="1140" y="967"/>
                  <a:pt x="1142" y="968"/>
                </a:cubicBezTo>
                <a:cubicBezTo>
                  <a:pt x="1139" y="975"/>
                  <a:pt x="1136" y="982"/>
                  <a:pt x="1134" y="990"/>
                </a:cubicBezTo>
                <a:cubicBezTo>
                  <a:pt x="1132" y="988"/>
                  <a:pt x="1129" y="987"/>
                  <a:pt x="1127" y="985"/>
                </a:cubicBezTo>
                <a:cubicBezTo>
                  <a:pt x="1129" y="978"/>
                  <a:pt x="1132" y="971"/>
                  <a:pt x="1136" y="965"/>
                </a:cubicBezTo>
                <a:close/>
                <a:moveTo>
                  <a:pt x="1142" y="968"/>
                </a:moveTo>
                <a:cubicBezTo>
                  <a:pt x="1145" y="970"/>
                  <a:pt x="1147" y="971"/>
                  <a:pt x="1150" y="973"/>
                </a:cubicBezTo>
                <a:cubicBezTo>
                  <a:pt x="1147" y="980"/>
                  <a:pt x="1146" y="988"/>
                  <a:pt x="1144" y="996"/>
                </a:cubicBezTo>
                <a:cubicBezTo>
                  <a:pt x="1141" y="994"/>
                  <a:pt x="1138" y="992"/>
                  <a:pt x="1135" y="990"/>
                </a:cubicBezTo>
                <a:cubicBezTo>
                  <a:pt x="1137" y="983"/>
                  <a:pt x="1139" y="975"/>
                  <a:pt x="1142" y="968"/>
                </a:cubicBezTo>
                <a:close/>
                <a:moveTo>
                  <a:pt x="1150" y="973"/>
                </a:moveTo>
                <a:cubicBezTo>
                  <a:pt x="1153" y="975"/>
                  <a:pt x="1156" y="977"/>
                  <a:pt x="1159" y="979"/>
                </a:cubicBezTo>
                <a:cubicBezTo>
                  <a:pt x="1157" y="987"/>
                  <a:pt x="1156" y="995"/>
                  <a:pt x="1155" y="1003"/>
                </a:cubicBezTo>
                <a:cubicBezTo>
                  <a:pt x="1152" y="1001"/>
                  <a:pt x="1148" y="998"/>
                  <a:pt x="1145" y="996"/>
                </a:cubicBezTo>
                <a:cubicBezTo>
                  <a:pt x="1146" y="988"/>
                  <a:pt x="1148" y="981"/>
                  <a:pt x="1150" y="973"/>
                </a:cubicBezTo>
                <a:close/>
                <a:moveTo>
                  <a:pt x="1150" y="973"/>
                </a:moveTo>
                <a:cubicBezTo>
                  <a:pt x="1152" y="965"/>
                  <a:pt x="1155" y="957"/>
                  <a:pt x="1158" y="950"/>
                </a:cubicBezTo>
                <a:cubicBezTo>
                  <a:pt x="1160" y="952"/>
                  <a:pt x="1163" y="953"/>
                  <a:pt x="1165" y="955"/>
                </a:cubicBezTo>
                <a:cubicBezTo>
                  <a:pt x="1163" y="962"/>
                  <a:pt x="1161" y="970"/>
                  <a:pt x="1159" y="978"/>
                </a:cubicBezTo>
                <a:cubicBezTo>
                  <a:pt x="1156" y="976"/>
                  <a:pt x="1153" y="974"/>
                  <a:pt x="1150" y="973"/>
                </a:cubicBezTo>
                <a:close/>
                <a:moveTo>
                  <a:pt x="1166" y="955"/>
                </a:moveTo>
                <a:cubicBezTo>
                  <a:pt x="1168" y="957"/>
                  <a:pt x="1171" y="959"/>
                  <a:pt x="1174" y="961"/>
                </a:cubicBezTo>
                <a:cubicBezTo>
                  <a:pt x="1173" y="969"/>
                  <a:pt x="1171" y="978"/>
                  <a:pt x="1170" y="986"/>
                </a:cubicBezTo>
                <a:cubicBezTo>
                  <a:pt x="1167" y="984"/>
                  <a:pt x="1163" y="981"/>
                  <a:pt x="1160" y="979"/>
                </a:cubicBezTo>
                <a:cubicBezTo>
                  <a:pt x="1161" y="971"/>
                  <a:pt x="1163" y="963"/>
                  <a:pt x="1166" y="955"/>
                </a:cubicBezTo>
                <a:close/>
                <a:moveTo>
                  <a:pt x="1175" y="961"/>
                </a:moveTo>
                <a:cubicBezTo>
                  <a:pt x="1178" y="964"/>
                  <a:pt x="1182" y="966"/>
                  <a:pt x="1185" y="969"/>
                </a:cubicBezTo>
                <a:cubicBezTo>
                  <a:pt x="1184" y="978"/>
                  <a:pt x="1184" y="987"/>
                  <a:pt x="1184" y="996"/>
                </a:cubicBezTo>
                <a:cubicBezTo>
                  <a:pt x="1184" y="996"/>
                  <a:pt x="1184" y="996"/>
                  <a:pt x="1184" y="996"/>
                </a:cubicBezTo>
                <a:cubicBezTo>
                  <a:pt x="1179" y="993"/>
                  <a:pt x="1175" y="989"/>
                  <a:pt x="1171" y="986"/>
                </a:cubicBezTo>
                <a:cubicBezTo>
                  <a:pt x="1171" y="986"/>
                  <a:pt x="1171" y="986"/>
                  <a:pt x="1171" y="986"/>
                </a:cubicBezTo>
                <a:cubicBezTo>
                  <a:pt x="1172" y="978"/>
                  <a:pt x="1173" y="969"/>
                  <a:pt x="1175" y="961"/>
                </a:cubicBezTo>
                <a:close/>
                <a:moveTo>
                  <a:pt x="1186" y="969"/>
                </a:moveTo>
                <a:cubicBezTo>
                  <a:pt x="1190" y="972"/>
                  <a:pt x="1194" y="976"/>
                  <a:pt x="1198" y="979"/>
                </a:cubicBezTo>
                <a:cubicBezTo>
                  <a:pt x="1198" y="989"/>
                  <a:pt x="1199" y="998"/>
                  <a:pt x="1199" y="1008"/>
                </a:cubicBezTo>
                <a:cubicBezTo>
                  <a:pt x="1194" y="1004"/>
                  <a:pt x="1189" y="1000"/>
                  <a:pt x="1184" y="996"/>
                </a:cubicBezTo>
                <a:cubicBezTo>
                  <a:pt x="1184" y="987"/>
                  <a:pt x="1185" y="978"/>
                  <a:pt x="1186" y="969"/>
                </a:cubicBezTo>
                <a:close/>
                <a:moveTo>
                  <a:pt x="1186" y="969"/>
                </a:moveTo>
                <a:cubicBezTo>
                  <a:pt x="1187" y="961"/>
                  <a:pt x="1188" y="953"/>
                  <a:pt x="1189" y="945"/>
                </a:cubicBezTo>
                <a:cubicBezTo>
                  <a:pt x="1193" y="947"/>
                  <a:pt x="1196" y="950"/>
                  <a:pt x="1200" y="953"/>
                </a:cubicBezTo>
                <a:cubicBezTo>
                  <a:pt x="1199" y="961"/>
                  <a:pt x="1198" y="970"/>
                  <a:pt x="1198" y="978"/>
                </a:cubicBezTo>
                <a:cubicBezTo>
                  <a:pt x="1194" y="975"/>
                  <a:pt x="1190" y="972"/>
                  <a:pt x="1186" y="969"/>
                </a:cubicBezTo>
                <a:close/>
                <a:moveTo>
                  <a:pt x="1200" y="953"/>
                </a:moveTo>
                <a:cubicBezTo>
                  <a:pt x="1204" y="956"/>
                  <a:pt x="1209" y="960"/>
                  <a:pt x="1213" y="963"/>
                </a:cubicBezTo>
                <a:cubicBezTo>
                  <a:pt x="1213" y="973"/>
                  <a:pt x="1213" y="982"/>
                  <a:pt x="1214" y="992"/>
                </a:cubicBezTo>
                <a:cubicBezTo>
                  <a:pt x="1209" y="987"/>
                  <a:pt x="1204" y="983"/>
                  <a:pt x="1199" y="979"/>
                </a:cubicBezTo>
                <a:cubicBezTo>
                  <a:pt x="1199" y="970"/>
                  <a:pt x="1199" y="961"/>
                  <a:pt x="1200" y="953"/>
                </a:cubicBezTo>
                <a:close/>
                <a:moveTo>
                  <a:pt x="1215" y="938"/>
                </a:moveTo>
                <a:cubicBezTo>
                  <a:pt x="1219" y="941"/>
                  <a:pt x="1223" y="945"/>
                  <a:pt x="1228" y="949"/>
                </a:cubicBezTo>
                <a:cubicBezTo>
                  <a:pt x="1228" y="958"/>
                  <a:pt x="1228" y="967"/>
                  <a:pt x="1229" y="977"/>
                </a:cubicBezTo>
                <a:cubicBezTo>
                  <a:pt x="1224" y="972"/>
                  <a:pt x="1219" y="968"/>
                  <a:pt x="1213" y="963"/>
                </a:cubicBezTo>
                <a:cubicBezTo>
                  <a:pt x="1213" y="955"/>
                  <a:pt x="1214" y="946"/>
                  <a:pt x="1215" y="938"/>
                </a:cubicBezTo>
                <a:close/>
                <a:moveTo>
                  <a:pt x="1229" y="922"/>
                </a:moveTo>
                <a:cubicBezTo>
                  <a:pt x="1233" y="925"/>
                  <a:pt x="1237" y="929"/>
                  <a:pt x="1241" y="932"/>
                </a:cubicBezTo>
                <a:cubicBezTo>
                  <a:pt x="1241" y="942"/>
                  <a:pt x="1242" y="952"/>
                  <a:pt x="1243" y="962"/>
                </a:cubicBezTo>
                <a:cubicBezTo>
                  <a:pt x="1238" y="957"/>
                  <a:pt x="1233" y="953"/>
                  <a:pt x="1228" y="949"/>
                </a:cubicBezTo>
                <a:cubicBezTo>
                  <a:pt x="1228" y="939"/>
                  <a:pt x="1228" y="930"/>
                  <a:pt x="1229" y="922"/>
                </a:cubicBezTo>
                <a:close/>
                <a:moveTo>
                  <a:pt x="1242" y="904"/>
                </a:moveTo>
                <a:cubicBezTo>
                  <a:pt x="1246" y="908"/>
                  <a:pt x="1249" y="911"/>
                  <a:pt x="1253" y="914"/>
                </a:cubicBezTo>
                <a:cubicBezTo>
                  <a:pt x="1253" y="924"/>
                  <a:pt x="1254" y="935"/>
                  <a:pt x="1256" y="945"/>
                </a:cubicBezTo>
                <a:cubicBezTo>
                  <a:pt x="1251" y="940"/>
                  <a:pt x="1246" y="936"/>
                  <a:pt x="1242" y="932"/>
                </a:cubicBezTo>
                <a:cubicBezTo>
                  <a:pt x="1241" y="923"/>
                  <a:pt x="1241" y="913"/>
                  <a:pt x="1242" y="904"/>
                </a:cubicBezTo>
                <a:close/>
                <a:moveTo>
                  <a:pt x="1254" y="887"/>
                </a:moveTo>
                <a:cubicBezTo>
                  <a:pt x="1257" y="890"/>
                  <a:pt x="1261" y="894"/>
                  <a:pt x="1265" y="897"/>
                </a:cubicBezTo>
                <a:cubicBezTo>
                  <a:pt x="1266" y="907"/>
                  <a:pt x="1267" y="918"/>
                  <a:pt x="1269" y="929"/>
                </a:cubicBezTo>
                <a:cubicBezTo>
                  <a:pt x="1264" y="924"/>
                  <a:pt x="1258" y="919"/>
                  <a:pt x="1253" y="914"/>
                </a:cubicBezTo>
                <a:cubicBezTo>
                  <a:pt x="1253" y="905"/>
                  <a:pt x="1253" y="895"/>
                  <a:pt x="1254" y="887"/>
                </a:cubicBezTo>
                <a:close/>
                <a:moveTo>
                  <a:pt x="1265" y="897"/>
                </a:moveTo>
                <a:cubicBezTo>
                  <a:pt x="1261" y="893"/>
                  <a:pt x="1257" y="889"/>
                  <a:pt x="1254" y="886"/>
                </a:cubicBezTo>
                <a:cubicBezTo>
                  <a:pt x="1254" y="877"/>
                  <a:pt x="1255" y="869"/>
                  <a:pt x="1257" y="861"/>
                </a:cubicBezTo>
                <a:cubicBezTo>
                  <a:pt x="1259" y="863"/>
                  <a:pt x="1262" y="866"/>
                  <a:pt x="1265" y="868"/>
                </a:cubicBezTo>
                <a:cubicBezTo>
                  <a:pt x="1265" y="868"/>
                  <a:pt x="1265" y="868"/>
                  <a:pt x="1265" y="868"/>
                </a:cubicBezTo>
                <a:cubicBezTo>
                  <a:pt x="1264" y="877"/>
                  <a:pt x="1264" y="887"/>
                  <a:pt x="1265" y="897"/>
                </a:cubicBezTo>
                <a:close/>
                <a:moveTo>
                  <a:pt x="1265" y="869"/>
                </a:moveTo>
                <a:cubicBezTo>
                  <a:pt x="1269" y="872"/>
                  <a:pt x="1272" y="875"/>
                  <a:pt x="1276" y="879"/>
                </a:cubicBezTo>
                <a:cubicBezTo>
                  <a:pt x="1277" y="889"/>
                  <a:pt x="1278" y="900"/>
                  <a:pt x="1280" y="912"/>
                </a:cubicBezTo>
                <a:cubicBezTo>
                  <a:pt x="1275" y="907"/>
                  <a:pt x="1270" y="902"/>
                  <a:pt x="1266" y="897"/>
                </a:cubicBezTo>
                <a:cubicBezTo>
                  <a:pt x="1265" y="887"/>
                  <a:pt x="1265" y="878"/>
                  <a:pt x="1265" y="869"/>
                </a:cubicBezTo>
                <a:close/>
                <a:moveTo>
                  <a:pt x="1265" y="868"/>
                </a:moveTo>
                <a:cubicBezTo>
                  <a:pt x="1266" y="859"/>
                  <a:pt x="1267" y="851"/>
                  <a:pt x="1268" y="843"/>
                </a:cubicBezTo>
                <a:cubicBezTo>
                  <a:pt x="1270" y="845"/>
                  <a:pt x="1272" y="847"/>
                  <a:pt x="1275" y="849"/>
                </a:cubicBezTo>
                <a:cubicBezTo>
                  <a:pt x="1275" y="859"/>
                  <a:pt x="1275" y="868"/>
                  <a:pt x="1276" y="878"/>
                </a:cubicBezTo>
                <a:cubicBezTo>
                  <a:pt x="1272" y="875"/>
                  <a:pt x="1269" y="871"/>
                  <a:pt x="1265" y="868"/>
                </a:cubicBezTo>
                <a:close/>
                <a:moveTo>
                  <a:pt x="1268" y="842"/>
                </a:moveTo>
                <a:cubicBezTo>
                  <a:pt x="1266" y="840"/>
                  <a:pt x="1264" y="839"/>
                  <a:pt x="1263" y="837"/>
                </a:cubicBezTo>
                <a:cubicBezTo>
                  <a:pt x="1265" y="830"/>
                  <a:pt x="1267" y="823"/>
                  <a:pt x="1270" y="817"/>
                </a:cubicBezTo>
                <a:cubicBezTo>
                  <a:pt x="1271" y="818"/>
                  <a:pt x="1272" y="819"/>
                  <a:pt x="1273" y="819"/>
                </a:cubicBezTo>
                <a:cubicBezTo>
                  <a:pt x="1271" y="827"/>
                  <a:pt x="1269" y="834"/>
                  <a:pt x="1268" y="842"/>
                </a:cubicBezTo>
                <a:close/>
                <a:moveTo>
                  <a:pt x="1268" y="842"/>
                </a:moveTo>
                <a:cubicBezTo>
                  <a:pt x="1266" y="850"/>
                  <a:pt x="1265" y="859"/>
                  <a:pt x="1265" y="868"/>
                </a:cubicBezTo>
                <a:cubicBezTo>
                  <a:pt x="1262" y="865"/>
                  <a:pt x="1259" y="863"/>
                  <a:pt x="1257" y="860"/>
                </a:cubicBezTo>
                <a:cubicBezTo>
                  <a:pt x="1258" y="852"/>
                  <a:pt x="1260" y="845"/>
                  <a:pt x="1262" y="837"/>
                </a:cubicBezTo>
                <a:cubicBezTo>
                  <a:pt x="1264" y="839"/>
                  <a:pt x="1266" y="841"/>
                  <a:pt x="1268" y="842"/>
                </a:cubicBezTo>
                <a:close/>
                <a:moveTo>
                  <a:pt x="1256" y="860"/>
                </a:moveTo>
                <a:cubicBezTo>
                  <a:pt x="1255" y="858"/>
                  <a:pt x="1253" y="857"/>
                  <a:pt x="1252" y="855"/>
                </a:cubicBezTo>
                <a:cubicBezTo>
                  <a:pt x="1254" y="848"/>
                  <a:pt x="1256" y="841"/>
                  <a:pt x="1259" y="835"/>
                </a:cubicBezTo>
                <a:cubicBezTo>
                  <a:pt x="1260" y="836"/>
                  <a:pt x="1261" y="836"/>
                  <a:pt x="1262" y="837"/>
                </a:cubicBezTo>
                <a:cubicBezTo>
                  <a:pt x="1260" y="844"/>
                  <a:pt x="1258" y="852"/>
                  <a:pt x="1256" y="860"/>
                </a:cubicBezTo>
                <a:close/>
                <a:moveTo>
                  <a:pt x="1256" y="860"/>
                </a:moveTo>
                <a:cubicBezTo>
                  <a:pt x="1255" y="868"/>
                  <a:pt x="1254" y="877"/>
                  <a:pt x="1253" y="885"/>
                </a:cubicBezTo>
                <a:cubicBezTo>
                  <a:pt x="1251" y="883"/>
                  <a:pt x="1248" y="881"/>
                  <a:pt x="1246" y="879"/>
                </a:cubicBezTo>
                <a:cubicBezTo>
                  <a:pt x="1247" y="871"/>
                  <a:pt x="1249" y="863"/>
                  <a:pt x="1251" y="856"/>
                </a:cubicBezTo>
                <a:cubicBezTo>
                  <a:pt x="1253" y="857"/>
                  <a:pt x="1255" y="859"/>
                  <a:pt x="1256" y="860"/>
                </a:cubicBezTo>
                <a:close/>
                <a:moveTo>
                  <a:pt x="1253" y="886"/>
                </a:moveTo>
                <a:cubicBezTo>
                  <a:pt x="1253" y="895"/>
                  <a:pt x="1252" y="904"/>
                  <a:pt x="1253" y="914"/>
                </a:cubicBezTo>
                <a:cubicBezTo>
                  <a:pt x="1253" y="914"/>
                  <a:pt x="1253" y="914"/>
                  <a:pt x="1253" y="914"/>
                </a:cubicBezTo>
                <a:cubicBezTo>
                  <a:pt x="1249" y="910"/>
                  <a:pt x="1246" y="907"/>
                  <a:pt x="1242" y="904"/>
                </a:cubicBezTo>
                <a:cubicBezTo>
                  <a:pt x="1243" y="895"/>
                  <a:pt x="1244" y="887"/>
                  <a:pt x="1245" y="879"/>
                </a:cubicBezTo>
                <a:cubicBezTo>
                  <a:pt x="1248" y="881"/>
                  <a:pt x="1251" y="884"/>
                  <a:pt x="1253" y="886"/>
                </a:cubicBezTo>
                <a:close/>
                <a:moveTo>
                  <a:pt x="1242" y="903"/>
                </a:moveTo>
                <a:cubicBezTo>
                  <a:pt x="1239" y="901"/>
                  <a:pt x="1236" y="898"/>
                  <a:pt x="1233" y="896"/>
                </a:cubicBezTo>
                <a:cubicBezTo>
                  <a:pt x="1234" y="888"/>
                  <a:pt x="1236" y="880"/>
                  <a:pt x="1239" y="873"/>
                </a:cubicBezTo>
                <a:cubicBezTo>
                  <a:pt x="1241" y="875"/>
                  <a:pt x="1243" y="877"/>
                  <a:pt x="1245" y="879"/>
                </a:cubicBezTo>
                <a:cubicBezTo>
                  <a:pt x="1243" y="887"/>
                  <a:pt x="1242" y="895"/>
                  <a:pt x="1242" y="903"/>
                </a:cubicBezTo>
                <a:close/>
                <a:moveTo>
                  <a:pt x="1232" y="895"/>
                </a:moveTo>
                <a:cubicBezTo>
                  <a:pt x="1230" y="893"/>
                  <a:pt x="1227" y="891"/>
                  <a:pt x="1225" y="889"/>
                </a:cubicBezTo>
                <a:cubicBezTo>
                  <a:pt x="1227" y="882"/>
                  <a:pt x="1230" y="875"/>
                  <a:pt x="1233" y="868"/>
                </a:cubicBezTo>
                <a:cubicBezTo>
                  <a:pt x="1235" y="870"/>
                  <a:pt x="1237" y="871"/>
                  <a:pt x="1238" y="873"/>
                </a:cubicBezTo>
                <a:cubicBezTo>
                  <a:pt x="1236" y="880"/>
                  <a:pt x="1234" y="888"/>
                  <a:pt x="1232" y="895"/>
                </a:cubicBezTo>
                <a:close/>
                <a:moveTo>
                  <a:pt x="1224" y="889"/>
                </a:moveTo>
                <a:cubicBezTo>
                  <a:pt x="1222" y="887"/>
                  <a:pt x="1220" y="885"/>
                  <a:pt x="1219" y="884"/>
                </a:cubicBezTo>
                <a:cubicBezTo>
                  <a:pt x="1222" y="877"/>
                  <a:pt x="1225" y="871"/>
                  <a:pt x="1229" y="865"/>
                </a:cubicBezTo>
                <a:cubicBezTo>
                  <a:pt x="1230" y="866"/>
                  <a:pt x="1231" y="867"/>
                  <a:pt x="1233" y="868"/>
                </a:cubicBezTo>
                <a:cubicBezTo>
                  <a:pt x="1229" y="875"/>
                  <a:pt x="1227" y="881"/>
                  <a:pt x="1224" y="889"/>
                </a:cubicBezTo>
                <a:close/>
                <a:moveTo>
                  <a:pt x="1218" y="883"/>
                </a:moveTo>
                <a:cubicBezTo>
                  <a:pt x="1217" y="882"/>
                  <a:pt x="1216" y="881"/>
                  <a:pt x="1214" y="880"/>
                </a:cubicBezTo>
                <a:cubicBezTo>
                  <a:pt x="1217" y="875"/>
                  <a:pt x="1220" y="871"/>
                  <a:pt x="1223" y="866"/>
                </a:cubicBezTo>
                <a:cubicBezTo>
                  <a:pt x="1224" y="865"/>
                  <a:pt x="1225" y="864"/>
                  <a:pt x="1226" y="862"/>
                </a:cubicBezTo>
                <a:cubicBezTo>
                  <a:pt x="1227" y="863"/>
                  <a:pt x="1228" y="864"/>
                  <a:pt x="1228" y="864"/>
                </a:cubicBezTo>
                <a:cubicBezTo>
                  <a:pt x="1225" y="870"/>
                  <a:pt x="1221" y="877"/>
                  <a:pt x="1218" y="883"/>
                </a:cubicBezTo>
                <a:close/>
                <a:moveTo>
                  <a:pt x="1223" y="866"/>
                </a:moveTo>
                <a:cubicBezTo>
                  <a:pt x="1220" y="870"/>
                  <a:pt x="1217" y="875"/>
                  <a:pt x="1214" y="880"/>
                </a:cubicBezTo>
                <a:cubicBezTo>
                  <a:pt x="1213" y="879"/>
                  <a:pt x="1212" y="878"/>
                  <a:pt x="1211" y="878"/>
                </a:cubicBezTo>
                <a:cubicBezTo>
                  <a:pt x="1215" y="872"/>
                  <a:pt x="1219" y="866"/>
                  <a:pt x="1223" y="860"/>
                </a:cubicBezTo>
                <a:cubicBezTo>
                  <a:pt x="1224" y="860"/>
                  <a:pt x="1225" y="861"/>
                  <a:pt x="1226" y="862"/>
                </a:cubicBezTo>
                <a:cubicBezTo>
                  <a:pt x="1225" y="863"/>
                  <a:pt x="1224" y="865"/>
                  <a:pt x="1223" y="866"/>
                </a:cubicBezTo>
                <a:close/>
                <a:moveTo>
                  <a:pt x="1222" y="859"/>
                </a:moveTo>
                <a:cubicBezTo>
                  <a:pt x="1218" y="865"/>
                  <a:pt x="1214" y="872"/>
                  <a:pt x="1211" y="877"/>
                </a:cubicBezTo>
                <a:cubicBezTo>
                  <a:pt x="1209" y="876"/>
                  <a:pt x="1208" y="875"/>
                  <a:pt x="1207" y="874"/>
                </a:cubicBezTo>
                <a:cubicBezTo>
                  <a:pt x="1210" y="868"/>
                  <a:pt x="1214" y="862"/>
                  <a:pt x="1218" y="856"/>
                </a:cubicBezTo>
                <a:cubicBezTo>
                  <a:pt x="1219" y="857"/>
                  <a:pt x="1221" y="858"/>
                  <a:pt x="1222" y="859"/>
                </a:cubicBezTo>
                <a:close/>
                <a:moveTo>
                  <a:pt x="1218" y="855"/>
                </a:moveTo>
                <a:cubicBezTo>
                  <a:pt x="1216" y="853"/>
                  <a:pt x="1214" y="852"/>
                  <a:pt x="1212" y="851"/>
                </a:cubicBezTo>
                <a:cubicBezTo>
                  <a:pt x="1215" y="844"/>
                  <a:pt x="1219" y="838"/>
                  <a:pt x="1222" y="831"/>
                </a:cubicBezTo>
                <a:cubicBezTo>
                  <a:pt x="1224" y="832"/>
                  <a:pt x="1226" y="834"/>
                  <a:pt x="1228" y="836"/>
                </a:cubicBezTo>
                <a:cubicBezTo>
                  <a:pt x="1225" y="842"/>
                  <a:pt x="1221" y="849"/>
                  <a:pt x="1218" y="855"/>
                </a:cubicBezTo>
                <a:close/>
                <a:moveTo>
                  <a:pt x="1222" y="830"/>
                </a:moveTo>
                <a:cubicBezTo>
                  <a:pt x="1220" y="828"/>
                  <a:pt x="1217" y="826"/>
                  <a:pt x="1215" y="824"/>
                </a:cubicBezTo>
                <a:cubicBezTo>
                  <a:pt x="1217" y="818"/>
                  <a:pt x="1220" y="813"/>
                  <a:pt x="1223" y="807"/>
                </a:cubicBezTo>
                <a:cubicBezTo>
                  <a:pt x="1224" y="804"/>
                  <a:pt x="1224" y="804"/>
                  <a:pt x="1224" y="804"/>
                </a:cubicBezTo>
                <a:cubicBezTo>
                  <a:pt x="1227" y="806"/>
                  <a:pt x="1230" y="808"/>
                  <a:pt x="1232" y="811"/>
                </a:cubicBezTo>
                <a:cubicBezTo>
                  <a:pt x="1229" y="818"/>
                  <a:pt x="1225" y="824"/>
                  <a:pt x="1222" y="830"/>
                </a:cubicBezTo>
                <a:close/>
                <a:moveTo>
                  <a:pt x="1224" y="803"/>
                </a:moveTo>
                <a:cubicBezTo>
                  <a:pt x="1221" y="801"/>
                  <a:pt x="1218" y="799"/>
                  <a:pt x="1215" y="796"/>
                </a:cubicBezTo>
                <a:cubicBezTo>
                  <a:pt x="1218" y="790"/>
                  <a:pt x="1221" y="784"/>
                  <a:pt x="1224" y="778"/>
                </a:cubicBezTo>
                <a:cubicBezTo>
                  <a:pt x="1225" y="776"/>
                  <a:pt x="1225" y="776"/>
                  <a:pt x="1225" y="776"/>
                </a:cubicBezTo>
                <a:cubicBezTo>
                  <a:pt x="1228" y="779"/>
                  <a:pt x="1231" y="781"/>
                  <a:pt x="1234" y="784"/>
                </a:cubicBezTo>
                <a:cubicBezTo>
                  <a:pt x="1230" y="790"/>
                  <a:pt x="1227" y="797"/>
                  <a:pt x="1224" y="803"/>
                </a:cubicBezTo>
                <a:close/>
                <a:moveTo>
                  <a:pt x="1224" y="776"/>
                </a:moveTo>
                <a:cubicBezTo>
                  <a:pt x="1221" y="773"/>
                  <a:pt x="1218" y="770"/>
                  <a:pt x="1214" y="768"/>
                </a:cubicBezTo>
                <a:cubicBezTo>
                  <a:pt x="1264" y="651"/>
                  <a:pt x="1296" y="549"/>
                  <a:pt x="1309" y="463"/>
                </a:cubicBezTo>
                <a:cubicBezTo>
                  <a:pt x="1323" y="377"/>
                  <a:pt x="1317" y="309"/>
                  <a:pt x="1292" y="261"/>
                </a:cubicBezTo>
                <a:cubicBezTo>
                  <a:pt x="1301" y="256"/>
                  <a:pt x="1309" y="250"/>
                  <a:pt x="1316" y="244"/>
                </a:cubicBezTo>
                <a:cubicBezTo>
                  <a:pt x="1344" y="292"/>
                  <a:pt x="1350" y="363"/>
                  <a:pt x="1334" y="454"/>
                </a:cubicBezTo>
                <a:cubicBezTo>
                  <a:pt x="1319" y="544"/>
                  <a:pt x="1282" y="653"/>
                  <a:pt x="1224" y="776"/>
                </a:cubicBezTo>
                <a:close/>
                <a:moveTo>
                  <a:pt x="1316" y="242"/>
                </a:moveTo>
                <a:cubicBezTo>
                  <a:pt x="1315" y="241"/>
                  <a:pt x="1314" y="239"/>
                  <a:pt x="1313" y="238"/>
                </a:cubicBezTo>
                <a:cubicBezTo>
                  <a:pt x="1318" y="235"/>
                  <a:pt x="1323" y="233"/>
                  <a:pt x="1328" y="230"/>
                </a:cubicBezTo>
                <a:cubicBezTo>
                  <a:pt x="1325" y="234"/>
                  <a:pt x="1321" y="238"/>
                  <a:pt x="1317" y="242"/>
                </a:cubicBezTo>
                <a:cubicBezTo>
                  <a:pt x="1317" y="242"/>
                  <a:pt x="1316" y="242"/>
                  <a:pt x="1316" y="242"/>
                </a:cubicBezTo>
                <a:close/>
                <a:moveTo>
                  <a:pt x="1330" y="229"/>
                </a:moveTo>
                <a:cubicBezTo>
                  <a:pt x="1333" y="228"/>
                  <a:pt x="1336" y="226"/>
                  <a:pt x="1340" y="224"/>
                </a:cubicBezTo>
                <a:cubicBezTo>
                  <a:pt x="1340" y="224"/>
                  <a:pt x="1340" y="225"/>
                  <a:pt x="1340" y="225"/>
                </a:cubicBezTo>
                <a:cubicBezTo>
                  <a:pt x="1334" y="230"/>
                  <a:pt x="1327" y="235"/>
                  <a:pt x="1319" y="240"/>
                </a:cubicBezTo>
                <a:cubicBezTo>
                  <a:pt x="1323" y="237"/>
                  <a:pt x="1327" y="233"/>
                  <a:pt x="1330" y="229"/>
                </a:cubicBezTo>
                <a:close/>
                <a:moveTo>
                  <a:pt x="1330" y="228"/>
                </a:moveTo>
                <a:cubicBezTo>
                  <a:pt x="1333" y="225"/>
                  <a:pt x="1335" y="222"/>
                  <a:pt x="1337" y="219"/>
                </a:cubicBezTo>
                <a:cubicBezTo>
                  <a:pt x="1337" y="221"/>
                  <a:pt x="1338" y="222"/>
                  <a:pt x="1339" y="224"/>
                </a:cubicBezTo>
                <a:cubicBezTo>
                  <a:pt x="1336" y="225"/>
                  <a:pt x="1333" y="227"/>
                  <a:pt x="1330" y="228"/>
                </a:cubicBezTo>
                <a:close/>
                <a:moveTo>
                  <a:pt x="1336" y="218"/>
                </a:moveTo>
                <a:cubicBezTo>
                  <a:pt x="1335" y="217"/>
                  <a:pt x="1335" y="216"/>
                  <a:pt x="1334" y="215"/>
                </a:cubicBezTo>
                <a:cubicBezTo>
                  <a:pt x="1336" y="214"/>
                  <a:pt x="1338" y="214"/>
                  <a:pt x="1339" y="213"/>
                </a:cubicBezTo>
                <a:cubicBezTo>
                  <a:pt x="1339" y="215"/>
                  <a:pt x="1338" y="216"/>
                  <a:pt x="1337" y="217"/>
                </a:cubicBezTo>
                <a:lnTo>
                  <a:pt x="1336" y="218"/>
                </a:lnTo>
                <a:close/>
                <a:moveTo>
                  <a:pt x="1340" y="213"/>
                </a:moveTo>
                <a:cubicBezTo>
                  <a:pt x="1347" y="210"/>
                  <a:pt x="1354" y="207"/>
                  <a:pt x="1360" y="205"/>
                </a:cubicBezTo>
                <a:cubicBezTo>
                  <a:pt x="1360" y="206"/>
                  <a:pt x="1359" y="206"/>
                  <a:pt x="1359" y="207"/>
                </a:cubicBezTo>
                <a:cubicBezTo>
                  <a:pt x="1352" y="210"/>
                  <a:pt x="1345" y="214"/>
                  <a:pt x="1338" y="217"/>
                </a:cubicBezTo>
                <a:cubicBezTo>
                  <a:pt x="1339" y="216"/>
                  <a:pt x="1339" y="214"/>
                  <a:pt x="1340" y="213"/>
                </a:cubicBezTo>
                <a:close/>
                <a:moveTo>
                  <a:pt x="1340" y="212"/>
                </a:moveTo>
                <a:cubicBezTo>
                  <a:pt x="1343" y="207"/>
                  <a:pt x="1344" y="203"/>
                  <a:pt x="1345" y="198"/>
                </a:cubicBezTo>
                <a:cubicBezTo>
                  <a:pt x="1349" y="196"/>
                  <a:pt x="1352" y="195"/>
                  <a:pt x="1355" y="194"/>
                </a:cubicBezTo>
                <a:cubicBezTo>
                  <a:pt x="1358" y="197"/>
                  <a:pt x="1360" y="200"/>
                  <a:pt x="1362" y="203"/>
                </a:cubicBezTo>
                <a:cubicBezTo>
                  <a:pt x="1362" y="203"/>
                  <a:pt x="1361" y="204"/>
                  <a:pt x="1361" y="204"/>
                </a:cubicBezTo>
                <a:cubicBezTo>
                  <a:pt x="1355" y="207"/>
                  <a:pt x="1348" y="209"/>
                  <a:pt x="1340" y="212"/>
                </a:cubicBezTo>
                <a:close/>
                <a:moveTo>
                  <a:pt x="1346" y="197"/>
                </a:moveTo>
                <a:cubicBezTo>
                  <a:pt x="1346" y="193"/>
                  <a:pt x="1347" y="189"/>
                  <a:pt x="1347" y="184"/>
                </a:cubicBezTo>
                <a:cubicBezTo>
                  <a:pt x="1350" y="187"/>
                  <a:pt x="1352" y="190"/>
                  <a:pt x="1355" y="194"/>
                </a:cubicBezTo>
                <a:cubicBezTo>
                  <a:pt x="1352" y="195"/>
                  <a:pt x="1349" y="196"/>
                  <a:pt x="1346" y="197"/>
                </a:cubicBezTo>
                <a:close/>
                <a:moveTo>
                  <a:pt x="1345" y="169"/>
                </a:moveTo>
                <a:cubicBezTo>
                  <a:pt x="1352" y="167"/>
                  <a:pt x="1360" y="165"/>
                  <a:pt x="1366" y="163"/>
                </a:cubicBezTo>
                <a:cubicBezTo>
                  <a:pt x="1369" y="165"/>
                  <a:pt x="1372" y="168"/>
                  <a:pt x="1374" y="170"/>
                </a:cubicBezTo>
                <a:cubicBezTo>
                  <a:pt x="1374" y="171"/>
                  <a:pt x="1374" y="173"/>
                  <a:pt x="1374" y="174"/>
                </a:cubicBezTo>
                <a:cubicBezTo>
                  <a:pt x="1365" y="177"/>
                  <a:pt x="1356" y="180"/>
                  <a:pt x="1347" y="183"/>
                </a:cubicBezTo>
                <a:cubicBezTo>
                  <a:pt x="1347" y="178"/>
                  <a:pt x="1346" y="174"/>
                  <a:pt x="1345" y="169"/>
                </a:cubicBezTo>
                <a:close/>
                <a:moveTo>
                  <a:pt x="1345" y="168"/>
                </a:moveTo>
                <a:cubicBezTo>
                  <a:pt x="1345" y="168"/>
                  <a:pt x="1345" y="168"/>
                  <a:pt x="1345" y="168"/>
                </a:cubicBezTo>
                <a:cubicBezTo>
                  <a:pt x="1344" y="164"/>
                  <a:pt x="1342" y="159"/>
                  <a:pt x="1341" y="155"/>
                </a:cubicBezTo>
                <a:cubicBezTo>
                  <a:pt x="1345" y="154"/>
                  <a:pt x="1348" y="153"/>
                  <a:pt x="1352" y="152"/>
                </a:cubicBezTo>
                <a:cubicBezTo>
                  <a:pt x="1357" y="155"/>
                  <a:pt x="1362" y="158"/>
                  <a:pt x="1366" y="162"/>
                </a:cubicBezTo>
                <a:cubicBezTo>
                  <a:pt x="1359" y="164"/>
                  <a:pt x="1352" y="166"/>
                  <a:pt x="1345" y="168"/>
                </a:cubicBezTo>
                <a:close/>
                <a:moveTo>
                  <a:pt x="1344" y="169"/>
                </a:moveTo>
                <a:cubicBezTo>
                  <a:pt x="1341" y="170"/>
                  <a:pt x="1337" y="171"/>
                  <a:pt x="1333" y="172"/>
                </a:cubicBezTo>
                <a:cubicBezTo>
                  <a:pt x="1329" y="168"/>
                  <a:pt x="1323" y="164"/>
                  <a:pt x="1318" y="161"/>
                </a:cubicBezTo>
                <a:cubicBezTo>
                  <a:pt x="1325" y="159"/>
                  <a:pt x="1333" y="157"/>
                  <a:pt x="1340" y="155"/>
                </a:cubicBezTo>
                <a:cubicBezTo>
                  <a:pt x="1342" y="160"/>
                  <a:pt x="1343" y="164"/>
                  <a:pt x="1344" y="169"/>
                </a:cubicBezTo>
                <a:close/>
                <a:moveTo>
                  <a:pt x="1333" y="172"/>
                </a:moveTo>
                <a:cubicBezTo>
                  <a:pt x="1327" y="173"/>
                  <a:pt x="1321" y="175"/>
                  <a:pt x="1314" y="177"/>
                </a:cubicBezTo>
                <a:cubicBezTo>
                  <a:pt x="1312" y="173"/>
                  <a:pt x="1310" y="168"/>
                  <a:pt x="1308" y="164"/>
                </a:cubicBezTo>
                <a:cubicBezTo>
                  <a:pt x="1317" y="161"/>
                  <a:pt x="1317" y="161"/>
                  <a:pt x="1317" y="161"/>
                </a:cubicBezTo>
                <a:cubicBezTo>
                  <a:pt x="1323" y="164"/>
                  <a:pt x="1328" y="168"/>
                  <a:pt x="1333" y="172"/>
                </a:cubicBezTo>
                <a:close/>
                <a:moveTo>
                  <a:pt x="1308" y="163"/>
                </a:moveTo>
                <a:cubicBezTo>
                  <a:pt x="1306" y="160"/>
                  <a:pt x="1305" y="157"/>
                  <a:pt x="1303" y="154"/>
                </a:cubicBezTo>
                <a:cubicBezTo>
                  <a:pt x="1302" y="153"/>
                  <a:pt x="1302" y="153"/>
                  <a:pt x="1302" y="153"/>
                </a:cubicBezTo>
                <a:cubicBezTo>
                  <a:pt x="1307" y="155"/>
                  <a:pt x="1312" y="158"/>
                  <a:pt x="1317" y="161"/>
                </a:cubicBezTo>
                <a:lnTo>
                  <a:pt x="1308" y="163"/>
                </a:lnTo>
                <a:close/>
                <a:moveTo>
                  <a:pt x="1307" y="163"/>
                </a:moveTo>
                <a:cubicBezTo>
                  <a:pt x="1304" y="164"/>
                  <a:pt x="1304" y="164"/>
                  <a:pt x="1304" y="164"/>
                </a:cubicBezTo>
                <a:cubicBezTo>
                  <a:pt x="1296" y="166"/>
                  <a:pt x="1289" y="168"/>
                  <a:pt x="1281" y="170"/>
                </a:cubicBezTo>
                <a:cubicBezTo>
                  <a:pt x="1277" y="168"/>
                  <a:pt x="1273" y="167"/>
                  <a:pt x="1270" y="165"/>
                </a:cubicBezTo>
                <a:cubicBezTo>
                  <a:pt x="1268" y="163"/>
                  <a:pt x="1267" y="161"/>
                  <a:pt x="1266" y="158"/>
                </a:cubicBezTo>
                <a:cubicBezTo>
                  <a:pt x="1275" y="156"/>
                  <a:pt x="1285" y="153"/>
                  <a:pt x="1296" y="150"/>
                </a:cubicBezTo>
                <a:cubicBezTo>
                  <a:pt x="1298" y="151"/>
                  <a:pt x="1300" y="152"/>
                  <a:pt x="1301" y="153"/>
                </a:cubicBezTo>
                <a:cubicBezTo>
                  <a:pt x="1302" y="154"/>
                  <a:pt x="1302" y="154"/>
                  <a:pt x="1302" y="154"/>
                </a:cubicBezTo>
                <a:cubicBezTo>
                  <a:pt x="1304" y="157"/>
                  <a:pt x="1306" y="160"/>
                  <a:pt x="1307" y="163"/>
                </a:cubicBezTo>
                <a:close/>
                <a:moveTo>
                  <a:pt x="1297" y="150"/>
                </a:moveTo>
                <a:cubicBezTo>
                  <a:pt x="1300" y="150"/>
                  <a:pt x="1300" y="150"/>
                  <a:pt x="1300" y="150"/>
                </a:cubicBezTo>
                <a:cubicBezTo>
                  <a:pt x="1300" y="150"/>
                  <a:pt x="1300" y="151"/>
                  <a:pt x="1301" y="152"/>
                </a:cubicBezTo>
                <a:cubicBezTo>
                  <a:pt x="1300" y="151"/>
                  <a:pt x="1299" y="151"/>
                  <a:pt x="1297" y="150"/>
                </a:cubicBezTo>
                <a:close/>
                <a:moveTo>
                  <a:pt x="1297" y="150"/>
                </a:moveTo>
                <a:cubicBezTo>
                  <a:pt x="1288" y="146"/>
                  <a:pt x="1279" y="143"/>
                  <a:pt x="1269" y="141"/>
                </a:cubicBezTo>
                <a:cubicBezTo>
                  <a:pt x="1276" y="139"/>
                  <a:pt x="1283" y="137"/>
                  <a:pt x="1291" y="135"/>
                </a:cubicBezTo>
                <a:cubicBezTo>
                  <a:pt x="1294" y="140"/>
                  <a:pt x="1296" y="144"/>
                  <a:pt x="1299" y="149"/>
                </a:cubicBezTo>
                <a:lnTo>
                  <a:pt x="1297" y="150"/>
                </a:lnTo>
                <a:close/>
                <a:moveTo>
                  <a:pt x="1284" y="123"/>
                </a:moveTo>
                <a:cubicBezTo>
                  <a:pt x="1293" y="125"/>
                  <a:pt x="1301" y="127"/>
                  <a:pt x="1309" y="130"/>
                </a:cubicBezTo>
                <a:cubicBezTo>
                  <a:pt x="1303" y="131"/>
                  <a:pt x="1297" y="133"/>
                  <a:pt x="1291" y="134"/>
                </a:cubicBezTo>
                <a:cubicBezTo>
                  <a:pt x="1289" y="130"/>
                  <a:pt x="1287" y="127"/>
                  <a:pt x="1284" y="123"/>
                </a:cubicBezTo>
                <a:close/>
                <a:moveTo>
                  <a:pt x="1291" y="135"/>
                </a:moveTo>
                <a:cubicBezTo>
                  <a:pt x="1283" y="137"/>
                  <a:pt x="1275" y="139"/>
                  <a:pt x="1268" y="140"/>
                </a:cubicBezTo>
                <a:cubicBezTo>
                  <a:pt x="1264" y="139"/>
                  <a:pt x="1259" y="138"/>
                  <a:pt x="1254" y="137"/>
                </a:cubicBezTo>
                <a:cubicBezTo>
                  <a:pt x="1251" y="131"/>
                  <a:pt x="1247" y="124"/>
                  <a:pt x="1244" y="117"/>
                </a:cubicBezTo>
                <a:cubicBezTo>
                  <a:pt x="1258" y="118"/>
                  <a:pt x="1271" y="120"/>
                  <a:pt x="1284" y="123"/>
                </a:cubicBezTo>
                <a:cubicBezTo>
                  <a:pt x="1286" y="126"/>
                  <a:pt x="1288" y="131"/>
                  <a:pt x="1291" y="135"/>
                </a:cubicBezTo>
                <a:close/>
                <a:moveTo>
                  <a:pt x="1244" y="117"/>
                </a:moveTo>
                <a:cubicBezTo>
                  <a:pt x="1241" y="111"/>
                  <a:pt x="1238" y="105"/>
                  <a:pt x="1235" y="99"/>
                </a:cubicBezTo>
                <a:cubicBezTo>
                  <a:pt x="1237" y="99"/>
                  <a:pt x="1240" y="99"/>
                  <a:pt x="1242" y="99"/>
                </a:cubicBezTo>
                <a:cubicBezTo>
                  <a:pt x="1252" y="99"/>
                  <a:pt x="1262" y="99"/>
                  <a:pt x="1271" y="100"/>
                </a:cubicBezTo>
                <a:cubicBezTo>
                  <a:pt x="1275" y="107"/>
                  <a:pt x="1279" y="114"/>
                  <a:pt x="1283" y="122"/>
                </a:cubicBezTo>
                <a:cubicBezTo>
                  <a:pt x="1271" y="119"/>
                  <a:pt x="1258" y="118"/>
                  <a:pt x="1244" y="117"/>
                </a:cubicBezTo>
                <a:close/>
                <a:moveTo>
                  <a:pt x="1242" y="98"/>
                </a:moveTo>
                <a:cubicBezTo>
                  <a:pt x="1240" y="98"/>
                  <a:pt x="1237" y="98"/>
                  <a:pt x="1235" y="98"/>
                </a:cubicBezTo>
                <a:cubicBezTo>
                  <a:pt x="1232" y="93"/>
                  <a:pt x="1230" y="87"/>
                  <a:pt x="1228" y="82"/>
                </a:cubicBezTo>
                <a:cubicBezTo>
                  <a:pt x="1234" y="81"/>
                  <a:pt x="1240" y="81"/>
                  <a:pt x="1247" y="81"/>
                </a:cubicBezTo>
                <a:cubicBezTo>
                  <a:pt x="1251" y="81"/>
                  <a:pt x="1256" y="81"/>
                  <a:pt x="1260" y="81"/>
                </a:cubicBezTo>
                <a:cubicBezTo>
                  <a:pt x="1262" y="81"/>
                  <a:pt x="1262" y="81"/>
                  <a:pt x="1262" y="81"/>
                </a:cubicBezTo>
                <a:cubicBezTo>
                  <a:pt x="1265" y="87"/>
                  <a:pt x="1268" y="93"/>
                  <a:pt x="1271" y="99"/>
                </a:cubicBezTo>
                <a:cubicBezTo>
                  <a:pt x="1262" y="99"/>
                  <a:pt x="1252" y="98"/>
                  <a:pt x="1242" y="98"/>
                </a:cubicBezTo>
                <a:close/>
                <a:moveTo>
                  <a:pt x="1260" y="80"/>
                </a:moveTo>
                <a:cubicBezTo>
                  <a:pt x="1256" y="80"/>
                  <a:pt x="1251" y="80"/>
                  <a:pt x="1247" y="80"/>
                </a:cubicBezTo>
                <a:cubicBezTo>
                  <a:pt x="1240" y="81"/>
                  <a:pt x="1234" y="81"/>
                  <a:pt x="1227" y="81"/>
                </a:cubicBezTo>
                <a:cubicBezTo>
                  <a:pt x="1225" y="75"/>
                  <a:pt x="1223" y="70"/>
                  <a:pt x="1220" y="64"/>
                </a:cubicBezTo>
                <a:cubicBezTo>
                  <a:pt x="1231" y="64"/>
                  <a:pt x="1242" y="63"/>
                  <a:pt x="1253" y="63"/>
                </a:cubicBezTo>
                <a:cubicBezTo>
                  <a:pt x="1256" y="69"/>
                  <a:pt x="1258" y="74"/>
                  <a:pt x="1261" y="80"/>
                </a:cubicBezTo>
                <a:lnTo>
                  <a:pt x="1260" y="80"/>
                </a:lnTo>
                <a:close/>
                <a:moveTo>
                  <a:pt x="1227" y="81"/>
                </a:moveTo>
                <a:cubicBezTo>
                  <a:pt x="1216" y="82"/>
                  <a:pt x="1205" y="82"/>
                  <a:pt x="1195" y="83"/>
                </a:cubicBezTo>
                <a:cubicBezTo>
                  <a:pt x="1193" y="78"/>
                  <a:pt x="1191" y="72"/>
                  <a:pt x="1190" y="67"/>
                </a:cubicBezTo>
                <a:cubicBezTo>
                  <a:pt x="1199" y="66"/>
                  <a:pt x="1210" y="65"/>
                  <a:pt x="1220" y="64"/>
                </a:cubicBezTo>
                <a:cubicBezTo>
                  <a:pt x="1222" y="70"/>
                  <a:pt x="1224" y="76"/>
                  <a:pt x="1227" y="81"/>
                </a:cubicBezTo>
                <a:close/>
                <a:moveTo>
                  <a:pt x="1195" y="83"/>
                </a:moveTo>
                <a:cubicBezTo>
                  <a:pt x="1185" y="84"/>
                  <a:pt x="1175" y="85"/>
                  <a:pt x="1165" y="86"/>
                </a:cubicBezTo>
                <a:cubicBezTo>
                  <a:pt x="1164" y="80"/>
                  <a:pt x="1162" y="75"/>
                  <a:pt x="1161" y="70"/>
                </a:cubicBezTo>
                <a:cubicBezTo>
                  <a:pt x="1170" y="68"/>
                  <a:pt x="1180" y="67"/>
                  <a:pt x="1189" y="67"/>
                </a:cubicBezTo>
                <a:cubicBezTo>
                  <a:pt x="1191" y="72"/>
                  <a:pt x="1193" y="78"/>
                  <a:pt x="1195" y="83"/>
                </a:cubicBezTo>
                <a:close/>
                <a:moveTo>
                  <a:pt x="1165" y="86"/>
                </a:moveTo>
                <a:cubicBezTo>
                  <a:pt x="1155" y="87"/>
                  <a:pt x="1146" y="88"/>
                  <a:pt x="1137" y="89"/>
                </a:cubicBezTo>
                <a:cubicBezTo>
                  <a:pt x="1136" y="84"/>
                  <a:pt x="1135" y="79"/>
                  <a:pt x="1134" y="74"/>
                </a:cubicBezTo>
                <a:cubicBezTo>
                  <a:pt x="1143" y="72"/>
                  <a:pt x="1152" y="71"/>
                  <a:pt x="1161" y="70"/>
                </a:cubicBezTo>
                <a:cubicBezTo>
                  <a:pt x="1162" y="75"/>
                  <a:pt x="1163" y="80"/>
                  <a:pt x="1165" y="86"/>
                </a:cubicBezTo>
                <a:close/>
                <a:moveTo>
                  <a:pt x="1137" y="89"/>
                </a:moveTo>
                <a:cubicBezTo>
                  <a:pt x="1128" y="91"/>
                  <a:pt x="1120" y="92"/>
                  <a:pt x="1112" y="93"/>
                </a:cubicBezTo>
                <a:cubicBezTo>
                  <a:pt x="1111" y="88"/>
                  <a:pt x="1110" y="83"/>
                  <a:pt x="1110" y="78"/>
                </a:cubicBezTo>
                <a:cubicBezTo>
                  <a:pt x="1118" y="77"/>
                  <a:pt x="1126" y="75"/>
                  <a:pt x="1134" y="74"/>
                </a:cubicBezTo>
                <a:cubicBezTo>
                  <a:pt x="1135" y="79"/>
                  <a:pt x="1136" y="84"/>
                  <a:pt x="1137" y="89"/>
                </a:cubicBezTo>
                <a:close/>
                <a:moveTo>
                  <a:pt x="1044" y="124"/>
                </a:moveTo>
                <a:cubicBezTo>
                  <a:pt x="1036" y="125"/>
                  <a:pt x="1029" y="128"/>
                  <a:pt x="1023" y="130"/>
                </a:cubicBezTo>
                <a:cubicBezTo>
                  <a:pt x="1023" y="126"/>
                  <a:pt x="1024" y="121"/>
                  <a:pt x="1025" y="117"/>
                </a:cubicBezTo>
                <a:cubicBezTo>
                  <a:pt x="1031" y="115"/>
                  <a:pt x="1038" y="113"/>
                  <a:pt x="1044" y="110"/>
                </a:cubicBezTo>
                <a:cubicBezTo>
                  <a:pt x="1044" y="115"/>
                  <a:pt x="1044" y="119"/>
                  <a:pt x="1044" y="124"/>
                </a:cubicBezTo>
                <a:close/>
                <a:moveTo>
                  <a:pt x="1044" y="124"/>
                </a:moveTo>
                <a:cubicBezTo>
                  <a:pt x="1044" y="129"/>
                  <a:pt x="1044" y="133"/>
                  <a:pt x="1044" y="138"/>
                </a:cubicBezTo>
                <a:cubicBezTo>
                  <a:pt x="1036" y="140"/>
                  <a:pt x="1028" y="142"/>
                  <a:pt x="1021" y="144"/>
                </a:cubicBezTo>
                <a:cubicBezTo>
                  <a:pt x="1021" y="139"/>
                  <a:pt x="1022" y="135"/>
                  <a:pt x="1022" y="130"/>
                </a:cubicBezTo>
                <a:cubicBezTo>
                  <a:pt x="1029" y="128"/>
                  <a:pt x="1036" y="126"/>
                  <a:pt x="1044" y="124"/>
                </a:cubicBezTo>
                <a:close/>
                <a:moveTo>
                  <a:pt x="1020" y="144"/>
                </a:moveTo>
                <a:cubicBezTo>
                  <a:pt x="1013" y="146"/>
                  <a:pt x="1006" y="148"/>
                  <a:pt x="999" y="151"/>
                </a:cubicBezTo>
                <a:cubicBezTo>
                  <a:pt x="1000" y="146"/>
                  <a:pt x="1001" y="142"/>
                  <a:pt x="1003" y="137"/>
                </a:cubicBezTo>
                <a:cubicBezTo>
                  <a:pt x="1009" y="135"/>
                  <a:pt x="1015" y="133"/>
                  <a:pt x="1022" y="131"/>
                </a:cubicBezTo>
                <a:cubicBezTo>
                  <a:pt x="1021" y="135"/>
                  <a:pt x="1021" y="140"/>
                  <a:pt x="1020" y="144"/>
                </a:cubicBezTo>
                <a:close/>
                <a:moveTo>
                  <a:pt x="1020" y="145"/>
                </a:moveTo>
                <a:cubicBezTo>
                  <a:pt x="1020" y="149"/>
                  <a:pt x="1020" y="153"/>
                  <a:pt x="1020" y="158"/>
                </a:cubicBezTo>
                <a:cubicBezTo>
                  <a:pt x="1012" y="160"/>
                  <a:pt x="1005" y="162"/>
                  <a:pt x="997" y="164"/>
                </a:cubicBezTo>
                <a:cubicBezTo>
                  <a:pt x="998" y="160"/>
                  <a:pt x="998" y="155"/>
                  <a:pt x="999" y="151"/>
                </a:cubicBezTo>
                <a:cubicBezTo>
                  <a:pt x="1006" y="149"/>
                  <a:pt x="1013" y="147"/>
                  <a:pt x="1020" y="145"/>
                </a:cubicBezTo>
                <a:close/>
                <a:moveTo>
                  <a:pt x="997" y="164"/>
                </a:moveTo>
                <a:cubicBezTo>
                  <a:pt x="989" y="166"/>
                  <a:pt x="981" y="169"/>
                  <a:pt x="974" y="171"/>
                </a:cubicBezTo>
                <a:cubicBezTo>
                  <a:pt x="975" y="167"/>
                  <a:pt x="977" y="163"/>
                  <a:pt x="978" y="159"/>
                </a:cubicBezTo>
                <a:cubicBezTo>
                  <a:pt x="985" y="156"/>
                  <a:pt x="991" y="154"/>
                  <a:pt x="999" y="151"/>
                </a:cubicBezTo>
                <a:cubicBezTo>
                  <a:pt x="998" y="156"/>
                  <a:pt x="997" y="160"/>
                  <a:pt x="997" y="164"/>
                </a:cubicBezTo>
                <a:close/>
                <a:moveTo>
                  <a:pt x="997" y="165"/>
                </a:moveTo>
                <a:cubicBezTo>
                  <a:pt x="996" y="169"/>
                  <a:pt x="996" y="173"/>
                  <a:pt x="996" y="178"/>
                </a:cubicBezTo>
                <a:cubicBezTo>
                  <a:pt x="988" y="180"/>
                  <a:pt x="980" y="182"/>
                  <a:pt x="972" y="184"/>
                </a:cubicBezTo>
                <a:cubicBezTo>
                  <a:pt x="972" y="180"/>
                  <a:pt x="973" y="176"/>
                  <a:pt x="974" y="172"/>
                </a:cubicBezTo>
                <a:cubicBezTo>
                  <a:pt x="981" y="169"/>
                  <a:pt x="989" y="167"/>
                  <a:pt x="997" y="165"/>
                </a:cubicBezTo>
                <a:close/>
                <a:moveTo>
                  <a:pt x="971" y="185"/>
                </a:moveTo>
                <a:cubicBezTo>
                  <a:pt x="964" y="187"/>
                  <a:pt x="956" y="189"/>
                  <a:pt x="949" y="192"/>
                </a:cubicBezTo>
                <a:cubicBezTo>
                  <a:pt x="950" y="188"/>
                  <a:pt x="951" y="184"/>
                  <a:pt x="953" y="180"/>
                </a:cubicBezTo>
                <a:cubicBezTo>
                  <a:pt x="959" y="177"/>
                  <a:pt x="966" y="174"/>
                  <a:pt x="974" y="172"/>
                </a:cubicBezTo>
                <a:cubicBezTo>
                  <a:pt x="973" y="176"/>
                  <a:pt x="972" y="180"/>
                  <a:pt x="971" y="185"/>
                </a:cubicBezTo>
                <a:close/>
                <a:moveTo>
                  <a:pt x="971" y="185"/>
                </a:moveTo>
                <a:cubicBezTo>
                  <a:pt x="971" y="189"/>
                  <a:pt x="971" y="194"/>
                  <a:pt x="970" y="198"/>
                </a:cubicBezTo>
                <a:cubicBezTo>
                  <a:pt x="962" y="200"/>
                  <a:pt x="954" y="203"/>
                  <a:pt x="946" y="205"/>
                </a:cubicBezTo>
                <a:cubicBezTo>
                  <a:pt x="947" y="201"/>
                  <a:pt x="948" y="197"/>
                  <a:pt x="949" y="193"/>
                </a:cubicBezTo>
                <a:cubicBezTo>
                  <a:pt x="956" y="190"/>
                  <a:pt x="964" y="187"/>
                  <a:pt x="971" y="185"/>
                </a:cubicBezTo>
                <a:close/>
                <a:moveTo>
                  <a:pt x="946" y="205"/>
                </a:moveTo>
                <a:cubicBezTo>
                  <a:pt x="938" y="208"/>
                  <a:pt x="931" y="210"/>
                  <a:pt x="924" y="213"/>
                </a:cubicBezTo>
                <a:cubicBezTo>
                  <a:pt x="925" y="209"/>
                  <a:pt x="926" y="205"/>
                  <a:pt x="928" y="201"/>
                </a:cubicBezTo>
                <a:cubicBezTo>
                  <a:pt x="934" y="198"/>
                  <a:pt x="941" y="195"/>
                  <a:pt x="948" y="193"/>
                </a:cubicBezTo>
                <a:cubicBezTo>
                  <a:pt x="947" y="197"/>
                  <a:pt x="946" y="201"/>
                  <a:pt x="946" y="205"/>
                </a:cubicBezTo>
                <a:close/>
                <a:moveTo>
                  <a:pt x="946" y="206"/>
                </a:moveTo>
                <a:cubicBezTo>
                  <a:pt x="945" y="210"/>
                  <a:pt x="945" y="214"/>
                  <a:pt x="945" y="218"/>
                </a:cubicBezTo>
                <a:cubicBezTo>
                  <a:pt x="936" y="220"/>
                  <a:pt x="928" y="223"/>
                  <a:pt x="921" y="225"/>
                </a:cubicBezTo>
                <a:cubicBezTo>
                  <a:pt x="922" y="221"/>
                  <a:pt x="922" y="217"/>
                  <a:pt x="924" y="213"/>
                </a:cubicBezTo>
                <a:cubicBezTo>
                  <a:pt x="931" y="211"/>
                  <a:pt x="938" y="208"/>
                  <a:pt x="946" y="206"/>
                </a:cubicBezTo>
                <a:close/>
                <a:moveTo>
                  <a:pt x="920" y="226"/>
                </a:moveTo>
                <a:cubicBezTo>
                  <a:pt x="920" y="226"/>
                  <a:pt x="920" y="226"/>
                  <a:pt x="920" y="226"/>
                </a:cubicBezTo>
                <a:cubicBezTo>
                  <a:pt x="913" y="228"/>
                  <a:pt x="905" y="231"/>
                  <a:pt x="898" y="234"/>
                </a:cubicBezTo>
                <a:cubicBezTo>
                  <a:pt x="900" y="230"/>
                  <a:pt x="901" y="226"/>
                  <a:pt x="903" y="222"/>
                </a:cubicBezTo>
                <a:cubicBezTo>
                  <a:pt x="909" y="219"/>
                  <a:pt x="916" y="216"/>
                  <a:pt x="923" y="214"/>
                </a:cubicBezTo>
                <a:cubicBezTo>
                  <a:pt x="922" y="217"/>
                  <a:pt x="921" y="222"/>
                  <a:pt x="920" y="226"/>
                </a:cubicBezTo>
                <a:close/>
                <a:moveTo>
                  <a:pt x="920" y="226"/>
                </a:moveTo>
                <a:cubicBezTo>
                  <a:pt x="920" y="230"/>
                  <a:pt x="919" y="234"/>
                  <a:pt x="919" y="238"/>
                </a:cubicBezTo>
                <a:cubicBezTo>
                  <a:pt x="911" y="240"/>
                  <a:pt x="903" y="243"/>
                  <a:pt x="895" y="246"/>
                </a:cubicBezTo>
                <a:cubicBezTo>
                  <a:pt x="896" y="242"/>
                  <a:pt x="897" y="238"/>
                  <a:pt x="898" y="234"/>
                </a:cubicBezTo>
                <a:cubicBezTo>
                  <a:pt x="905" y="231"/>
                  <a:pt x="913" y="229"/>
                  <a:pt x="920" y="226"/>
                </a:cubicBezTo>
                <a:close/>
                <a:moveTo>
                  <a:pt x="895" y="246"/>
                </a:moveTo>
                <a:cubicBezTo>
                  <a:pt x="887" y="248"/>
                  <a:pt x="880" y="251"/>
                  <a:pt x="873" y="254"/>
                </a:cubicBezTo>
                <a:cubicBezTo>
                  <a:pt x="874" y="250"/>
                  <a:pt x="876" y="246"/>
                  <a:pt x="877" y="243"/>
                </a:cubicBezTo>
                <a:cubicBezTo>
                  <a:pt x="884" y="240"/>
                  <a:pt x="891" y="237"/>
                  <a:pt x="898" y="234"/>
                </a:cubicBezTo>
                <a:cubicBezTo>
                  <a:pt x="896" y="238"/>
                  <a:pt x="896" y="242"/>
                  <a:pt x="895" y="246"/>
                </a:cubicBezTo>
                <a:close/>
                <a:moveTo>
                  <a:pt x="895" y="246"/>
                </a:moveTo>
                <a:cubicBezTo>
                  <a:pt x="894" y="250"/>
                  <a:pt x="893" y="254"/>
                  <a:pt x="893" y="258"/>
                </a:cubicBezTo>
                <a:cubicBezTo>
                  <a:pt x="885" y="260"/>
                  <a:pt x="877" y="263"/>
                  <a:pt x="870" y="266"/>
                </a:cubicBezTo>
                <a:cubicBezTo>
                  <a:pt x="870" y="262"/>
                  <a:pt x="871" y="258"/>
                  <a:pt x="873" y="255"/>
                </a:cubicBezTo>
                <a:cubicBezTo>
                  <a:pt x="880" y="252"/>
                  <a:pt x="887" y="249"/>
                  <a:pt x="895" y="246"/>
                </a:cubicBezTo>
                <a:close/>
                <a:moveTo>
                  <a:pt x="869" y="266"/>
                </a:moveTo>
                <a:cubicBezTo>
                  <a:pt x="862" y="269"/>
                  <a:pt x="854" y="272"/>
                  <a:pt x="847" y="274"/>
                </a:cubicBezTo>
                <a:cubicBezTo>
                  <a:pt x="849" y="271"/>
                  <a:pt x="850" y="267"/>
                  <a:pt x="852" y="263"/>
                </a:cubicBezTo>
                <a:cubicBezTo>
                  <a:pt x="858" y="261"/>
                  <a:pt x="865" y="258"/>
                  <a:pt x="872" y="255"/>
                </a:cubicBezTo>
                <a:cubicBezTo>
                  <a:pt x="871" y="258"/>
                  <a:pt x="870" y="262"/>
                  <a:pt x="869" y="266"/>
                </a:cubicBezTo>
                <a:close/>
                <a:moveTo>
                  <a:pt x="869" y="267"/>
                </a:moveTo>
                <a:cubicBezTo>
                  <a:pt x="868" y="270"/>
                  <a:pt x="868" y="274"/>
                  <a:pt x="867" y="277"/>
                </a:cubicBezTo>
                <a:cubicBezTo>
                  <a:pt x="859" y="280"/>
                  <a:pt x="851" y="283"/>
                  <a:pt x="844" y="286"/>
                </a:cubicBezTo>
                <a:cubicBezTo>
                  <a:pt x="845" y="282"/>
                  <a:pt x="846" y="279"/>
                  <a:pt x="847" y="275"/>
                </a:cubicBezTo>
                <a:cubicBezTo>
                  <a:pt x="854" y="272"/>
                  <a:pt x="861" y="269"/>
                  <a:pt x="869" y="267"/>
                </a:cubicBezTo>
                <a:close/>
                <a:moveTo>
                  <a:pt x="844" y="286"/>
                </a:moveTo>
                <a:cubicBezTo>
                  <a:pt x="836" y="289"/>
                  <a:pt x="829" y="292"/>
                  <a:pt x="822" y="294"/>
                </a:cubicBezTo>
                <a:cubicBezTo>
                  <a:pt x="824" y="291"/>
                  <a:pt x="825" y="287"/>
                  <a:pt x="827" y="284"/>
                </a:cubicBezTo>
                <a:cubicBezTo>
                  <a:pt x="827" y="284"/>
                  <a:pt x="827" y="284"/>
                  <a:pt x="827" y="284"/>
                </a:cubicBezTo>
                <a:cubicBezTo>
                  <a:pt x="833" y="281"/>
                  <a:pt x="840" y="278"/>
                  <a:pt x="847" y="275"/>
                </a:cubicBezTo>
                <a:cubicBezTo>
                  <a:pt x="845" y="279"/>
                  <a:pt x="844" y="282"/>
                  <a:pt x="844" y="286"/>
                </a:cubicBezTo>
                <a:close/>
                <a:moveTo>
                  <a:pt x="843" y="286"/>
                </a:moveTo>
                <a:cubicBezTo>
                  <a:pt x="843" y="290"/>
                  <a:pt x="842" y="293"/>
                  <a:pt x="841" y="297"/>
                </a:cubicBezTo>
                <a:cubicBezTo>
                  <a:pt x="834" y="299"/>
                  <a:pt x="826" y="302"/>
                  <a:pt x="819" y="305"/>
                </a:cubicBezTo>
                <a:cubicBezTo>
                  <a:pt x="820" y="302"/>
                  <a:pt x="821" y="298"/>
                  <a:pt x="822" y="295"/>
                </a:cubicBezTo>
                <a:cubicBezTo>
                  <a:pt x="829" y="292"/>
                  <a:pt x="836" y="289"/>
                  <a:pt x="843" y="286"/>
                </a:cubicBezTo>
                <a:close/>
                <a:moveTo>
                  <a:pt x="818" y="305"/>
                </a:moveTo>
                <a:cubicBezTo>
                  <a:pt x="811" y="308"/>
                  <a:pt x="804" y="311"/>
                  <a:pt x="797" y="314"/>
                </a:cubicBezTo>
                <a:cubicBezTo>
                  <a:pt x="799" y="311"/>
                  <a:pt x="800" y="307"/>
                  <a:pt x="802" y="304"/>
                </a:cubicBezTo>
                <a:cubicBezTo>
                  <a:pt x="808" y="301"/>
                  <a:pt x="815" y="298"/>
                  <a:pt x="821" y="295"/>
                </a:cubicBezTo>
                <a:cubicBezTo>
                  <a:pt x="820" y="299"/>
                  <a:pt x="819" y="302"/>
                  <a:pt x="818" y="305"/>
                </a:cubicBezTo>
                <a:close/>
                <a:moveTo>
                  <a:pt x="818" y="306"/>
                </a:moveTo>
                <a:cubicBezTo>
                  <a:pt x="817" y="309"/>
                  <a:pt x="816" y="313"/>
                  <a:pt x="816" y="316"/>
                </a:cubicBezTo>
                <a:cubicBezTo>
                  <a:pt x="808" y="319"/>
                  <a:pt x="800" y="322"/>
                  <a:pt x="793" y="325"/>
                </a:cubicBezTo>
                <a:cubicBezTo>
                  <a:pt x="794" y="322"/>
                  <a:pt x="796" y="318"/>
                  <a:pt x="797" y="315"/>
                </a:cubicBezTo>
                <a:cubicBezTo>
                  <a:pt x="804" y="312"/>
                  <a:pt x="811" y="309"/>
                  <a:pt x="818" y="306"/>
                </a:cubicBezTo>
                <a:close/>
                <a:moveTo>
                  <a:pt x="793" y="326"/>
                </a:moveTo>
                <a:cubicBezTo>
                  <a:pt x="793" y="326"/>
                  <a:pt x="793" y="326"/>
                  <a:pt x="793" y="326"/>
                </a:cubicBezTo>
                <a:cubicBezTo>
                  <a:pt x="786" y="329"/>
                  <a:pt x="779" y="332"/>
                  <a:pt x="772" y="335"/>
                </a:cubicBezTo>
                <a:cubicBezTo>
                  <a:pt x="773" y="331"/>
                  <a:pt x="775" y="328"/>
                  <a:pt x="777" y="324"/>
                </a:cubicBezTo>
                <a:cubicBezTo>
                  <a:pt x="783" y="321"/>
                  <a:pt x="790" y="318"/>
                  <a:pt x="797" y="315"/>
                </a:cubicBezTo>
                <a:cubicBezTo>
                  <a:pt x="795" y="319"/>
                  <a:pt x="794" y="322"/>
                  <a:pt x="793" y="326"/>
                </a:cubicBezTo>
                <a:close/>
                <a:moveTo>
                  <a:pt x="793" y="326"/>
                </a:moveTo>
                <a:cubicBezTo>
                  <a:pt x="792" y="329"/>
                  <a:pt x="791" y="332"/>
                  <a:pt x="790" y="336"/>
                </a:cubicBezTo>
                <a:cubicBezTo>
                  <a:pt x="783" y="339"/>
                  <a:pt x="775" y="342"/>
                  <a:pt x="768" y="345"/>
                </a:cubicBezTo>
                <a:cubicBezTo>
                  <a:pt x="769" y="342"/>
                  <a:pt x="770" y="338"/>
                  <a:pt x="772" y="335"/>
                </a:cubicBezTo>
                <a:cubicBezTo>
                  <a:pt x="778" y="332"/>
                  <a:pt x="785" y="329"/>
                  <a:pt x="793" y="326"/>
                </a:cubicBezTo>
                <a:close/>
                <a:moveTo>
                  <a:pt x="767" y="345"/>
                </a:moveTo>
                <a:cubicBezTo>
                  <a:pt x="760" y="348"/>
                  <a:pt x="753" y="351"/>
                  <a:pt x="747" y="354"/>
                </a:cubicBezTo>
                <a:cubicBezTo>
                  <a:pt x="748" y="351"/>
                  <a:pt x="750" y="348"/>
                  <a:pt x="752" y="345"/>
                </a:cubicBezTo>
                <a:cubicBezTo>
                  <a:pt x="758" y="342"/>
                  <a:pt x="764" y="339"/>
                  <a:pt x="771" y="336"/>
                </a:cubicBezTo>
                <a:cubicBezTo>
                  <a:pt x="770" y="339"/>
                  <a:pt x="768" y="342"/>
                  <a:pt x="767" y="345"/>
                </a:cubicBezTo>
                <a:close/>
                <a:moveTo>
                  <a:pt x="767" y="346"/>
                </a:moveTo>
                <a:cubicBezTo>
                  <a:pt x="766" y="349"/>
                  <a:pt x="765" y="351"/>
                  <a:pt x="765" y="354"/>
                </a:cubicBezTo>
                <a:cubicBezTo>
                  <a:pt x="757" y="357"/>
                  <a:pt x="750" y="361"/>
                  <a:pt x="743" y="364"/>
                </a:cubicBezTo>
                <a:cubicBezTo>
                  <a:pt x="744" y="361"/>
                  <a:pt x="745" y="358"/>
                  <a:pt x="747" y="355"/>
                </a:cubicBezTo>
                <a:cubicBezTo>
                  <a:pt x="753" y="352"/>
                  <a:pt x="760" y="349"/>
                  <a:pt x="767" y="346"/>
                </a:cubicBezTo>
                <a:close/>
                <a:moveTo>
                  <a:pt x="742" y="364"/>
                </a:moveTo>
                <a:cubicBezTo>
                  <a:pt x="736" y="367"/>
                  <a:pt x="729" y="370"/>
                  <a:pt x="723" y="373"/>
                </a:cubicBezTo>
                <a:cubicBezTo>
                  <a:pt x="724" y="370"/>
                  <a:pt x="726" y="367"/>
                  <a:pt x="728" y="364"/>
                </a:cubicBezTo>
                <a:cubicBezTo>
                  <a:pt x="733" y="361"/>
                  <a:pt x="740" y="358"/>
                  <a:pt x="746" y="355"/>
                </a:cubicBezTo>
                <a:cubicBezTo>
                  <a:pt x="745" y="358"/>
                  <a:pt x="743" y="361"/>
                  <a:pt x="742" y="364"/>
                </a:cubicBezTo>
                <a:close/>
                <a:moveTo>
                  <a:pt x="742" y="365"/>
                </a:moveTo>
                <a:cubicBezTo>
                  <a:pt x="741" y="367"/>
                  <a:pt x="740" y="370"/>
                  <a:pt x="740" y="372"/>
                </a:cubicBezTo>
                <a:cubicBezTo>
                  <a:pt x="732" y="375"/>
                  <a:pt x="725" y="378"/>
                  <a:pt x="719" y="382"/>
                </a:cubicBezTo>
                <a:cubicBezTo>
                  <a:pt x="720" y="379"/>
                  <a:pt x="721" y="376"/>
                  <a:pt x="722" y="374"/>
                </a:cubicBezTo>
                <a:cubicBezTo>
                  <a:pt x="729" y="371"/>
                  <a:pt x="735" y="368"/>
                  <a:pt x="742" y="365"/>
                </a:cubicBezTo>
                <a:close/>
                <a:moveTo>
                  <a:pt x="718" y="382"/>
                </a:moveTo>
                <a:cubicBezTo>
                  <a:pt x="711" y="385"/>
                  <a:pt x="705" y="388"/>
                  <a:pt x="698" y="392"/>
                </a:cubicBezTo>
                <a:cubicBezTo>
                  <a:pt x="700" y="389"/>
                  <a:pt x="701" y="387"/>
                  <a:pt x="703" y="384"/>
                </a:cubicBezTo>
                <a:cubicBezTo>
                  <a:pt x="709" y="381"/>
                  <a:pt x="715" y="378"/>
                  <a:pt x="722" y="374"/>
                </a:cubicBezTo>
                <a:cubicBezTo>
                  <a:pt x="720" y="377"/>
                  <a:pt x="719" y="379"/>
                  <a:pt x="718" y="382"/>
                </a:cubicBezTo>
                <a:close/>
                <a:moveTo>
                  <a:pt x="718" y="383"/>
                </a:moveTo>
                <a:cubicBezTo>
                  <a:pt x="717" y="385"/>
                  <a:pt x="716" y="388"/>
                  <a:pt x="715" y="390"/>
                </a:cubicBezTo>
                <a:cubicBezTo>
                  <a:pt x="708" y="394"/>
                  <a:pt x="701" y="397"/>
                  <a:pt x="694" y="400"/>
                </a:cubicBezTo>
                <a:cubicBezTo>
                  <a:pt x="695" y="398"/>
                  <a:pt x="696" y="395"/>
                  <a:pt x="698" y="392"/>
                </a:cubicBezTo>
                <a:cubicBezTo>
                  <a:pt x="704" y="389"/>
                  <a:pt x="711" y="386"/>
                  <a:pt x="718" y="383"/>
                </a:cubicBezTo>
                <a:close/>
                <a:moveTo>
                  <a:pt x="693" y="401"/>
                </a:moveTo>
                <a:cubicBezTo>
                  <a:pt x="686" y="404"/>
                  <a:pt x="680" y="407"/>
                  <a:pt x="674" y="411"/>
                </a:cubicBezTo>
                <a:cubicBezTo>
                  <a:pt x="675" y="408"/>
                  <a:pt x="677" y="405"/>
                  <a:pt x="679" y="403"/>
                </a:cubicBezTo>
                <a:cubicBezTo>
                  <a:pt x="684" y="399"/>
                  <a:pt x="691" y="396"/>
                  <a:pt x="697" y="393"/>
                </a:cubicBezTo>
                <a:cubicBezTo>
                  <a:pt x="696" y="395"/>
                  <a:pt x="694" y="398"/>
                  <a:pt x="693" y="401"/>
                </a:cubicBezTo>
                <a:close/>
                <a:moveTo>
                  <a:pt x="693" y="401"/>
                </a:moveTo>
                <a:cubicBezTo>
                  <a:pt x="692" y="404"/>
                  <a:pt x="691" y="406"/>
                  <a:pt x="690" y="408"/>
                </a:cubicBezTo>
                <a:cubicBezTo>
                  <a:pt x="683" y="412"/>
                  <a:pt x="676" y="415"/>
                  <a:pt x="669" y="419"/>
                </a:cubicBezTo>
                <a:cubicBezTo>
                  <a:pt x="671" y="416"/>
                  <a:pt x="672" y="414"/>
                  <a:pt x="673" y="411"/>
                </a:cubicBezTo>
                <a:cubicBezTo>
                  <a:pt x="679" y="408"/>
                  <a:pt x="686" y="405"/>
                  <a:pt x="693" y="401"/>
                </a:cubicBezTo>
                <a:close/>
                <a:moveTo>
                  <a:pt x="669" y="419"/>
                </a:moveTo>
                <a:cubicBezTo>
                  <a:pt x="662" y="422"/>
                  <a:pt x="656" y="426"/>
                  <a:pt x="650" y="429"/>
                </a:cubicBezTo>
                <a:cubicBezTo>
                  <a:pt x="651" y="427"/>
                  <a:pt x="653" y="424"/>
                  <a:pt x="655" y="422"/>
                </a:cubicBezTo>
                <a:cubicBezTo>
                  <a:pt x="660" y="418"/>
                  <a:pt x="666" y="415"/>
                  <a:pt x="672" y="412"/>
                </a:cubicBezTo>
                <a:cubicBezTo>
                  <a:pt x="671" y="414"/>
                  <a:pt x="670" y="417"/>
                  <a:pt x="669" y="419"/>
                </a:cubicBezTo>
                <a:close/>
                <a:moveTo>
                  <a:pt x="668" y="420"/>
                </a:moveTo>
                <a:cubicBezTo>
                  <a:pt x="667" y="422"/>
                  <a:pt x="666" y="424"/>
                  <a:pt x="665" y="426"/>
                </a:cubicBezTo>
                <a:cubicBezTo>
                  <a:pt x="658" y="430"/>
                  <a:pt x="652" y="433"/>
                  <a:pt x="645" y="437"/>
                </a:cubicBezTo>
                <a:cubicBezTo>
                  <a:pt x="646" y="434"/>
                  <a:pt x="648" y="432"/>
                  <a:pt x="649" y="430"/>
                </a:cubicBezTo>
                <a:cubicBezTo>
                  <a:pt x="655" y="426"/>
                  <a:pt x="662" y="423"/>
                  <a:pt x="668" y="420"/>
                </a:cubicBezTo>
                <a:close/>
                <a:moveTo>
                  <a:pt x="644" y="437"/>
                </a:moveTo>
                <a:cubicBezTo>
                  <a:pt x="638" y="441"/>
                  <a:pt x="632" y="444"/>
                  <a:pt x="626" y="447"/>
                </a:cubicBezTo>
                <a:cubicBezTo>
                  <a:pt x="627" y="445"/>
                  <a:pt x="629" y="443"/>
                  <a:pt x="631" y="440"/>
                </a:cubicBezTo>
                <a:cubicBezTo>
                  <a:pt x="631" y="440"/>
                  <a:pt x="631" y="440"/>
                  <a:pt x="631" y="440"/>
                </a:cubicBezTo>
                <a:cubicBezTo>
                  <a:pt x="636" y="437"/>
                  <a:pt x="642" y="434"/>
                  <a:pt x="648" y="430"/>
                </a:cubicBezTo>
                <a:cubicBezTo>
                  <a:pt x="647" y="433"/>
                  <a:pt x="646" y="435"/>
                  <a:pt x="644" y="437"/>
                </a:cubicBezTo>
                <a:close/>
                <a:moveTo>
                  <a:pt x="644" y="438"/>
                </a:moveTo>
                <a:cubicBezTo>
                  <a:pt x="643" y="440"/>
                  <a:pt x="642" y="442"/>
                  <a:pt x="641" y="444"/>
                </a:cubicBezTo>
                <a:cubicBezTo>
                  <a:pt x="634" y="448"/>
                  <a:pt x="627" y="451"/>
                  <a:pt x="621" y="455"/>
                </a:cubicBezTo>
                <a:cubicBezTo>
                  <a:pt x="622" y="453"/>
                  <a:pt x="624" y="450"/>
                  <a:pt x="625" y="448"/>
                </a:cubicBezTo>
                <a:cubicBezTo>
                  <a:pt x="631" y="445"/>
                  <a:pt x="637" y="441"/>
                  <a:pt x="644" y="438"/>
                </a:cubicBezTo>
                <a:close/>
                <a:moveTo>
                  <a:pt x="620" y="455"/>
                </a:moveTo>
                <a:cubicBezTo>
                  <a:pt x="614" y="459"/>
                  <a:pt x="608" y="462"/>
                  <a:pt x="603" y="465"/>
                </a:cubicBezTo>
                <a:cubicBezTo>
                  <a:pt x="605" y="463"/>
                  <a:pt x="606" y="461"/>
                  <a:pt x="608" y="459"/>
                </a:cubicBezTo>
                <a:cubicBezTo>
                  <a:pt x="613" y="455"/>
                  <a:pt x="618" y="452"/>
                  <a:pt x="624" y="449"/>
                </a:cubicBezTo>
                <a:cubicBezTo>
                  <a:pt x="623" y="451"/>
                  <a:pt x="621" y="453"/>
                  <a:pt x="620" y="455"/>
                </a:cubicBezTo>
                <a:close/>
                <a:moveTo>
                  <a:pt x="620" y="456"/>
                </a:moveTo>
                <a:cubicBezTo>
                  <a:pt x="619" y="458"/>
                  <a:pt x="618" y="459"/>
                  <a:pt x="617" y="461"/>
                </a:cubicBezTo>
                <a:cubicBezTo>
                  <a:pt x="611" y="464"/>
                  <a:pt x="605" y="468"/>
                  <a:pt x="599" y="471"/>
                </a:cubicBezTo>
                <a:cubicBezTo>
                  <a:pt x="600" y="469"/>
                  <a:pt x="601" y="468"/>
                  <a:pt x="602" y="466"/>
                </a:cubicBezTo>
                <a:cubicBezTo>
                  <a:pt x="608" y="463"/>
                  <a:pt x="614" y="459"/>
                  <a:pt x="620" y="456"/>
                </a:cubicBezTo>
                <a:close/>
                <a:moveTo>
                  <a:pt x="598" y="472"/>
                </a:moveTo>
                <a:cubicBezTo>
                  <a:pt x="592" y="475"/>
                  <a:pt x="586" y="478"/>
                  <a:pt x="581" y="482"/>
                </a:cubicBezTo>
                <a:cubicBezTo>
                  <a:pt x="582" y="480"/>
                  <a:pt x="584" y="478"/>
                  <a:pt x="585" y="477"/>
                </a:cubicBezTo>
                <a:cubicBezTo>
                  <a:pt x="590" y="473"/>
                  <a:pt x="596" y="470"/>
                  <a:pt x="601" y="467"/>
                </a:cubicBezTo>
                <a:cubicBezTo>
                  <a:pt x="600" y="468"/>
                  <a:pt x="599" y="470"/>
                  <a:pt x="598" y="472"/>
                </a:cubicBezTo>
                <a:close/>
                <a:moveTo>
                  <a:pt x="598" y="472"/>
                </a:moveTo>
                <a:cubicBezTo>
                  <a:pt x="604" y="469"/>
                  <a:pt x="610" y="465"/>
                  <a:pt x="617" y="462"/>
                </a:cubicBezTo>
                <a:cubicBezTo>
                  <a:pt x="616" y="463"/>
                  <a:pt x="615" y="465"/>
                  <a:pt x="614" y="466"/>
                </a:cubicBezTo>
                <a:cubicBezTo>
                  <a:pt x="614" y="466"/>
                  <a:pt x="614" y="466"/>
                  <a:pt x="614" y="466"/>
                </a:cubicBezTo>
                <a:cubicBezTo>
                  <a:pt x="613" y="467"/>
                  <a:pt x="612" y="468"/>
                  <a:pt x="611" y="468"/>
                </a:cubicBezTo>
                <a:cubicBezTo>
                  <a:pt x="605" y="471"/>
                  <a:pt x="600" y="474"/>
                  <a:pt x="595" y="477"/>
                </a:cubicBezTo>
                <a:cubicBezTo>
                  <a:pt x="596" y="475"/>
                  <a:pt x="597" y="474"/>
                  <a:pt x="598" y="472"/>
                </a:cubicBezTo>
                <a:close/>
                <a:moveTo>
                  <a:pt x="614" y="468"/>
                </a:moveTo>
                <a:cubicBezTo>
                  <a:pt x="614" y="468"/>
                  <a:pt x="613" y="468"/>
                  <a:pt x="613" y="468"/>
                </a:cubicBezTo>
                <a:cubicBezTo>
                  <a:pt x="613" y="468"/>
                  <a:pt x="613" y="468"/>
                  <a:pt x="613" y="468"/>
                </a:cubicBezTo>
                <a:cubicBezTo>
                  <a:pt x="612" y="468"/>
                  <a:pt x="611" y="469"/>
                  <a:pt x="610" y="469"/>
                </a:cubicBezTo>
                <a:cubicBezTo>
                  <a:pt x="612" y="469"/>
                  <a:pt x="613" y="468"/>
                  <a:pt x="614" y="468"/>
                </a:cubicBezTo>
                <a:close/>
                <a:moveTo>
                  <a:pt x="614" y="468"/>
                </a:moveTo>
                <a:cubicBezTo>
                  <a:pt x="616" y="467"/>
                  <a:pt x="618" y="466"/>
                  <a:pt x="621" y="465"/>
                </a:cubicBezTo>
                <a:cubicBezTo>
                  <a:pt x="618" y="467"/>
                  <a:pt x="616" y="468"/>
                  <a:pt x="613" y="469"/>
                </a:cubicBezTo>
                <a:cubicBezTo>
                  <a:pt x="614" y="469"/>
                  <a:pt x="614" y="469"/>
                  <a:pt x="614" y="468"/>
                </a:cubicBezTo>
                <a:close/>
                <a:moveTo>
                  <a:pt x="636" y="457"/>
                </a:moveTo>
                <a:cubicBezTo>
                  <a:pt x="642" y="454"/>
                  <a:pt x="642" y="454"/>
                  <a:pt x="642" y="454"/>
                </a:cubicBezTo>
                <a:cubicBezTo>
                  <a:pt x="643" y="453"/>
                  <a:pt x="645" y="452"/>
                  <a:pt x="646" y="452"/>
                </a:cubicBezTo>
                <a:cubicBezTo>
                  <a:pt x="644" y="453"/>
                  <a:pt x="642" y="454"/>
                  <a:pt x="641" y="455"/>
                </a:cubicBezTo>
                <a:cubicBezTo>
                  <a:pt x="635" y="458"/>
                  <a:pt x="635" y="458"/>
                  <a:pt x="635" y="458"/>
                </a:cubicBezTo>
                <a:cubicBezTo>
                  <a:pt x="636" y="458"/>
                  <a:pt x="636" y="457"/>
                  <a:pt x="636" y="457"/>
                </a:cubicBezTo>
                <a:close/>
                <a:moveTo>
                  <a:pt x="641" y="455"/>
                </a:moveTo>
                <a:cubicBezTo>
                  <a:pt x="644" y="454"/>
                  <a:pt x="647" y="452"/>
                  <a:pt x="650" y="450"/>
                </a:cubicBezTo>
                <a:cubicBezTo>
                  <a:pt x="653" y="449"/>
                  <a:pt x="655" y="448"/>
                  <a:pt x="658" y="447"/>
                </a:cubicBezTo>
                <a:cubicBezTo>
                  <a:pt x="658" y="448"/>
                  <a:pt x="657" y="450"/>
                  <a:pt x="657" y="451"/>
                </a:cubicBezTo>
                <a:cubicBezTo>
                  <a:pt x="651" y="453"/>
                  <a:pt x="644" y="455"/>
                  <a:pt x="637" y="458"/>
                </a:cubicBezTo>
                <a:lnTo>
                  <a:pt x="641" y="455"/>
                </a:lnTo>
                <a:close/>
                <a:moveTo>
                  <a:pt x="653" y="448"/>
                </a:moveTo>
                <a:cubicBezTo>
                  <a:pt x="655" y="447"/>
                  <a:pt x="657" y="446"/>
                  <a:pt x="659" y="445"/>
                </a:cubicBezTo>
                <a:cubicBezTo>
                  <a:pt x="659" y="446"/>
                  <a:pt x="658" y="446"/>
                  <a:pt x="658" y="446"/>
                </a:cubicBezTo>
                <a:cubicBezTo>
                  <a:pt x="657" y="447"/>
                  <a:pt x="655" y="448"/>
                  <a:pt x="653" y="448"/>
                </a:cubicBezTo>
                <a:close/>
                <a:moveTo>
                  <a:pt x="650" y="450"/>
                </a:moveTo>
                <a:cubicBezTo>
                  <a:pt x="648" y="450"/>
                  <a:pt x="647" y="451"/>
                  <a:pt x="646" y="451"/>
                </a:cubicBezTo>
                <a:cubicBezTo>
                  <a:pt x="650" y="449"/>
                  <a:pt x="655" y="446"/>
                  <a:pt x="659" y="444"/>
                </a:cubicBezTo>
                <a:cubicBezTo>
                  <a:pt x="659" y="444"/>
                  <a:pt x="659" y="444"/>
                  <a:pt x="659" y="444"/>
                </a:cubicBezTo>
                <a:cubicBezTo>
                  <a:pt x="656" y="446"/>
                  <a:pt x="653" y="448"/>
                  <a:pt x="650" y="450"/>
                </a:cubicBezTo>
                <a:close/>
                <a:moveTo>
                  <a:pt x="659" y="445"/>
                </a:moveTo>
                <a:cubicBezTo>
                  <a:pt x="664" y="442"/>
                  <a:pt x="669" y="440"/>
                  <a:pt x="673" y="437"/>
                </a:cubicBezTo>
                <a:cubicBezTo>
                  <a:pt x="677" y="436"/>
                  <a:pt x="680" y="435"/>
                  <a:pt x="683" y="434"/>
                </a:cubicBezTo>
                <a:cubicBezTo>
                  <a:pt x="683" y="435"/>
                  <a:pt x="682" y="437"/>
                  <a:pt x="682" y="439"/>
                </a:cubicBezTo>
                <a:cubicBezTo>
                  <a:pt x="675" y="441"/>
                  <a:pt x="667" y="443"/>
                  <a:pt x="659" y="446"/>
                </a:cubicBezTo>
                <a:cubicBezTo>
                  <a:pt x="659" y="446"/>
                  <a:pt x="659" y="445"/>
                  <a:pt x="659" y="445"/>
                </a:cubicBezTo>
                <a:close/>
                <a:moveTo>
                  <a:pt x="682" y="439"/>
                </a:moveTo>
                <a:cubicBezTo>
                  <a:pt x="691" y="437"/>
                  <a:pt x="700" y="436"/>
                  <a:pt x="707" y="435"/>
                </a:cubicBezTo>
                <a:cubicBezTo>
                  <a:pt x="707" y="440"/>
                  <a:pt x="708" y="444"/>
                  <a:pt x="708" y="448"/>
                </a:cubicBezTo>
                <a:cubicBezTo>
                  <a:pt x="708" y="448"/>
                  <a:pt x="708" y="448"/>
                  <a:pt x="708" y="448"/>
                </a:cubicBezTo>
                <a:cubicBezTo>
                  <a:pt x="702" y="447"/>
                  <a:pt x="697" y="447"/>
                  <a:pt x="691" y="447"/>
                </a:cubicBezTo>
                <a:cubicBezTo>
                  <a:pt x="688" y="447"/>
                  <a:pt x="685" y="447"/>
                  <a:pt x="682" y="447"/>
                </a:cubicBezTo>
                <a:cubicBezTo>
                  <a:pt x="682" y="444"/>
                  <a:pt x="682" y="442"/>
                  <a:pt x="682" y="439"/>
                </a:cubicBezTo>
                <a:close/>
                <a:moveTo>
                  <a:pt x="708" y="426"/>
                </a:moveTo>
                <a:cubicBezTo>
                  <a:pt x="700" y="428"/>
                  <a:pt x="692" y="430"/>
                  <a:pt x="683" y="433"/>
                </a:cubicBezTo>
                <a:cubicBezTo>
                  <a:pt x="684" y="433"/>
                  <a:pt x="684" y="432"/>
                  <a:pt x="684" y="432"/>
                </a:cubicBezTo>
                <a:cubicBezTo>
                  <a:pt x="692" y="428"/>
                  <a:pt x="700" y="424"/>
                  <a:pt x="708" y="421"/>
                </a:cubicBezTo>
                <a:cubicBezTo>
                  <a:pt x="708" y="422"/>
                  <a:pt x="708" y="424"/>
                  <a:pt x="708" y="426"/>
                </a:cubicBezTo>
                <a:close/>
                <a:moveTo>
                  <a:pt x="714" y="435"/>
                </a:moveTo>
                <a:cubicBezTo>
                  <a:pt x="722" y="435"/>
                  <a:pt x="729" y="436"/>
                  <a:pt x="735" y="437"/>
                </a:cubicBezTo>
                <a:cubicBezTo>
                  <a:pt x="737" y="446"/>
                  <a:pt x="738" y="454"/>
                  <a:pt x="741" y="463"/>
                </a:cubicBezTo>
                <a:cubicBezTo>
                  <a:pt x="731" y="456"/>
                  <a:pt x="720" y="451"/>
                  <a:pt x="708" y="448"/>
                </a:cubicBezTo>
                <a:cubicBezTo>
                  <a:pt x="708" y="444"/>
                  <a:pt x="708" y="440"/>
                  <a:pt x="708" y="435"/>
                </a:cubicBezTo>
                <a:cubicBezTo>
                  <a:pt x="710" y="435"/>
                  <a:pt x="712" y="435"/>
                  <a:pt x="714" y="435"/>
                </a:cubicBezTo>
                <a:close/>
                <a:moveTo>
                  <a:pt x="736" y="438"/>
                </a:moveTo>
                <a:cubicBezTo>
                  <a:pt x="750" y="441"/>
                  <a:pt x="763" y="448"/>
                  <a:pt x="773" y="459"/>
                </a:cubicBezTo>
                <a:cubicBezTo>
                  <a:pt x="777" y="470"/>
                  <a:pt x="782" y="482"/>
                  <a:pt x="788" y="495"/>
                </a:cubicBezTo>
                <a:cubicBezTo>
                  <a:pt x="787" y="505"/>
                  <a:pt x="784" y="515"/>
                  <a:pt x="781" y="526"/>
                </a:cubicBezTo>
                <a:cubicBezTo>
                  <a:pt x="771" y="497"/>
                  <a:pt x="758" y="476"/>
                  <a:pt x="741" y="463"/>
                </a:cubicBezTo>
                <a:cubicBezTo>
                  <a:pt x="739" y="455"/>
                  <a:pt x="737" y="446"/>
                  <a:pt x="736" y="438"/>
                </a:cubicBezTo>
                <a:close/>
                <a:moveTo>
                  <a:pt x="781" y="527"/>
                </a:moveTo>
                <a:cubicBezTo>
                  <a:pt x="781" y="528"/>
                  <a:pt x="782" y="530"/>
                  <a:pt x="782" y="531"/>
                </a:cubicBezTo>
                <a:cubicBezTo>
                  <a:pt x="781" y="533"/>
                  <a:pt x="779" y="535"/>
                  <a:pt x="778" y="537"/>
                </a:cubicBezTo>
                <a:cubicBezTo>
                  <a:pt x="778" y="538"/>
                  <a:pt x="777" y="538"/>
                  <a:pt x="777" y="538"/>
                </a:cubicBezTo>
                <a:cubicBezTo>
                  <a:pt x="777" y="538"/>
                  <a:pt x="777" y="538"/>
                  <a:pt x="777" y="538"/>
                </a:cubicBezTo>
                <a:cubicBezTo>
                  <a:pt x="777" y="538"/>
                  <a:pt x="777" y="538"/>
                  <a:pt x="777" y="538"/>
                </a:cubicBezTo>
                <a:cubicBezTo>
                  <a:pt x="778" y="535"/>
                  <a:pt x="780" y="531"/>
                  <a:pt x="781" y="527"/>
                </a:cubicBezTo>
                <a:close/>
                <a:moveTo>
                  <a:pt x="778" y="538"/>
                </a:moveTo>
                <a:cubicBezTo>
                  <a:pt x="780" y="536"/>
                  <a:pt x="781" y="534"/>
                  <a:pt x="783" y="533"/>
                </a:cubicBezTo>
                <a:cubicBezTo>
                  <a:pt x="783" y="534"/>
                  <a:pt x="783" y="534"/>
                  <a:pt x="784" y="535"/>
                </a:cubicBezTo>
                <a:cubicBezTo>
                  <a:pt x="783" y="536"/>
                  <a:pt x="782" y="537"/>
                  <a:pt x="782" y="538"/>
                </a:cubicBezTo>
                <a:cubicBezTo>
                  <a:pt x="779" y="540"/>
                  <a:pt x="777" y="543"/>
                  <a:pt x="774" y="545"/>
                </a:cubicBezTo>
                <a:cubicBezTo>
                  <a:pt x="774" y="545"/>
                  <a:pt x="774" y="545"/>
                  <a:pt x="774" y="545"/>
                </a:cubicBezTo>
                <a:cubicBezTo>
                  <a:pt x="774" y="545"/>
                  <a:pt x="774" y="545"/>
                  <a:pt x="774" y="545"/>
                </a:cubicBezTo>
                <a:cubicBezTo>
                  <a:pt x="775" y="544"/>
                  <a:pt x="775" y="543"/>
                  <a:pt x="775" y="542"/>
                </a:cubicBezTo>
                <a:cubicBezTo>
                  <a:pt x="776" y="541"/>
                  <a:pt x="777" y="539"/>
                  <a:pt x="778" y="538"/>
                </a:cubicBezTo>
                <a:close/>
                <a:moveTo>
                  <a:pt x="775" y="542"/>
                </a:moveTo>
                <a:cubicBezTo>
                  <a:pt x="774" y="544"/>
                  <a:pt x="773" y="545"/>
                  <a:pt x="772" y="547"/>
                </a:cubicBezTo>
                <a:cubicBezTo>
                  <a:pt x="772" y="547"/>
                  <a:pt x="772" y="547"/>
                  <a:pt x="772" y="547"/>
                </a:cubicBezTo>
                <a:cubicBezTo>
                  <a:pt x="769" y="550"/>
                  <a:pt x="767" y="552"/>
                  <a:pt x="765" y="554"/>
                </a:cubicBezTo>
                <a:cubicBezTo>
                  <a:pt x="768" y="550"/>
                  <a:pt x="772" y="545"/>
                  <a:pt x="775" y="541"/>
                </a:cubicBezTo>
                <a:cubicBezTo>
                  <a:pt x="775" y="541"/>
                  <a:pt x="775" y="541"/>
                  <a:pt x="775" y="542"/>
                </a:cubicBezTo>
                <a:close/>
                <a:moveTo>
                  <a:pt x="771" y="549"/>
                </a:moveTo>
                <a:cubicBezTo>
                  <a:pt x="770" y="551"/>
                  <a:pt x="768" y="554"/>
                  <a:pt x="767" y="556"/>
                </a:cubicBezTo>
                <a:cubicBezTo>
                  <a:pt x="766" y="557"/>
                  <a:pt x="765" y="558"/>
                  <a:pt x="763" y="559"/>
                </a:cubicBezTo>
                <a:cubicBezTo>
                  <a:pt x="763" y="559"/>
                  <a:pt x="763" y="558"/>
                  <a:pt x="763" y="558"/>
                </a:cubicBezTo>
                <a:cubicBezTo>
                  <a:pt x="763" y="557"/>
                  <a:pt x="763" y="557"/>
                  <a:pt x="763" y="557"/>
                </a:cubicBezTo>
                <a:cubicBezTo>
                  <a:pt x="766" y="554"/>
                  <a:pt x="768" y="551"/>
                  <a:pt x="771" y="549"/>
                </a:cubicBezTo>
                <a:close/>
                <a:moveTo>
                  <a:pt x="764" y="563"/>
                </a:moveTo>
                <a:cubicBezTo>
                  <a:pt x="763" y="564"/>
                  <a:pt x="762" y="566"/>
                  <a:pt x="762" y="567"/>
                </a:cubicBezTo>
                <a:cubicBezTo>
                  <a:pt x="759" y="569"/>
                  <a:pt x="757" y="571"/>
                  <a:pt x="754" y="573"/>
                </a:cubicBezTo>
                <a:cubicBezTo>
                  <a:pt x="755" y="572"/>
                  <a:pt x="755" y="571"/>
                  <a:pt x="756" y="570"/>
                </a:cubicBezTo>
                <a:cubicBezTo>
                  <a:pt x="757" y="568"/>
                  <a:pt x="758" y="566"/>
                  <a:pt x="759" y="564"/>
                </a:cubicBezTo>
                <a:cubicBezTo>
                  <a:pt x="760" y="563"/>
                  <a:pt x="762" y="562"/>
                  <a:pt x="763" y="560"/>
                </a:cubicBezTo>
                <a:cubicBezTo>
                  <a:pt x="763" y="561"/>
                  <a:pt x="763" y="562"/>
                  <a:pt x="764" y="563"/>
                </a:cubicBezTo>
                <a:close/>
                <a:moveTo>
                  <a:pt x="761" y="568"/>
                </a:moveTo>
                <a:cubicBezTo>
                  <a:pt x="761" y="570"/>
                  <a:pt x="760" y="572"/>
                  <a:pt x="759" y="574"/>
                </a:cubicBezTo>
                <a:cubicBezTo>
                  <a:pt x="757" y="577"/>
                  <a:pt x="754" y="581"/>
                  <a:pt x="752" y="585"/>
                </a:cubicBezTo>
                <a:cubicBezTo>
                  <a:pt x="750" y="586"/>
                  <a:pt x="748" y="587"/>
                  <a:pt x="747" y="588"/>
                </a:cubicBezTo>
                <a:cubicBezTo>
                  <a:pt x="749" y="584"/>
                  <a:pt x="751" y="579"/>
                  <a:pt x="753" y="574"/>
                </a:cubicBezTo>
                <a:cubicBezTo>
                  <a:pt x="756" y="572"/>
                  <a:pt x="759" y="570"/>
                  <a:pt x="761" y="568"/>
                </a:cubicBezTo>
                <a:close/>
                <a:moveTo>
                  <a:pt x="746" y="589"/>
                </a:moveTo>
                <a:cubicBezTo>
                  <a:pt x="745" y="590"/>
                  <a:pt x="744" y="590"/>
                  <a:pt x="743" y="591"/>
                </a:cubicBezTo>
                <a:cubicBezTo>
                  <a:pt x="743" y="589"/>
                  <a:pt x="743" y="587"/>
                  <a:pt x="742" y="586"/>
                </a:cubicBezTo>
                <a:cubicBezTo>
                  <a:pt x="743" y="584"/>
                  <a:pt x="743" y="583"/>
                  <a:pt x="744" y="582"/>
                </a:cubicBezTo>
                <a:cubicBezTo>
                  <a:pt x="747" y="580"/>
                  <a:pt x="750" y="577"/>
                  <a:pt x="753" y="575"/>
                </a:cubicBezTo>
                <a:cubicBezTo>
                  <a:pt x="750" y="580"/>
                  <a:pt x="748" y="584"/>
                  <a:pt x="746" y="589"/>
                </a:cubicBezTo>
                <a:close/>
                <a:moveTo>
                  <a:pt x="745" y="590"/>
                </a:moveTo>
                <a:cubicBezTo>
                  <a:pt x="745" y="591"/>
                  <a:pt x="744" y="592"/>
                  <a:pt x="744" y="594"/>
                </a:cubicBezTo>
                <a:cubicBezTo>
                  <a:pt x="744" y="594"/>
                  <a:pt x="744" y="594"/>
                  <a:pt x="744" y="594"/>
                </a:cubicBezTo>
                <a:cubicBezTo>
                  <a:pt x="744" y="593"/>
                  <a:pt x="744" y="592"/>
                  <a:pt x="743" y="592"/>
                </a:cubicBezTo>
                <a:cubicBezTo>
                  <a:pt x="744" y="591"/>
                  <a:pt x="745" y="590"/>
                  <a:pt x="745" y="590"/>
                </a:cubicBezTo>
                <a:close/>
                <a:moveTo>
                  <a:pt x="744" y="596"/>
                </a:moveTo>
                <a:cubicBezTo>
                  <a:pt x="744" y="597"/>
                  <a:pt x="744" y="597"/>
                  <a:pt x="744" y="597"/>
                </a:cubicBezTo>
                <a:cubicBezTo>
                  <a:pt x="744" y="598"/>
                  <a:pt x="743" y="598"/>
                  <a:pt x="742" y="599"/>
                </a:cubicBezTo>
                <a:cubicBezTo>
                  <a:pt x="742" y="599"/>
                  <a:pt x="743" y="598"/>
                  <a:pt x="743" y="598"/>
                </a:cubicBezTo>
                <a:cubicBezTo>
                  <a:pt x="743" y="597"/>
                  <a:pt x="744" y="597"/>
                  <a:pt x="744" y="596"/>
                </a:cubicBezTo>
                <a:close/>
                <a:moveTo>
                  <a:pt x="744" y="598"/>
                </a:moveTo>
                <a:cubicBezTo>
                  <a:pt x="745" y="600"/>
                  <a:pt x="745" y="602"/>
                  <a:pt x="746" y="605"/>
                </a:cubicBezTo>
                <a:cubicBezTo>
                  <a:pt x="743" y="606"/>
                  <a:pt x="741" y="608"/>
                  <a:pt x="738" y="609"/>
                </a:cubicBezTo>
                <a:cubicBezTo>
                  <a:pt x="739" y="606"/>
                  <a:pt x="741" y="603"/>
                  <a:pt x="742" y="600"/>
                </a:cubicBezTo>
                <a:cubicBezTo>
                  <a:pt x="743" y="599"/>
                  <a:pt x="744" y="599"/>
                  <a:pt x="744" y="598"/>
                </a:cubicBezTo>
                <a:close/>
                <a:moveTo>
                  <a:pt x="737" y="611"/>
                </a:moveTo>
                <a:cubicBezTo>
                  <a:pt x="736" y="614"/>
                  <a:pt x="735" y="617"/>
                  <a:pt x="734" y="620"/>
                </a:cubicBezTo>
                <a:cubicBezTo>
                  <a:pt x="731" y="622"/>
                  <a:pt x="727" y="624"/>
                  <a:pt x="724" y="626"/>
                </a:cubicBezTo>
                <a:cubicBezTo>
                  <a:pt x="725" y="623"/>
                  <a:pt x="726" y="620"/>
                  <a:pt x="727" y="617"/>
                </a:cubicBezTo>
                <a:cubicBezTo>
                  <a:pt x="731" y="615"/>
                  <a:pt x="734" y="613"/>
                  <a:pt x="737" y="611"/>
                </a:cubicBezTo>
                <a:close/>
                <a:moveTo>
                  <a:pt x="727" y="618"/>
                </a:moveTo>
                <a:cubicBezTo>
                  <a:pt x="726" y="621"/>
                  <a:pt x="725" y="624"/>
                  <a:pt x="723" y="626"/>
                </a:cubicBezTo>
                <a:cubicBezTo>
                  <a:pt x="720" y="629"/>
                  <a:pt x="716" y="631"/>
                  <a:pt x="712" y="634"/>
                </a:cubicBezTo>
                <a:cubicBezTo>
                  <a:pt x="713" y="633"/>
                  <a:pt x="713" y="632"/>
                  <a:pt x="714" y="630"/>
                </a:cubicBezTo>
                <a:cubicBezTo>
                  <a:pt x="717" y="627"/>
                  <a:pt x="721" y="623"/>
                  <a:pt x="724" y="620"/>
                </a:cubicBezTo>
                <a:cubicBezTo>
                  <a:pt x="725" y="619"/>
                  <a:pt x="726" y="619"/>
                  <a:pt x="727" y="618"/>
                </a:cubicBezTo>
                <a:close/>
                <a:moveTo>
                  <a:pt x="711" y="635"/>
                </a:moveTo>
                <a:cubicBezTo>
                  <a:pt x="711" y="636"/>
                  <a:pt x="711" y="637"/>
                  <a:pt x="711" y="638"/>
                </a:cubicBezTo>
                <a:cubicBezTo>
                  <a:pt x="707" y="640"/>
                  <a:pt x="704" y="642"/>
                  <a:pt x="700" y="644"/>
                </a:cubicBezTo>
                <a:cubicBezTo>
                  <a:pt x="700" y="644"/>
                  <a:pt x="701" y="644"/>
                  <a:pt x="701" y="643"/>
                </a:cubicBezTo>
                <a:cubicBezTo>
                  <a:pt x="704" y="641"/>
                  <a:pt x="708" y="638"/>
                  <a:pt x="711" y="635"/>
                </a:cubicBezTo>
                <a:close/>
                <a:moveTo>
                  <a:pt x="709" y="643"/>
                </a:moveTo>
                <a:cubicBezTo>
                  <a:pt x="708" y="644"/>
                  <a:pt x="708" y="645"/>
                  <a:pt x="708" y="646"/>
                </a:cubicBezTo>
                <a:cubicBezTo>
                  <a:pt x="707" y="647"/>
                  <a:pt x="705" y="648"/>
                  <a:pt x="704" y="648"/>
                </a:cubicBezTo>
                <a:cubicBezTo>
                  <a:pt x="702" y="650"/>
                  <a:pt x="699" y="651"/>
                  <a:pt x="697" y="653"/>
                </a:cubicBezTo>
                <a:cubicBezTo>
                  <a:pt x="697" y="652"/>
                  <a:pt x="698" y="651"/>
                  <a:pt x="698" y="649"/>
                </a:cubicBezTo>
                <a:cubicBezTo>
                  <a:pt x="702" y="647"/>
                  <a:pt x="705" y="645"/>
                  <a:pt x="709" y="643"/>
                </a:cubicBezTo>
                <a:close/>
                <a:moveTo>
                  <a:pt x="696" y="653"/>
                </a:moveTo>
                <a:cubicBezTo>
                  <a:pt x="694" y="655"/>
                  <a:pt x="692" y="656"/>
                  <a:pt x="690" y="657"/>
                </a:cubicBezTo>
                <a:cubicBezTo>
                  <a:pt x="691" y="656"/>
                  <a:pt x="691" y="655"/>
                  <a:pt x="692" y="654"/>
                </a:cubicBezTo>
                <a:cubicBezTo>
                  <a:pt x="694" y="652"/>
                  <a:pt x="696" y="651"/>
                  <a:pt x="698" y="650"/>
                </a:cubicBezTo>
                <a:cubicBezTo>
                  <a:pt x="697" y="651"/>
                  <a:pt x="697" y="652"/>
                  <a:pt x="696" y="653"/>
                </a:cubicBezTo>
                <a:close/>
                <a:moveTo>
                  <a:pt x="696" y="654"/>
                </a:moveTo>
                <a:cubicBezTo>
                  <a:pt x="696" y="654"/>
                  <a:pt x="696" y="655"/>
                  <a:pt x="696" y="655"/>
                </a:cubicBezTo>
                <a:cubicBezTo>
                  <a:pt x="693" y="657"/>
                  <a:pt x="691" y="659"/>
                  <a:pt x="689" y="660"/>
                </a:cubicBezTo>
                <a:cubicBezTo>
                  <a:pt x="689" y="660"/>
                  <a:pt x="689" y="660"/>
                  <a:pt x="689" y="659"/>
                </a:cubicBezTo>
                <a:cubicBezTo>
                  <a:pt x="690" y="659"/>
                  <a:pt x="690" y="658"/>
                  <a:pt x="690" y="658"/>
                </a:cubicBezTo>
                <a:cubicBezTo>
                  <a:pt x="692" y="657"/>
                  <a:pt x="694" y="655"/>
                  <a:pt x="696" y="654"/>
                </a:cubicBezTo>
                <a:close/>
                <a:moveTo>
                  <a:pt x="689" y="659"/>
                </a:moveTo>
                <a:cubicBezTo>
                  <a:pt x="689" y="660"/>
                  <a:pt x="688" y="660"/>
                  <a:pt x="688" y="661"/>
                </a:cubicBezTo>
                <a:cubicBezTo>
                  <a:pt x="687" y="662"/>
                  <a:pt x="687" y="662"/>
                  <a:pt x="687" y="662"/>
                </a:cubicBezTo>
                <a:cubicBezTo>
                  <a:pt x="684" y="663"/>
                  <a:pt x="682" y="665"/>
                  <a:pt x="679" y="667"/>
                </a:cubicBezTo>
                <a:cubicBezTo>
                  <a:pt x="679" y="666"/>
                  <a:pt x="680" y="665"/>
                  <a:pt x="680" y="664"/>
                </a:cubicBezTo>
                <a:cubicBezTo>
                  <a:pt x="683" y="662"/>
                  <a:pt x="686" y="660"/>
                  <a:pt x="689" y="658"/>
                </a:cubicBezTo>
                <a:cubicBezTo>
                  <a:pt x="689" y="658"/>
                  <a:pt x="689" y="659"/>
                  <a:pt x="689" y="659"/>
                </a:cubicBezTo>
                <a:close/>
                <a:moveTo>
                  <a:pt x="683" y="665"/>
                </a:moveTo>
                <a:cubicBezTo>
                  <a:pt x="681" y="666"/>
                  <a:pt x="680" y="667"/>
                  <a:pt x="678" y="668"/>
                </a:cubicBezTo>
                <a:cubicBezTo>
                  <a:pt x="678" y="668"/>
                  <a:pt x="678" y="668"/>
                  <a:pt x="678" y="667"/>
                </a:cubicBezTo>
                <a:cubicBezTo>
                  <a:pt x="680" y="667"/>
                  <a:pt x="681" y="666"/>
                  <a:pt x="683" y="665"/>
                </a:cubicBezTo>
                <a:close/>
                <a:moveTo>
                  <a:pt x="687" y="662"/>
                </a:moveTo>
                <a:cubicBezTo>
                  <a:pt x="688" y="662"/>
                  <a:pt x="688" y="662"/>
                  <a:pt x="688" y="662"/>
                </a:cubicBezTo>
                <a:cubicBezTo>
                  <a:pt x="688" y="663"/>
                  <a:pt x="687" y="663"/>
                  <a:pt x="687" y="664"/>
                </a:cubicBezTo>
                <a:cubicBezTo>
                  <a:pt x="684" y="666"/>
                  <a:pt x="680" y="668"/>
                  <a:pt x="677" y="670"/>
                </a:cubicBezTo>
                <a:cubicBezTo>
                  <a:pt x="677" y="670"/>
                  <a:pt x="677" y="669"/>
                  <a:pt x="678" y="669"/>
                </a:cubicBezTo>
                <a:cubicBezTo>
                  <a:pt x="681" y="667"/>
                  <a:pt x="684" y="664"/>
                  <a:pt x="687" y="662"/>
                </a:cubicBezTo>
                <a:close/>
                <a:moveTo>
                  <a:pt x="677" y="669"/>
                </a:moveTo>
                <a:cubicBezTo>
                  <a:pt x="675" y="671"/>
                  <a:pt x="672" y="673"/>
                  <a:pt x="669" y="674"/>
                </a:cubicBezTo>
                <a:cubicBezTo>
                  <a:pt x="670" y="674"/>
                  <a:pt x="670" y="673"/>
                  <a:pt x="671" y="672"/>
                </a:cubicBezTo>
                <a:cubicBezTo>
                  <a:pt x="673" y="671"/>
                  <a:pt x="675" y="669"/>
                  <a:pt x="678" y="668"/>
                </a:cubicBezTo>
                <a:cubicBezTo>
                  <a:pt x="677" y="668"/>
                  <a:pt x="677" y="669"/>
                  <a:pt x="677" y="669"/>
                </a:cubicBezTo>
                <a:close/>
                <a:moveTo>
                  <a:pt x="676" y="671"/>
                </a:moveTo>
                <a:cubicBezTo>
                  <a:pt x="676" y="672"/>
                  <a:pt x="676" y="672"/>
                  <a:pt x="675" y="672"/>
                </a:cubicBezTo>
                <a:cubicBezTo>
                  <a:pt x="673" y="674"/>
                  <a:pt x="670" y="676"/>
                  <a:pt x="667" y="678"/>
                </a:cubicBezTo>
                <a:cubicBezTo>
                  <a:pt x="668" y="677"/>
                  <a:pt x="668" y="676"/>
                  <a:pt x="669" y="676"/>
                </a:cubicBezTo>
                <a:cubicBezTo>
                  <a:pt x="671" y="674"/>
                  <a:pt x="674" y="673"/>
                  <a:pt x="676" y="671"/>
                </a:cubicBezTo>
                <a:close/>
                <a:moveTo>
                  <a:pt x="666" y="678"/>
                </a:moveTo>
                <a:cubicBezTo>
                  <a:pt x="666" y="679"/>
                  <a:pt x="666" y="679"/>
                  <a:pt x="666" y="679"/>
                </a:cubicBezTo>
                <a:cubicBezTo>
                  <a:pt x="666" y="679"/>
                  <a:pt x="666" y="679"/>
                  <a:pt x="666" y="679"/>
                </a:cubicBezTo>
                <a:cubicBezTo>
                  <a:pt x="664" y="680"/>
                  <a:pt x="662" y="681"/>
                  <a:pt x="661" y="682"/>
                </a:cubicBezTo>
                <a:cubicBezTo>
                  <a:pt x="661" y="681"/>
                  <a:pt x="662" y="681"/>
                  <a:pt x="662" y="680"/>
                </a:cubicBezTo>
                <a:cubicBezTo>
                  <a:pt x="664" y="679"/>
                  <a:pt x="665" y="678"/>
                  <a:pt x="667" y="677"/>
                </a:cubicBezTo>
                <a:cubicBezTo>
                  <a:pt x="668" y="676"/>
                  <a:pt x="668" y="676"/>
                  <a:pt x="668" y="676"/>
                </a:cubicBezTo>
                <a:cubicBezTo>
                  <a:pt x="667" y="677"/>
                  <a:pt x="667" y="678"/>
                  <a:pt x="666" y="678"/>
                </a:cubicBezTo>
                <a:close/>
                <a:moveTo>
                  <a:pt x="666" y="679"/>
                </a:moveTo>
                <a:cubicBezTo>
                  <a:pt x="661" y="687"/>
                  <a:pt x="658" y="694"/>
                  <a:pt x="655" y="702"/>
                </a:cubicBezTo>
                <a:cubicBezTo>
                  <a:pt x="635" y="758"/>
                  <a:pt x="635" y="815"/>
                  <a:pt x="654" y="870"/>
                </a:cubicBezTo>
                <a:cubicBezTo>
                  <a:pt x="673" y="927"/>
                  <a:pt x="713" y="981"/>
                  <a:pt x="771" y="1031"/>
                </a:cubicBezTo>
                <a:cubicBezTo>
                  <a:pt x="771" y="1039"/>
                  <a:pt x="771" y="1048"/>
                  <a:pt x="772" y="1057"/>
                </a:cubicBezTo>
                <a:cubicBezTo>
                  <a:pt x="646" y="955"/>
                  <a:pt x="600" y="839"/>
                  <a:pt x="638" y="724"/>
                </a:cubicBezTo>
                <a:cubicBezTo>
                  <a:pt x="642" y="710"/>
                  <a:pt x="650" y="696"/>
                  <a:pt x="659" y="684"/>
                </a:cubicBezTo>
                <a:cubicBezTo>
                  <a:pt x="662" y="682"/>
                  <a:pt x="664" y="681"/>
                  <a:pt x="666" y="679"/>
                </a:cubicBezTo>
                <a:close/>
                <a:moveTo>
                  <a:pt x="771" y="1003"/>
                </a:moveTo>
                <a:cubicBezTo>
                  <a:pt x="777" y="1008"/>
                  <a:pt x="783" y="1014"/>
                  <a:pt x="790" y="1019"/>
                </a:cubicBezTo>
                <a:cubicBezTo>
                  <a:pt x="790" y="1028"/>
                  <a:pt x="790" y="1037"/>
                  <a:pt x="790" y="1046"/>
                </a:cubicBezTo>
                <a:cubicBezTo>
                  <a:pt x="784" y="1041"/>
                  <a:pt x="777" y="1035"/>
                  <a:pt x="771" y="1030"/>
                </a:cubicBezTo>
                <a:cubicBezTo>
                  <a:pt x="771" y="1021"/>
                  <a:pt x="771" y="1012"/>
                  <a:pt x="771" y="1003"/>
                </a:cubicBezTo>
                <a:close/>
                <a:moveTo>
                  <a:pt x="790" y="939"/>
                </a:moveTo>
                <a:cubicBezTo>
                  <a:pt x="796" y="945"/>
                  <a:pt x="803" y="951"/>
                  <a:pt x="810" y="957"/>
                </a:cubicBezTo>
                <a:cubicBezTo>
                  <a:pt x="810" y="965"/>
                  <a:pt x="810" y="973"/>
                  <a:pt x="810" y="982"/>
                </a:cubicBezTo>
                <a:cubicBezTo>
                  <a:pt x="803" y="976"/>
                  <a:pt x="797" y="971"/>
                  <a:pt x="790" y="965"/>
                </a:cubicBezTo>
                <a:cubicBezTo>
                  <a:pt x="790" y="956"/>
                  <a:pt x="790" y="947"/>
                  <a:pt x="790" y="939"/>
                </a:cubicBezTo>
                <a:close/>
                <a:moveTo>
                  <a:pt x="810" y="983"/>
                </a:moveTo>
                <a:cubicBezTo>
                  <a:pt x="816" y="988"/>
                  <a:pt x="823" y="993"/>
                  <a:pt x="829" y="997"/>
                </a:cubicBezTo>
                <a:cubicBezTo>
                  <a:pt x="828" y="1023"/>
                  <a:pt x="828" y="1023"/>
                  <a:pt x="828" y="1023"/>
                </a:cubicBezTo>
                <a:cubicBezTo>
                  <a:pt x="822" y="1018"/>
                  <a:pt x="816" y="1014"/>
                  <a:pt x="810" y="1009"/>
                </a:cubicBezTo>
                <a:lnTo>
                  <a:pt x="810" y="983"/>
                </a:lnTo>
                <a:close/>
                <a:moveTo>
                  <a:pt x="830" y="998"/>
                </a:moveTo>
                <a:cubicBezTo>
                  <a:pt x="835" y="1002"/>
                  <a:pt x="841" y="1006"/>
                  <a:pt x="847" y="1010"/>
                </a:cubicBezTo>
                <a:cubicBezTo>
                  <a:pt x="846" y="1035"/>
                  <a:pt x="846" y="1035"/>
                  <a:pt x="846" y="1035"/>
                </a:cubicBezTo>
                <a:cubicBezTo>
                  <a:pt x="840" y="1031"/>
                  <a:pt x="835" y="1027"/>
                  <a:pt x="829" y="1023"/>
                </a:cubicBezTo>
                <a:lnTo>
                  <a:pt x="830" y="998"/>
                </a:lnTo>
                <a:close/>
                <a:moveTo>
                  <a:pt x="830" y="997"/>
                </a:moveTo>
                <a:cubicBezTo>
                  <a:pt x="830" y="989"/>
                  <a:pt x="830" y="981"/>
                  <a:pt x="830" y="973"/>
                </a:cubicBezTo>
                <a:cubicBezTo>
                  <a:pt x="836" y="977"/>
                  <a:pt x="842" y="982"/>
                  <a:pt x="849" y="986"/>
                </a:cubicBezTo>
                <a:cubicBezTo>
                  <a:pt x="848" y="994"/>
                  <a:pt x="848" y="1002"/>
                  <a:pt x="847" y="1010"/>
                </a:cubicBezTo>
                <a:cubicBezTo>
                  <a:pt x="841" y="1006"/>
                  <a:pt x="835" y="1001"/>
                  <a:pt x="830" y="997"/>
                </a:cubicBezTo>
                <a:close/>
                <a:moveTo>
                  <a:pt x="849" y="987"/>
                </a:moveTo>
                <a:cubicBezTo>
                  <a:pt x="855" y="991"/>
                  <a:pt x="861" y="995"/>
                  <a:pt x="867" y="999"/>
                </a:cubicBezTo>
                <a:cubicBezTo>
                  <a:pt x="867" y="1006"/>
                  <a:pt x="866" y="1014"/>
                  <a:pt x="866" y="1022"/>
                </a:cubicBezTo>
                <a:cubicBezTo>
                  <a:pt x="860" y="1018"/>
                  <a:pt x="854" y="1014"/>
                  <a:pt x="848" y="1010"/>
                </a:cubicBezTo>
                <a:cubicBezTo>
                  <a:pt x="848" y="1002"/>
                  <a:pt x="849" y="994"/>
                  <a:pt x="849" y="987"/>
                </a:cubicBezTo>
                <a:close/>
                <a:moveTo>
                  <a:pt x="868" y="999"/>
                </a:moveTo>
                <a:cubicBezTo>
                  <a:pt x="874" y="1003"/>
                  <a:pt x="881" y="1007"/>
                  <a:pt x="887" y="1011"/>
                </a:cubicBezTo>
                <a:cubicBezTo>
                  <a:pt x="887" y="1021"/>
                  <a:pt x="887" y="1021"/>
                  <a:pt x="887" y="1021"/>
                </a:cubicBezTo>
                <a:cubicBezTo>
                  <a:pt x="886" y="1025"/>
                  <a:pt x="886" y="1029"/>
                  <a:pt x="886" y="1034"/>
                </a:cubicBezTo>
                <a:cubicBezTo>
                  <a:pt x="879" y="1030"/>
                  <a:pt x="872" y="1026"/>
                  <a:pt x="866" y="1022"/>
                </a:cubicBezTo>
                <a:cubicBezTo>
                  <a:pt x="867" y="1014"/>
                  <a:pt x="867" y="1007"/>
                  <a:pt x="868" y="999"/>
                </a:cubicBezTo>
                <a:close/>
                <a:moveTo>
                  <a:pt x="887" y="1021"/>
                </a:moveTo>
                <a:cubicBezTo>
                  <a:pt x="888" y="1012"/>
                  <a:pt x="888" y="1012"/>
                  <a:pt x="888" y="1012"/>
                </a:cubicBezTo>
                <a:cubicBezTo>
                  <a:pt x="893" y="1015"/>
                  <a:pt x="899" y="1018"/>
                  <a:pt x="904" y="1021"/>
                </a:cubicBezTo>
                <a:cubicBezTo>
                  <a:pt x="904" y="1028"/>
                  <a:pt x="903" y="1036"/>
                  <a:pt x="902" y="1043"/>
                </a:cubicBezTo>
                <a:cubicBezTo>
                  <a:pt x="897" y="1040"/>
                  <a:pt x="891" y="1037"/>
                  <a:pt x="886" y="1034"/>
                </a:cubicBezTo>
                <a:cubicBezTo>
                  <a:pt x="886" y="1030"/>
                  <a:pt x="887" y="1025"/>
                  <a:pt x="887" y="1021"/>
                </a:cubicBezTo>
                <a:close/>
                <a:moveTo>
                  <a:pt x="905" y="1021"/>
                </a:moveTo>
                <a:cubicBezTo>
                  <a:pt x="910" y="1024"/>
                  <a:pt x="915" y="1027"/>
                  <a:pt x="921" y="1030"/>
                </a:cubicBezTo>
                <a:cubicBezTo>
                  <a:pt x="920" y="1037"/>
                  <a:pt x="919" y="1044"/>
                  <a:pt x="918" y="1052"/>
                </a:cubicBezTo>
                <a:cubicBezTo>
                  <a:pt x="913" y="1049"/>
                  <a:pt x="908" y="1046"/>
                  <a:pt x="903" y="1044"/>
                </a:cubicBezTo>
                <a:cubicBezTo>
                  <a:pt x="904" y="1036"/>
                  <a:pt x="904" y="1028"/>
                  <a:pt x="905" y="1021"/>
                </a:cubicBezTo>
                <a:close/>
                <a:moveTo>
                  <a:pt x="905" y="1021"/>
                </a:moveTo>
                <a:cubicBezTo>
                  <a:pt x="905" y="1016"/>
                  <a:pt x="906" y="1011"/>
                  <a:pt x="906" y="1007"/>
                </a:cubicBezTo>
                <a:cubicBezTo>
                  <a:pt x="907" y="998"/>
                  <a:pt x="907" y="998"/>
                  <a:pt x="907" y="998"/>
                </a:cubicBezTo>
                <a:cubicBezTo>
                  <a:pt x="913" y="1001"/>
                  <a:pt x="918" y="1003"/>
                  <a:pt x="923" y="1006"/>
                </a:cubicBezTo>
                <a:cubicBezTo>
                  <a:pt x="923" y="1014"/>
                  <a:pt x="922" y="1021"/>
                  <a:pt x="921" y="1029"/>
                </a:cubicBezTo>
                <a:cubicBezTo>
                  <a:pt x="916" y="1027"/>
                  <a:pt x="910" y="1024"/>
                  <a:pt x="905" y="1021"/>
                </a:cubicBezTo>
                <a:close/>
                <a:moveTo>
                  <a:pt x="924" y="1007"/>
                </a:moveTo>
                <a:cubicBezTo>
                  <a:pt x="929" y="1009"/>
                  <a:pt x="935" y="1012"/>
                  <a:pt x="940" y="1015"/>
                </a:cubicBezTo>
                <a:cubicBezTo>
                  <a:pt x="939" y="1022"/>
                  <a:pt x="938" y="1029"/>
                  <a:pt x="937" y="1038"/>
                </a:cubicBezTo>
                <a:cubicBezTo>
                  <a:pt x="932" y="1035"/>
                  <a:pt x="926" y="1032"/>
                  <a:pt x="921" y="1030"/>
                </a:cubicBezTo>
                <a:cubicBezTo>
                  <a:pt x="922" y="1021"/>
                  <a:pt x="923" y="1014"/>
                  <a:pt x="924" y="1007"/>
                </a:cubicBezTo>
                <a:close/>
                <a:moveTo>
                  <a:pt x="941" y="1015"/>
                </a:moveTo>
                <a:cubicBezTo>
                  <a:pt x="946" y="1017"/>
                  <a:pt x="951" y="1020"/>
                  <a:pt x="956" y="1022"/>
                </a:cubicBezTo>
                <a:cubicBezTo>
                  <a:pt x="955" y="1030"/>
                  <a:pt x="953" y="1037"/>
                  <a:pt x="952" y="1045"/>
                </a:cubicBezTo>
                <a:cubicBezTo>
                  <a:pt x="947" y="1043"/>
                  <a:pt x="942" y="1040"/>
                  <a:pt x="938" y="1038"/>
                </a:cubicBezTo>
                <a:cubicBezTo>
                  <a:pt x="939" y="1030"/>
                  <a:pt x="940" y="1022"/>
                  <a:pt x="941" y="1015"/>
                </a:cubicBezTo>
                <a:close/>
                <a:moveTo>
                  <a:pt x="956" y="1022"/>
                </a:moveTo>
                <a:cubicBezTo>
                  <a:pt x="961" y="1024"/>
                  <a:pt x="966" y="1027"/>
                  <a:pt x="971" y="1029"/>
                </a:cubicBezTo>
                <a:cubicBezTo>
                  <a:pt x="970" y="1036"/>
                  <a:pt x="968" y="1044"/>
                  <a:pt x="967" y="1051"/>
                </a:cubicBezTo>
                <a:cubicBezTo>
                  <a:pt x="962" y="1049"/>
                  <a:pt x="957" y="1047"/>
                  <a:pt x="953" y="1045"/>
                </a:cubicBezTo>
                <a:cubicBezTo>
                  <a:pt x="954" y="1037"/>
                  <a:pt x="955" y="1030"/>
                  <a:pt x="956" y="1022"/>
                </a:cubicBezTo>
                <a:close/>
                <a:moveTo>
                  <a:pt x="971" y="1029"/>
                </a:moveTo>
                <a:cubicBezTo>
                  <a:pt x="975" y="1031"/>
                  <a:pt x="979" y="1032"/>
                  <a:pt x="983" y="1034"/>
                </a:cubicBezTo>
                <a:cubicBezTo>
                  <a:pt x="982" y="1042"/>
                  <a:pt x="981" y="1049"/>
                  <a:pt x="979" y="1057"/>
                </a:cubicBezTo>
                <a:cubicBezTo>
                  <a:pt x="975" y="1055"/>
                  <a:pt x="971" y="1053"/>
                  <a:pt x="967" y="1052"/>
                </a:cubicBezTo>
                <a:cubicBezTo>
                  <a:pt x="969" y="1044"/>
                  <a:pt x="970" y="1037"/>
                  <a:pt x="971" y="1029"/>
                </a:cubicBezTo>
                <a:close/>
                <a:moveTo>
                  <a:pt x="971" y="1029"/>
                </a:moveTo>
                <a:cubicBezTo>
                  <a:pt x="973" y="1021"/>
                  <a:pt x="974" y="1014"/>
                  <a:pt x="975" y="1006"/>
                </a:cubicBezTo>
                <a:cubicBezTo>
                  <a:pt x="979" y="1008"/>
                  <a:pt x="983" y="1010"/>
                  <a:pt x="987" y="1012"/>
                </a:cubicBezTo>
                <a:cubicBezTo>
                  <a:pt x="986" y="1017"/>
                  <a:pt x="985" y="1023"/>
                  <a:pt x="984" y="1029"/>
                </a:cubicBezTo>
                <a:cubicBezTo>
                  <a:pt x="983" y="1034"/>
                  <a:pt x="983" y="1034"/>
                  <a:pt x="983" y="1034"/>
                </a:cubicBezTo>
                <a:cubicBezTo>
                  <a:pt x="979" y="1032"/>
                  <a:pt x="975" y="1030"/>
                  <a:pt x="971" y="1029"/>
                </a:cubicBezTo>
                <a:close/>
                <a:moveTo>
                  <a:pt x="985" y="1029"/>
                </a:moveTo>
                <a:cubicBezTo>
                  <a:pt x="986" y="1023"/>
                  <a:pt x="987" y="1017"/>
                  <a:pt x="988" y="1012"/>
                </a:cubicBezTo>
                <a:cubicBezTo>
                  <a:pt x="992" y="1014"/>
                  <a:pt x="997" y="1015"/>
                  <a:pt x="1001" y="1017"/>
                </a:cubicBezTo>
                <a:cubicBezTo>
                  <a:pt x="1001" y="1017"/>
                  <a:pt x="1001" y="1017"/>
                  <a:pt x="1001" y="1017"/>
                </a:cubicBezTo>
                <a:cubicBezTo>
                  <a:pt x="1001" y="1018"/>
                  <a:pt x="1001" y="1018"/>
                  <a:pt x="1001" y="1018"/>
                </a:cubicBezTo>
                <a:cubicBezTo>
                  <a:pt x="1000" y="1025"/>
                  <a:pt x="998" y="1032"/>
                  <a:pt x="997" y="1039"/>
                </a:cubicBezTo>
                <a:cubicBezTo>
                  <a:pt x="992" y="1037"/>
                  <a:pt x="988" y="1036"/>
                  <a:pt x="984" y="1034"/>
                </a:cubicBezTo>
                <a:lnTo>
                  <a:pt x="985" y="1029"/>
                </a:lnTo>
                <a:close/>
                <a:moveTo>
                  <a:pt x="1001" y="1018"/>
                </a:moveTo>
                <a:cubicBezTo>
                  <a:pt x="1002" y="1017"/>
                  <a:pt x="1002" y="1017"/>
                  <a:pt x="1002" y="1017"/>
                </a:cubicBezTo>
                <a:cubicBezTo>
                  <a:pt x="1006" y="1019"/>
                  <a:pt x="1010" y="1020"/>
                  <a:pt x="1014" y="1022"/>
                </a:cubicBezTo>
                <a:cubicBezTo>
                  <a:pt x="1012" y="1029"/>
                  <a:pt x="1011" y="1037"/>
                  <a:pt x="1009" y="1044"/>
                </a:cubicBezTo>
                <a:cubicBezTo>
                  <a:pt x="1005" y="1042"/>
                  <a:pt x="1001" y="1041"/>
                  <a:pt x="997" y="1039"/>
                </a:cubicBezTo>
                <a:cubicBezTo>
                  <a:pt x="999" y="1032"/>
                  <a:pt x="1000" y="1025"/>
                  <a:pt x="1001" y="1018"/>
                </a:cubicBezTo>
                <a:close/>
                <a:moveTo>
                  <a:pt x="1014" y="1022"/>
                </a:moveTo>
                <a:cubicBezTo>
                  <a:pt x="1018" y="1024"/>
                  <a:pt x="1022" y="1025"/>
                  <a:pt x="1026" y="1026"/>
                </a:cubicBezTo>
                <a:cubicBezTo>
                  <a:pt x="1024" y="1034"/>
                  <a:pt x="1022" y="1041"/>
                  <a:pt x="1021" y="1048"/>
                </a:cubicBezTo>
                <a:cubicBezTo>
                  <a:pt x="1017" y="1047"/>
                  <a:pt x="1013" y="1045"/>
                  <a:pt x="1009" y="1044"/>
                </a:cubicBezTo>
                <a:cubicBezTo>
                  <a:pt x="1011" y="1037"/>
                  <a:pt x="1013" y="1029"/>
                  <a:pt x="1014" y="1022"/>
                </a:cubicBezTo>
                <a:close/>
                <a:moveTo>
                  <a:pt x="1027" y="1027"/>
                </a:moveTo>
                <a:cubicBezTo>
                  <a:pt x="1030" y="1028"/>
                  <a:pt x="1034" y="1029"/>
                  <a:pt x="1037" y="1030"/>
                </a:cubicBezTo>
                <a:cubicBezTo>
                  <a:pt x="1035" y="1038"/>
                  <a:pt x="1033" y="1045"/>
                  <a:pt x="1031" y="1052"/>
                </a:cubicBezTo>
                <a:cubicBezTo>
                  <a:pt x="1027" y="1051"/>
                  <a:pt x="1024" y="1049"/>
                  <a:pt x="1021" y="1048"/>
                </a:cubicBezTo>
                <a:cubicBezTo>
                  <a:pt x="1023" y="1041"/>
                  <a:pt x="1025" y="1034"/>
                  <a:pt x="1027" y="1027"/>
                </a:cubicBezTo>
                <a:close/>
                <a:moveTo>
                  <a:pt x="1037" y="1030"/>
                </a:moveTo>
                <a:cubicBezTo>
                  <a:pt x="1041" y="1032"/>
                  <a:pt x="1045" y="1033"/>
                  <a:pt x="1048" y="1034"/>
                </a:cubicBezTo>
                <a:cubicBezTo>
                  <a:pt x="1046" y="1041"/>
                  <a:pt x="1044" y="1049"/>
                  <a:pt x="1041" y="1056"/>
                </a:cubicBezTo>
                <a:cubicBezTo>
                  <a:pt x="1038" y="1054"/>
                  <a:pt x="1035" y="1053"/>
                  <a:pt x="1031" y="1052"/>
                </a:cubicBezTo>
                <a:cubicBezTo>
                  <a:pt x="1033" y="1045"/>
                  <a:pt x="1035" y="1038"/>
                  <a:pt x="1037" y="1030"/>
                </a:cubicBezTo>
                <a:close/>
                <a:moveTo>
                  <a:pt x="1049" y="1034"/>
                </a:moveTo>
                <a:cubicBezTo>
                  <a:pt x="1052" y="1035"/>
                  <a:pt x="1055" y="1036"/>
                  <a:pt x="1058" y="1037"/>
                </a:cubicBezTo>
                <a:cubicBezTo>
                  <a:pt x="1057" y="1040"/>
                  <a:pt x="1056" y="1042"/>
                  <a:pt x="1055" y="1045"/>
                </a:cubicBezTo>
                <a:cubicBezTo>
                  <a:pt x="1054" y="1050"/>
                  <a:pt x="1052" y="1054"/>
                  <a:pt x="1051" y="1059"/>
                </a:cubicBezTo>
                <a:cubicBezTo>
                  <a:pt x="1048" y="1058"/>
                  <a:pt x="1045" y="1057"/>
                  <a:pt x="1042" y="1056"/>
                </a:cubicBezTo>
                <a:cubicBezTo>
                  <a:pt x="1044" y="1049"/>
                  <a:pt x="1047" y="1042"/>
                  <a:pt x="1049" y="1034"/>
                </a:cubicBezTo>
                <a:close/>
                <a:moveTo>
                  <a:pt x="1049" y="1034"/>
                </a:moveTo>
                <a:cubicBezTo>
                  <a:pt x="1051" y="1027"/>
                  <a:pt x="1054" y="1019"/>
                  <a:pt x="1056" y="1011"/>
                </a:cubicBezTo>
                <a:cubicBezTo>
                  <a:pt x="1059" y="1012"/>
                  <a:pt x="1063" y="1013"/>
                  <a:pt x="1066" y="1014"/>
                </a:cubicBezTo>
                <a:cubicBezTo>
                  <a:pt x="1064" y="1022"/>
                  <a:pt x="1061" y="1030"/>
                  <a:pt x="1058" y="1037"/>
                </a:cubicBezTo>
                <a:cubicBezTo>
                  <a:pt x="1055" y="1036"/>
                  <a:pt x="1052" y="1035"/>
                  <a:pt x="1049" y="1034"/>
                </a:cubicBezTo>
                <a:close/>
                <a:moveTo>
                  <a:pt x="1067" y="1015"/>
                </a:moveTo>
                <a:cubicBezTo>
                  <a:pt x="1070" y="1015"/>
                  <a:pt x="1073" y="1016"/>
                  <a:pt x="1076" y="1017"/>
                </a:cubicBezTo>
                <a:cubicBezTo>
                  <a:pt x="1075" y="1021"/>
                  <a:pt x="1073" y="1024"/>
                  <a:pt x="1072" y="1027"/>
                </a:cubicBezTo>
                <a:cubicBezTo>
                  <a:pt x="1071" y="1031"/>
                  <a:pt x="1069" y="1035"/>
                  <a:pt x="1068" y="1040"/>
                </a:cubicBezTo>
                <a:cubicBezTo>
                  <a:pt x="1065" y="1039"/>
                  <a:pt x="1062" y="1038"/>
                  <a:pt x="1059" y="1037"/>
                </a:cubicBezTo>
                <a:cubicBezTo>
                  <a:pt x="1061" y="1030"/>
                  <a:pt x="1064" y="1022"/>
                  <a:pt x="1067" y="1015"/>
                </a:cubicBezTo>
                <a:close/>
                <a:moveTo>
                  <a:pt x="1073" y="1028"/>
                </a:moveTo>
                <a:cubicBezTo>
                  <a:pt x="1074" y="1024"/>
                  <a:pt x="1075" y="1021"/>
                  <a:pt x="1077" y="1017"/>
                </a:cubicBezTo>
                <a:cubicBezTo>
                  <a:pt x="1079" y="1018"/>
                  <a:pt x="1082" y="1019"/>
                  <a:pt x="1085" y="1020"/>
                </a:cubicBezTo>
                <a:cubicBezTo>
                  <a:pt x="1082" y="1027"/>
                  <a:pt x="1079" y="1035"/>
                  <a:pt x="1077" y="1042"/>
                </a:cubicBezTo>
                <a:cubicBezTo>
                  <a:pt x="1074" y="1041"/>
                  <a:pt x="1071" y="1041"/>
                  <a:pt x="1068" y="1040"/>
                </a:cubicBezTo>
                <a:cubicBezTo>
                  <a:pt x="1069" y="1036"/>
                  <a:pt x="1071" y="1032"/>
                  <a:pt x="1073" y="1028"/>
                </a:cubicBezTo>
                <a:close/>
                <a:moveTo>
                  <a:pt x="1085" y="1020"/>
                </a:moveTo>
                <a:cubicBezTo>
                  <a:pt x="1086" y="1020"/>
                  <a:pt x="1086" y="1020"/>
                  <a:pt x="1086" y="1020"/>
                </a:cubicBezTo>
                <a:cubicBezTo>
                  <a:pt x="1087" y="1020"/>
                  <a:pt x="1088" y="1021"/>
                  <a:pt x="1089" y="1021"/>
                </a:cubicBezTo>
                <a:cubicBezTo>
                  <a:pt x="1090" y="1022"/>
                  <a:pt x="1092" y="1022"/>
                  <a:pt x="1093" y="1023"/>
                </a:cubicBezTo>
                <a:cubicBezTo>
                  <a:pt x="1091" y="1030"/>
                  <a:pt x="1089" y="1038"/>
                  <a:pt x="1087" y="1045"/>
                </a:cubicBezTo>
                <a:cubicBezTo>
                  <a:pt x="1085" y="1045"/>
                  <a:pt x="1083" y="1044"/>
                  <a:pt x="1081" y="1043"/>
                </a:cubicBezTo>
                <a:cubicBezTo>
                  <a:pt x="1080" y="1043"/>
                  <a:pt x="1079" y="1043"/>
                  <a:pt x="1077" y="1042"/>
                </a:cubicBezTo>
                <a:cubicBezTo>
                  <a:pt x="1080" y="1035"/>
                  <a:pt x="1082" y="1027"/>
                  <a:pt x="1085" y="1020"/>
                </a:cubicBezTo>
                <a:close/>
                <a:moveTo>
                  <a:pt x="1089" y="1021"/>
                </a:moveTo>
                <a:cubicBezTo>
                  <a:pt x="1088" y="1020"/>
                  <a:pt x="1087" y="1020"/>
                  <a:pt x="1086" y="1020"/>
                </a:cubicBezTo>
                <a:cubicBezTo>
                  <a:pt x="1085" y="1019"/>
                  <a:pt x="1085" y="1019"/>
                  <a:pt x="1085" y="1019"/>
                </a:cubicBezTo>
                <a:cubicBezTo>
                  <a:pt x="1086" y="1016"/>
                  <a:pt x="1088" y="1014"/>
                  <a:pt x="1089" y="1011"/>
                </a:cubicBezTo>
                <a:cubicBezTo>
                  <a:pt x="1091" y="1007"/>
                  <a:pt x="1092" y="1002"/>
                  <a:pt x="1094" y="998"/>
                </a:cubicBezTo>
                <a:cubicBezTo>
                  <a:pt x="1097" y="999"/>
                  <a:pt x="1099" y="999"/>
                  <a:pt x="1102" y="1000"/>
                </a:cubicBezTo>
                <a:cubicBezTo>
                  <a:pt x="1099" y="1007"/>
                  <a:pt x="1096" y="1015"/>
                  <a:pt x="1094" y="1022"/>
                </a:cubicBezTo>
                <a:cubicBezTo>
                  <a:pt x="1092" y="1022"/>
                  <a:pt x="1091" y="1021"/>
                  <a:pt x="1089" y="1021"/>
                </a:cubicBezTo>
                <a:close/>
                <a:moveTo>
                  <a:pt x="1102" y="1000"/>
                </a:moveTo>
                <a:cubicBezTo>
                  <a:pt x="1105" y="1001"/>
                  <a:pt x="1108" y="1002"/>
                  <a:pt x="1110" y="1004"/>
                </a:cubicBezTo>
                <a:cubicBezTo>
                  <a:pt x="1108" y="1011"/>
                  <a:pt x="1105" y="1018"/>
                  <a:pt x="1103" y="1026"/>
                </a:cubicBezTo>
                <a:cubicBezTo>
                  <a:pt x="1101" y="1025"/>
                  <a:pt x="1098" y="1024"/>
                  <a:pt x="1094" y="1022"/>
                </a:cubicBezTo>
                <a:cubicBezTo>
                  <a:pt x="1096" y="1015"/>
                  <a:pt x="1099" y="1008"/>
                  <a:pt x="1102" y="1000"/>
                </a:cubicBezTo>
                <a:close/>
                <a:moveTo>
                  <a:pt x="1111" y="1004"/>
                </a:moveTo>
                <a:cubicBezTo>
                  <a:pt x="1113" y="1005"/>
                  <a:pt x="1116" y="1006"/>
                  <a:pt x="1118" y="1008"/>
                </a:cubicBezTo>
                <a:cubicBezTo>
                  <a:pt x="1119" y="1008"/>
                  <a:pt x="1119" y="1008"/>
                  <a:pt x="1119" y="1008"/>
                </a:cubicBezTo>
                <a:cubicBezTo>
                  <a:pt x="1117" y="1016"/>
                  <a:pt x="1115" y="1024"/>
                  <a:pt x="1114" y="1032"/>
                </a:cubicBezTo>
                <a:cubicBezTo>
                  <a:pt x="1113" y="1031"/>
                  <a:pt x="1113" y="1031"/>
                  <a:pt x="1113" y="1031"/>
                </a:cubicBezTo>
                <a:cubicBezTo>
                  <a:pt x="1110" y="1029"/>
                  <a:pt x="1107" y="1028"/>
                  <a:pt x="1104" y="1026"/>
                </a:cubicBezTo>
                <a:cubicBezTo>
                  <a:pt x="1106" y="1019"/>
                  <a:pt x="1108" y="1011"/>
                  <a:pt x="1111" y="1004"/>
                </a:cubicBezTo>
                <a:close/>
                <a:moveTo>
                  <a:pt x="1120" y="1008"/>
                </a:moveTo>
                <a:cubicBezTo>
                  <a:pt x="1123" y="1010"/>
                  <a:pt x="1126" y="1012"/>
                  <a:pt x="1129" y="1014"/>
                </a:cubicBezTo>
                <a:cubicBezTo>
                  <a:pt x="1127" y="1022"/>
                  <a:pt x="1126" y="1030"/>
                  <a:pt x="1125" y="1038"/>
                </a:cubicBezTo>
                <a:cubicBezTo>
                  <a:pt x="1122" y="1036"/>
                  <a:pt x="1118" y="1034"/>
                  <a:pt x="1114" y="1032"/>
                </a:cubicBezTo>
                <a:cubicBezTo>
                  <a:pt x="1116" y="1024"/>
                  <a:pt x="1118" y="1016"/>
                  <a:pt x="1120" y="1008"/>
                </a:cubicBezTo>
                <a:close/>
                <a:moveTo>
                  <a:pt x="1120" y="1008"/>
                </a:moveTo>
                <a:cubicBezTo>
                  <a:pt x="1122" y="1000"/>
                  <a:pt x="1124" y="993"/>
                  <a:pt x="1127" y="986"/>
                </a:cubicBezTo>
                <a:cubicBezTo>
                  <a:pt x="1129" y="987"/>
                  <a:pt x="1132" y="989"/>
                  <a:pt x="1134" y="990"/>
                </a:cubicBezTo>
                <a:cubicBezTo>
                  <a:pt x="1132" y="998"/>
                  <a:pt x="1130" y="1005"/>
                  <a:pt x="1129" y="1013"/>
                </a:cubicBezTo>
                <a:cubicBezTo>
                  <a:pt x="1126" y="1011"/>
                  <a:pt x="1123" y="1010"/>
                  <a:pt x="1120" y="1008"/>
                </a:cubicBezTo>
                <a:close/>
                <a:moveTo>
                  <a:pt x="1135" y="991"/>
                </a:moveTo>
                <a:cubicBezTo>
                  <a:pt x="1138" y="992"/>
                  <a:pt x="1141" y="994"/>
                  <a:pt x="1144" y="996"/>
                </a:cubicBezTo>
                <a:cubicBezTo>
                  <a:pt x="1142" y="1004"/>
                  <a:pt x="1141" y="1012"/>
                  <a:pt x="1140" y="1020"/>
                </a:cubicBezTo>
                <a:cubicBezTo>
                  <a:pt x="1137" y="1018"/>
                  <a:pt x="1133" y="1016"/>
                  <a:pt x="1129" y="1014"/>
                </a:cubicBezTo>
                <a:cubicBezTo>
                  <a:pt x="1131" y="1006"/>
                  <a:pt x="1133" y="998"/>
                  <a:pt x="1135" y="991"/>
                </a:cubicBezTo>
                <a:close/>
                <a:moveTo>
                  <a:pt x="1144" y="997"/>
                </a:moveTo>
                <a:cubicBezTo>
                  <a:pt x="1148" y="999"/>
                  <a:pt x="1152" y="1001"/>
                  <a:pt x="1155" y="1004"/>
                </a:cubicBezTo>
                <a:cubicBezTo>
                  <a:pt x="1154" y="1012"/>
                  <a:pt x="1154" y="1021"/>
                  <a:pt x="1154" y="1029"/>
                </a:cubicBezTo>
                <a:cubicBezTo>
                  <a:pt x="1150" y="1026"/>
                  <a:pt x="1145" y="1023"/>
                  <a:pt x="1141" y="1021"/>
                </a:cubicBezTo>
                <a:cubicBezTo>
                  <a:pt x="1142" y="1013"/>
                  <a:pt x="1143" y="1004"/>
                  <a:pt x="1144" y="997"/>
                </a:cubicBezTo>
                <a:close/>
                <a:moveTo>
                  <a:pt x="1156" y="1004"/>
                </a:moveTo>
                <a:cubicBezTo>
                  <a:pt x="1160" y="1007"/>
                  <a:pt x="1164" y="1010"/>
                  <a:pt x="1169" y="1013"/>
                </a:cubicBezTo>
                <a:cubicBezTo>
                  <a:pt x="1169" y="1022"/>
                  <a:pt x="1169" y="1031"/>
                  <a:pt x="1170" y="1041"/>
                </a:cubicBezTo>
                <a:cubicBezTo>
                  <a:pt x="1164" y="1037"/>
                  <a:pt x="1159" y="1033"/>
                  <a:pt x="1154" y="1030"/>
                </a:cubicBezTo>
                <a:cubicBezTo>
                  <a:pt x="1154" y="1021"/>
                  <a:pt x="1155" y="1012"/>
                  <a:pt x="1156" y="1004"/>
                </a:cubicBezTo>
                <a:close/>
                <a:moveTo>
                  <a:pt x="1156" y="1004"/>
                </a:moveTo>
                <a:cubicBezTo>
                  <a:pt x="1157" y="995"/>
                  <a:pt x="1158" y="987"/>
                  <a:pt x="1160" y="979"/>
                </a:cubicBezTo>
                <a:cubicBezTo>
                  <a:pt x="1163" y="982"/>
                  <a:pt x="1167" y="984"/>
                  <a:pt x="1170" y="987"/>
                </a:cubicBezTo>
                <a:cubicBezTo>
                  <a:pt x="1169" y="995"/>
                  <a:pt x="1169" y="1004"/>
                  <a:pt x="1169" y="1013"/>
                </a:cubicBezTo>
                <a:cubicBezTo>
                  <a:pt x="1164" y="1009"/>
                  <a:pt x="1160" y="1006"/>
                  <a:pt x="1156" y="1004"/>
                </a:cubicBezTo>
                <a:close/>
                <a:moveTo>
                  <a:pt x="1171" y="987"/>
                </a:moveTo>
                <a:cubicBezTo>
                  <a:pt x="1175" y="990"/>
                  <a:pt x="1179" y="993"/>
                  <a:pt x="1184" y="996"/>
                </a:cubicBezTo>
                <a:cubicBezTo>
                  <a:pt x="1183" y="1005"/>
                  <a:pt x="1184" y="1015"/>
                  <a:pt x="1185" y="1024"/>
                </a:cubicBezTo>
                <a:cubicBezTo>
                  <a:pt x="1179" y="1020"/>
                  <a:pt x="1174" y="1017"/>
                  <a:pt x="1169" y="1013"/>
                </a:cubicBezTo>
                <a:cubicBezTo>
                  <a:pt x="1169" y="1004"/>
                  <a:pt x="1170" y="995"/>
                  <a:pt x="1171" y="987"/>
                </a:cubicBezTo>
                <a:close/>
                <a:moveTo>
                  <a:pt x="1184" y="997"/>
                </a:moveTo>
                <a:cubicBezTo>
                  <a:pt x="1189" y="1001"/>
                  <a:pt x="1194" y="1005"/>
                  <a:pt x="1199" y="1009"/>
                </a:cubicBezTo>
                <a:cubicBezTo>
                  <a:pt x="1200" y="1019"/>
                  <a:pt x="1202" y="1029"/>
                  <a:pt x="1203" y="1040"/>
                </a:cubicBezTo>
                <a:cubicBezTo>
                  <a:pt x="1197" y="1035"/>
                  <a:pt x="1191" y="1030"/>
                  <a:pt x="1185" y="1025"/>
                </a:cubicBezTo>
                <a:cubicBezTo>
                  <a:pt x="1184" y="1015"/>
                  <a:pt x="1184" y="1006"/>
                  <a:pt x="1184" y="997"/>
                </a:cubicBezTo>
                <a:close/>
                <a:moveTo>
                  <a:pt x="1199" y="979"/>
                </a:moveTo>
                <a:cubicBezTo>
                  <a:pt x="1204" y="984"/>
                  <a:pt x="1209" y="988"/>
                  <a:pt x="1214" y="992"/>
                </a:cubicBezTo>
                <a:cubicBezTo>
                  <a:pt x="1215" y="1003"/>
                  <a:pt x="1217" y="1014"/>
                  <a:pt x="1219" y="1025"/>
                </a:cubicBezTo>
                <a:cubicBezTo>
                  <a:pt x="1219" y="1025"/>
                  <a:pt x="1219" y="1025"/>
                  <a:pt x="1219" y="1025"/>
                </a:cubicBezTo>
                <a:cubicBezTo>
                  <a:pt x="1212" y="1019"/>
                  <a:pt x="1206" y="1014"/>
                  <a:pt x="1200" y="1009"/>
                </a:cubicBezTo>
                <a:cubicBezTo>
                  <a:pt x="1199" y="999"/>
                  <a:pt x="1199" y="989"/>
                  <a:pt x="1199" y="979"/>
                </a:cubicBezTo>
                <a:close/>
                <a:moveTo>
                  <a:pt x="1213" y="964"/>
                </a:moveTo>
                <a:cubicBezTo>
                  <a:pt x="1219" y="968"/>
                  <a:pt x="1224" y="973"/>
                  <a:pt x="1229" y="978"/>
                </a:cubicBezTo>
                <a:cubicBezTo>
                  <a:pt x="1230" y="988"/>
                  <a:pt x="1232" y="998"/>
                  <a:pt x="1234" y="1009"/>
                </a:cubicBezTo>
                <a:cubicBezTo>
                  <a:pt x="1228" y="1003"/>
                  <a:pt x="1221" y="997"/>
                  <a:pt x="1215" y="992"/>
                </a:cubicBezTo>
                <a:cubicBezTo>
                  <a:pt x="1214" y="983"/>
                  <a:pt x="1214" y="973"/>
                  <a:pt x="1213" y="964"/>
                </a:cubicBezTo>
                <a:close/>
                <a:moveTo>
                  <a:pt x="1242" y="933"/>
                </a:moveTo>
                <a:cubicBezTo>
                  <a:pt x="1246" y="937"/>
                  <a:pt x="1251" y="941"/>
                  <a:pt x="1256" y="946"/>
                </a:cubicBezTo>
                <a:cubicBezTo>
                  <a:pt x="1258" y="957"/>
                  <a:pt x="1260" y="968"/>
                  <a:pt x="1263" y="980"/>
                </a:cubicBezTo>
                <a:cubicBezTo>
                  <a:pt x="1256" y="974"/>
                  <a:pt x="1250" y="968"/>
                  <a:pt x="1244" y="963"/>
                </a:cubicBezTo>
                <a:cubicBezTo>
                  <a:pt x="1243" y="952"/>
                  <a:pt x="1242" y="942"/>
                  <a:pt x="1242" y="933"/>
                </a:cubicBezTo>
                <a:close/>
                <a:moveTo>
                  <a:pt x="1253" y="915"/>
                </a:moveTo>
                <a:cubicBezTo>
                  <a:pt x="1258" y="919"/>
                  <a:pt x="1264" y="924"/>
                  <a:pt x="1269" y="929"/>
                </a:cubicBezTo>
                <a:cubicBezTo>
                  <a:pt x="1271" y="941"/>
                  <a:pt x="1273" y="953"/>
                  <a:pt x="1277" y="965"/>
                </a:cubicBezTo>
                <a:cubicBezTo>
                  <a:pt x="1270" y="958"/>
                  <a:pt x="1263" y="952"/>
                  <a:pt x="1256" y="946"/>
                </a:cubicBezTo>
                <a:cubicBezTo>
                  <a:pt x="1255" y="935"/>
                  <a:pt x="1254" y="925"/>
                  <a:pt x="1253" y="915"/>
                </a:cubicBezTo>
                <a:close/>
                <a:moveTo>
                  <a:pt x="1266" y="898"/>
                </a:moveTo>
                <a:cubicBezTo>
                  <a:pt x="1270" y="902"/>
                  <a:pt x="1275" y="907"/>
                  <a:pt x="1281" y="912"/>
                </a:cubicBezTo>
                <a:cubicBezTo>
                  <a:pt x="1283" y="924"/>
                  <a:pt x="1286" y="937"/>
                  <a:pt x="1290" y="949"/>
                </a:cubicBezTo>
                <a:cubicBezTo>
                  <a:pt x="1283" y="942"/>
                  <a:pt x="1276" y="936"/>
                  <a:pt x="1269" y="929"/>
                </a:cubicBezTo>
                <a:cubicBezTo>
                  <a:pt x="1269" y="929"/>
                  <a:pt x="1269" y="929"/>
                  <a:pt x="1269" y="929"/>
                </a:cubicBezTo>
                <a:cubicBezTo>
                  <a:pt x="1268" y="918"/>
                  <a:pt x="1266" y="908"/>
                  <a:pt x="1266" y="898"/>
                </a:cubicBezTo>
                <a:close/>
                <a:moveTo>
                  <a:pt x="1276" y="879"/>
                </a:moveTo>
                <a:cubicBezTo>
                  <a:pt x="1275" y="869"/>
                  <a:pt x="1275" y="859"/>
                  <a:pt x="1275" y="850"/>
                </a:cubicBezTo>
                <a:cubicBezTo>
                  <a:pt x="1280" y="854"/>
                  <a:pt x="1284" y="859"/>
                  <a:pt x="1289" y="863"/>
                </a:cubicBezTo>
                <a:cubicBezTo>
                  <a:pt x="1290" y="874"/>
                  <a:pt x="1292" y="885"/>
                  <a:pt x="1294" y="897"/>
                </a:cubicBezTo>
                <a:cubicBezTo>
                  <a:pt x="1288" y="890"/>
                  <a:pt x="1282" y="884"/>
                  <a:pt x="1276" y="879"/>
                </a:cubicBezTo>
                <a:close/>
                <a:moveTo>
                  <a:pt x="1287" y="834"/>
                </a:moveTo>
                <a:cubicBezTo>
                  <a:pt x="1292" y="838"/>
                  <a:pt x="1297" y="843"/>
                  <a:pt x="1301" y="848"/>
                </a:cubicBezTo>
                <a:cubicBezTo>
                  <a:pt x="1303" y="859"/>
                  <a:pt x="1305" y="871"/>
                  <a:pt x="1308" y="883"/>
                </a:cubicBezTo>
                <a:cubicBezTo>
                  <a:pt x="1302" y="876"/>
                  <a:pt x="1295" y="869"/>
                  <a:pt x="1289" y="863"/>
                </a:cubicBezTo>
                <a:cubicBezTo>
                  <a:pt x="1288" y="853"/>
                  <a:pt x="1287" y="843"/>
                  <a:pt x="1287" y="834"/>
                </a:cubicBezTo>
                <a:close/>
                <a:moveTo>
                  <a:pt x="1303" y="773"/>
                </a:moveTo>
                <a:cubicBezTo>
                  <a:pt x="1306" y="769"/>
                  <a:pt x="1310" y="765"/>
                  <a:pt x="1313" y="760"/>
                </a:cubicBezTo>
                <a:cubicBezTo>
                  <a:pt x="1308" y="792"/>
                  <a:pt x="1312" y="829"/>
                  <a:pt x="1323" y="870"/>
                </a:cubicBezTo>
                <a:cubicBezTo>
                  <a:pt x="1315" y="862"/>
                  <a:pt x="1309" y="855"/>
                  <a:pt x="1302" y="848"/>
                </a:cubicBezTo>
                <a:cubicBezTo>
                  <a:pt x="1298" y="821"/>
                  <a:pt x="1298" y="796"/>
                  <a:pt x="1303" y="773"/>
                </a:cubicBezTo>
                <a:close/>
                <a:moveTo>
                  <a:pt x="1306" y="769"/>
                </a:moveTo>
                <a:cubicBezTo>
                  <a:pt x="1308" y="765"/>
                  <a:pt x="1311" y="762"/>
                  <a:pt x="1314" y="758"/>
                </a:cubicBezTo>
                <a:cubicBezTo>
                  <a:pt x="1314" y="758"/>
                  <a:pt x="1314" y="758"/>
                  <a:pt x="1314" y="758"/>
                </a:cubicBezTo>
                <a:cubicBezTo>
                  <a:pt x="1314" y="758"/>
                  <a:pt x="1313" y="759"/>
                  <a:pt x="1313" y="759"/>
                </a:cubicBezTo>
                <a:cubicBezTo>
                  <a:pt x="1311" y="763"/>
                  <a:pt x="1308" y="766"/>
                  <a:pt x="1306" y="769"/>
                </a:cubicBezTo>
                <a:close/>
                <a:moveTo>
                  <a:pt x="1303" y="771"/>
                </a:moveTo>
                <a:cubicBezTo>
                  <a:pt x="1304" y="770"/>
                  <a:pt x="1304" y="768"/>
                  <a:pt x="1304" y="766"/>
                </a:cubicBezTo>
                <a:cubicBezTo>
                  <a:pt x="1308" y="763"/>
                  <a:pt x="1311" y="759"/>
                  <a:pt x="1314" y="756"/>
                </a:cubicBezTo>
                <a:cubicBezTo>
                  <a:pt x="1314" y="756"/>
                  <a:pt x="1314" y="756"/>
                  <a:pt x="1314" y="757"/>
                </a:cubicBezTo>
                <a:cubicBezTo>
                  <a:pt x="1310" y="762"/>
                  <a:pt x="1307" y="767"/>
                  <a:pt x="1303" y="771"/>
                </a:cubicBezTo>
                <a:close/>
                <a:moveTo>
                  <a:pt x="1304" y="766"/>
                </a:moveTo>
                <a:cubicBezTo>
                  <a:pt x="1303" y="767"/>
                  <a:pt x="1302" y="768"/>
                  <a:pt x="1301" y="769"/>
                </a:cubicBezTo>
                <a:cubicBezTo>
                  <a:pt x="1300" y="771"/>
                  <a:pt x="1298" y="773"/>
                  <a:pt x="1296" y="775"/>
                </a:cubicBezTo>
                <a:cubicBezTo>
                  <a:pt x="1296" y="775"/>
                  <a:pt x="1296" y="775"/>
                  <a:pt x="1296" y="775"/>
                </a:cubicBezTo>
                <a:cubicBezTo>
                  <a:pt x="1299" y="771"/>
                  <a:pt x="1302" y="766"/>
                  <a:pt x="1305" y="761"/>
                </a:cubicBezTo>
                <a:cubicBezTo>
                  <a:pt x="1305" y="763"/>
                  <a:pt x="1304" y="765"/>
                  <a:pt x="1304" y="766"/>
                </a:cubicBezTo>
                <a:close/>
                <a:moveTo>
                  <a:pt x="1302" y="769"/>
                </a:moveTo>
                <a:cubicBezTo>
                  <a:pt x="1302" y="769"/>
                  <a:pt x="1303" y="768"/>
                  <a:pt x="1304" y="767"/>
                </a:cubicBezTo>
                <a:cubicBezTo>
                  <a:pt x="1303" y="769"/>
                  <a:pt x="1303" y="770"/>
                  <a:pt x="1303" y="772"/>
                </a:cubicBezTo>
                <a:cubicBezTo>
                  <a:pt x="1302" y="773"/>
                  <a:pt x="1301" y="775"/>
                  <a:pt x="1300" y="776"/>
                </a:cubicBezTo>
                <a:cubicBezTo>
                  <a:pt x="1298" y="778"/>
                  <a:pt x="1296" y="781"/>
                  <a:pt x="1294" y="783"/>
                </a:cubicBezTo>
                <a:cubicBezTo>
                  <a:pt x="1294" y="781"/>
                  <a:pt x="1295" y="779"/>
                  <a:pt x="1296" y="776"/>
                </a:cubicBezTo>
                <a:cubicBezTo>
                  <a:pt x="1298" y="774"/>
                  <a:pt x="1300" y="772"/>
                  <a:pt x="1302" y="769"/>
                </a:cubicBezTo>
                <a:close/>
                <a:moveTo>
                  <a:pt x="1300" y="776"/>
                </a:moveTo>
                <a:cubicBezTo>
                  <a:pt x="1301" y="775"/>
                  <a:pt x="1302" y="775"/>
                  <a:pt x="1302" y="774"/>
                </a:cubicBezTo>
                <a:cubicBezTo>
                  <a:pt x="1302" y="774"/>
                  <a:pt x="1302" y="774"/>
                  <a:pt x="1302" y="774"/>
                </a:cubicBezTo>
                <a:cubicBezTo>
                  <a:pt x="1298" y="796"/>
                  <a:pt x="1298" y="821"/>
                  <a:pt x="1301" y="847"/>
                </a:cubicBezTo>
                <a:cubicBezTo>
                  <a:pt x="1297" y="842"/>
                  <a:pt x="1292" y="838"/>
                  <a:pt x="1287" y="833"/>
                </a:cubicBezTo>
                <a:cubicBezTo>
                  <a:pt x="1287" y="817"/>
                  <a:pt x="1289" y="801"/>
                  <a:pt x="1293" y="786"/>
                </a:cubicBezTo>
                <a:cubicBezTo>
                  <a:pt x="1293" y="786"/>
                  <a:pt x="1293" y="786"/>
                  <a:pt x="1293" y="786"/>
                </a:cubicBezTo>
                <a:cubicBezTo>
                  <a:pt x="1295" y="783"/>
                  <a:pt x="1298" y="780"/>
                  <a:pt x="1300" y="776"/>
                </a:cubicBezTo>
                <a:close/>
                <a:moveTo>
                  <a:pt x="1292" y="787"/>
                </a:moveTo>
                <a:cubicBezTo>
                  <a:pt x="1289" y="801"/>
                  <a:pt x="1287" y="817"/>
                  <a:pt x="1287" y="833"/>
                </a:cubicBezTo>
                <a:cubicBezTo>
                  <a:pt x="1284" y="829"/>
                  <a:pt x="1281" y="826"/>
                  <a:pt x="1278" y="823"/>
                </a:cubicBezTo>
                <a:cubicBezTo>
                  <a:pt x="1279" y="815"/>
                  <a:pt x="1281" y="807"/>
                  <a:pt x="1283" y="799"/>
                </a:cubicBezTo>
                <a:cubicBezTo>
                  <a:pt x="1286" y="795"/>
                  <a:pt x="1289" y="791"/>
                  <a:pt x="1292" y="787"/>
                </a:cubicBezTo>
                <a:close/>
                <a:moveTo>
                  <a:pt x="1283" y="798"/>
                </a:moveTo>
                <a:cubicBezTo>
                  <a:pt x="1282" y="800"/>
                  <a:pt x="1281" y="801"/>
                  <a:pt x="1280" y="802"/>
                </a:cubicBezTo>
                <a:cubicBezTo>
                  <a:pt x="1280" y="801"/>
                  <a:pt x="1280" y="801"/>
                  <a:pt x="1281" y="800"/>
                </a:cubicBezTo>
                <a:cubicBezTo>
                  <a:pt x="1281" y="799"/>
                  <a:pt x="1282" y="798"/>
                  <a:pt x="1283" y="797"/>
                </a:cubicBezTo>
                <a:cubicBezTo>
                  <a:pt x="1283" y="797"/>
                  <a:pt x="1283" y="798"/>
                  <a:pt x="1283" y="798"/>
                </a:cubicBezTo>
                <a:close/>
                <a:moveTo>
                  <a:pt x="1282" y="800"/>
                </a:moveTo>
                <a:cubicBezTo>
                  <a:pt x="1282" y="800"/>
                  <a:pt x="1282" y="800"/>
                  <a:pt x="1282" y="800"/>
                </a:cubicBezTo>
                <a:cubicBezTo>
                  <a:pt x="1282" y="800"/>
                  <a:pt x="1282" y="800"/>
                  <a:pt x="1282" y="800"/>
                </a:cubicBezTo>
                <a:cubicBezTo>
                  <a:pt x="1280" y="807"/>
                  <a:pt x="1278" y="815"/>
                  <a:pt x="1277" y="823"/>
                </a:cubicBezTo>
                <a:cubicBezTo>
                  <a:pt x="1276" y="822"/>
                  <a:pt x="1275" y="820"/>
                  <a:pt x="1273" y="819"/>
                </a:cubicBezTo>
                <a:cubicBezTo>
                  <a:pt x="1275" y="814"/>
                  <a:pt x="1277" y="809"/>
                  <a:pt x="1279" y="804"/>
                </a:cubicBezTo>
                <a:cubicBezTo>
                  <a:pt x="1280" y="802"/>
                  <a:pt x="1281" y="801"/>
                  <a:pt x="1282" y="800"/>
                </a:cubicBezTo>
                <a:close/>
                <a:moveTo>
                  <a:pt x="1278" y="804"/>
                </a:moveTo>
                <a:cubicBezTo>
                  <a:pt x="1277" y="805"/>
                  <a:pt x="1276" y="807"/>
                  <a:pt x="1274" y="809"/>
                </a:cubicBezTo>
                <a:cubicBezTo>
                  <a:pt x="1274" y="809"/>
                  <a:pt x="1274" y="809"/>
                  <a:pt x="1274" y="808"/>
                </a:cubicBezTo>
                <a:cubicBezTo>
                  <a:pt x="1276" y="806"/>
                  <a:pt x="1278" y="804"/>
                  <a:pt x="1279" y="801"/>
                </a:cubicBezTo>
                <a:cubicBezTo>
                  <a:pt x="1279" y="802"/>
                  <a:pt x="1279" y="803"/>
                  <a:pt x="1278" y="804"/>
                </a:cubicBezTo>
                <a:close/>
                <a:moveTo>
                  <a:pt x="1278" y="805"/>
                </a:moveTo>
                <a:cubicBezTo>
                  <a:pt x="1276" y="810"/>
                  <a:pt x="1274" y="814"/>
                  <a:pt x="1273" y="819"/>
                </a:cubicBezTo>
                <a:cubicBezTo>
                  <a:pt x="1272" y="818"/>
                  <a:pt x="1271" y="817"/>
                  <a:pt x="1270" y="816"/>
                </a:cubicBezTo>
                <a:cubicBezTo>
                  <a:pt x="1271" y="815"/>
                  <a:pt x="1272" y="813"/>
                  <a:pt x="1273" y="811"/>
                </a:cubicBezTo>
                <a:cubicBezTo>
                  <a:pt x="1275" y="809"/>
                  <a:pt x="1276" y="807"/>
                  <a:pt x="1278" y="805"/>
                </a:cubicBezTo>
                <a:close/>
                <a:moveTo>
                  <a:pt x="1270" y="816"/>
                </a:moveTo>
                <a:cubicBezTo>
                  <a:pt x="1270" y="816"/>
                  <a:pt x="1270" y="816"/>
                  <a:pt x="1270" y="816"/>
                </a:cubicBezTo>
                <a:cubicBezTo>
                  <a:pt x="1270" y="815"/>
                  <a:pt x="1271" y="814"/>
                  <a:pt x="1271" y="813"/>
                </a:cubicBezTo>
                <a:cubicBezTo>
                  <a:pt x="1271" y="813"/>
                  <a:pt x="1272" y="813"/>
                  <a:pt x="1272" y="813"/>
                </a:cubicBezTo>
                <a:cubicBezTo>
                  <a:pt x="1271" y="814"/>
                  <a:pt x="1271" y="815"/>
                  <a:pt x="1270" y="816"/>
                </a:cubicBezTo>
                <a:close/>
                <a:moveTo>
                  <a:pt x="1270" y="817"/>
                </a:moveTo>
                <a:cubicBezTo>
                  <a:pt x="1267" y="823"/>
                  <a:pt x="1264" y="830"/>
                  <a:pt x="1262" y="837"/>
                </a:cubicBezTo>
                <a:cubicBezTo>
                  <a:pt x="1261" y="836"/>
                  <a:pt x="1261" y="835"/>
                  <a:pt x="1260" y="834"/>
                </a:cubicBezTo>
                <a:cubicBezTo>
                  <a:pt x="1263" y="828"/>
                  <a:pt x="1266" y="822"/>
                  <a:pt x="1269" y="816"/>
                </a:cubicBezTo>
                <a:lnTo>
                  <a:pt x="1270" y="817"/>
                </a:lnTo>
                <a:close/>
                <a:moveTo>
                  <a:pt x="1259" y="834"/>
                </a:moveTo>
                <a:cubicBezTo>
                  <a:pt x="1259" y="833"/>
                  <a:pt x="1258" y="833"/>
                  <a:pt x="1258" y="832"/>
                </a:cubicBezTo>
                <a:cubicBezTo>
                  <a:pt x="1261" y="827"/>
                  <a:pt x="1265" y="822"/>
                  <a:pt x="1268" y="817"/>
                </a:cubicBezTo>
                <a:cubicBezTo>
                  <a:pt x="1265" y="822"/>
                  <a:pt x="1262" y="828"/>
                  <a:pt x="1259" y="834"/>
                </a:cubicBezTo>
                <a:close/>
                <a:moveTo>
                  <a:pt x="1259" y="834"/>
                </a:moveTo>
                <a:cubicBezTo>
                  <a:pt x="1256" y="841"/>
                  <a:pt x="1253" y="848"/>
                  <a:pt x="1251" y="855"/>
                </a:cubicBezTo>
                <a:cubicBezTo>
                  <a:pt x="1250" y="854"/>
                  <a:pt x="1249" y="853"/>
                  <a:pt x="1247" y="851"/>
                </a:cubicBezTo>
                <a:cubicBezTo>
                  <a:pt x="1250" y="845"/>
                  <a:pt x="1254" y="839"/>
                  <a:pt x="1257" y="833"/>
                </a:cubicBezTo>
                <a:cubicBezTo>
                  <a:pt x="1258" y="833"/>
                  <a:pt x="1259" y="834"/>
                  <a:pt x="1259" y="834"/>
                </a:cubicBezTo>
                <a:close/>
                <a:moveTo>
                  <a:pt x="1251" y="855"/>
                </a:moveTo>
                <a:cubicBezTo>
                  <a:pt x="1249" y="863"/>
                  <a:pt x="1247" y="870"/>
                  <a:pt x="1245" y="878"/>
                </a:cubicBezTo>
                <a:cubicBezTo>
                  <a:pt x="1243" y="876"/>
                  <a:pt x="1241" y="874"/>
                  <a:pt x="1239" y="873"/>
                </a:cubicBezTo>
                <a:cubicBezTo>
                  <a:pt x="1241" y="866"/>
                  <a:pt x="1244" y="859"/>
                  <a:pt x="1247" y="852"/>
                </a:cubicBezTo>
                <a:cubicBezTo>
                  <a:pt x="1248" y="853"/>
                  <a:pt x="1250" y="854"/>
                  <a:pt x="1251" y="855"/>
                </a:cubicBezTo>
                <a:close/>
                <a:moveTo>
                  <a:pt x="1238" y="872"/>
                </a:moveTo>
                <a:cubicBezTo>
                  <a:pt x="1237" y="871"/>
                  <a:pt x="1235" y="869"/>
                  <a:pt x="1233" y="868"/>
                </a:cubicBezTo>
                <a:cubicBezTo>
                  <a:pt x="1236" y="861"/>
                  <a:pt x="1240" y="855"/>
                  <a:pt x="1243" y="849"/>
                </a:cubicBezTo>
                <a:cubicBezTo>
                  <a:pt x="1245" y="850"/>
                  <a:pt x="1246" y="851"/>
                  <a:pt x="1247" y="852"/>
                </a:cubicBezTo>
                <a:cubicBezTo>
                  <a:pt x="1244" y="858"/>
                  <a:pt x="1241" y="865"/>
                  <a:pt x="1238" y="872"/>
                </a:cubicBezTo>
                <a:close/>
                <a:moveTo>
                  <a:pt x="1233" y="867"/>
                </a:moveTo>
                <a:cubicBezTo>
                  <a:pt x="1232" y="866"/>
                  <a:pt x="1230" y="865"/>
                  <a:pt x="1229" y="864"/>
                </a:cubicBezTo>
                <a:cubicBezTo>
                  <a:pt x="1232" y="859"/>
                  <a:pt x="1236" y="854"/>
                  <a:pt x="1239" y="848"/>
                </a:cubicBezTo>
                <a:cubicBezTo>
                  <a:pt x="1241" y="846"/>
                  <a:pt x="1241" y="846"/>
                  <a:pt x="1241" y="846"/>
                </a:cubicBezTo>
                <a:cubicBezTo>
                  <a:pt x="1242" y="847"/>
                  <a:pt x="1242" y="848"/>
                  <a:pt x="1243" y="848"/>
                </a:cubicBezTo>
                <a:cubicBezTo>
                  <a:pt x="1239" y="854"/>
                  <a:pt x="1236" y="861"/>
                  <a:pt x="1233" y="867"/>
                </a:cubicBezTo>
                <a:close/>
                <a:moveTo>
                  <a:pt x="1239" y="848"/>
                </a:moveTo>
                <a:cubicBezTo>
                  <a:pt x="1235" y="853"/>
                  <a:pt x="1232" y="858"/>
                  <a:pt x="1229" y="864"/>
                </a:cubicBezTo>
                <a:cubicBezTo>
                  <a:pt x="1228" y="863"/>
                  <a:pt x="1227" y="863"/>
                  <a:pt x="1226" y="862"/>
                </a:cubicBezTo>
                <a:cubicBezTo>
                  <a:pt x="1230" y="856"/>
                  <a:pt x="1234" y="850"/>
                  <a:pt x="1238" y="844"/>
                </a:cubicBezTo>
                <a:cubicBezTo>
                  <a:pt x="1239" y="845"/>
                  <a:pt x="1240" y="845"/>
                  <a:pt x="1241" y="846"/>
                </a:cubicBezTo>
                <a:lnTo>
                  <a:pt x="1239" y="848"/>
                </a:lnTo>
                <a:close/>
                <a:moveTo>
                  <a:pt x="1226" y="862"/>
                </a:moveTo>
                <a:cubicBezTo>
                  <a:pt x="1225" y="861"/>
                  <a:pt x="1224" y="860"/>
                  <a:pt x="1223" y="859"/>
                </a:cubicBezTo>
                <a:cubicBezTo>
                  <a:pt x="1227" y="853"/>
                  <a:pt x="1231" y="847"/>
                  <a:pt x="1234" y="841"/>
                </a:cubicBezTo>
                <a:cubicBezTo>
                  <a:pt x="1236" y="842"/>
                  <a:pt x="1237" y="843"/>
                  <a:pt x="1238" y="844"/>
                </a:cubicBezTo>
                <a:cubicBezTo>
                  <a:pt x="1234" y="850"/>
                  <a:pt x="1230" y="856"/>
                  <a:pt x="1226" y="862"/>
                </a:cubicBezTo>
                <a:close/>
                <a:moveTo>
                  <a:pt x="1223" y="859"/>
                </a:moveTo>
                <a:cubicBezTo>
                  <a:pt x="1221" y="858"/>
                  <a:pt x="1220" y="856"/>
                  <a:pt x="1218" y="855"/>
                </a:cubicBezTo>
                <a:cubicBezTo>
                  <a:pt x="1222" y="849"/>
                  <a:pt x="1225" y="843"/>
                  <a:pt x="1229" y="836"/>
                </a:cubicBezTo>
                <a:cubicBezTo>
                  <a:pt x="1231" y="837"/>
                  <a:pt x="1232" y="839"/>
                  <a:pt x="1234" y="840"/>
                </a:cubicBezTo>
                <a:cubicBezTo>
                  <a:pt x="1230" y="847"/>
                  <a:pt x="1226" y="853"/>
                  <a:pt x="1223" y="859"/>
                </a:cubicBezTo>
                <a:close/>
                <a:moveTo>
                  <a:pt x="1229" y="835"/>
                </a:moveTo>
                <a:cubicBezTo>
                  <a:pt x="1227" y="834"/>
                  <a:pt x="1225" y="832"/>
                  <a:pt x="1223" y="830"/>
                </a:cubicBezTo>
                <a:cubicBezTo>
                  <a:pt x="1226" y="824"/>
                  <a:pt x="1229" y="818"/>
                  <a:pt x="1233" y="811"/>
                </a:cubicBezTo>
                <a:cubicBezTo>
                  <a:pt x="1235" y="813"/>
                  <a:pt x="1237" y="815"/>
                  <a:pt x="1239" y="816"/>
                </a:cubicBezTo>
                <a:cubicBezTo>
                  <a:pt x="1235" y="823"/>
                  <a:pt x="1232" y="829"/>
                  <a:pt x="1229" y="835"/>
                </a:cubicBezTo>
                <a:close/>
                <a:moveTo>
                  <a:pt x="1232" y="810"/>
                </a:moveTo>
                <a:cubicBezTo>
                  <a:pt x="1230" y="808"/>
                  <a:pt x="1227" y="806"/>
                  <a:pt x="1224" y="804"/>
                </a:cubicBezTo>
                <a:cubicBezTo>
                  <a:pt x="1228" y="797"/>
                  <a:pt x="1231" y="790"/>
                  <a:pt x="1234" y="784"/>
                </a:cubicBezTo>
                <a:cubicBezTo>
                  <a:pt x="1237" y="786"/>
                  <a:pt x="1239" y="789"/>
                  <a:pt x="1242" y="791"/>
                </a:cubicBezTo>
                <a:cubicBezTo>
                  <a:pt x="1239" y="797"/>
                  <a:pt x="1236" y="804"/>
                  <a:pt x="1232" y="810"/>
                </a:cubicBezTo>
                <a:close/>
                <a:moveTo>
                  <a:pt x="1234" y="783"/>
                </a:moveTo>
                <a:cubicBezTo>
                  <a:pt x="1231" y="781"/>
                  <a:pt x="1228" y="778"/>
                  <a:pt x="1225" y="776"/>
                </a:cubicBezTo>
                <a:cubicBezTo>
                  <a:pt x="1282" y="653"/>
                  <a:pt x="1319" y="545"/>
                  <a:pt x="1335" y="454"/>
                </a:cubicBezTo>
                <a:cubicBezTo>
                  <a:pt x="1350" y="363"/>
                  <a:pt x="1344" y="292"/>
                  <a:pt x="1316" y="243"/>
                </a:cubicBezTo>
                <a:cubicBezTo>
                  <a:pt x="1317" y="243"/>
                  <a:pt x="1317" y="242"/>
                  <a:pt x="1318" y="242"/>
                </a:cubicBezTo>
                <a:cubicBezTo>
                  <a:pt x="1326" y="237"/>
                  <a:pt x="1334" y="231"/>
                  <a:pt x="1341" y="226"/>
                </a:cubicBezTo>
                <a:cubicBezTo>
                  <a:pt x="1401" y="325"/>
                  <a:pt x="1367" y="515"/>
                  <a:pt x="1244" y="761"/>
                </a:cubicBezTo>
                <a:cubicBezTo>
                  <a:pt x="1241" y="768"/>
                  <a:pt x="1238" y="775"/>
                  <a:pt x="1234" y="783"/>
                </a:cubicBezTo>
                <a:close/>
                <a:moveTo>
                  <a:pt x="1340" y="224"/>
                </a:moveTo>
                <a:cubicBezTo>
                  <a:pt x="1342" y="222"/>
                  <a:pt x="1345" y="221"/>
                  <a:pt x="1347" y="219"/>
                </a:cubicBezTo>
                <a:cubicBezTo>
                  <a:pt x="1345" y="221"/>
                  <a:pt x="1343" y="223"/>
                  <a:pt x="1341" y="225"/>
                </a:cubicBezTo>
                <a:cubicBezTo>
                  <a:pt x="1340" y="225"/>
                  <a:pt x="1340" y="224"/>
                  <a:pt x="1340" y="224"/>
                </a:cubicBezTo>
                <a:close/>
                <a:moveTo>
                  <a:pt x="1340" y="223"/>
                </a:moveTo>
                <a:cubicBezTo>
                  <a:pt x="1339" y="222"/>
                  <a:pt x="1338" y="220"/>
                  <a:pt x="1337" y="219"/>
                </a:cubicBezTo>
                <a:cubicBezTo>
                  <a:pt x="1337" y="219"/>
                  <a:pt x="1337" y="218"/>
                  <a:pt x="1338" y="218"/>
                </a:cubicBezTo>
                <a:cubicBezTo>
                  <a:pt x="1345" y="215"/>
                  <a:pt x="1352" y="211"/>
                  <a:pt x="1358" y="208"/>
                </a:cubicBezTo>
                <a:cubicBezTo>
                  <a:pt x="1355" y="211"/>
                  <a:pt x="1352" y="215"/>
                  <a:pt x="1349" y="218"/>
                </a:cubicBezTo>
                <a:cubicBezTo>
                  <a:pt x="1346" y="220"/>
                  <a:pt x="1343" y="221"/>
                  <a:pt x="1340" y="223"/>
                </a:cubicBezTo>
                <a:close/>
                <a:moveTo>
                  <a:pt x="1359" y="207"/>
                </a:moveTo>
                <a:cubicBezTo>
                  <a:pt x="1360" y="207"/>
                  <a:pt x="1362" y="206"/>
                  <a:pt x="1364" y="205"/>
                </a:cubicBezTo>
                <a:cubicBezTo>
                  <a:pt x="1364" y="206"/>
                  <a:pt x="1364" y="206"/>
                  <a:pt x="1365" y="207"/>
                </a:cubicBezTo>
                <a:cubicBezTo>
                  <a:pt x="1361" y="210"/>
                  <a:pt x="1356" y="213"/>
                  <a:pt x="1351" y="217"/>
                </a:cubicBezTo>
                <a:cubicBezTo>
                  <a:pt x="1354" y="214"/>
                  <a:pt x="1357" y="211"/>
                  <a:pt x="1359" y="207"/>
                </a:cubicBezTo>
                <a:close/>
                <a:moveTo>
                  <a:pt x="1363" y="204"/>
                </a:moveTo>
                <a:cubicBezTo>
                  <a:pt x="1366" y="203"/>
                  <a:pt x="1369" y="201"/>
                  <a:pt x="1371" y="200"/>
                </a:cubicBezTo>
                <a:cubicBezTo>
                  <a:pt x="1369" y="202"/>
                  <a:pt x="1366" y="203"/>
                  <a:pt x="1364" y="204"/>
                </a:cubicBezTo>
                <a:cubicBezTo>
                  <a:pt x="1364" y="204"/>
                  <a:pt x="1363" y="204"/>
                  <a:pt x="1363" y="204"/>
                </a:cubicBezTo>
                <a:close/>
                <a:moveTo>
                  <a:pt x="1363" y="205"/>
                </a:moveTo>
                <a:cubicBezTo>
                  <a:pt x="1362" y="205"/>
                  <a:pt x="1361" y="206"/>
                  <a:pt x="1360" y="207"/>
                </a:cubicBezTo>
                <a:cubicBezTo>
                  <a:pt x="1360" y="206"/>
                  <a:pt x="1361" y="205"/>
                  <a:pt x="1361" y="205"/>
                </a:cubicBezTo>
                <a:cubicBezTo>
                  <a:pt x="1362" y="204"/>
                  <a:pt x="1362" y="204"/>
                  <a:pt x="1363" y="204"/>
                </a:cubicBezTo>
                <a:cubicBezTo>
                  <a:pt x="1363" y="204"/>
                  <a:pt x="1363" y="204"/>
                  <a:pt x="1363" y="205"/>
                </a:cubicBezTo>
                <a:close/>
                <a:moveTo>
                  <a:pt x="1356" y="194"/>
                </a:moveTo>
                <a:cubicBezTo>
                  <a:pt x="1361" y="192"/>
                  <a:pt x="1365" y="191"/>
                  <a:pt x="1370" y="189"/>
                </a:cubicBezTo>
                <a:cubicBezTo>
                  <a:pt x="1368" y="193"/>
                  <a:pt x="1365" y="198"/>
                  <a:pt x="1362" y="202"/>
                </a:cubicBezTo>
                <a:cubicBezTo>
                  <a:pt x="1360" y="199"/>
                  <a:pt x="1358" y="197"/>
                  <a:pt x="1356" y="194"/>
                </a:cubicBezTo>
                <a:close/>
                <a:moveTo>
                  <a:pt x="1356" y="193"/>
                </a:moveTo>
                <a:cubicBezTo>
                  <a:pt x="1353" y="190"/>
                  <a:pt x="1350" y="187"/>
                  <a:pt x="1347" y="184"/>
                </a:cubicBezTo>
                <a:cubicBezTo>
                  <a:pt x="1347" y="183"/>
                  <a:pt x="1347" y="183"/>
                  <a:pt x="1347" y="183"/>
                </a:cubicBezTo>
                <a:cubicBezTo>
                  <a:pt x="1356" y="180"/>
                  <a:pt x="1365" y="177"/>
                  <a:pt x="1374" y="174"/>
                </a:cubicBezTo>
                <a:cubicBezTo>
                  <a:pt x="1373" y="179"/>
                  <a:pt x="1372" y="184"/>
                  <a:pt x="1370" y="188"/>
                </a:cubicBezTo>
                <a:cubicBezTo>
                  <a:pt x="1365" y="190"/>
                  <a:pt x="1360" y="192"/>
                  <a:pt x="1356" y="193"/>
                </a:cubicBezTo>
                <a:close/>
                <a:moveTo>
                  <a:pt x="1374" y="174"/>
                </a:moveTo>
                <a:cubicBezTo>
                  <a:pt x="1375" y="174"/>
                  <a:pt x="1376" y="174"/>
                  <a:pt x="1377" y="173"/>
                </a:cubicBezTo>
                <a:cubicBezTo>
                  <a:pt x="1380" y="176"/>
                  <a:pt x="1382" y="179"/>
                  <a:pt x="1385" y="182"/>
                </a:cubicBezTo>
                <a:cubicBezTo>
                  <a:pt x="1380" y="184"/>
                  <a:pt x="1375" y="186"/>
                  <a:pt x="1370" y="188"/>
                </a:cubicBezTo>
                <a:cubicBezTo>
                  <a:pt x="1372" y="184"/>
                  <a:pt x="1373" y="179"/>
                  <a:pt x="1374" y="174"/>
                </a:cubicBezTo>
                <a:close/>
                <a:moveTo>
                  <a:pt x="1374" y="174"/>
                </a:moveTo>
                <a:cubicBezTo>
                  <a:pt x="1374" y="173"/>
                  <a:pt x="1374" y="172"/>
                  <a:pt x="1375" y="171"/>
                </a:cubicBezTo>
                <a:cubicBezTo>
                  <a:pt x="1375" y="171"/>
                  <a:pt x="1376" y="172"/>
                  <a:pt x="1377" y="173"/>
                </a:cubicBezTo>
                <a:cubicBezTo>
                  <a:pt x="1376" y="173"/>
                  <a:pt x="1375" y="173"/>
                  <a:pt x="1374" y="174"/>
                </a:cubicBezTo>
                <a:close/>
                <a:moveTo>
                  <a:pt x="1374" y="170"/>
                </a:moveTo>
                <a:cubicBezTo>
                  <a:pt x="1372" y="167"/>
                  <a:pt x="1369" y="165"/>
                  <a:pt x="1367" y="162"/>
                </a:cubicBezTo>
                <a:cubicBezTo>
                  <a:pt x="1369" y="162"/>
                  <a:pt x="1372" y="161"/>
                  <a:pt x="1374" y="160"/>
                </a:cubicBezTo>
                <a:cubicBezTo>
                  <a:pt x="1374" y="163"/>
                  <a:pt x="1374" y="167"/>
                  <a:pt x="1374" y="170"/>
                </a:cubicBezTo>
                <a:close/>
                <a:moveTo>
                  <a:pt x="1366" y="162"/>
                </a:moveTo>
                <a:cubicBezTo>
                  <a:pt x="1362" y="158"/>
                  <a:pt x="1358" y="155"/>
                  <a:pt x="1353" y="151"/>
                </a:cubicBezTo>
                <a:cubicBezTo>
                  <a:pt x="1360" y="150"/>
                  <a:pt x="1366" y="148"/>
                  <a:pt x="1372" y="146"/>
                </a:cubicBezTo>
                <a:cubicBezTo>
                  <a:pt x="1373" y="151"/>
                  <a:pt x="1374" y="155"/>
                  <a:pt x="1374" y="160"/>
                </a:cubicBezTo>
                <a:cubicBezTo>
                  <a:pt x="1372" y="161"/>
                  <a:pt x="1369" y="161"/>
                  <a:pt x="1366" y="162"/>
                </a:cubicBezTo>
                <a:close/>
                <a:moveTo>
                  <a:pt x="1353" y="151"/>
                </a:moveTo>
                <a:cubicBezTo>
                  <a:pt x="1347" y="147"/>
                  <a:pt x="1341" y="144"/>
                  <a:pt x="1335" y="140"/>
                </a:cubicBezTo>
                <a:cubicBezTo>
                  <a:pt x="1345" y="138"/>
                  <a:pt x="1356" y="135"/>
                  <a:pt x="1367" y="132"/>
                </a:cubicBezTo>
                <a:cubicBezTo>
                  <a:pt x="1369" y="137"/>
                  <a:pt x="1370" y="141"/>
                  <a:pt x="1372" y="146"/>
                </a:cubicBezTo>
                <a:cubicBezTo>
                  <a:pt x="1366" y="147"/>
                  <a:pt x="1359" y="149"/>
                  <a:pt x="1353" y="151"/>
                </a:cubicBezTo>
                <a:close/>
                <a:moveTo>
                  <a:pt x="1352" y="151"/>
                </a:moveTo>
                <a:cubicBezTo>
                  <a:pt x="1348" y="152"/>
                  <a:pt x="1344" y="153"/>
                  <a:pt x="1340" y="154"/>
                </a:cubicBezTo>
                <a:cubicBezTo>
                  <a:pt x="1339" y="150"/>
                  <a:pt x="1336" y="145"/>
                  <a:pt x="1334" y="141"/>
                </a:cubicBezTo>
                <a:cubicBezTo>
                  <a:pt x="1334" y="141"/>
                  <a:pt x="1334" y="141"/>
                  <a:pt x="1334" y="141"/>
                </a:cubicBezTo>
                <a:cubicBezTo>
                  <a:pt x="1341" y="144"/>
                  <a:pt x="1346" y="147"/>
                  <a:pt x="1352" y="151"/>
                </a:cubicBezTo>
                <a:close/>
                <a:moveTo>
                  <a:pt x="1340" y="155"/>
                </a:moveTo>
                <a:cubicBezTo>
                  <a:pt x="1332" y="157"/>
                  <a:pt x="1325" y="159"/>
                  <a:pt x="1317" y="161"/>
                </a:cubicBezTo>
                <a:cubicBezTo>
                  <a:pt x="1312" y="158"/>
                  <a:pt x="1307" y="155"/>
                  <a:pt x="1302" y="152"/>
                </a:cubicBezTo>
                <a:cubicBezTo>
                  <a:pt x="1301" y="151"/>
                  <a:pt x="1301" y="150"/>
                  <a:pt x="1300" y="149"/>
                </a:cubicBezTo>
                <a:cubicBezTo>
                  <a:pt x="1310" y="147"/>
                  <a:pt x="1319" y="144"/>
                  <a:pt x="1329" y="142"/>
                </a:cubicBezTo>
                <a:cubicBezTo>
                  <a:pt x="1333" y="141"/>
                  <a:pt x="1333" y="141"/>
                  <a:pt x="1333" y="141"/>
                </a:cubicBezTo>
                <a:cubicBezTo>
                  <a:pt x="1336" y="145"/>
                  <a:pt x="1338" y="150"/>
                  <a:pt x="1340" y="155"/>
                </a:cubicBezTo>
                <a:close/>
                <a:moveTo>
                  <a:pt x="1328" y="142"/>
                </a:moveTo>
                <a:cubicBezTo>
                  <a:pt x="1319" y="144"/>
                  <a:pt x="1309" y="147"/>
                  <a:pt x="1300" y="149"/>
                </a:cubicBezTo>
                <a:cubicBezTo>
                  <a:pt x="1297" y="144"/>
                  <a:pt x="1294" y="139"/>
                  <a:pt x="1291" y="135"/>
                </a:cubicBezTo>
                <a:cubicBezTo>
                  <a:pt x="1297" y="133"/>
                  <a:pt x="1304" y="132"/>
                  <a:pt x="1310" y="130"/>
                </a:cubicBezTo>
                <a:cubicBezTo>
                  <a:pt x="1318" y="133"/>
                  <a:pt x="1326" y="136"/>
                  <a:pt x="1333" y="140"/>
                </a:cubicBezTo>
                <a:cubicBezTo>
                  <a:pt x="1333" y="140"/>
                  <a:pt x="1333" y="140"/>
                  <a:pt x="1333" y="140"/>
                </a:cubicBezTo>
                <a:lnTo>
                  <a:pt x="1328" y="142"/>
                </a:lnTo>
                <a:close/>
                <a:moveTo>
                  <a:pt x="1311" y="130"/>
                </a:moveTo>
                <a:cubicBezTo>
                  <a:pt x="1316" y="129"/>
                  <a:pt x="1320" y="128"/>
                  <a:pt x="1324" y="126"/>
                </a:cubicBezTo>
                <a:cubicBezTo>
                  <a:pt x="1326" y="129"/>
                  <a:pt x="1328" y="131"/>
                  <a:pt x="1329" y="134"/>
                </a:cubicBezTo>
                <a:cubicBezTo>
                  <a:pt x="1330" y="136"/>
                  <a:pt x="1331" y="137"/>
                  <a:pt x="1332" y="139"/>
                </a:cubicBezTo>
                <a:cubicBezTo>
                  <a:pt x="1325" y="135"/>
                  <a:pt x="1318" y="132"/>
                  <a:pt x="1311" y="130"/>
                </a:cubicBezTo>
                <a:close/>
                <a:moveTo>
                  <a:pt x="1313" y="107"/>
                </a:moveTo>
                <a:cubicBezTo>
                  <a:pt x="1326" y="110"/>
                  <a:pt x="1339" y="114"/>
                  <a:pt x="1350" y="119"/>
                </a:cubicBezTo>
                <a:cubicBezTo>
                  <a:pt x="1342" y="122"/>
                  <a:pt x="1333" y="124"/>
                  <a:pt x="1325" y="126"/>
                </a:cubicBezTo>
                <a:cubicBezTo>
                  <a:pt x="1321" y="119"/>
                  <a:pt x="1317" y="113"/>
                  <a:pt x="1313" y="107"/>
                </a:cubicBezTo>
                <a:close/>
                <a:moveTo>
                  <a:pt x="1324" y="126"/>
                </a:moveTo>
                <a:cubicBezTo>
                  <a:pt x="1320" y="127"/>
                  <a:pt x="1315" y="128"/>
                  <a:pt x="1310" y="129"/>
                </a:cubicBezTo>
                <a:cubicBezTo>
                  <a:pt x="1302" y="127"/>
                  <a:pt x="1293" y="124"/>
                  <a:pt x="1284" y="122"/>
                </a:cubicBezTo>
                <a:cubicBezTo>
                  <a:pt x="1280" y="115"/>
                  <a:pt x="1276" y="107"/>
                  <a:pt x="1272" y="100"/>
                </a:cubicBezTo>
                <a:cubicBezTo>
                  <a:pt x="1286" y="101"/>
                  <a:pt x="1300" y="103"/>
                  <a:pt x="1312" y="106"/>
                </a:cubicBezTo>
                <a:cubicBezTo>
                  <a:pt x="1316" y="113"/>
                  <a:pt x="1320" y="119"/>
                  <a:pt x="1324" y="126"/>
                </a:cubicBezTo>
                <a:close/>
                <a:moveTo>
                  <a:pt x="1272" y="99"/>
                </a:moveTo>
                <a:cubicBezTo>
                  <a:pt x="1268" y="93"/>
                  <a:pt x="1265" y="87"/>
                  <a:pt x="1262" y="81"/>
                </a:cubicBezTo>
                <a:cubicBezTo>
                  <a:pt x="1275" y="81"/>
                  <a:pt x="1287" y="81"/>
                  <a:pt x="1299" y="83"/>
                </a:cubicBezTo>
                <a:cubicBezTo>
                  <a:pt x="1303" y="90"/>
                  <a:pt x="1307" y="98"/>
                  <a:pt x="1312" y="106"/>
                </a:cubicBezTo>
                <a:cubicBezTo>
                  <a:pt x="1299" y="103"/>
                  <a:pt x="1286" y="101"/>
                  <a:pt x="1272" y="99"/>
                </a:cubicBezTo>
                <a:close/>
                <a:moveTo>
                  <a:pt x="1262" y="80"/>
                </a:moveTo>
                <a:cubicBezTo>
                  <a:pt x="1259" y="74"/>
                  <a:pt x="1256" y="68"/>
                  <a:pt x="1254" y="63"/>
                </a:cubicBezTo>
                <a:cubicBezTo>
                  <a:pt x="1261" y="63"/>
                  <a:pt x="1268" y="62"/>
                  <a:pt x="1275" y="62"/>
                </a:cubicBezTo>
                <a:cubicBezTo>
                  <a:pt x="1277" y="62"/>
                  <a:pt x="1278" y="62"/>
                  <a:pt x="1279" y="62"/>
                </a:cubicBezTo>
                <a:cubicBezTo>
                  <a:pt x="1282" y="62"/>
                  <a:pt x="1285" y="62"/>
                  <a:pt x="1288" y="62"/>
                </a:cubicBezTo>
                <a:cubicBezTo>
                  <a:pt x="1291" y="69"/>
                  <a:pt x="1295" y="76"/>
                  <a:pt x="1298" y="82"/>
                </a:cubicBezTo>
                <a:cubicBezTo>
                  <a:pt x="1287" y="81"/>
                  <a:pt x="1274" y="80"/>
                  <a:pt x="1262" y="80"/>
                </a:cubicBezTo>
                <a:close/>
                <a:moveTo>
                  <a:pt x="1279" y="62"/>
                </a:moveTo>
                <a:cubicBezTo>
                  <a:pt x="1278" y="62"/>
                  <a:pt x="1277" y="62"/>
                  <a:pt x="1275" y="62"/>
                </a:cubicBezTo>
                <a:cubicBezTo>
                  <a:pt x="1268" y="62"/>
                  <a:pt x="1261" y="62"/>
                  <a:pt x="1253" y="62"/>
                </a:cubicBezTo>
                <a:cubicBezTo>
                  <a:pt x="1251" y="57"/>
                  <a:pt x="1248" y="51"/>
                  <a:pt x="1246" y="45"/>
                </a:cubicBezTo>
                <a:cubicBezTo>
                  <a:pt x="1257" y="45"/>
                  <a:pt x="1268" y="45"/>
                  <a:pt x="1279" y="45"/>
                </a:cubicBezTo>
                <a:cubicBezTo>
                  <a:pt x="1282" y="50"/>
                  <a:pt x="1284" y="56"/>
                  <a:pt x="1288" y="62"/>
                </a:cubicBezTo>
                <a:cubicBezTo>
                  <a:pt x="1285" y="62"/>
                  <a:pt x="1282" y="62"/>
                  <a:pt x="1279" y="62"/>
                </a:cubicBezTo>
                <a:close/>
                <a:moveTo>
                  <a:pt x="1253" y="62"/>
                </a:moveTo>
                <a:cubicBezTo>
                  <a:pt x="1242" y="63"/>
                  <a:pt x="1231" y="63"/>
                  <a:pt x="1220" y="64"/>
                </a:cubicBezTo>
                <a:cubicBezTo>
                  <a:pt x="1218" y="58"/>
                  <a:pt x="1216" y="53"/>
                  <a:pt x="1214" y="47"/>
                </a:cubicBezTo>
                <a:cubicBezTo>
                  <a:pt x="1224" y="46"/>
                  <a:pt x="1235" y="46"/>
                  <a:pt x="1245" y="45"/>
                </a:cubicBezTo>
                <a:cubicBezTo>
                  <a:pt x="1248" y="51"/>
                  <a:pt x="1250" y="57"/>
                  <a:pt x="1253" y="62"/>
                </a:cubicBezTo>
                <a:close/>
                <a:moveTo>
                  <a:pt x="1220" y="64"/>
                </a:moveTo>
                <a:cubicBezTo>
                  <a:pt x="1209" y="64"/>
                  <a:pt x="1199" y="65"/>
                  <a:pt x="1190" y="66"/>
                </a:cubicBezTo>
                <a:cubicBezTo>
                  <a:pt x="1188" y="61"/>
                  <a:pt x="1186" y="55"/>
                  <a:pt x="1185" y="50"/>
                </a:cubicBezTo>
                <a:cubicBezTo>
                  <a:pt x="1194" y="49"/>
                  <a:pt x="1204" y="48"/>
                  <a:pt x="1214" y="47"/>
                </a:cubicBezTo>
                <a:cubicBezTo>
                  <a:pt x="1216" y="53"/>
                  <a:pt x="1218" y="58"/>
                  <a:pt x="1220" y="64"/>
                </a:cubicBezTo>
                <a:close/>
                <a:moveTo>
                  <a:pt x="1189" y="66"/>
                </a:moveTo>
                <a:cubicBezTo>
                  <a:pt x="1179" y="67"/>
                  <a:pt x="1170" y="68"/>
                  <a:pt x="1161" y="69"/>
                </a:cubicBezTo>
                <a:cubicBezTo>
                  <a:pt x="1160" y="64"/>
                  <a:pt x="1159" y="59"/>
                  <a:pt x="1158" y="53"/>
                </a:cubicBezTo>
                <a:cubicBezTo>
                  <a:pt x="1166" y="52"/>
                  <a:pt x="1175" y="51"/>
                  <a:pt x="1184" y="50"/>
                </a:cubicBezTo>
                <a:cubicBezTo>
                  <a:pt x="1186" y="55"/>
                  <a:pt x="1187" y="61"/>
                  <a:pt x="1189" y="66"/>
                </a:cubicBezTo>
                <a:close/>
                <a:moveTo>
                  <a:pt x="1161" y="69"/>
                </a:moveTo>
                <a:cubicBezTo>
                  <a:pt x="1152" y="70"/>
                  <a:pt x="1143" y="72"/>
                  <a:pt x="1134" y="73"/>
                </a:cubicBezTo>
                <a:cubicBezTo>
                  <a:pt x="1134" y="68"/>
                  <a:pt x="1133" y="63"/>
                  <a:pt x="1133" y="58"/>
                </a:cubicBezTo>
                <a:cubicBezTo>
                  <a:pt x="1140" y="56"/>
                  <a:pt x="1149" y="55"/>
                  <a:pt x="1157" y="53"/>
                </a:cubicBezTo>
                <a:cubicBezTo>
                  <a:pt x="1158" y="59"/>
                  <a:pt x="1159" y="64"/>
                  <a:pt x="1161" y="69"/>
                </a:cubicBezTo>
                <a:close/>
                <a:moveTo>
                  <a:pt x="1134" y="73"/>
                </a:moveTo>
                <a:cubicBezTo>
                  <a:pt x="1126" y="75"/>
                  <a:pt x="1118" y="76"/>
                  <a:pt x="1110" y="78"/>
                </a:cubicBezTo>
                <a:cubicBezTo>
                  <a:pt x="1110" y="73"/>
                  <a:pt x="1110" y="68"/>
                  <a:pt x="1110" y="63"/>
                </a:cubicBezTo>
                <a:cubicBezTo>
                  <a:pt x="1117" y="61"/>
                  <a:pt x="1124" y="60"/>
                  <a:pt x="1132" y="58"/>
                </a:cubicBezTo>
                <a:cubicBezTo>
                  <a:pt x="1132" y="63"/>
                  <a:pt x="1133" y="68"/>
                  <a:pt x="1134" y="73"/>
                </a:cubicBezTo>
                <a:close/>
                <a:moveTo>
                  <a:pt x="1109" y="63"/>
                </a:moveTo>
                <a:cubicBezTo>
                  <a:pt x="1095" y="67"/>
                  <a:pt x="1081" y="71"/>
                  <a:pt x="1069" y="76"/>
                </a:cubicBezTo>
                <a:cubicBezTo>
                  <a:pt x="1070" y="72"/>
                  <a:pt x="1071" y="68"/>
                  <a:pt x="1072" y="65"/>
                </a:cubicBezTo>
                <a:cubicBezTo>
                  <a:pt x="1083" y="59"/>
                  <a:pt x="1096" y="53"/>
                  <a:pt x="1110" y="49"/>
                </a:cubicBezTo>
                <a:cubicBezTo>
                  <a:pt x="1110" y="53"/>
                  <a:pt x="1110" y="58"/>
                  <a:pt x="1109" y="63"/>
                </a:cubicBezTo>
                <a:close/>
                <a:moveTo>
                  <a:pt x="1069" y="76"/>
                </a:moveTo>
                <a:cubicBezTo>
                  <a:pt x="1063" y="79"/>
                  <a:pt x="1057" y="81"/>
                  <a:pt x="1051" y="84"/>
                </a:cubicBezTo>
                <a:cubicBezTo>
                  <a:pt x="1052" y="81"/>
                  <a:pt x="1054" y="77"/>
                  <a:pt x="1055" y="74"/>
                </a:cubicBezTo>
                <a:cubicBezTo>
                  <a:pt x="1060" y="71"/>
                  <a:pt x="1066" y="68"/>
                  <a:pt x="1071" y="65"/>
                </a:cubicBezTo>
                <a:cubicBezTo>
                  <a:pt x="1070" y="69"/>
                  <a:pt x="1069" y="72"/>
                  <a:pt x="1069" y="76"/>
                </a:cubicBezTo>
                <a:close/>
                <a:moveTo>
                  <a:pt x="1069" y="77"/>
                </a:moveTo>
                <a:cubicBezTo>
                  <a:pt x="1068" y="81"/>
                  <a:pt x="1067" y="85"/>
                  <a:pt x="1067" y="89"/>
                </a:cubicBezTo>
                <a:cubicBezTo>
                  <a:pt x="1060" y="91"/>
                  <a:pt x="1054" y="94"/>
                  <a:pt x="1047" y="96"/>
                </a:cubicBezTo>
                <a:cubicBezTo>
                  <a:pt x="1048" y="92"/>
                  <a:pt x="1049" y="88"/>
                  <a:pt x="1051" y="85"/>
                </a:cubicBezTo>
                <a:cubicBezTo>
                  <a:pt x="1056" y="82"/>
                  <a:pt x="1062" y="79"/>
                  <a:pt x="1069" y="77"/>
                </a:cubicBezTo>
                <a:close/>
                <a:moveTo>
                  <a:pt x="1047" y="96"/>
                </a:moveTo>
                <a:cubicBezTo>
                  <a:pt x="1041" y="99"/>
                  <a:pt x="1036" y="101"/>
                  <a:pt x="1030" y="104"/>
                </a:cubicBezTo>
                <a:cubicBezTo>
                  <a:pt x="1032" y="100"/>
                  <a:pt x="1034" y="96"/>
                  <a:pt x="1036" y="93"/>
                </a:cubicBezTo>
                <a:cubicBezTo>
                  <a:pt x="1040" y="90"/>
                  <a:pt x="1045" y="88"/>
                  <a:pt x="1050" y="85"/>
                </a:cubicBezTo>
                <a:cubicBezTo>
                  <a:pt x="1049" y="89"/>
                  <a:pt x="1048" y="93"/>
                  <a:pt x="1047" y="96"/>
                </a:cubicBezTo>
                <a:close/>
                <a:moveTo>
                  <a:pt x="1047" y="97"/>
                </a:moveTo>
                <a:cubicBezTo>
                  <a:pt x="1046" y="101"/>
                  <a:pt x="1045" y="105"/>
                  <a:pt x="1044" y="110"/>
                </a:cubicBezTo>
                <a:cubicBezTo>
                  <a:pt x="1038" y="112"/>
                  <a:pt x="1032" y="114"/>
                  <a:pt x="1026" y="117"/>
                </a:cubicBezTo>
                <a:cubicBezTo>
                  <a:pt x="1027" y="112"/>
                  <a:pt x="1028" y="108"/>
                  <a:pt x="1030" y="104"/>
                </a:cubicBezTo>
                <a:cubicBezTo>
                  <a:pt x="1035" y="102"/>
                  <a:pt x="1041" y="99"/>
                  <a:pt x="1047" y="97"/>
                </a:cubicBezTo>
                <a:close/>
                <a:moveTo>
                  <a:pt x="1025" y="117"/>
                </a:moveTo>
                <a:cubicBezTo>
                  <a:pt x="1019" y="119"/>
                  <a:pt x="1014" y="121"/>
                  <a:pt x="1009" y="124"/>
                </a:cubicBezTo>
                <a:cubicBezTo>
                  <a:pt x="1011" y="120"/>
                  <a:pt x="1013" y="116"/>
                  <a:pt x="1016" y="112"/>
                </a:cubicBezTo>
                <a:cubicBezTo>
                  <a:pt x="1020" y="109"/>
                  <a:pt x="1025" y="107"/>
                  <a:pt x="1029" y="105"/>
                </a:cubicBezTo>
                <a:cubicBezTo>
                  <a:pt x="1028" y="109"/>
                  <a:pt x="1026" y="113"/>
                  <a:pt x="1025" y="117"/>
                </a:cubicBezTo>
                <a:close/>
                <a:moveTo>
                  <a:pt x="1025" y="117"/>
                </a:moveTo>
                <a:cubicBezTo>
                  <a:pt x="1024" y="122"/>
                  <a:pt x="1023" y="126"/>
                  <a:pt x="1022" y="130"/>
                </a:cubicBezTo>
                <a:cubicBezTo>
                  <a:pt x="1015" y="132"/>
                  <a:pt x="1009" y="134"/>
                  <a:pt x="1003" y="137"/>
                </a:cubicBezTo>
                <a:cubicBezTo>
                  <a:pt x="1005" y="133"/>
                  <a:pt x="1006" y="129"/>
                  <a:pt x="1008" y="125"/>
                </a:cubicBezTo>
                <a:cubicBezTo>
                  <a:pt x="1014" y="122"/>
                  <a:pt x="1019" y="120"/>
                  <a:pt x="1025" y="117"/>
                </a:cubicBezTo>
                <a:close/>
                <a:moveTo>
                  <a:pt x="1003" y="137"/>
                </a:moveTo>
                <a:cubicBezTo>
                  <a:pt x="996" y="139"/>
                  <a:pt x="990" y="142"/>
                  <a:pt x="984" y="145"/>
                </a:cubicBezTo>
                <a:cubicBezTo>
                  <a:pt x="986" y="141"/>
                  <a:pt x="989" y="137"/>
                  <a:pt x="991" y="134"/>
                </a:cubicBezTo>
                <a:cubicBezTo>
                  <a:pt x="996" y="131"/>
                  <a:pt x="1002" y="128"/>
                  <a:pt x="1008" y="125"/>
                </a:cubicBezTo>
                <a:cubicBezTo>
                  <a:pt x="1006" y="129"/>
                  <a:pt x="1004" y="133"/>
                  <a:pt x="1003" y="137"/>
                </a:cubicBezTo>
                <a:close/>
                <a:moveTo>
                  <a:pt x="1002" y="138"/>
                </a:moveTo>
                <a:cubicBezTo>
                  <a:pt x="1001" y="142"/>
                  <a:pt x="1000" y="146"/>
                  <a:pt x="999" y="151"/>
                </a:cubicBezTo>
                <a:cubicBezTo>
                  <a:pt x="992" y="153"/>
                  <a:pt x="985" y="156"/>
                  <a:pt x="978" y="158"/>
                </a:cubicBezTo>
                <a:cubicBezTo>
                  <a:pt x="980" y="154"/>
                  <a:pt x="982" y="150"/>
                  <a:pt x="984" y="146"/>
                </a:cubicBezTo>
                <a:cubicBezTo>
                  <a:pt x="990" y="143"/>
                  <a:pt x="996" y="140"/>
                  <a:pt x="1002" y="138"/>
                </a:cubicBezTo>
                <a:close/>
                <a:moveTo>
                  <a:pt x="978" y="159"/>
                </a:moveTo>
                <a:cubicBezTo>
                  <a:pt x="971" y="161"/>
                  <a:pt x="965" y="164"/>
                  <a:pt x="959" y="167"/>
                </a:cubicBezTo>
                <a:cubicBezTo>
                  <a:pt x="961" y="163"/>
                  <a:pt x="964" y="159"/>
                  <a:pt x="966" y="155"/>
                </a:cubicBezTo>
                <a:cubicBezTo>
                  <a:pt x="966" y="155"/>
                  <a:pt x="966" y="155"/>
                  <a:pt x="966" y="155"/>
                </a:cubicBezTo>
                <a:cubicBezTo>
                  <a:pt x="972" y="152"/>
                  <a:pt x="977" y="149"/>
                  <a:pt x="983" y="146"/>
                </a:cubicBezTo>
                <a:cubicBezTo>
                  <a:pt x="981" y="150"/>
                  <a:pt x="979" y="154"/>
                  <a:pt x="978" y="159"/>
                </a:cubicBezTo>
                <a:close/>
                <a:moveTo>
                  <a:pt x="977" y="159"/>
                </a:moveTo>
                <a:cubicBezTo>
                  <a:pt x="976" y="163"/>
                  <a:pt x="975" y="167"/>
                  <a:pt x="974" y="171"/>
                </a:cubicBezTo>
                <a:cubicBezTo>
                  <a:pt x="967" y="174"/>
                  <a:pt x="960" y="177"/>
                  <a:pt x="953" y="179"/>
                </a:cubicBezTo>
                <a:cubicBezTo>
                  <a:pt x="955" y="175"/>
                  <a:pt x="956" y="171"/>
                  <a:pt x="958" y="168"/>
                </a:cubicBezTo>
                <a:cubicBezTo>
                  <a:pt x="964" y="165"/>
                  <a:pt x="971" y="162"/>
                  <a:pt x="977" y="159"/>
                </a:cubicBezTo>
                <a:close/>
                <a:moveTo>
                  <a:pt x="953" y="179"/>
                </a:moveTo>
                <a:cubicBezTo>
                  <a:pt x="946" y="182"/>
                  <a:pt x="940" y="185"/>
                  <a:pt x="934" y="188"/>
                </a:cubicBezTo>
                <a:cubicBezTo>
                  <a:pt x="936" y="184"/>
                  <a:pt x="939" y="180"/>
                  <a:pt x="941" y="177"/>
                </a:cubicBezTo>
                <a:cubicBezTo>
                  <a:pt x="946" y="174"/>
                  <a:pt x="952" y="171"/>
                  <a:pt x="958" y="168"/>
                </a:cubicBezTo>
                <a:cubicBezTo>
                  <a:pt x="956" y="172"/>
                  <a:pt x="954" y="176"/>
                  <a:pt x="953" y="179"/>
                </a:cubicBezTo>
                <a:close/>
                <a:moveTo>
                  <a:pt x="952" y="180"/>
                </a:moveTo>
                <a:cubicBezTo>
                  <a:pt x="951" y="184"/>
                  <a:pt x="950" y="188"/>
                  <a:pt x="948" y="192"/>
                </a:cubicBezTo>
                <a:cubicBezTo>
                  <a:pt x="941" y="195"/>
                  <a:pt x="935" y="197"/>
                  <a:pt x="928" y="200"/>
                </a:cubicBezTo>
                <a:cubicBezTo>
                  <a:pt x="930" y="196"/>
                  <a:pt x="932" y="192"/>
                  <a:pt x="934" y="188"/>
                </a:cubicBezTo>
                <a:cubicBezTo>
                  <a:pt x="940" y="186"/>
                  <a:pt x="946" y="183"/>
                  <a:pt x="952" y="180"/>
                </a:cubicBezTo>
                <a:close/>
                <a:moveTo>
                  <a:pt x="928" y="200"/>
                </a:moveTo>
                <a:cubicBezTo>
                  <a:pt x="921" y="203"/>
                  <a:pt x="915" y="206"/>
                  <a:pt x="909" y="209"/>
                </a:cubicBezTo>
                <a:cubicBezTo>
                  <a:pt x="911" y="205"/>
                  <a:pt x="914" y="201"/>
                  <a:pt x="916" y="198"/>
                </a:cubicBezTo>
                <a:cubicBezTo>
                  <a:pt x="922" y="195"/>
                  <a:pt x="927" y="192"/>
                  <a:pt x="933" y="189"/>
                </a:cubicBezTo>
                <a:cubicBezTo>
                  <a:pt x="931" y="192"/>
                  <a:pt x="929" y="196"/>
                  <a:pt x="928" y="200"/>
                </a:cubicBezTo>
                <a:close/>
                <a:moveTo>
                  <a:pt x="927" y="201"/>
                </a:moveTo>
                <a:cubicBezTo>
                  <a:pt x="926" y="205"/>
                  <a:pt x="924" y="209"/>
                  <a:pt x="923" y="213"/>
                </a:cubicBezTo>
                <a:cubicBezTo>
                  <a:pt x="916" y="216"/>
                  <a:pt x="909" y="218"/>
                  <a:pt x="903" y="221"/>
                </a:cubicBezTo>
                <a:cubicBezTo>
                  <a:pt x="905" y="217"/>
                  <a:pt x="907" y="213"/>
                  <a:pt x="909" y="209"/>
                </a:cubicBezTo>
                <a:cubicBezTo>
                  <a:pt x="915" y="206"/>
                  <a:pt x="921" y="204"/>
                  <a:pt x="927" y="201"/>
                </a:cubicBezTo>
                <a:close/>
                <a:moveTo>
                  <a:pt x="902" y="221"/>
                </a:moveTo>
                <a:cubicBezTo>
                  <a:pt x="896" y="224"/>
                  <a:pt x="890" y="227"/>
                  <a:pt x="884" y="230"/>
                </a:cubicBezTo>
                <a:cubicBezTo>
                  <a:pt x="886" y="226"/>
                  <a:pt x="889" y="222"/>
                  <a:pt x="892" y="219"/>
                </a:cubicBezTo>
                <a:cubicBezTo>
                  <a:pt x="897" y="216"/>
                  <a:pt x="902" y="213"/>
                  <a:pt x="908" y="210"/>
                </a:cubicBezTo>
                <a:cubicBezTo>
                  <a:pt x="906" y="214"/>
                  <a:pt x="904" y="217"/>
                  <a:pt x="902" y="221"/>
                </a:cubicBezTo>
                <a:close/>
                <a:moveTo>
                  <a:pt x="902" y="222"/>
                </a:moveTo>
                <a:cubicBezTo>
                  <a:pt x="900" y="226"/>
                  <a:pt x="899" y="230"/>
                  <a:pt x="898" y="234"/>
                </a:cubicBezTo>
                <a:cubicBezTo>
                  <a:pt x="891" y="236"/>
                  <a:pt x="884" y="239"/>
                  <a:pt x="878" y="242"/>
                </a:cubicBezTo>
                <a:cubicBezTo>
                  <a:pt x="879" y="238"/>
                  <a:pt x="881" y="234"/>
                  <a:pt x="883" y="231"/>
                </a:cubicBezTo>
                <a:cubicBezTo>
                  <a:pt x="889" y="228"/>
                  <a:pt x="896" y="225"/>
                  <a:pt x="902" y="222"/>
                </a:cubicBezTo>
                <a:close/>
                <a:moveTo>
                  <a:pt x="877" y="242"/>
                </a:moveTo>
                <a:cubicBezTo>
                  <a:pt x="871" y="245"/>
                  <a:pt x="864" y="248"/>
                  <a:pt x="859" y="251"/>
                </a:cubicBezTo>
                <a:cubicBezTo>
                  <a:pt x="861" y="248"/>
                  <a:pt x="863" y="244"/>
                  <a:pt x="866" y="240"/>
                </a:cubicBezTo>
                <a:cubicBezTo>
                  <a:pt x="871" y="237"/>
                  <a:pt x="877" y="234"/>
                  <a:pt x="883" y="231"/>
                </a:cubicBezTo>
                <a:cubicBezTo>
                  <a:pt x="881" y="235"/>
                  <a:pt x="879" y="239"/>
                  <a:pt x="877" y="242"/>
                </a:cubicBezTo>
                <a:close/>
                <a:moveTo>
                  <a:pt x="877" y="243"/>
                </a:moveTo>
                <a:cubicBezTo>
                  <a:pt x="875" y="247"/>
                  <a:pt x="874" y="250"/>
                  <a:pt x="872" y="254"/>
                </a:cubicBezTo>
                <a:cubicBezTo>
                  <a:pt x="865" y="257"/>
                  <a:pt x="859" y="260"/>
                  <a:pt x="852" y="263"/>
                </a:cubicBezTo>
                <a:cubicBezTo>
                  <a:pt x="854" y="259"/>
                  <a:pt x="856" y="255"/>
                  <a:pt x="858" y="252"/>
                </a:cubicBezTo>
                <a:cubicBezTo>
                  <a:pt x="864" y="249"/>
                  <a:pt x="870" y="246"/>
                  <a:pt x="877" y="243"/>
                </a:cubicBezTo>
                <a:close/>
                <a:moveTo>
                  <a:pt x="852" y="263"/>
                </a:moveTo>
                <a:cubicBezTo>
                  <a:pt x="845" y="266"/>
                  <a:pt x="839" y="269"/>
                  <a:pt x="834" y="272"/>
                </a:cubicBezTo>
                <a:cubicBezTo>
                  <a:pt x="836" y="268"/>
                  <a:pt x="838" y="265"/>
                  <a:pt x="841" y="262"/>
                </a:cubicBezTo>
                <a:cubicBezTo>
                  <a:pt x="841" y="262"/>
                  <a:pt x="841" y="262"/>
                  <a:pt x="841" y="262"/>
                </a:cubicBezTo>
                <a:cubicBezTo>
                  <a:pt x="846" y="259"/>
                  <a:pt x="852" y="255"/>
                  <a:pt x="857" y="252"/>
                </a:cubicBezTo>
                <a:cubicBezTo>
                  <a:pt x="855" y="256"/>
                  <a:pt x="853" y="259"/>
                  <a:pt x="852" y="263"/>
                </a:cubicBezTo>
                <a:close/>
                <a:moveTo>
                  <a:pt x="851" y="264"/>
                </a:moveTo>
                <a:cubicBezTo>
                  <a:pt x="850" y="267"/>
                  <a:pt x="848" y="271"/>
                  <a:pt x="847" y="275"/>
                </a:cubicBezTo>
                <a:cubicBezTo>
                  <a:pt x="840" y="278"/>
                  <a:pt x="833" y="280"/>
                  <a:pt x="827" y="283"/>
                </a:cubicBezTo>
                <a:cubicBezTo>
                  <a:pt x="829" y="280"/>
                  <a:pt x="831" y="276"/>
                  <a:pt x="833" y="273"/>
                </a:cubicBezTo>
                <a:cubicBezTo>
                  <a:pt x="839" y="270"/>
                  <a:pt x="845" y="267"/>
                  <a:pt x="851" y="264"/>
                </a:cubicBezTo>
                <a:close/>
                <a:moveTo>
                  <a:pt x="826" y="284"/>
                </a:moveTo>
                <a:cubicBezTo>
                  <a:pt x="820" y="287"/>
                  <a:pt x="815" y="290"/>
                  <a:pt x="809" y="293"/>
                </a:cubicBezTo>
                <a:cubicBezTo>
                  <a:pt x="811" y="289"/>
                  <a:pt x="814" y="286"/>
                  <a:pt x="817" y="282"/>
                </a:cubicBezTo>
                <a:cubicBezTo>
                  <a:pt x="822" y="279"/>
                  <a:pt x="827" y="276"/>
                  <a:pt x="832" y="273"/>
                </a:cubicBezTo>
                <a:cubicBezTo>
                  <a:pt x="830" y="277"/>
                  <a:pt x="828" y="280"/>
                  <a:pt x="826" y="284"/>
                </a:cubicBezTo>
                <a:close/>
                <a:moveTo>
                  <a:pt x="826" y="284"/>
                </a:moveTo>
                <a:cubicBezTo>
                  <a:pt x="825" y="288"/>
                  <a:pt x="823" y="291"/>
                  <a:pt x="822" y="295"/>
                </a:cubicBezTo>
                <a:cubicBezTo>
                  <a:pt x="815" y="298"/>
                  <a:pt x="809" y="300"/>
                  <a:pt x="802" y="303"/>
                </a:cubicBezTo>
                <a:cubicBezTo>
                  <a:pt x="804" y="300"/>
                  <a:pt x="806" y="297"/>
                  <a:pt x="808" y="293"/>
                </a:cubicBezTo>
                <a:cubicBezTo>
                  <a:pt x="814" y="290"/>
                  <a:pt x="820" y="287"/>
                  <a:pt x="826" y="284"/>
                </a:cubicBezTo>
                <a:close/>
                <a:moveTo>
                  <a:pt x="802" y="304"/>
                </a:moveTo>
                <a:cubicBezTo>
                  <a:pt x="796" y="307"/>
                  <a:pt x="790" y="310"/>
                  <a:pt x="784" y="313"/>
                </a:cubicBezTo>
                <a:cubicBezTo>
                  <a:pt x="786" y="310"/>
                  <a:pt x="789" y="306"/>
                  <a:pt x="791" y="303"/>
                </a:cubicBezTo>
                <a:cubicBezTo>
                  <a:pt x="796" y="300"/>
                  <a:pt x="802" y="297"/>
                  <a:pt x="807" y="294"/>
                </a:cubicBezTo>
                <a:cubicBezTo>
                  <a:pt x="805" y="297"/>
                  <a:pt x="803" y="300"/>
                  <a:pt x="802" y="304"/>
                </a:cubicBezTo>
                <a:close/>
                <a:moveTo>
                  <a:pt x="801" y="305"/>
                </a:moveTo>
                <a:cubicBezTo>
                  <a:pt x="800" y="308"/>
                  <a:pt x="798" y="311"/>
                  <a:pt x="797" y="314"/>
                </a:cubicBezTo>
                <a:cubicBezTo>
                  <a:pt x="790" y="317"/>
                  <a:pt x="784" y="320"/>
                  <a:pt x="777" y="323"/>
                </a:cubicBezTo>
                <a:cubicBezTo>
                  <a:pt x="779" y="320"/>
                  <a:pt x="781" y="317"/>
                  <a:pt x="784" y="314"/>
                </a:cubicBezTo>
                <a:cubicBezTo>
                  <a:pt x="789" y="311"/>
                  <a:pt x="795" y="308"/>
                  <a:pt x="801" y="305"/>
                </a:cubicBezTo>
                <a:close/>
                <a:moveTo>
                  <a:pt x="777" y="324"/>
                </a:moveTo>
                <a:cubicBezTo>
                  <a:pt x="771" y="327"/>
                  <a:pt x="765" y="330"/>
                  <a:pt x="760" y="333"/>
                </a:cubicBezTo>
                <a:cubicBezTo>
                  <a:pt x="762" y="330"/>
                  <a:pt x="764" y="327"/>
                  <a:pt x="767" y="323"/>
                </a:cubicBezTo>
                <a:cubicBezTo>
                  <a:pt x="772" y="320"/>
                  <a:pt x="777" y="317"/>
                  <a:pt x="783" y="314"/>
                </a:cubicBezTo>
                <a:cubicBezTo>
                  <a:pt x="780" y="317"/>
                  <a:pt x="778" y="321"/>
                  <a:pt x="777" y="324"/>
                </a:cubicBezTo>
                <a:close/>
                <a:moveTo>
                  <a:pt x="776" y="325"/>
                </a:moveTo>
                <a:cubicBezTo>
                  <a:pt x="774" y="328"/>
                  <a:pt x="773" y="332"/>
                  <a:pt x="771" y="335"/>
                </a:cubicBezTo>
                <a:cubicBezTo>
                  <a:pt x="765" y="338"/>
                  <a:pt x="758" y="341"/>
                  <a:pt x="752" y="344"/>
                </a:cubicBezTo>
                <a:cubicBezTo>
                  <a:pt x="754" y="341"/>
                  <a:pt x="756" y="337"/>
                  <a:pt x="759" y="334"/>
                </a:cubicBezTo>
                <a:cubicBezTo>
                  <a:pt x="764" y="331"/>
                  <a:pt x="770" y="328"/>
                  <a:pt x="776" y="325"/>
                </a:cubicBezTo>
                <a:close/>
                <a:moveTo>
                  <a:pt x="751" y="345"/>
                </a:moveTo>
                <a:cubicBezTo>
                  <a:pt x="746" y="348"/>
                  <a:pt x="740" y="351"/>
                  <a:pt x="735" y="353"/>
                </a:cubicBezTo>
                <a:cubicBezTo>
                  <a:pt x="738" y="350"/>
                  <a:pt x="740" y="346"/>
                  <a:pt x="743" y="343"/>
                </a:cubicBezTo>
                <a:cubicBezTo>
                  <a:pt x="743" y="343"/>
                  <a:pt x="743" y="343"/>
                  <a:pt x="743" y="343"/>
                </a:cubicBezTo>
                <a:cubicBezTo>
                  <a:pt x="748" y="340"/>
                  <a:pt x="753" y="337"/>
                  <a:pt x="758" y="334"/>
                </a:cubicBezTo>
                <a:cubicBezTo>
                  <a:pt x="756" y="338"/>
                  <a:pt x="753" y="341"/>
                  <a:pt x="751" y="345"/>
                </a:cubicBezTo>
                <a:close/>
                <a:moveTo>
                  <a:pt x="751" y="345"/>
                </a:moveTo>
                <a:cubicBezTo>
                  <a:pt x="749" y="348"/>
                  <a:pt x="748" y="352"/>
                  <a:pt x="746" y="355"/>
                </a:cubicBezTo>
                <a:cubicBezTo>
                  <a:pt x="740" y="358"/>
                  <a:pt x="734" y="361"/>
                  <a:pt x="728" y="364"/>
                </a:cubicBezTo>
                <a:cubicBezTo>
                  <a:pt x="730" y="360"/>
                  <a:pt x="732" y="357"/>
                  <a:pt x="734" y="354"/>
                </a:cubicBezTo>
                <a:cubicBezTo>
                  <a:pt x="740" y="351"/>
                  <a:pt x="745" y="348"/>
                  <a:pt x="751" y="345"/>
                </a:cubicBezTo>
                <a:close/>
                <a:moveTo>
                  <a:pt x="727" y="364"/>
                </a:moveTo>
                <a:cubicBezTo>
                  <a:pt x="721" y="367"/>
                  <a:pt x="716" y="370"/>
                  <a:pt x="710" y="373"/>
                </a:cubicBezTo>
                <a:cubicBezTo>
                  <a:pt x="712" y="371"/>
                  <a:pt x="715" y="368"/>
                  <a:pt x="717" y="365"/>
                </a:cubicBezTo>
                <a:cubicBezTo>
                  <a:pt x="722" y="362"/>
                  <a:pt x="728" y="358"/>
                  <a:pt x="733" y="355"/>
                </a:cubicBezTo>
                <a:cubicBezTo>
                  <a:pt x="731" y="358"/>
                  <a:pt x="729" y="361"/>
                  <a:pt x="727" y="364"/>
                </a:cubicBezTo>
                <a:close/>
                <a:moveTo>
                  <a:pt x="727" y="365"/>
                </a:moveTo>
                <a:cubicBezTo>
                  <a:pt x="725" y="368"/>
                  <a:pt x="723" y="371"/>
                  <a:pt x="722" y="374"/>
                </a:cubicBezTo>
                <a:cubicBezTo>
                  <a:pt x="715" y="377"/>
                  <a:pt x="709" y="380"/>
                  <a:pt x="703" y="383"/>
                </a:cubicBezTo>
                <a:cubicBezTo>
                  <a:pt x="705" y="380"/>
                  <a:pt x="707" y="377"/>
                  <a:pt x="709" y="374"/>
                </a:cubicBezTo>
                <a:cubicBezTo>
                  <a:pt x="715" y="371"/>
                  <a:pt x="721" y="368"/>
                  <a:pt x="727" y="365"/>
                </a:cubicBezTo>
                <a:close/>
                <a:moveTo>
                  <a:pt x="702" y="384"/>
                </a:moveTo>
                <a:cubicBezTo>
                  <a:pt x="697" y="387"/>
                  <a:pt x="691" y="390"/>
                  <a:pt x="686" y="393"/>
                </a:cubicBezTo>
                <a:cubicBezTo>
                  <a:pt x="688" y="390"/>
                  <a:pt x="690" y="387"/>
                  <a:pt x="693" y="385"/>
                </a:cubicBezTo>
                <a:cubicBezTo>
                  <a:pt x="698" y="381"/>
                  <a:pt x="703" y="378"/>
                  <a:pt x="708" y="375"/>
                </a:cubicBezTo>
                <a:cubicBezTo>
                  <a:pt x="706" y="378"/>
                  <a:pt x="704" y="381"/>
                  <a:pt x="702" y="384"/>
                </a:cubicBezTo>
                <a:close/>
                <a:moveTo>
                  <a:pt x="702" y="385"/>
                </a:moveTo>
                <a:cubicBezTo>
                  <a:pt x="700" y="387"/>
                  <a:pt x="699" y="390"/>
                  <a:pt x="697" y="392"/>
                </a:cubicBezTo>
                <a:cubicBezTo>
                  <a:pt x="691" y="395"/>
                  <a:pt x="685" y="399"/>
                  <a:pt x="679" y="402"/>
                </a:cubicBezTo>
                <a:cubicBezTo>
                  <a:pt x="681" y="399"/>
                  <a:pt x="683" y="397"/>
                  <a:pt x="685" y="394"/>
                </a:cubicBezTo>
                <a:cubicBezTo>
                  <a:pt x="690" y="391"/>
                  <a:pt x="696" y="388"/>
                  <a:pt x="702" y="385"/>
                </a:cubicBezTo>
                <a:close/>
                <a:moveTo>
                  <a:pt x="678" y="402"/>
                </a:moveTo>
                <a:cubicBezTo>
                  <a:pt x="678" y="402"/>
                  <a:pt x="678" y="402"/>
                  <a:pt x="678" y="402"/>
                </a:cubicBezTo>
                <a:cubicBezTo>
                  <a:pt x="673" y="405"/>
                  <a:pt x="668" y="408"/>
                  <a:pt x="663" y="411"/>
                </a:cubicBezTo>
                <a:cubicBezTo>
                  <a:pt x="665" y="409"/>
                  <a:pt x="667" y="406"/>
                  <a:pt x="669" y="404"/>
                </a:cubicBezTo>
                <a:cubicBezTo>
                  <a:pt x="674" y="401"/>
                  <a:pt x="679" y="398"/>
                  <a:pt x="684" y="395"/>
                </a:cubicBezTo>
                <a:cubicBezTo>
                  <a:pt x="682" y="397"/>
                  <a:pt x="680" y="400"/>
                  <a:pt x="678" y="402"/>
                </a:cubicBezTo>
                <a:close/>
                <a:moveTo>
                  <a:pt x="678" y="403"/>
                </a:moveTo>
                <a:cubicBezTo>
                  <a:pt x="676" y="406"/>
                  <a:pt x="674" y="408"/>
                  <a:pt x="673" y="411"/>
                </a:cubicBezTo>
                <a:cubicBezTo>
                  <a:pt x="667" y="414"/>
                  <a:pt x="661" y="418"/>
                  <a:pt x="655" y="421"/>
                </a:cubicBezTo>
                <a:cubicBezTo>
                  <a:pt x="657" y="418"/>
                  <a:pt x="660" y="415"/>
                  <a:pt x="662" y="413"/>
                </a:cubicBezTo>
                <a:cubicBezTo>
                  <a:pt x="667" y="409"/>
                  <a:pt x="672" y="406"/>
                  <a:pt x="678" y="403"/>
                </a:cubicBezTo>
                <a:close/>
                <a:moveTo>
                  <a:pt x="654" y="421"/>
                </a:moveTo>
                <a:cubicBezTo>
                  <a:pt x="649" y="425"/>
                  <a:pt x="643" y="428"/>
                  <a:pt x="638" y="431"/>
                </a:cubicBezTo>
                <a:cubicBezTo>
                  <a:pt x="640" y="428"/>
                  <a:pt x="643" y="426"/>
                  <a:pt x="645" y="423"/>
                </a:cubicBezTo>
                <a:cubicBezTo>
                  <a:pt x="650" y="420"/>
                  <a:pt x="655" y="416"/>
                  <a:pt x="660" y="413"/>
                </a:cubicBezTo>
                <a:cubicBezTo>
                  <a:pt x="658" y="416"/>
                  <a:pt x="656" y="419"/>
                  <a:pt x="654" y="421"/>
                </a:cubicBezTo>
                <a:close/>
                <a:moveTo>
                  <a:pt x="654" y="422"/>
                </a:moveTo>
                <a:cubicBezTo>
                  <a:pt x="652" y="425"/>
                  <a:pt x="650" y="427"/>
                  <a:pt x="649" y="429"/>
                </a:cubicBezTo>
                <a:cubicBezTo>
                  <a:pt x="643" y="433"/>
                  <a:pt x="637" y="436"/>
                  <a:pt x="631" y="439"/>
                </a:cubicBezTo>
                <a:cubicBezTo>
                  <a:pt x="633" y="437"/>
                  <a:pt x="635" y="435"/>
                  <a:pt x="637" y="432"/>
                </a:cubicBezTo>
                <a:cubicBezTo>
                  <a:pt x="642" y="429"/>
                  <a:pt x="648" y="426"/>
                  <a:pt x="654" y="422"/>
                </a:cubicBezTo>
                <a:close/>
                <a:moveTo>
                  <a:pt x="630" y="440"/>
                </a:moveTo>
                <a:cubicBezTo>
                  <a:pt x="625" y="443"/>
                  <a:pt x="621" y="446"/>
                  <a:pt x="616" y="449"/>
                </a:cubicBezTo>
                <a:cubicBezTo>
                  <a:pt x="618" y="446"/>
                  <a:pt x="620" y="444"/>
                  <a:pt x="622" y="442"/>
                </a:cubicBezTo>
                <a:cubicBezTo>
                  <a:pt x="627" y="439"/>
                  <a:pt x="631" y="436"/>
                  <a:pt x="636" y="433"/>
                </a:cubicBezTo>
                <a:cubicBezTo>
                  <a:pt x="634" y="435"/>
                  <a:pt x="632" y="438"/>
                  <a:pt x="630" y="440"/>
                </a:cubicBezTo>
                <a:close/>
                <a:moveTo>
                  <a:pt x="630" y="441"/>
                </a:moveTo>
                <a:cubicBezTo>
                  <a:pt x="628" y="443"/>
                  <a:pt x="626" y="446"/>
                  <a:pt x="625" y="448"/>
                </a:cubicBezTo>
                <a:cubicBezTo>
                  <a:pt x="619" y="451"/>
                  <a:pt x="614" y="454"/>
                  <a:pt x="609" y="457"/>
                </a:cubicBezTo>
                <a:cubicBezTo>
                  <a:pt x="611" y="455"/>
                  <a:pt x="613" y="452"/>
                  <a:pt x="615" y="450"/>
                </a:cubicBezTo>
                <a:cubicBezTo>
                  <a:pt x="620" y="447"/>
                  <a:pt x="624" y="444"/>
                  <a:pt x="630" y="441"/>
                </a:cubicBezTo>
                <a:close/>
                <a:moveTo>
                  <a:pt x="608" y="458"/>
                </a:moveTo>
                <a:cubicBezTo>
                  <a:pt x="608" y="458"/>
                  <a:pt x="608" y="458"/>
                  <a:pt x="608" y="458"/>
                </a:cubicBezTo>
                <a:cubicBezTo>
                  <a:pt x="602" y="461"/>
                  <a:pt x="598" y="464"/>
                  <a:pt x="593" y="467"/>
                </a:cubicBezTo>
                <a:cubicBezTo>
                  <a:pt x="595" y="465"/>
                  <a:pt x="598" y="462"/>
                  <a:pt x="600" y="460"/>
                </a:cubicBezTo>
                <a:cubicBezTo>
                  <a:pt x="604" y="457"/>
                  <a:pt x="609" y="454"/>
                  <a:pt x="613" y="451"/>
                </a:cubicBezTo>
                <a:cubicBezTo>
                  <a:pt x="611" y="453"/>
                  <a:pt x="609" y="456"/>
                  <a:pt x="608" y="458"/>
                </a:cubicBezTo>
                <a:close/>
                <a:moveTo>
                  <a:pt x="607" y="459"/>
                </a:moveTo>
                <a:cubicBezTo>
                  <a:pt x="605" y="461"/>
                  <a:pt x="603" y="464"/>
                  <a:pt x="602" y="466"/>
                </a:cubicBezTo>
                <a:cubicBezTo>
                  <a:pt x="596" y="469"/>
                  <a:pt x="591" y="472"/>
                  <a:pt x="586" y="475"/>
                </a:cubicBezTo>
                <a:cubicBezTo>
                  <a:pt x="588" y="473"/>
                  <a:pt x="590" y="471"/>
                  <a:pt x="592" y="469"/>
                </a:cubicBezTo>
                <a:cubicBezTo>
                  <a:pt x="596" y="466"/>
                  <a:pt x="601" y="462"/>
                  <a:pt x="607" y="459"/>
                </a:cubicBezTo>
                <a:close/>
                <a:moveTo>
                  <a:pt x="585" y="476"/>
                </a:moveTo>
                <a:cubicBezTo>
                  <a:pt x="580" y="479"/>
                  <a:pt x="575" y="482"/>
                  <a:pt x="571" y="485"/>
                </a:cubicBezTo>
                <a:cubicBezTo>
                  <a:pt x="573" y="483"/>
                  <a:pt x="575" y="481"/>
                  <a:pt x="577" y="478"/>
                </a:cubicBezTo>
                <a:cubicBezTo>
                  <a:pt x="581" y="476"/>
                  <a:pt x="586" y="473"/>
                  <a:pt x="590" y="470"/>
                </a:cubicBezTo>
                <a:cubicBezTo>
                  <a:pt x="588" y="472"/>
                  <a:pt x="586" y="474"/>
                  <a:pt x="585" y="476"/>
                </a:cubicBezTo>
                <a:close/>
                <a:moveTo>
                  <a:pt x="584" y="477"/>
                </a:moveTo>
                <a:cubicBezTo>
                  <a:pt x="582" y="479"/>
                  <a:pt x="581" y="481"/>
                  <a:pt x="580" y="482"/>
                </a:cubicBezTo>
                <a:cubicBezTo>
                  <a:pt x="575" y="486"/>
                  <a:pt x="570" y="489"/>
                  <a:pt x="565" y="492"/>
                </a:cubicBezTo>
                <a:cubicBezTo>
                  <a:pt x="566" y="490"/>
                  <a:pt x="568" y="488"/>
                  <a:pt x="570" y="486"/>
                </a:cubicBezTo>
                <a:cubicBezTo>
                  <a:pt x="574" y="483"/>
                  <a:pt x="579" y="480"/>
                  <a:pt x="584" y="477"/>
                </a:cubicBezTo>
                <a:close/>
                <a:moveTo>
                  <a:pt x="569" y="492"/>
                </a:moveTo>
                <a:cubicBezTo>
                  <a:pt x="567" y="493"/>
                  <a:pt x="564" y="494"/>
                  <a:pt x="561" y="496"/>
                </a:cubicBezTo>
                <a:cubicBezTo>
                  <a:pt x="562" y="495"/>
                  <a:pt x="563" y="494"/>
                  <a:pt x="564" y="493"/>
                </a:cubicBezTo>
                <a:cubicBezTo>
                  <a:pt x="569" y="490"/>
                  <a:pt x="574" y="487"/>
                  <a:pt x="579" y="483"/>
                </a:cubicBezTo>
                <a:cubicBezTo>
                  <a:pt x="578" y="485"/>
                  <a:pt x="577" y="486"/>
                  <a:pt x="576" y="488"/>
                </a:cubicBezTo>
                <a:cubicBezTo>
                  <a:pt x="574" y="489"/>
                  <a:pt x="572" y="490"/>
                  <a:pt x="569" y="492"/>
                </a:cubicBezTo>
                <a:close/>
                <a:moveTo>
                  <a:pt x="578" y="488"/>
                </a:moveTo>
                <a:cubicBezTo>
                  <a:pt x="579" y="488"/>
                  <a:pt x="580" y="487"/>
                  <a:pt x="581" y="487"/>
                </a:cubicBezTo>
                <a:cubicBezTo>
                  <a:pt x="579" y="488"/>
                  <a:pt x="577" y="489"/>
                  <a:pt x="575" y="491"/>
                </a:cubicBezTo>
                <a:cubicBezTo>
                  <a:pt x="575" y="490"/>
                  <a:pt x="575" y="490"/>
                  <a:pt x="575" y="490"/>
                </a:cubicBezTo>
                <a:cubicBezTo>
                  <a:pt x="576" y="489"/>
                  <a:pt x="577" y="489"/>
                  <a:pt x="578" y="488"/>
                </a:cubicBezTo>
                <a:close/>
                <a:moveTo>
                  <a:pt x="572" y="491"/>
                </a:moveTo>
                <a:cubicBezTo>
                  <a:pt x="568" y="494"/>
                  <a:pt x="563" y="496"/>
                  <a:pt x="559" y="499"/>
                </a:cubicBezTo>
                <a:cubicBezTo>
                  <a:pt x="559" y="499"/>
                  <a:pt x="559" y="498"/>
                  <a:pt x="560" y="498"/>
                </a:cubicBezTo>
                <a:cubicBezTo>
                  <a:pt x="563" y="496"/>
                  <a:pt x="566" y="494"/>
                  <a:pt x="570" y="492"/>
                </a:cubicBezTo>
                <a:cubicBezTo>
                  <a:pt x="570" y="492"/>
                  <a:pt x="571" y="491"/>
                  <a:pt x="572" y="491"/>
                </a:cubicBezTo>
                <a:close/>
                <a:moveTo>
                  <a:pt x="563" y="493"/>
                </a:moveTo>
                <a:cubicBezTo>
                  <a:pt x="559" y="496"/>
                  <a:pt x="554" y="499"/>
                  <a:pt x="549" y="502"/>
                </a:cubicBezTo>
                <a:cubicBezTo>
                  <a:pt x="551" y="500"/>
                  <a:pt x="552" y="499"/>
                  <a:pt x="554" y="497"/>
                </a:cubicBezTo>
                <a:cubicBezTo>
                  <a:pt x="558" y="494"/>
                  <a:pt x="563" y="491"/>
                  <a:pt x="568" y="488"/>
                </a:cubicBezTo>
                <a:cubicBezTo>
                  <a:pt x="566" y="489"/>
                  <a:pt x="565" y="491"/>
                  <a:pt x="563" y="493"/>
                </a:cubicBezTo>
                <a:close/>
                <a:moveTo>
                  <a:pt x="562" y="494"/>
                </a:moveTo>
                <a:cubicBezTo>
                  <a:pt x="562" y="495"/>
                  <a:pt x="561" y="496"/>
                  <a:pt x="560" y="496"/>
                </a:cubicBezTo>
                <a:cubicBezTo>
                  <a:pt x="556" y="499"/>
                  <a:pt x="552" y="501"/>
                  <a:pt x="548" y="504"/>
                </a:cubicBezTo>
                <a:cubicBezTo>
                  <a:pt x="548" y="504"/>
                  <a:pt x="548" y="503"/>
                  <a:pt x="548" y="503"/>
                </a:cubicBezTo>
                <a:cubicBezTo>
                  <a:pt x="552" y="500"/>
                  <a:pt x="557" y="497"/>
                  <a:pt x="562" y="494"/>
                </a:cubicBezTo>
                <a:close/>
                <a:moveTo>
                  <a:pt x="559" y="497"/>
                </a:moveTo>
                <a:cubicBezTo>
                  <a:pt x="559" y="497"/>
                  <a:pt x="559" y="498"/>
                  <a:pt x="559" y="498"/>
                </a:cubicBezTo>
                <a:cubicBezTo>
                  <a:pt x="554" y="501"/>
                  <a:pt x="549" y="504"/>
                  <a:pt x="544" y="507"/>
                </a:cubicBezTo>
                <a:cubicBezTo>
                  <a:pt x="545" y="506"/>
                  <a:pt x="546" y="506"/>
                  <a:pt x="546" y="505"/>
                </a:cubicBezTo>
                <a:cubicBezTo>
                  <a:pt x="551" y="502"/>
                  <a:pt x="555" y="500"/>
                  <a:pt x="559" y="497"/>
                </a:cubicBezTo>
                <a:close/>
                <a:moveTo>
                  <a:pt x="542" y="510"/>
                </a:moveTo>
                <a:cubicBezTo>
                  <a:pt x="542" y="509"/>
                  <a:pt x="543" y="509"/>
                  <a:pt x="543" y="508"/>
                </a:cubicBezTo>
                <a:cubicBezTo>
                  <a:pt x="548" y="505"/>
                  <a:pt x="553" y="502"/>
                  <a:pt x="558" y="499"/>
                </a:cubicBezTo>
                <a:cubicBezTo>
                  <a:pt x="558" y="499"/>
                  <a:pt x="558" y="499"/>
                  <a:pt x="558" y="500"/>
                </a:cubicBezTo>
                <a:cubicBezTo>
                  <a:pt x="552" y="503"/>
                  <a:pt x="547" y="506"/>
                  <a:pt x="542" y="510"/>
                </a:cubicBezTo>
                <a:close/>
                <a:moveTo>
                  <a:pt x="557" y="501"/>
                </a:moveTo>
                <a:cubicBezTo>
                  <a:pt x="557" y="501"/>
                  <a:pt x="557" y="501"/>
                  <a:pt x="557" y="501"/>
                </a:cubicBezTo>
                <a:cubicBezTo>
                  <a:pt x="551" y="505"/>
                  <a:pt x="545" y="509"/>
                  <a:pt x="539" y="513"/>
                </a:cubicBezTo>
                <a:cubicBezTo>
                  <a:pt x="540" y="512"/>
                  <a:pt x="540" y="512"/>
                  <a:pt x="541" y="511"/>
                </a:cubicBezTo>
                <a:cubicBezTo>
                  <a:pt x="546" y="508"/>
                  <a:pt x="551" y="504"/>
                  <a:pt x="557" y="501"/>
                </a:cubicBezTo>
                <a:close/>
                <a:moveTo>
                  <a:pt x="543" y="508"/>
                </a:moveTo>
                <a:cubicBezTo>
                  <a:pt x="539" y="510"/>
                  <a:pt x="536" y="513"/>
                  <a:pt x="532" y="515"/>
                </a:cubicBezTo>
                <a:cubicBezTo>
                  <a:pt x="534" y="514"/>
                  <a:pt x="535" y="512"/>
                  <a:pt x="537" y="511"/>
                </a:cubicBezTo>
                <a:cubicBezTo>
                  <a:pt x="537" y="511"/>
                  <a:pt x="538" y="510"/>
                  <a:pt x="538" y="510"/>
                </a:cubicBezTo>
                <a:cubicBezTo>
                  <a:pt x="540" y="509"/>
                  <a:pt x="543" y="507"/>
                  <a:pt x="545" y="506"/>
                </a:cubicBezTo>
                <a:cubicBezTo>
                  <a:pt x="544" y="507"/>
                  <a:pt x="543" y="507"/>
                  <a:pt x="543" y="508"/>
                </a:cubicBezTo>
                <a:close/>
                <a:moveTo>
                  <a:pt x="541" y="510"/>
                </a:moveTo>
                <a:cubicBezTo>
                  <a:pt x="541" y="510"/>
                  <a:pt x="541" y="510"/>
                  <a:pt x="540" y="511"/>
                </a:cubicBezTo>
                <a:cubicBezTo>
                  <a:pt x="540" y="511"/>
                  <a:pt x="540" y="511"/>
                  <a:pt x="540" y="511"/>
                </a:cubicBezTo>
                <a:cubicBezTo>
                  <a:pt x="537" y="513"/>
                  <a:pt x="533" y="516"/>
                  <a:pt x="529" y="518"/>
                </a:cubicBezTo>
                <a:cubicBezTo>
                  <a:pt x="530" y="518"/>
                  <a:pt x="530" y="518"/>
                  <a:pt x="530" y="517"/>
                </a:cubicBezTo>
                <a:cubicBezTo>
                  <a:pt x="534" y="515"/>
                  <a:pt x="538" y="512"/>
                  <a:pt x="541" y="510"/>
                </a:cubicBezTo>
                <a:close/>
                <a:moveTo>
                  <a:pt x="533" y="518"/>
                </a:moveTo>
                <a:cubicBezTo>
                  <a:pt x="534" y="517"/>
                  <a:pt x="535" y="516"/>
                  <a:pt x="536" y="515"/>
                </a:cubicBezTo>
                <a:cubicBezTo>
                  <a:pt x="536" y="516"/>
                  <a:pt x="536" y="516"/>
                  <a:pt x="536" y="516"/>
                </a:cubicBezTo>
                <a:cubicBezTo>
                  <a:pt x="534" y="517"/>
                  <a:pt x="532" y="519"/>
                  <a:pt x="530" y="520"/>
                </a:cubicBezTo>
                <a:cubicBezTo>
                  <a:pt x="531" y="519"/>
                  <a:pt x="532" y="518"/>
                  <a:pt x="533" y="518"/>
                </a:cubicBezTo>
                <a:close/>
                <a:moveTo>
                  <a:pt x="536" y="517"/>
                </a:moveTo>
                <a:cubicBezTo>
                  <a:pt x="538" y="515"/>
                  <a:pt x="541" y="514"/>
                  <a:pt x="543" y="512"/>
                </a:cubicBezTo>
                <a:cubicBezTo>
                  <a:pt x="540" y="514"/>
                  <a:pt x="538" y="516"/>
                  <a:pt x="535" y="518"/>
                </a:cubicBezTo>
                <a:cubicBezTo>
                  <a:pt x="535" y="517"/>
                  <a:pt x="536" y="517"/>
                  <a:pt x="536" y="517"/>
                </a:cubicBezTo>
                <a:close/>
                <a:moveTo>
                  <a:pt x="537" y="515"/>
                </a:moveTo>
                <a:cubicBezTo>
                  <a:pt x="537" y="515"/>
                  <a:pt x="538" y="515"/>
                  <a:pt x="538" y="514"/>
                </a:cubicBezTo>
                <a:cubicBezTo>
                  <a:pt x="544" y="510"/>
                  <a:pt x="550" y="506"/>
                  <a:pt x="556" y="502"/>
                </a:cubicBezTo>
                <a:cubicBezTo>
                  <a:pt x="555" y="503"/>
                  <a:pt x="554" y="504"/>
                  <a:pt x="554" y="505"/>
                </a:cubicBezTo>
                <a:cubicBezTo>
                  <a:pt x="552" y="506"/>
                  <a:pt x="552" y="506"/>
                  <a:pt x="552" y="506"/>
                </a:cubicBezTo>
                <a:cubicBezTo>
                  <a:pt x="547" y="509"/>
                  <a:pt x="542" y="512"/>
                  <a:pt x="537" y="515"/>
                </a:cubicBezTo>
                <a:close/>
                <a:moveTo>
                  <a:pt x="557" y="501"/>
                </a:moveTo>
                <a:cubicBezTo>
                  <a:pt x="563" y="497"/>
                  <a:pt x="569" y="494"/>
                  <a:pt x="574" y="490"/>
                </a:cubicBezTo>
                <a:cubicBezTo>
                  <a:pt x="574" y="491"/>
                  <a:pt x="574" y="491"/>
                  <a:pt x="574" y="491"/>
                </a:cubicBezTo>
                <a:cubicBezTo>
                  <a:pt x="569" y="494"/>
                  <a:pt x="564" y="498"/>
                  <a:pt x="559" y="501"/>
                </a:cubicBezTo>
                <a:cubicBezTo>
                  <a:pt x="558" y="502"/>
                  <a:pt x="556" y="503"/>
                  <a:pt x="555" y="504"/>
                </a:cubicBezTo>
                <a:cubicBezTo>
                  <a:pt x="556" y="503"/>
                  <a:pt x="556" y="502"/>
                  <a:pt x="557" y="501"/>
                </a:cubicBezTo>
                <a:close/>
                <a:moveTo>
                  <a:pt x="588" y="484"/>
                </a:moveTo>
                <a:cubicBezTo>
                  <a:pt x="589" y="483"/>
                  <a:pt x="590" y="483"/>
                  <a:pt x="592" y="482"/>
                </a:cubicBezTo>
                <a:cubicBezTo>
                  <a:pt x="585" y="486"/>
                  <a:pt x="579" y="489"/>
                  <a:pt x="573" y="493"/>
                </a:cubicBezTo>
                <a:cubicBezTo>
                  <a:pt x="578" y="490"/>
                  <a:pt x="583" y="487"/>
                  <a:pt x="588" y="484"/>
                </a:cubicBezTo>
                <a:close/>
                <a:moveTo>
                  <a:pt x="582" y="486"/>
                </a:moveTo>
                <a:cubicBezTo>
                  <a:pt x="584" y="485"/>
                  <a:pt x="586" y="483"/>
                  <a:pt x="588" y="482"/>
                </a:cubicBezTo>
                <a:cubicBezTo>
                  <a:pt x="588" y="482"/>
                  <a:pt x="588" y="482"/>
                  <a:pt x="589" y="482"/>
                </a:cubicBezTo>
                <a:cubicBezTo>
                  <a:pt x="587" y="483"/>
                  <a:pt x="585" y="484"/>
                  <a:pt x="584" y="485"/>
                </a:cubicBezTo>
                <a:cubicBezTo>
                  <a:pt x="583" y="485"/>
                  <a:pt x="582" y="485"/>
                  <a:pt x="582" y="486"/>
                </a:cubicBezTo>
                <a:close/>
                <a:moveTo>
                  <a:pt x="590" y="482"/>
                </a:moveTo>
                <a:cubicBezTo>
                  <a:pt x="591" y="482"/>
                  <a:pt x="592" y="481"/>
                  <a:pt x="593" y="480"/>
                </a:cubicBezTo>
                <a:cubicBezTo>
                  <a:pt x="593" y="481"/>
                  <a:pt x="592" y="481"/>
                  <a:pt x="592" y="481"/>
                </a:cubicBezTo>
                <a:cubicBezTo>
                  <a:pt x="592" y="482"/>
                  <a:pt x="591" y="482"/>
                  <a:pt x="590" y="482"/>
                </a:cubicBezTo>
                <a:close/>
                <a:moveTo>
                  <a:pt x="586" y="483"/>
                </a:moveTo>
                <a:cubicBezTo>
                  <a:pt x="583" y="484"/>
                  <a:pt x="580" y="486"/>
                  <a:pt x="577" y="487"/>
                </a:cubicBezTo>
                <a:cubicBezTo>
                  <a:pt x="578" y="486"/>
                  <a:pt x="579" y="484"/>
                  <a:pt x="580" y="483"/>
                </a:cubicBezTo>
                <a:cubicBezTo>
                  <a:pt x="586" y="479"/>
                  <a:pt x="591" y="476"/>
                  <a:pt x="597" y="473"/>
                </a:cubicBezTo>
                <a:cubicBezTo>
                  <a:pt x="596" y="474"/>
                  <a:pt x="595" y="476"/>
                  <a:pt x="594" y="478"/>
                </a:cubicBezTo>
                <a:cubicBezTo>
                  <a:pt x="591" y="479"/>
                  <a:pt x="589" y="481"/>
                  <a:pt x="586" y="483"/>
                </a:cubicBezTo>
                <a:close/>
                <a:moveTo>
                  <a:pt x="594" y="480"/>
                </a:moveTo>
                <a:cubicBezTo>
                  <a:pt x="595" y="479"/>
                  <a:pt x="596" y="478"/>
                  <a:pt x="597" y="477"/>
                </a:cubicBezTo>
                <a:cubicBezTo>
                  <a:pt x="600" y="476"/>
                  <a:pt x="603" y="475"/>
                  <a:pt x="606" y="473"/>
                </a:cubicBezTo>
                <a:cubicBezTo>
                  <a:pt x="602" y="476"/>
                  <a:pt x="598" y="478"/>
                  <a:pt x="594" y="480"/>
                </a:cubicBezTo>
                <a:cubicBezTo>
                  <a:pt x="594" y="481"/>
                  <a:pt x="593" y="481"/>
                  <a:pt x="593" y="481"/>
                </a:cubicBezTo>
                <a:cubicBezTo>
                  <a:pt x="593" y="481"/>
                  <a:pt x="593" y="480"/>
                  <a:pt x="594" y="480"/>
                </a:cubicBezTo>
                <a:close/>
                <a:moveTo>
                  <a:pt x="601" y="475"/>
                </a:moveTo>
                <a:cubicBezTo>
                  <a:pt x="602" y="475"/>
                  <a:pt x="603" y="474"/>
                  <a:pt x="604" y="473"/>
                </a:cubicBezTo>
                <a:cubicBezTo>
                  <a:pt x="607" y="472"/>
                  <a:pt x="610" y="470"/>
                  <a:pt x="613" y="469"/>
                </a:cubicBezTo>
                <a:cubicBezTo>
                  <a:pt x="613" y="469"/>
                  <a:pt x="613" y="469"/>
                  <a:pt x="613" y="470"/>
                </a:cubicBezTo>
                <a:cubicBezTo>
                  <a:pt x="610" y="472"/>
                  <a:pt x="610" y="472"/>
                  <a:pt x="610" y="472"/>
                </a:cubicBezTo>
                <a:cubicBezTo>
                  <a:pt x="607" y="473"/>
                  <a:pt x="604" y="474"/>
                  <a:pt x="601" y="475"/>
                </a:cubicBezTo>
                <a:close/>
                <a:moveTo>
                  <a:pt x="613" y="471"/>
                </a:moveTo>
                <a:cubicBezTo>
                  <a:pt x="613" y="471"/>
                  <a:pt x="613" y="471"/>
                  <a:pt x="613" y="471"/>
                </a:cubicBezTo>
                <a:cubicBezTo>
                  <a:pt x="614" y="470"/>
                  <a:pt x="615" y="470"/>
                  <a:pt x="617" y="469"/>
                </a:cubicBezTo>
                <a:cubicBezTo>
                  <a:pt x="615" y="470"/>
                  <a:pt x="614" y="471"/>
                  <a:pt x="612" y="472"/>
                </a:cubicBezTo>
                <a:cubicBezTo>
                  <a:pt x="612" y="472"/>
                  <a:pt x="613" y="471"/>
                  <a:pt x="613" y="471"/>
                </a:cubicBezTo>
                <a:close/>
                <a:moveTo>
                  <a:pt x="613" y="470"/>
                </a:moveTo>
                <a:cubicBezTo>
                  <a:pt x="613" y="470"/>
                  <a:pt x="613" y="470"/>
                  <a:pt x="613" y="470"/>
                </a:cubicBezTo>
                <a:cubicBezTo>
                  <a:pt x="617" y="468"/>
                  <a:pt x="621" y="466"/>
                  <a:pt x="625" y="463"/>
                </a:cubicBezTo>
                <a:cubicBezTo>
                  <a:pt x="627" y="462"/>
                  <a:pt x="629" y="461"/>
                  <a:pt x="631" y="461"/>
                </a:cubicBezTo>
                <a:cubicBezTo>
                  <a:pt x="627" y="463"/>
                  <a:pt x="623" y="466"/>
                  <a:pt x="619" y="468"/>
                </a:cubicBezTo>
                <a:cubicBezTo>
                  <a:pt x="617" y="469"/>
                  <a:pt x="615" y="469"/>
                  <a:pt x="613" y="470"/>
                </a:cubicBezTo>
                <a:close/>
                <a:moveTo>
                  <a:pt x="634" y="460"/>
                </a:moveTo>
                <a:cubicBezTo>
                  <a:pt x="635" y="459"/>
                  <a:pt x="635" y="459"/>
                  <a:pt x="635" y="459"/>
                </a:cubicBezTo>
                <a:cubicBezTo>
                  <a:pt x="634" y="461"/>
                  <a:pt x="634" y="462"/>
                  <a:pt x="633" y="463"/>
                </a:cubicBezTo>
                <a:cubicBezTo>
                  <a:pt x="629" y="464"/>
                  <a:pt x="625" y="466"/>
                  <a:pt x="621" y="467"/>
                </a:cubicBezTo>
                <a:cubicBezTo>
                  <a:pt x="626" y="465"/>
                  <a:pt x="630" y="462"/>
                  <a:pt x="634" y="460"/>
                </a:cubicBezTo>
                <a:close/>
                <a:moveTo>
                  <a:pt x="635" y="459"/>
                </a:moveTo>
                <a:cubicBezTo>
                  <a:pt x="643" y="456"/>
                  <a:pt x="650" y="454"/>
                  <a:pt x="657" y="452"/>
                </a:cubicBezTo>
                <a:cubicBezTo>
                  <a:pt x="656" y="454"/>
                  <a:pt x="656" y="457"/>
                  <a:pt x="656" y="459"/>
                </a:cubicBezTo>
                <a:cubicBezTo>
                  <a:pt x="649" y="460"/>
                  <a:pt x="641" y="461"/>
                  <a:pt x="634" y="463"/>
                </a:cubicBezTo>
                <a:cubicBezTo>
                  <a:pt x="634" y="462"/>
                  <a:pt x="635" y="460"/>
                  <a:pt x="635" y="459"/>
                </a:cubicBezTo>
                <a:close/>
                <a:moveTo>
                  <a:pt x="658" y="452"/>
                </a:moveTo>
                <a:cubicBezTo>
                  <a:pt x="666" y="450"/>
                  <a:pt x="674" y="448"/>
                  <a:pt x="681" y="448"/>
                </a:cubicBezTo>
                <a:cubicBezTo>
                  <a:pt x="681" y="451"/>
                  <a:pt x="681" y="455"/>
                  <a:pt x="681" y="459"/>
                </a:cubicBezTo>
                <a:cubicBezTo>
                  <a:pt x="676" y="459"/>
                  <a:pt x="672" y="458"/>
                  <a:pt x="667" y="458"/>
                </a:cubicBezTo>
                <a:cubicBezTo>
                  <a:pt x="664" y="458"/>
                  <a:pt x="660" y="459"/>
                  <a:pt x="656" y="459"/>
                </a:cubicBezTo>
                <a:cubicBezTo>
                  <a:pt x="657" y="457"/>
                  <a:pt x="657" y="454"/>
                  <a:pt x="658" y="452"/>
                </a:cubicBezTo>
                <a:close/>
                <a:moveTo>
                  <a:pt x="658" y="451"/>
                </a:moveTo>
                <a:cubicBezTo>
                  <a:pt x="658" y="450"/>
                  <a:pt x="658" y="448"/>
                  <a:pt x="659" y="447"/>
                </a:cubicBezTo>
                <a:cubicBezTo>
                  <a:pt x="667" y="444"/>
                  <a:pt x="675" y="441"/>
                  <a:pt x="682" y="439"/>
                </a:cubicBezTo>
                <a:cubicBezTo>
                  <a:pt x="682" y="442"/>
                  <a:pt x="681" y="444"/>
                  <a:pt x="681" y="447"/>
                </a:cubicBezTo>
                <a:cubicBezTo>
                  <a:pt x="674" y="448"/>
                  <a:pt x="666" y="449"/>
                  <a:pt x="658" y="451"/>
                </a:cubicBezTo>
                <a:close/>
                <a:moveTo>
                  <a:pt x="682" y="448"/>
                </a:moveTo>
                <a:cubicBezTo>
                  <a:pt x="685" y="447"/>
                  <a:pt x="688" y="447"/>
                  <a:pt x="691" y="447"/>
                </a:cubicBezTo>
                <a:cubicBezTo>
                  <a:pt x="697" y="447"/>
                  <a:pt x="702" y="448"/>
                  <a:pt x="708" y="449"/>
                </a:cubicBezTo>
                <a:cubicBezTo>
                  <a:pt x="708" y="456"/>
                  <a:pt x="709" y="463"/>
                  <a:pt x="711" y="471"/>
                </a:cubicBezTo>
                <a:cubicBezTo>
                  <a:pt x="702" y="465"/>
                  <a:pt x="692" y="461"/>
                  <a:pt x="681" y="459"/>
                </a:cubicBezTo>
                <a:cubicBezTo>
                  <a:pt x="681" y="455"/>
                  <a:pt x="681" y="451"/>
                  <a:pt x="682" y="448"/>
                </a:cubicBezTo>
                <a:close/>
                <a:moveTo>
                  <a:pt x="708" y="449"/>
                </a:moveTo>
                <a:cubicBezTo>
                  <a:pt x="720" y="451"/>
                  <a:pt x="731" y="456"/>
                  <a:pt x="741" y="464"/>
                </a:cubicBezTo>
                <a:cubicBezTo>
                  <a:pt x="745" y="479"/>
                  <a:pt x="751" y="495"/>
                  <a:pt x="758" y="511"/>
                </a:cubicBezTo>
                <a:cubicBezTo>
                  <a:pt x="757" y="518"/>
                  <a:pt x="755" y="524"/>
                  <a:pt x="754" y="530"/>
                </a:cubicBezTo>
                <a:cubicBezTo>
                  <a:pt x="743" y="502"/>
                  <a:pt x="729" y="483"/>
                  <a:pt x="711" y="471"/>
                </a:cubicBezTo>
                <a:cubicBezTo>
                  <a:pt x="710" y="463"/>
                  <a:pt x="709" y="456"/>
                  <a:pt x="708" y="449"/>
                </a:cubicBezTo>
                <a:close/>
                <a:moveTo>
                  <a:pt x="759" y="511"/>
                </a:moveTo>
                <a:cubicBezTo>
                  <a:pt x="759" y="511"/>
                  <a:pt x="759" y="511"/>
                  <a:pt x="759" y="511"/>
                </a:cubicBezTo>
                <a:cubicBezTo>
                  <a:pt x="759" y="511"/>
                  <a:pt x="759" y="511"/>
                  <a:pt x="759" y="511"/>
                </a:cubicBezTo>
                <a:cubicBezTo>
                  <a:pt x="751" y="495"/>
                  <a:pt x="745" y="479"/>
                  <a:pt x="741" y="464"/>
                </a:cubicBezTo>
                <a:cubicBezTo>
                  <a:pt x="758" y="477"/>
                  <a:pt x="771" y="498"/>
                  <a:pt x="781" y="526"/>
                </a:cubicBezTo>
                <a:cubicBezTo>
                  <a:pt x="779" y="531"/>
                  <a:pt x="778" y="535"/>
                  <a:pt x="776" y="540"/>
                </a:cubicBezTo>
                <a:cubicBezTo>
                  <a:pt x="771" y="545"/>
                  <a:pt x="767" y="551"/>
                  <a:pt x="763" y="556"/>
                </a:cubicBezTo>
                <a:cubicBezTo>
                  <a:pt x="763" y="556"/>
                  <a:pt x="763" y="557"/>
                  <a:pt x="763" y="557"/>
                </a:cubicBezTo>
                <a:cubicBezTo>
                  <a:pt x="760" y="548"/>
                  <a:pt x="757" y="539"/>
                  <a:pt x="754" y="531"/>
                </a:cubicBezTo>
                <a:cubicBezTo>
                  <a:pt x="756" y="525"/>
                  <a:pt x="757" y="518"/>
                  <a:pt x="759" y="511"/>
                </a:cubicBezTo>
                <a:close/>
                <a:moveTo>
                  <a:pt x="763" y="560"/>
                </a:moveTo>
                <a:cubicBezTo>
                  <a:pt x="762" y="561"/>
                  <a:pt x="761" y="562"/>
                  <a:pt x="760" y="563"/>
                </a:cubicBezTo>
                <a:cubicBezTo>
                  <a:pt x="761" y="561"/>
                  <a:pt x="761" y="560"/>
                  <a:pt x="762" y="558"/>
                </a:cubicBezTo>
                <a:cubicBezTo>
                  <a:pt x="763" y="559"/>
                  <a:pt x="763" y="559"/>
                  <a:pt x="763" y="560"/>
                </a:cubicBezTo>
                <a:close/>
                <a:moveTo>
                  <a:pt x="758" y="564"/>
                </a:moveTo>
                <a:cubicBezTo>
                  <a:pt x="757" y="565"/>
                  <a:pt x="755" y="567"/>
                  <a:pt x="754" y="568"/>
                </a:cubicBezTo>
                <a:cubicBezTo>
                  <a:pt x="756" y="565"/>
                  <a:pt x="759" y="562"/>
                  <a:pt x="761" y="559"/>
                </a:cubicBezTo>
                <a:cubicBezTo>
                  <a:pt x="760" y="560"/>
                  <a:pt x="759" y="562"/>
                  <a:pt x="758" y="564"/>
                </a:cubicBezTo>
                <a:close/>
                <a:moveTo>
                  <a:pt x="758" y="565"/>
                </a:moveTo>
                <a:cubicBezTo>
                  <a:pt x="757" y="567"/>
                  <a:pt x="756" y="568"/>
                  <a:pt x="755" y="570"/>
                </a:cubicBezTo>
                <a:cubicBezTo>
                  <a:pt x="754" y="571"/>
                  <a:pt x="754" y="572"/>
                  <a:pt x="753" y="574"/>
                </a:cubicBezTo>
                <a:cubicBezTo>
                  <a:pt x="753" y="574"/>
                  <a:pt x="753" y="574"/>
                  <a:pt x="753" y="574"/>
                </a:cubicBezTo>
                <a:cubicBezTo>
                  <a:pt x="750" y="576"/>
                  <a:pt x="748" y="578"/>
                  <a:pt x="745" y="581"/>
                </a:cubicBezTo>
                <a:cubicBezTo>
                  <a:pt x="747" y="577"/>
                  <a:pt x="749" y="574"/>
                  <a:pt x="751" y="571"/>
                </a:cubicBezTo>
                <a:cubicBezTo>
                  <a:pt x="753" y="569"/>
                  <a:pt x="755" y="567"/>
                  <a:pt x="758" y="565"/>
                </a:cubicBezTo>
                <a:close/>
                <a:moveTo>
                  <a:pt x="744" y="582"/>
                </a:moveTo>
                <a:cubicBezTo>
                  <a:pt x="743" y="582"/>
                  <a:pt x="742" y="583"/>
                  <a:pt x="742" y="584"/>
                </a:cubicBezTo>
                <a:cubicBezTo>
                  <a:pt x="742" y="583"/>
                  <a:pt x="741" y="583"/>
                  <a:pt x="741" y="582"/>
                </a:cubicBezTo>
                <a:cubicBezTo>
                  <a:pt x="744" y="579"/>
                  <a:pt x="746" y="576"/>
                  <a:pt x="749" y="573"/>
                </a:cubicBezTo>
                <a:cubicBezTo>
                  <a:pt x="747" y="576"/>
                  <a:pt x="745" y="579"/>
                  <a:pt x="744" y="582"/>
                </a:cubicBezTo>
                <a:close/>
                <a:moveTo>
                  <a:pt x="742" y="586"/>
                </a:moveTo>
                <a:cubicBezTo>
                  <a:pt x="742" y="588"/>
                  <a:pt x="743" y="590"/>
                  <a:pt x="743" y="591"/>
                </a:cubicBezTo>
                <a:cubicBezTo>
                  <a:pt x="741" y="593"/>
                  <a:pt x="739" y="595"/>
                  <a:pt x="736" y="597"/>
                </a:cubicBezTo>
                <a:cubicBezTo>
                  <a:pt x="737" y="595"/>
                  <a:pt x="738" y="594"/>
                  <a:pt x="739" y="592"/>
                </a:cubicBezTo>
                <a:cubicBezTo>
                  <a:pt x="740" y="590"/>
                  <a:pt x="741" y="588"/>
                  <a:pt x="742" y="586"/>
                </a:cubicBezTo>
                <a:close/>
                <a:moveTo>
                  <a:pt x="743" y="592"/>
                </a:moveTo>
                <a:cubicBezTo>
                  <a:pt x="743" y="593"/>
                  <a:pt x="743" y="594"/>
                  <a:pt x="744" y="594"/>
                </a:cubicBezTo>
                <a:cubicBezTo>
                  <a:pt x="743" y="595"/>
                  <a:pt x="743" y="596"/>
                  <a:pt x="742" y="598"/>
                </a:cubicBezTo>
                <a:cubicBezTo>
                  <a:pt x="741" y="599"/>
                  <a:pt x="741" y="600"/>
                  <a:pt x="740" y="601"/>
                </a:cubicBezTo>
                <a:cubicBezTo>
                  <a:pt x="737" y="603"/>
                  <a:pt x="735" y="605"/>
                  <a:pt x="732" y="606"/>
                </a:cubicBezTo>
                <a:cubicBezTo>
                  <a:pt x="733" y="604"/>
                  <a:pt x="735" y="601"/>
                  <a:pt x="736" y="598"/>
                </a:cubicBezTo>
                <a:cubicBezTo>
                  <a:pt x="738" y="596"/>
                  <a:pt x="741" y="594"/>
                  <a:pt x="743" y="592"/>
                </a:cubicBezTo>
                <a:close/>
                <a:moveTo>
                  <a:pt x="731" y="607"/>
                </a:moveTo>
                <a:cubicBezTo>
                  <a:pt x="727" y="610"/>
                  <a:pt x="723" y="613"/>
                  <a:pt x="720" y="617"/>
                </a:cubicBezTo>
                <a:cubicBezTo>
                  <a:pt x="720" y="616"/>
                  <a:pt x="720" y="615"/>
                  <a:pt x="721" y="614"/>
                </a:cubicBezTo>
                <a:cubicBezTo>
                  <a:pt x="721" y="613"/>
                  <a:pt x="722" y="612"/>
                  <a:pt x="723" y="610"/>
                </a:cubicBezTo>
                <a:cubicBezTo>
                  <a:pt x="726" y="606"/>
                  <a:pt x="731" y="603"/>
                  <a:pt x="735" y="599"/>
                </a:cubicBezTo>
                <a:cubicBezTo>
                  <a:pt x="734" y="601"/>
                  <a:pt x="732" y="604"/>
                  <a:pt x="731" y="607"/>
                </a:cubicBezTo>
                <a:close/>
                <a:moveTo>
                  <a:pt x="731" y="608"/>
                </a:moveTo>
                <a:cubicBezTo>
                  <a:pt x="730" y="610"/>
                  <a:pt x="729" y="612"/>
                  <a:pt x="728" y="615"/>
                </a:cubicBezTo>
                <a:cubicBezTo>
                  <a:pt x="727" y="616"/>
                  <a:pt x="725" y="618"/>
                  <a:pt x="723" y="620"/>
                </a:cubicBezTo>
                <a:cubicBezTo>
                  <a:pt x="721" y="622"/>
                  <a:pt x="718" y="623"/>
                  <a:pt x="716" y="625"/>
                </a:cubicBezTo>
                <a:cubicBezTo>
                  <a:pt x="717" y="623"/>
                  <a:pt x="718" y="620"/>
                  <a:pt x="719" y="618"/>
                </a:cubicBezTo>
                <a:cubicBezTo>
                  <a:pt x="723" y="614"/>
                  <a:pt x="727" y="611"/>
                  <a:pt x="731" y="608"/>
                </a:cubicBezTo>
                <a:close/>
                <a:moveTo>
                  <a:pt x="722" y="622"/>
                </a:moveTo>
                <a:cubicBezTo>
                  <a:pt x="719" y="624"/>
                  <a:pt x="717" y="627"/>
                  <a:pt x="714" y="629"/>
                </a:cubicBezTo>
                <a:cubicBezTo>
                  <a:pt x="715" y="628"/>
                  <a:pt x="715" y="627"/>
                  <a:pt x="715" y="626"/>
                </a:cubicBezTo>
                <a:cubicBezTo>
                  <a:pt x="717" y="625"/>
                  <a:pt x="719" y="623"/>
                  <a:pt x="722" y="622"/>
                </a:cubicBezTo>
                <a:close/>
                <a:moveTo>
                  <a:pt x="713" y="630"/>
                </a:moveTo>
                <a:cubicBezTo>
                  <a:pt x="710" y="634"/>
                  <a:pt x="706" y="638"/>
                  <a:pt x="701" y="642"/>
                </a:cubicBezTo>
                <a:cubicBezTo>
                  <a:pt x="702" y="640"/>
                  <a:pt x="703" y="638"/>
                  <a:pt x="704" y="636"/>
                </a:cubicBezTo>
                <a:cubicBezTo>
                  <a:pt x="707" y="633"/>
                  <a:pt x="711" y="630"/>
                  <a:pt x="715" y="627"/>
                </a:cubicBezTo>
                <a:cubicBezTo>
                  <a:pt x="714" y="628"/>
                  <a:pt x="714" y="629"/>
                  <a:pt x="713" y="630"/>
                </a:cubicBezTo>
                <a:close/>
                <a:moveTo>
                  <a:pt x="700" y="642"/>
                </a:moveTo>
                <a:cubicBezTo>
                  <a:pt x="700" y="643"/>
                  <a:pt x="699" y="644"/>
                  <a:pt x="698" y="645"/>
                </a:cubicBezTo>
                <a:cubicBezTo>
                  <a:pt x="697" y="645"/>
                  <a:pt x="696" y="646"/>
                  <a:pt x="695" y="647"/>
                </a:cubicBezTo>
                <a:cubicBezTo>
                  <a:pt x="696" y="645"/>
                  <a:pt x="698" y="642"/>
                  <a:pt x="699" y="640"/>
                </a:cubicBezTo>
                <a:cubicBezTo>
                  <a:pt x="700" y="639"/>
                  <a:pt x="702" y="638"/>
                  <a:pt x="703" y="637"/>
                </a:cubicBezTo>
                <a:cubicBezTo>
                  <a:pt x="702" y="639"/>
                  <a:pt x="701" y="641"/>
                  <a:pt x="700" y="642"/>
                </a:cubicBezTo>
                <a:close/>
                <a:moveTo>
                  <a:pt x="699" y="646"/>
                </a:moveTo>
                <a:cubicBezTo>
                  <a:pt x="699" y="647"/>
                  <a:pt x="698" y="648"/>
                  <a:pt x="698" y="649"/>
                </a:cubicBezTo>
                <a:cubicBezTo>
                  <a:pt x="696" y="650"/>
                  <a:pt x="694" y="652"/>
                  <a:pt x="692" y="653"/>
                </a:cubicBezTo>
                <a:cubicBezTo>
                  <a:pt x="693" y="652"/>
                  <a:pt x="693" y="651"/>
                  <a:pt x="694" y="650"/>
                </a:cubicBezTo>
                <a:cubicBezTo>
                  <a:pt x="696" y="648"/>
                  <a:pt x="697" y="647"/>
                  <a:pt x="699" y="646"/>
                </a:cubicBezTo>
                <a:close/>
                <a:moveTo>
                  <a:pt x="691" y="653"/>
                </a:moveTo>
                <a:cubicBezTo>
                  <a:pt x="689" y="655"/>
                  <a:pt x="686" y="657"/>
                  <a:pt x="683" y="659"/>
                </a:cubicBezTo>
                <a:cubicBezTo>
                  <a:pt x="684" y="658"/>
                  <a:pt x="684" y="658"/>
                  <a:pt x="684" y="658"/>
                </a:cubicBezTo>
                <a:cubicBezTo>
                  <a:pt x="684" y="658"/>
                  <a:pt x="684" y="658"/>
                  <a:pt x="684" y="658"/>
                </a:cubicBezTo>
                <a:cubicBezTo>
                  <a:pt x="687" y="655"/>
                  <a:pt x="689" y="653"/>
                  <a:pt x="692" y="651"/>
                </a:cubicBezTo>
                <a:cubicBezTo>
                  <a:pt x="692" y="651"/>
                  <a:pt x="693" y="650"/>
                  <a:pt x="693" y="650"/>
                </a:cubicBezTo>
                <a:cubicBezTo>
                  <a:pt x="692" y="651"/>
                  <a:pt x="692" y="652"/>
                  <a:pt x="691" y="653"/>
                </a:cubicBezTo>
                <a:close/>
                <a:moveTo>
                  <a:pt x="691" y="654"/>
                </a:moveTo>
                <a:cubicBezTo>
                  <a:pt x="691" y="655"/>
                  <a:pt x="690" y="656"/>
                  <a:pt x="690" y="657"/>
                </a:cubicBezTo>
                <a:cubicBezTo>
                  <a:pt x="687" y="659"/>
                  <a:pt x="684" y="661"/>
                  <a:pt x="681" y="663"/>
                </a:cubicBezTo>
                <a:cubicBezTo>
                  <a:pt x="682" y="662"/>
                  <a:pt x="682" y="661"/>
                  <a:pt x="683" y="660"/>
                </a:cubicBezTo>
                <a:cubicBezTo>
                  <a:pt x="685" y="658"/>
                  <a:pt x="688" y="656"/>
                  <a:pt x="691" y="654"/>
                </a:cubicBezTo>
                <a:close/>
                <a:moveTo>
                  <a:pt x="682" y="659"/>
                </a:moveTo>
                <a:cubicBezTo>
                  <a:pt x="682" y="660"/>
                  <a:pt x="681" y="660"/>
                  <a:pt x="680" y="661"/>
                </a:cubicBezTo>
                <a:cubicBezTo>
                  <a:pt x="681" y="660"/>
                  <a:pt x="682" y="659"/>
                  <a:pt x="683" y="659"/>
                </a:cubicBezTo>
                <a:cubicBezTo>
                  <a:pt x="683" y="659"/>
                  <a:pt x="683" y="659"/>
                  <a:pt x="682" y="659"/>
                </a:cubicBezTo>
                <a:close/>
                <a:moveTo>
                  <a:pt x="682" y="660"/>
                </a:moveTo>
                <a:cubicBezTo>
                  <a:pt x="681" y="661"/>
                  <a:pt x="681" y="662"/>
                  <a:pt x="680" y="663"/>
                </a:cubicBezTo>
                <a:cubicBezTo>
                  <a:pt x="678" y="665"/>
                  <a:pt x="676" y="666"/>
                  <a:pt x="675" y="667"/>
                </a:cubicBezTo>
                <a:cubicBezTo>
                  <a:pt x="675" y="666"/>
                  <a:pt x="676" y="665"/>
                  <a:pt x="677" y="664"/>
                </a:cubicBezTo>
                <a:cubicBezTo>
                  <a:pt x="679" y="663"/>
                  <a:pt x="680" y="661"/>
                  <a:pt x="682" y="660"/>
                </a:cubicBezTo>
                <a:close/>
                <a:moveTo>
                  <a:pt x="680" y="664"/>
                </a:moveTo>
                <a:cubicBezTo>
                  <a:pt x="679" y="665"/>
                  <a:pt x="679" y="666"/>
                  <a:pt x="678" y="667"/>
                </a:cubicBezTo>
                <a:cubicBezTo>
                  <a:pt x="676" y="668"/>
                  <a:pt x="674" y="670"/>
                  <a:pt x="672" y="671"/>
                </a:cubicBezTo>
                <a:cubicBezTo>
                  <a:pt x="672" y="670"/>
                  <a:pt x="673" y="669"/>
                  <a:pt x="674" y="668"/>
                </a:cubicBezTo>
                <a:cubicBezTo>
                  <a:pt x="676" y="667"/>
                  <a:pt x="678" y="666"/>
                  <a:pt x="680" y="664"/>
                </a:cubicBezTo>
                <a:close/>
                <a:moveTo>
                  <a:pt x="673" y="668"/>
                </a:moveTo>
                <a:cubicBezTo>
                  <a:pt x="673" y="668"/>
                  <a:pt x="673" y="668"/>
                  <a:pt x="672" y="669"/>
                </a:cubicBezTo>
                <a:cubicBezTo>
                  <a:pt x="673" y="668"/>
                  <a:pt x="674" y="667"/>
                  <a:pt x="675" y="666"/>
                </a:cubicBezTo>
                <a:cubicBezTo>
                  <a:pt x="674" y="667"/>
                  <a:pt x="674" y="667"/>
                  <a:pt x="673" y="668"/>
                </a:cubicBezTo>
                <a:close/>
                <a:moveTo>
                  <a:pt x="673" y="669"/>
                </a:moveTo>
                <a:cubicBezTo>
                  <a:pt x="672" y="670"/>
                  <a:pt x="671" y="671"/>
                  <a:pt x="671" y="672"/>
                </a:cubicBezTo>
                <a:cubicBezTo>
                  <a:pt x="670" y="672"/>
                  <a:pt x="669" y="673"/>
                  <a:pt x="668" y="674"/>
                </a:cubicBezTo>
                <a:cubicBezTo>
                  <a:pt x="669" y="673"/>
                  <a:pt x="670" y="671"/>
                  <a:pt x="671" y="670"/>
                </a:cubicBezTo>
                <a:cubicBezTo>
                  <a:pt x="671" y="670"/>
                  <a:pt x="672" y="669"/>
                  <a:pt x="673" y="669"/>
                </a:cubicBezTo>
                <a:close/>
                <a:moveTo>
                  <a:pt x="670" y="673"/>
                </a:moveTo>
                <a:cubicBezTo>
                  <a:pt x="669" y="674"/>
                  <a:pt x="669" y="674"/>
                  <a:pt x="668" y="675"/>
                </a:cubicBezTo>
                <a:cubicBezTo>
                  <a:pt x="667" y="676"/>
                  <a:pt x="667" y="676"/>
                  <a:pt x="667" y="676"/>
                </a:cubicBezTo>
                <a:cubicBezTo>
                  <a:pt x="666" y="677"/>
                  <a:pt x="665" y="678"/>
                  <a:pt x="664" y="678"/>
                </a:cubicBezTo>
                <a:cubicBezTo>
                  <a:pt x="665" y="677"/>
                  <a:pt x="665" y="676"/>
                  <a:pt x="666" y="675"/>
                </a:cubicBezTo>
                <a:cubicBezTo>
                  <a:pt x="668" y="674"/>
                  <a:pt x="669" y="674"/>
                  <a:pt x="670" y="673"/>
                </a:cubicBezTo>
                <a:close/>
                <a:moveTo>
                  <a:pt x="662" y="679"/>
                </a:moveTo>
                <a:cubicBezTo>
                  <a:pt x="658" y="681"/>
                  <a:pt x="655" y="684"/>
                  <a:pt x="651" y="686"/>
                </a:cubicBezTo>
                <a:cubicBezTo>
                  <a:pt x="652" y="685"/>
                  <a:pt x="653" y="684"/>
                  <a:pt x="654" y="683"/>
                </a:cubicBezTo>
                <a:cubicBezTo>
                  <a:pt x="657" y="681"/>
                  <a:pt x="661" y="678"/>
                  <a:pt x="665" y="676"/>
                </a:cubicBezTo>
                <a:cubicBezTo>
                  <a:pt x="664" y="677"/>
                  <a:pt x="663" y="678"/>
                  <a:pt x="662" y="679"/>
                </a:cubicBezTo>
                <a:close/>
                <a:moveTo>
                  <a:pt x="659" y="682"/>
                </a:moveTo>
                <a:cubicBezTo>
                  <a:pt x="656" y="684"/>
                  <a:pt x="652" y="686"/>
                  <a:pt x="649" y="689"/>
                </a:cubicBezTo>
                <a:cubicBezTo>
                  <a:pt x="649" y="688"/>
                  <a:pt x="649" y="688"/>
                  <a:pt x="650" y="688"/>
                </a:cubicBezTo>
                <a:cubicBezTo>
                  <a:pt x="653" y="686"/>
                  <a:pt x="656" y="684"/>
                  <a:pt x="659" y="682"/>
                </a:cubicBezTo>
                <a:close/>
                <a:moveTo>
                  <a:pt x="661" y="681"/>
                </a:moveTo>
                <a:cubicBezTo>
                  <a:pt x="661" y="681"/>
                  <a:pt x="661" y="681"/>
                  <a:pt x="661" y="681"/>
                </a:cubicBezTo>
                <a:cubicBezTo>
                  <a:pt x="661" y="681"/>
                  <a:pt x="661" y="681"/>
                  <a:pt x="661" y="681"/>
                </a:cubicBezTo>
                <a:cubicBezTo>
                  <a:pt x="660" y="682"/>
                  <a:pt x="660" y="682"/>
                  <a:pt x="659" y="683"/>
                </a:cubicBezTo>
                <a:cubicBezTo>
                  <a:pt x="655" y="686"/>
                  <a:pt x="651" y="688"/>
                  <a:pt x="647" y="691"/>
                </a:cubicBezTo>
                <a:cubicBezTo>
                  <a:pt x="647" y="691"/>
                  <a:pt x="647" y="690"/>
                  <a:pt x="647" y="690"/>
                </a:cubicBezTo>
                <a:cubicBezTo>
                  <a:pt x="647" y="690"/>
                  <a:pt x="647" y="690"/>
                  <a:pt x="647" y="690"/>
                </a:cubicBezTo>
                <a:cubicBezTo>
                  <a:pt x="652" y="687"/>
                  <a:pt x="657" y="684"/>
                  <a:pt x="661" y="681"/>
                </a:cubicBezTo>
                <a:close/>
                <a:moveTo>
                  <a:pt x="647" y="690"/>
                </a:moveTo>
                <a:cubicBezTo>
                  <a:pt x="644" y="692"/>
                  <a:pt x="641" y="694"/>
                  <a:pt x="638" y="696"/>
                </a:cubicBezTo>
                <a:cubicBezTo>
                  <a:pt x="639" y="695"/>
                  <a:pt x="640" y="695"/>
                  <a:pt x="641" y="694"/>
                </a:cubicBezTo>
                <a:cubicBezTo>
                  <a:pt x="643" y="692"/>
                  <a:pt x="646" y="690"/>
                  <a:pt x="648" y="689"/>
                </a:cubicBezTo>
                <a:cubicBezTo>
                  <a:pt x="648" y="689"/>
                  <a:pt x="647" y="690"/>
                  <a:pt x="647" y="690"/>
                </a:cubicBezTo>
                <a:close/>
                <a:moveTo>
                  <a:pt x="657" y="685"/>
                </a:moveTo>
                <a:cubicBezTo>
                  <a:pt x="658" y="684"/>
                  <a:pt x="658" y="684"/>
                  <a:pt x="658" y="684"/>
                </a:cubicBezTo>
                <a:cubicBezTo>
                  <a:pt x="658" y="684"/>
                  <a:pt x="658" y="684"/>
                  <a:pt x="658" y="684"/>
                </a:cubicBezTo>
                <a:cubicBezTo>
                  <a:pt x="658" y="684"/>
                  <a:pt x="658" y="684"/>
                  <a:pt x="658" y="684"/>
                </a:cubicBezTo>
                <a:cubicBezTo>
                  <a:pt x="649" y="697"/>
                  <a:pt x="642" y="710"/>
                  <a:pt x="637" y="724"/>
                </a:cubicBezTo>
                <a:cubicBezTo>
                  <a:pt x="619" y="780"/>
                  <a:pt x="621" y="838"/>
                  <a:pt x="643" y="894"/>
                </a:cubicBezTo>
                <a:cubicBezTo>
                  <a:pt x="666" y="951"/>
                  <a:pt x="709" y="1007"/>
                  <a:pt x="772" y="1058"/>
                </a:cubicBezTo>
                <a:cubicBezTo>
                  <a:pt x="772" y="1066"/>
                  <a:pt x="772" y="1074"/>
                  <a:pt x="772" y="1083"/>
                </a:cubicBezTo>
                <a:cubicBezTo>
                  <a:pt x="636" y="977"/>
                  <a:pt x="583" y="860"/>
                  <a:pt x="618" y="742"/>
                </a:cubicBezTo>
                <a:cubicBezTo>
                  <a:pt x="623" y="725"/>
                  <a:pt x="632" y="709"/>
                  <a:pt x="645" y="693"/>
                </a:cubicBezTo>
                <a:cubicBezTo>
                  <a:pt x="649" y="690"/>
                  <a:pt x="653" y="688"/>
                  <a:pt x="657" y="685"/>
                </a:cubicBezTo>
                <a:close/>
                <a:moveTo>
                  <a:pt x="772" y="1031"/>
                </a:moveTo>
                <a:cubicBezTo>
                  <a:pt x="778" y="1036"/>
                  <a:pt x="784" y="1041"/>
                  <a:pt x="790" y="1046"/>
                </a:cubicBezTo>
                <a:cubicBezTo>
                  <a:pt x="790" y="1055"/>
                  <a:pt x="790" y="1063"/>
                  <a:pt x="790" y="1072"/>
                </a:cubicBezTo>
                <a:cubicBezTo>
                  <a:pt x="784" y="1067"/>
                  <a:pt x="778" y="1062"/>
                  <a:pt x="772" y="1058"/>
                </a:cubicBezTo>
                <a:cubicBezTo>
                  <a:pt x="772" y="1049"/>
                  <a:pt x="772" y="1040"/>
                  <a:pt x="772" y="1031"/>
                </a:cubicBezTo>
                <a:close/>
                <a:moveTo>
                  <a:pt x="790" y="966"/>
                </a:moveTo>
                <a:cubicBezTo>
                  <a:pt x="797" y="971"/>
                  <a:pt x="803" y="977"/>
                  <a:pt x="810" y="982"/>
                </a:cubicBezTo>
                <a:cubicBezTo>
                  <a:pt x="810" y="1009"/>
                  <a:pt x="810" y="1009"/>
                  <a:pt x="810" y="1009"/>
                </a:cubicBezTo>
                <a:cubicBezTo>
                  <a:pt x="803" y="1003"/>
                  <a:pt x="797" y="998"/>
                  <a:pt x="790" y="993"/>
                </a:cubicBezTo>
                <a:cubicBezTo>
                  <a:pt x="790" y="984"/>
                  <a:pt x="790" y="975"/>
                  <a:pt x="790" y="966"/>
                </a:cubicBezTo>
                <a:close/>
                <a:moveTo>
                  <a:pt x="810" y="1010"/>
                </a:moveTo>
                <a:cubicBezTo>
                  <a:pt x="816" y="1014"/>
                  <a:pt x="822" y="1019"/>
                  <a:pt x="828" y="1023"/>
                </a:cubicBezTo>
                <a:cubicBezTo>
                  <a:pt x="828" y="1031"/>
                  <a:pt x="828" y="1039"/>
                  <a:pt x="828" y="1047"/>
                </a:cubicBezTo>
                <a:cubicBezTo>
                  <a:pt x="822" y="1043"/>
                  <a:pt x="816" y="1039"/>
                  <a:pt x="810" y="1034"/>
                </a:cubicBezTo>
                <a:cubicBezTo>
                  <a:pt x="810" y="1026"/>
                  <a:pt x="810" y="1018"/>
                  <a:pt x="810" y="1010"/>
                </a:cubicBezTo>
                <a:close/>
                <a:moveTo>
                  <a:pt x="829" y="1024"/>
                </a:moveTo>
                <a:cubicBezTo>
                  <a:pt x="835" y="1028"/>
                  <a:pt x="840" y="1032"/>
                  <a:pt x="846" y="1036"/>
                </a:cubicBezTo>
                <a:cubicBezTo>
                  <a:pt x="846" y="1045"/>
                  <a:pt x="846" y="1045"/>
                  <a:pt x="846" y="1045"/>
                </a:cubicBezTo>
                <a:cubicBezTo>
                  <a:pt x="846" y="1050"/>
                  <a:pt x="845" y="1055"/>
                  <a:pt x="845" y="1059"/>
                </a:cubicBezTo>
                <a:cubicBezTo>
                  <a:pt x="839" y="1056"/>
                  <a:pt x="834" y="1052"/>
                  <a:pt x="828" y="1048"/>
                </a:cubicBezTo>
                <a:cubicBezTo>
                  <a:pt x="828" y="1040"/>
                  <a:pt x="829" y="1032"/>
                  <a:pt x="829" y="1024"/>
                </a:cubicBezTo>
                <a:close/>
                <a:moveTo>
                  <a:pt x="846" y="1045"/>
                </a:moveTo>
                <a:cubicBezTo>
                  <a:pt x="847" y="1036"/>
                  <a:pt x="847" y="1036"/>
                  <a:pt x="847" y="1036"/>
                </a:cubicBezTo>
                <a:cubicBezTo>
                  <a:pt x="852" y="1040"/>
                  <a:pt x="858" y="1044"/>
                  <a:pt x="864" y="1047"/>
                </a:cubicBezTo>
                <a:cubicBezTo>
                  <a:pt x="864" y="1055"/>
                  <a:pt x="863" y="1063"/>
                  <a:pt x="863" y="1071"/>
                </a:cubicBezTo>
                <a:cubicBezTo>
                  <a:pt x="857" y="1067"/>
                  <a:pt x="851" y="1063"/>
                  <a:pt x="846" y="1060"/>
                </a:cubicBezTo>
                <a:cubicBezTo>
                  <a:pt x="846" y="1055"/>
                  <a:pt x="846" y="1050"/>
                  <a:pt x="846" y="1045"/>
                </a:cubicBezTo>
                <a:close/>
                <a:moveTo>
                  <a:pt x="847" y="1036"/>
                </a:moveTo>
                <a:cubicBezTo>
                  <a:pt x="848" y="1011"/>
                  <a:pt x="848" y="1011"/>
                  <a:pt x="848" y="1011"/>
                </a:cubicBezTo>
                <a:cubicBezTo>
                  <a:pt x="854" y="1015"/>
                  <a:pt x="860" y="1019"/>
                  <a:pt x="866" y="1022"/>
                </a:cubicBezTo>
                <a:cubicBezTo>
                  <a:pt x="865" y="1031"/>
                  <a:pt x="865" y="1031"/>
                  <a:pt x="865" y="1031"/>
                </a:cubicBezTo>
                <a:cubicBezTo>
                  <a:pt x="865" y="1036"/>
                  <a:pt x="864" y="1042"/>
                  <a:pt x="864" y="1047"/>
                </a:cubicBezTo>
                <a:cubicBezTo>
                  <a:pt x="858" y="1043"/>
                  <a:pt x="852" y="1039"/>
                  <a:pt x="847" y="1036"/>
                </a:cubicBezTo>
                <a:close/>
                <a:moveTo>
                  <a:pt x="866" y="1031"/>
                </a:moveTo>
                <a:cubicBezTo>
                  <a:pt x="866" y="1023"/>
                  <a:pt x="866" y="1023"/>
                  <a:pt x="866" y="1023"/>
                </a:cubicBezTo>
                <a:cubicBezTo>
                  <a:pt x="872" y="1027"/>
                  <a:pt x="879" y="1031"/>
                  <a:pt x="885" y="1034"/>
                </a:cubicBezTo>
                <a:cubicBezTo>
                  <a:pt x="885" y="1042"/>
                  <a:pt x="884" y="1050"/>
                  <a:pt x="884" y="1059"/>
                </a:cubicBezTo>
                <a:cubicBezTo>
                  <a:pt x="877" y="1055"/>
                  <a:pt x="871" y="1051"/>
                  <a:pt x="865" y="1047"/>
                </a:cubicBezTo>
                <a:cubicBezTo>
                  <a:pt x="865" y="1042"/>
                  <a:pt x="865" y="1037"/>
                  <a:pt x="866" y="1031"/>
                </a:cubicBezTo>
                <a:close/>
                <a:moveTo>
                  <a:pt x="886" y="1035"/>
                </a:moveTo>
                <a:cubicBezTo>
                  <a:pt x="891" y="1038"/>
                  <a:pt x="897" y="1041"/>
                  <a:pt x="902" y="1044"/>
                </a:cubicBezTo>
                <a:cubicBezTo>
                  <a:pt x="902" y="1052"/>
                  <a:pt x="901" y="1059"/>
                  <a:pt x="900" y="1068"/>
                </a:cubicBezTo>
                <a:cubicBezTo>
                  <a:pt x="895" y="1065"/>
                  <a:pt x="889" y="1062"/>
                  <a:pt x="884" y="1059"/>
                </a:cubicBezTo>
                <a:cubicBezTo>
                  <a:pt x="885" y="1051"/>
                  <a:pt x="885" y="1042"/>
                  <a:pt x="886" y="1035"/>
                </a:cubicBezTo>
                <a:close/>
                <a:moveTo>
                  <a:pt x="903" y="1044"/>
                </a:moveTo>
                <a:cubicBezTo>
                  <a:pt x="908" y="1047"/>
                  <a:pt x="913" y="1050"/>
                  <a:pt x="918" y="1053"/>
                </a:cubicBezTo>
                <a:cubicBezTo>
                  <a:pt x="918" y="1060"/>
                  <a:pt x="917" y="1068"/>
                  <a:pt x="916" y="1076"/>
                </a:cubicBezTo>
                <a:cubicBezTo>
                  <a:pt x="911" y="1074"/>
                  <a:pt x="906" y="1071"/>
                  <a:pt x="901" y="1068"/>
                </a:cubicBezTo>
                <a:cubicBezTo>
                  <a:pt x="901" y="1060"/>
                  <a:pt x="902" y="1052"/>
                  <a:pt x="903" y="1044"/>
                </a:cubicBezTo>
                <a:close/>
                <a:moveTo>
                  <a:pt x="919" y="1053"/>
                </a:moveTo>
                <a:cubicBezTo>
                  <a:pt x="924" y="1055"/>
                  <a:pt x="929" y="1058"/>
                  <a:pt x="934" y="1061"/>
                </a:cubicBezTo>
                <a:cubicBezTo>
                  <a:pt x="933" y="1068"/>
                  <a:pt x="932" y="1076"/>
                  <a:pt x="931" y="1084"/>
                </a:cubicBezTo>
                <a:cubicBezTo>
                  <a:pt x="926" y="1082"/>
                  <a:pt x="921" y="1079"/>
                  <a:pt x="916" y="1077"/>
                </a:cubicBezTo>
                <a:cubicBezTo>
                  <a:pt x="917" y="1068"/>
                  <a:pt x="918" y="1060"/>
                  <a:pt x="919" y="1053"/>
                </a:cubicBezTo>
                <a:close/>
                <a:moveTo>
                  <a:pt x="919" y="1052"/>
                </a:moveTo>
                <a:cubicBezTo>
                  <a:pt x="920" y="1044"/>
                  <a:pt x="920" y="1037"/>
                  <a:pt x="921" y="1030"/>
                </a:cubicBezTo>
                <a:cubicBezTo>
                  <a:pt x="926" y="1033"/>
                  <a:pt x="932" y="1035"/>
                  <a:pt x="937" y="1038"/>
                </a:cubicBezTo>
                <a:cubicBezTo>
                  <a:pt x="936" y="1045"/>
                  <a:pt x="935" y="1053"/>
                  <a:pt x="934" y="1060"/>
                </a:cubicBezTo>
                <a:cubicBezTo>
                  <a:pt x="929" y="1058"/>
                  <a:pt x="924" y="1055"/>
                  <a:pt x="919" y="1052"/>
                </a:cubicBezTo>
                <a:close/>
                <a:moveTo>
                  <a:pt x="937" y="1038"/>
                </a:moveTo>
                <a:cubicBezTo>
                  <a:pt x="942" y="1041"/>
                  <a:pt x="947" y="1043"/>
                  <a:pt x="952" y="1045"/>
                </a:cubicBezTo>
                <a:cubicBezTo>
                  <a:pt x="951" y="1053"/>
                  <a:pt x="950" y="1060"/>
                  <a:pt x="949" y="1067"/>
                </a:cubicBezTo>
                <a:cubicBezTo>
                  <a:pt x="944" y="1065"/>
                  <a:pt x="939" y="1063"/>
                  <a:pt x="935" y="1060"/>
                </a:cubicBezTo>
                <a:cubicBezTo>
                  <a:pt x="936" y="1053"/>
                  <a:pt x="937" y="1046"/>
                  <a:pt x="937" y="1038"/>
                </a:cubicBezTo>
                <a:close/>
                <a:moveTo>
                  <a:pt x="953" y="1046"/>
                </a:moveTo>
                <a:cubicBezTo>
                  <a:pt x="957" y="1048"/>
                  <a:pt x="962" y="1050"/>
                  <a:pt x="967" y="1052"/>
                </a:cubicBezTo>
                <a:cubicBezTo>
                  <a:pt x="966" y="1059"/>
                  <a:pt x="965" y="1067"/>
                  <a:pt x="963" y="1074"/>
                </a:cubicBezTo>
                <a:cubicBezTo>
                  <a:pt x="959" y="1072"/>
                  <a:pt x="954" y="1070"/>
                  <a:pt x="950" y="1067"/>
                </a:cubicBezTo>
                <a:cubicBezTo>
                  <a:pt x="951" y="1060"/>
                  <a:pt x="952" y="1053"/>
                  <a:pt x="953" y="1046"/>
                </a:cubicBezTo>
                <a:close/>
                <a:moveTo>
                  <a:pt x="967" y="1052"/>
                </a:moveTo>
                <a:cubicBezTo>
                  <a:pt x="971" y="1054"/>
                  <a:pt x="975" y="1056"/>
                  <a:pt x="979" y="1057"/>
                </a:cubicBezTo>
                <a:cubicBezTo>
                  <a:pt x="978" y="1064"/>
                  <a:pt x="976" y="1072"/>
                  <a:pt x="975" y="1079"/>
                </a:cubicBezTo>
                <a:cubicBezTo>
                  <a:pt x="971" y="1077"/>
                  <a:pt x="967" y="1076"/>
                  <a:pt x="964" y="1074"/>
                </a:cubicBezTo>
                <a:cubicBezTo>
                  <a:pt x="965" y="1067"/>
                  <a:pt x="966" y="1059"/>
                  <a:pt x="967" y="1052"/>
                </a:cubicBezTo>
                <a:close/>
                <a:moveTo>
                  <a:pt x="979" y="1057"/>
                </a:moveTo>
                <a:cubicBezTo>
                  <a:pt x="984" y="1059"/>
                  <a:pt x="988" y="1061"/>
                  <a:pt x="992" y="1063"/>
                </a:cubicBezTo>
                <a:cubicBezTo>
                  <a:pt x="990" y="1070"/>
                  <a:pt x="989" y="1077"/>
                  <a:pt x="987" y="1084"/>
                </a:cubicBezTo>
                <a:cubicBezTo>
                  <a:pt x="983" y="1083"/>
                  <a:pt x="979" y="1081"/>
                  <a:pt x="975" y="1079"/>
                </a:cubicBezTo>
                <a:cubicBezTo>
                  <a:pt x="977" y="1072"/>
                  <a:pt x="978" y="1065"/>
                  <a:pt x="979" y="1057"/>
                </a:cubicBezTo>
                <a:close/>
                <a:moveTo>
                  <a:pt x="980" y="1057"/>
                </a:moveTo>
                <a:cubicBezTo>
                  <a:pt x="981" y="1049"/>
                  <a:pt x="982" y="1042"/>
                  <a:pt x="984" y="1034"/>
                </a:cubicBezTo>
                <a:cubicBezTo>
                  <a:pt x="988" y="1036"/>
                  <a:pt x="992" y="1038"/>
                  <a:pt x="997" y="1040"/>
                </a:cubicBezTo>
                <a:cubicBezTo>
                  <a:pt x="995" y="1047"/>
                  <a:pt x="993" y="1055"/>
                  <a:pt x="992" y="1062"/>
                </a:cubicBezTo>
                <a:cubicBezTo>
                  <a:pt x="988" y="1060"/>
                  <a:pt x="984" y="1059"/>
                  <a:pt x="980" y="1057"/>
                </a:cubicBezTo>
                <a:close/>
                <a:moveTo>
                  <a:pt x="997" y="1040"/>
                </a:moveTo>
                <a:cubicBezTo>
                  <a:pt x="1001" y="1041"/>
                  <a:pt x="1005" y="1043"/>
                  <a:pt x="1009" y="1044"/>
                </a:cubicBezTo>
                <a:cubicBezTo>
                  <a:pt x="1007" y="1052"/>
                  <a:pt x="1005" y="1060"/>
                  <a:pt x="1003" y="1067"/>
                </a:cubicBezTo>
                <a:cubicBezTo>
                  <a:pt x="1000" y="1065"/>
                  <a:pt x="996" y="1064"/>
                  <a:pt x="992" y="1062"/>
                </a:cubicBezTo>
                <a:cubicBezTo>
                  <a:pt x="994" y="1055"/>
                  <a:pt x="995" y="1047"/>
                  <a:pt x="997" y="1040"/>
                </a:cubicBezTo>
                <a:close/>
                <a:moveTo>
                  <a:pt x="1009" y="1044"/>
                </a:moveTo>
                <a:cubicBezTo>
                  <a:pt x="1013" y="1046"/>
                  <a:pt x="1017" y="1047"/>
                  <a:pt x="1020" y="1049"/>
                </a:cubicBezTo>
                <a:cubicBezTo>
                  <a:pt x="1018" y="1057"/>
                  <a:pt x="1016" y="1064"/>
                  <a:pt x="1015" y="1071"/>
                </a:cubicBezTo>
                <a:cubicBezTo>
                  <a:pt x="1011" y="1070"/>
                  <a:pt x="1007" y="1068"/>
                  <a:pt x="1004" y="1067"/>
                </a:cubicBezTo>
                <a:cubicBezTo>
                  <a:pt x="1006" y="1060"/>
                  <a:pt x="1007" y="1052"/>
                  <a:pt x="1009" y="1044"/>
                </a:cubicBezTo>
                <a:close/>
                <a:moveTo>
                  <a:pt x="1021" y="1049"/>
                </a:moveTo>
                <a:cubicBezTo>
                  <a:pt x="1024" y="1050"/>
                  <a:pt x="1027" y="1051"/>
                  <a:pt x="1031" y="1052"/>
                </a:cubicBezTo>
                <a:cubicBezTo>
                  <a:pt x="1028" y="1060"/>
                  <a:pt x="1026" y="1067"/>
                  <a:pt x="1024" y="1075"/>
                </a:cubicBezTo>
                <a:cubicBezTo>
                  <a:pt x="1021" y="1073"/>
                  <a:pt x="1018" y="1072"/>
                  <a:pt x="1015" y="1071"/>
                </a:cubicBezTo>
                <a:cubicBezTo>
                  <a:pt x="1017" y="1064"/>
                  <a:pt x="1019" y="1057"/>
                  <a:pt x="1021" y="1049"/>
                </a:cubicBezTo>
                <a:close/>
                <a:moveTo>
                  <a:pt x="1031" y="1052"/>
                </a:moveTo>
                <a:cubicBezTo>
                  <a:pt x="1034" y="1054"/>
                  <a:pt x="1038" y="1055"/>
                  <a:pt x="1041" y="1056"/>
                </a:cubicBezTo>
                <a:cubicBezTo>
                  <a:pt x="1041" y="1058"/>
                  <a:pt x="1040" y="1061"/>
                  <a:pt x="1039" y="1063"/>
                </a:cubicBezTo>
                <a:cubicBezTo>
                  <a:pt x="1037" y="1068"/>
                  <a:pt x="1036" y="1073"/>
                  <a:pt x="1034" y="1078"/>
                </a:cubicBezTo>
                <a:cubicBezTo>
                  <a:pt x="1031" y="1077"/>
                  <a:pt x="1028" y="1076"/>
                  <a:pt x="1024" y="1075"/>
                </a:cubicBezTo>
                <a:cubicBezTo>
                  <a:pt x="1027" y="1068"/>
                  <a:pt x="1029" y="1060"/>
                  <a:pt x="1031" y="1052"/>
                </a:cubicBezTo>
                <a:close/>
                <a:moveTo>
                  <a:pt x="1039" y="1063"/>
                </a:moveTo>
                <a:cubicBezTo>
                  <a:pt x="1040" y="1061"/>
                  <a:pt x="1041" y="1058"/>
                  <a:pt x="1042" y="1056"/>
                </a:cubicBezTo>
                <a:cubicBezTo>
                  <a:pt x="1045" y="1057"/>
                  <a:pt x="1048" y="1058"/>
                  <a:pt x="1050" y="1059"/>
                </a:cubicBezTo>
                <a:cubicBezTo>
                  <a:pt x="1048" y="1066"/>
                  <a:pt x="1046" y="1074"/>
                  <a:pt x="1044" y="1082"/>
                </a:cubicBezTo>
                <a:cubicBezTo>
                  <a:pt x="1041" y="1081"/>
                  <a:pt x="1038" y="1080"/>
                  <a:pt x="1035" y="1078"/>
                </a:cubicBezTo>
                <a:cubicBezTo>
                  <a:pt x="1036" y="1073"/>
                  <a:pt x="1038" y="1068"/>
                  <a:pt x="1039" y="1063"/>
                </a:cubicBezTo>
                <a:close/>
                <a:moveTo>
                  <a:pt x="1051" y="1059"/>
                </a:moveTo>
                <a:cubicBezTo>
                  <a:pt x="1054" y="1060"/>
                  <a:pt x="1057" y="1061"/>
                  <a:pt x="1061" y="1062"/>
                </a:cubicBezTo>
                <a:cubicBezTo>
                  <a:pt x="1059" y="1070"/>
                  <a:pt x="1057" y="1078"/>
                  <a:pt x="1056" y="1086"/>
                </a:cubicBezTo>
                <a:cubicBezTo>
                  <a:pt x="1052" y="1084"/>
                  <a:pt x="1048" y="1083"/>
                  <a:pt x="1045" y="1082"/>
                </a:cubicBezTo>
                <a:cubicBezTo>
                  <a:pt x="1047" y="1074"/>
                  <a:pt x="1049" y="1067"/>
                  <a:pt x="1051" y="1059"/>
                </a:cubicBezTo>
                <a:close/>
                <a:moveTo>
                  <a:pt x="1051" y="1059"/>
                </a:moveTo>
                <a:cubicBezTo>
                  <a:pt x="1052" y="1054"/>
                  <a:pt x="1054" y="1050"/>
                  <a:pt x="1056" y="1045"/>
                </a:cubicBezTo>
                <a:cubicBezTo>
                  <a:pt x="1057" y="1043"/>
                  <a:pt x="1058" y="1040"/>
                  <a:pt x="1059" y="1037"/>
                </a:cubicBezTo>
                <a:cubicBezTo>
                  <a:pt x="1062" y="1038"/>
                  <a:pt x="1065" y="1039"/>
                  <a:pt x="1067" y="1040"/>
                </a:cubicBezTo>
                <a:cubicBezTo>
                  <a:pt x="1065" y="1047"/>
                  <a:pt x="1063" y="1055"/>
                  <a:pt x="1061" y="1062"/>
                </a:cubicBezTo>
                <a:cubicBezTo>
                  <a:pt x="1058" y="1061"/>
                  <a:pt x="1054" y="1060"/>
                  <a:pt x="1051" y="1059"/>
                </a:cubicBezTo>
                <a:close/>
                <a:moveTo>
                  <a:pt x="1068" y="1040"/>
                </a:moveTo>
                <a:cubicBezTo>
                  <a:pt x="1071" y="1041"/>
                  <a:pt x="1074" y="1042"/>
                  <a:pt x="1077" y="1043"/>
                </a:cubicBezTo>
                <a:cubicBezTo>
                  <a:pt x="1075" y="1050"/>
                  <a:pt x="1073" y="1058"/>
                  <a:pt x="1071" y="1065"/>
                </a:cubicBezTo>
                <a:cubicBezTo>
                  <a:pt x="1068" y="1064"/>
                  <a:pt x="1065" y="1063"/>
                  <a:pt x="1061" y="1062"/>
                </a:cubicBezTo>
                <a:cubicBezTo>
                  <a:pt x="1063" y="1055"/>
                  <a:pt x="1065" y="1047"/>
                  <a:pt x="1068" y="1040"/>
                </a:cubicBezTo>
                <a:close/>
                <a:moveTo>
                  <a:pt x="1077" y="1043"/>
                </a:moveTo>
                <a:cubicBezTo>
                  <a:pt x="1078" y="1043"/>
                  <a:pt x="1080" y="1044"/>
                  <a:pt x="1081" y="1044"/>
                </a:cubicBezTo>
                <a:cubicBezTo>
                  <a:pt x="1083" y="1045"/>
                  <a:pt x="1085" y="1045"/>
                  <a:pt x="1087" y="1046"/>
                </a:cubicBezTo>
                <a:cubicBezTo>
                  <a:pt x="1086" y="1054"/>
                  <a:pt x="1084" y="1061"/>
                  <a:pt x="1083" y="1069"/>
                </a:cubicBezTo>
                <a:cubicBezTo>
                  <a:pt x="1081" y="1068"/>
                  <a:pt x="1078" y="1067"/>
                  <a:pt x="1075" y="1067"/>
                </a:cubicBezTo>
                <a:cubicBezTo>
                  <a:pt x="1074" y="1066"/>
                  <a:pt x="1073" y="1066"/>
                  <a:pt x="1072" y="1065"/>
                </a:cubicBezTo>
                <a:cubicBezTo>
                  <a:pt x="1073" y="1058"/>
                  <a:pt x="1075" y="1050"/>
                  <a:pt x="1077" y="1043"/>
                </a:cubicBezTo>
                <a:close/>
                <a:moveTo>
                  <a:pt x="1088" y="1046"/>
                </a:moveTo>
                <a:cubicBezTo>
                  <a:pt x="1091" y="1047"/>
                  <a:pt x="1095" y="1049"/>
                  <a:pt x="1098" y="1051"/>
                </a:cubicBezTo>
                <a:cubicBezTo>
                  <a:pt x="1097" y="1058"/>
                  <a:pt x="1096" y="1067"/>
                  <a:pt x="1096" y="1075"/>
                </a:cubicBezTo>
                <a:cubicBezTo>
                  <a:pt x="1092" y="1073"/>
                  <a:pt x="1088" y="1071"/>
                  <a:pt x="1083" y="1069"/>
                </a:cubicBezTo>
                <a:cubicBezTo>
                  <a:pt x="1085" y="1062"/>
                  <a:pt x="1086" y="1054"/>
                  <a:pt x="1088" y="1046"/>
                </a:cubicBezTo>
                <a:close/>
                <a:moveTo>
                  <a:pt x="1088" y="1046"/>
                </a:moveTo>
                <a:cubicBezTo>
                  <a:pt x="1090" y="1038"/>
                  <a:pt x="1092" y="1030"/>
                  <a:pt x="1094" y="1023"/>
                </a:cubicBezTo>
                <a:cubicBezTo>
                  <a:pt x="1098" y="1024"/>
                  <a:pt x="1101" y="1025"/>
                  <a:pt x="1103" y="1027"/>
                </a:cubicBezTo>
                <a:cubicBezTo>
                  <a:pt x="1101" y="1034"/>
                  <a:pt x="1100" y="1042"/>
                  <a:pt x="1099" y="1050"/>
                </a:cubicBezTo>
                <a:cubicBezTo>
                  <a:pt x="1095" y="1048"/>
                  <a:pt x="1091" y="1047"/>
                  <a:pt x="1088" y="1046"/>
                </a:cubicBezTo>
                <a:close/>
                <a:moveTo>
                  <a:pt x="1104" y="1027"/>
                </a:moveTo>
                <a:cubicBezTo>
                  <a:pt x="1107" y="1028"/>
                  <a:pt x="1110" y="1030"/>
                  <a:pt x="1113" y="1032"/>
                </a:cubicBezTo>
                <a:cubicBezTo>
                  <a:pt x="1114" y="1032"/>
                  <a:pt x="1114" y="1032"/>
                  <a:pt x="1114" y="1032"/>
                </a:cubicBezTo>
                <a:cubicBezTo>
                  <a:pt x="1113" y="1040"/>
                  <a:pt x="1111" y="1048"/>
                  <a:pt x="1111" y="1056"/>
                </a:cubicBezTo>
                <a:cubicBezTo>
                  <a:pt x="1110" y="1056"/>
                  <a:pt x="1109" y="1055"/>
                  <a:pt x="1109" y="1055"/>
                </a:cubicBezTo>
                <a:cubicBezTo>
                  <a:pt x="1105" y="1053"/>
                  <a:pt x="1102" y="1052"/>
                  <a:pt x="1099" y="1050"/>
                </a:cubicBezTo>
                <a:cubicBezTo>
                  <a:pt x="1100" y="1042"/>
                  <a:pt x="1102" y="1034"/>
                  <a:pt x="1104" y="1027"/>
                </a:cubicBezTo>
                <a:close/>
                <a:moveTo>
                  <a:pt x="1111" y="1057"/>
                </a:moveTo>
                <a:cubicBezTo>
                  <a:pt x="1112" y="1048"/>
                  <a:pt x="1113" y="1040"/>
                  <a:pt x="1114" y="1032"/>
                </a:cubicBezTo>
                <a:cubicBezTo>
                  <a:pt x="1118" y="1034"/>
                  <a:pt x="1122" y="1037"/>
                  <a:pt x="1125" y="1039"/>
                </a:cubicBezTo>
                <a:cubicBezTo>
                  <a:pt x="1125" y="1047"/>
                  <a:pt x="1124" y="1056"/>
                  <a:pt x="1124" y="1064"/>
                </a:cubicBezTo>
                <a:cubicBezTo>
                  <a:pt x="1120" y="1062"/>
                  <a:pt x="1115" y="1059"/>
                  <a:pt x="1111" y="1057"/>
                </a:cubicBezTo>
                <a:close/>
                <a:moveTo>
                  <a:pt x="1126" y="1039"/>
                </a:moveTo>
                <a:cubicBezTo>
                  <a:pt x="1130" y="1042"/>
                  <a:pt x="1135" y="1045"/>
                  <a:pt x="1139" y="1048"/>
                </a:cubicBezTo>
                <a:cubicBezTo>
                  <a:pt x="1139" y="1056"/>
                  <a:pt x="1139" y="1065"/>
                  <a:pt x="1140" y="1075"/>
                </a:cubicBezTo>
                <a:cubicBezTo>
                  <a:pt x="1135" y="1071"/>
                  <a:pt x="1129" y="1068"/>
                  <a:pt x="1125" y="1065"/>
                </a:cubicBezTo>
                <a:cubicBezTo>
                  <a:pt x="1125" y="1056"/>
                  <a:pt x="1125" y="1047"/>
                  <a:pt x="1126" y="1039"/>
                </a:cubicBezTo>
                <a:close/>
                <a:moveTo>
                  <a:pt x="1126" y="1039"/>
                </a:moveTo>
                <a:cubicBezTo>
                  <a:pt x="1127" y="1030"/>
                  <a:pt x="1128" y="1022"/>
                  <a:pt x="1129" y="1014"/>
                </a:cubicBezTo>
                <a:cubicBezTo>
                  <a:pt x="1133" y="1016"/>
                  <a:pt x="1137" y="1019"/>
                  <a:pt x="1140" y="1021"/>
                </a:cubicBezTo>
                <a:cubicBezTo>
                  <a:pt x="1140" y="1029"/>
                  <a:pt x="1139" y="1038"/>
                  <a:pt x="1139" y="1047"/>
                </a:cubicBezTo>
                <a:cubicBezTo>
                  <a:pt x="1135" y="1044"/>
                  <a:pt x="1130" y="1041"/>
                  <a:pt x="1126" y="1039"/>
                </a:cubicBezTo>
                <a:close/>
                <a:moveTo>
                  <a:pt x="1141" y="1021"/>
                </a:moveTo>
                <a:cubicBezTo>
                  <a:pt x="1145" y="1024"/>
                  <a:pt x="1149" y="1027"/>
                  <a:pt x="1154" y="1030"/>
                </a:cubicBezTo>
                <a:cubicBezTo>
                  <a:pt x="1154" y="1039"/>
                  <a:pt x="1154" y="1048"/>
                  <a:pt x="1155" y="1058"/>
                </a:cubicBezTo>
                <a:cubicBezTo>
                  <a:pt x="1149" y="1054"/>
                  <a:pt x="1144" y="1051"/>
                  <a:pt x="1139" y="1047"/>
                </a:cubicBezTo>
                <a:cubicBezTo>
                  <a:pt x="1140" y="1038"/>
                  <a:pt x="1140" y="1030"/>
                  <a:pt x="1141" y="1021"/>
                </a:cubicBezTo>
                <a:close/>
                <a:moveTo>
                  <a:pt x="1154" y="1030"/>
                </a:moveTo>
                <a:cubicBezTo>
                  <a:pt x="1159" y="1034"/>
                  <a:pt x="1164" y="1037"/>
                  <a:pt x="1170" y="1041"/>
                </a:cubicBezTo>
                <a:cubicBezTo>
                  <a:pt x="1170" y="1051"/>
                  <a:pt x="1171" y="1061"/>
                  <a:pt x="1173" y="1071"/>
                </a:cubicBezTo>
                <a:cubicBezTo>
                  <a:pt x="1167" y="1067"/>
                  <a:pt x="1161" y="1062"/>
                  <a:pt x="1155" y="1058"/>
                </a:cubicBezTo>
                <a:cubicBezTo>
                  <a:pt x="1154" y="1049"/>
                  <a:pt x="1154" y="1039"/>
                  <a:pt x="1154" y="1030"/>
                </a:cubicBezTo>
                <a:close/>
                <a:moveTo>
                  <a:pt x="1169" y="1014"/>
                </a:moveTo>
                <a:cubicBezTo>
                  <a:pt x="1174" y="1017"/>
                  <a:pt x="1179" y="1021"/>
                  <a:pt x="1185" y="1025"/>
                </a:cubicBezTo>
                <a:cubicBezTo>
                  <a:pt x="1185" y="1035"/>
                  <a:pt x="1186" y="1045"/>
                  <a:pt x="1188" y="1055"/>
                </a:cubicBezTo>
                <a:cubicBezTo>
                  <a:pt x="1182" y="1050"/>
                  <a:pt x="1176" y="1045"/>
                  <a:pt x="1170" y="1041"/>
                </a:cubicBezTo>
                <a:cubicBezTo>
                  <a:pt x="1169" y="1032"/>
                  <a:pt x="1169" y="1022"/>
                  <a:pt x="1169" y="1014"/>
                </a:cubicBezTo>
                <a:close/>
                <a:moveTo>
                  <a:pt x="1185" y="1026"/>
                </a:moveTo>
                <a:cubicBezTo>
                  <a:pt x="1191" y="1030"/>
                  <a:pt x="1197" y="1035"/>
                  <a:pt x="1204" y="1041"/>
                </a:cubicBezTo>
                <a:cubicBezTo>
                  <a:pt x="1205" y="1051"/>
                  <a:pt x="1208" y="1062"/>
                  <a:pt x="1211" y="1074"/>
                </a:cubicBezTo>
                <a:cubicBezTo>
                  <a:pt x="1203" y="1067"/>
                  <a:pt x="1196" y="1061"/>
                  <a:pt x="1189" y="1055"/>
                </a:cubicBezTo>
                <a:cubicBezTo>
                  <a:pt x="1187" y="1045"/>
                  <a:pt x="1186" y="1035"/>
                  <a:pt x="1185" y="1026"/>
                </a:cubicBezTo>
                <a:close/>
                <a:moveTo>
                  <a:pt x="1200" y="1009"/>
                </a:moveTo>
                <a:cubicBezTo>
                  <a:pt x="1206" y="1014"/>
                  <a:pt x="1213" y="1020"/>
                  <a:pt x="1219" y="1025"/>
                </a:cubicBezTo>
                <a:cubicBezTo>
                  <a:pt x="1221" y="1037"/>
                  <a:pt x="1224" y="1048"/>
                  <a:pt x="1227" y="1060"/>
                </a:cubicBezTo>
                <a:cubicBezTo>
                  <a:pt x="1219" y="1053"/>
                  <a:pt x="1211" y="1046"/>
                  <a:pt x="1204" y="1040"/>
                </a:cubicBezTo>
                <a:cubicBezTo>
                  <a:pt x="1202" y="1030"/>
                  <a:pt x="1201" y="1019"/>
                  <a:pt x="1200" y="1009"/>
                </a:cubicBezTo>
                <a:close/>
                <a:moveTo>
                  <a:pt x="1215" y="993"/>
                </a:moveTo>
                <a:cubicBezTo>
                  <a:pt x="1221" y="998"/>
                  <a:pt x="1228" y="1004"/>
                  <a:pt x="1234" y="1010"/>
                </a:cubicBezTo>
                <a:cubicBezTo>
                  <a:pt x="1237" y="1022"/>
                  <a:pt x="1240" y="1034"/>
                  <a:pt x="1243" y="1046"/>
                </a:cubicBezTo>
                <a:cubicBezTo>
                  <a:pt x="1235" y="1039"/>
                  <a:pt x="1227" y="1032"/>
                  <a:pt x="1219" y="1025"/>
                </a:cubicBezTo>
                <a:cubicBezTo>
                  <a:pt x="1217" y="1014"/>
                  <a:pt x="1216" y="1003"/>
                  <a:pt x="1215" y="993"/>
                </a:cubicBezTo>
                <a:close/>
                <a:moveTo>
                  <a:pt x="1230" y="978"/>
                </a:moveTo>
                <a:cubicBezTo>
                  <a:pt x="1236" y="984"/>
                  <a:pt x="1243" y="990"/>
                  <a:pt x="1249" y="996"/>
                </a:cubicBezTo>
                <a:cubicBezTo>
                  <a:pt x="1252" y="1008"/>
                  <a:pt x="1255" y="1020"/>
                  <a:pt x="1259" y="1032"/>
                </a:cubicBezTo>
                <a:cubicBezTo>
                  <a:pt x="1251" y="1024"/>
                  <a:pt x="1243" y="1017"/>
                  <a:pt x="1235" y="1010"/>
                </a:cubicBezTo>
                <a:cubicBezTo>
                  <a:pt x="1233" y="999"/>
                  <a:pt x="1231" y="988"/>
                  <a:pt x="1230" y="978"/>
                </a:cubicBezTo>
                <a:close/>
                <a:moveTo>
                  <a:pt x="1244" y="963"/>
                </a:moveTo>
                <a:cubicBezTo>
                  <a:pt x="1250" y="969"/>
                  <a:pt x="1256" y="975"/>
                  <a:pt x="1263" y="981"/>
                </a:cubicBezTo>
                <a:cubicBezTo>
                  <a:pt x="1266" y="993"/>
                  <a:pt x="1269" y="1006"/>
                  <a:pt x="1274" y="1019"/>
                </a:cubicBezTo>
                <a:cubicBezTo>
                  <a:pt x="1265" y="1011"/>
                  <a:pt x="1258" y="1003"/>
                  <a:pt x="1250" y="996"/>
                </a:cubicBezTo>
                <a:cubicBezTo>
                  <a:pt x="1247" y="985"/>
                  <a:pt x="1246" y="974"/>
                  <a:pt x="1244" y="963"/>
                </a:cubicBezTo>
                <a:close/>
                <a:moveTo>
                  <a:pt x="1257" y="946"/>
                </a:moveTo>
                <a:cubicBezTo>
                  <a:pt x="1263" y="953"/>
                  <a:pt x="1270" y="959"/>
                  <a:pt x="1277" y="966"/>
                </a:cubicBezTo>
                <a:cubicBezTo>
                  <a:pt x="1280" y="979"/>
                  <a:pt x="1285" y="993"/>
                  <a:pt x="1290" y="1007"/>
                </a:cubicBezTo>
                <a:cubicBezTo>
                  <a:pt x="1281" y="997"/>
                  <a:pt x="1272" y="989"/>
                  <a:pt x="1263" y="981"/>
                </a:cubicBezTo>
                <a:cubicBezTo>
                  <a:pt x="1260" y="969"/>
                  <a:pt x="1258" y="957"/>
                  <a:pt x="1257" y="946"/>
                </a:cubicBezTo>
                <a:close/>
                <a:moveTo>
                  <a:pt x="1269" y="930"/>
                </a:moveTo>
                <a:cubicBezTo>
                  <a:pt x="1276" y="936"/>
                  <a:pt x="1283" y="943"/>
                  <a:pt x="1290" y="950"/>
                </a:cubicBezTo>
                <a:cubicBezTo>
                  <a:pt x="1294" y="964"/>
                  <a:pt x="1299" y="979"/>
                  <a:pt x="1304" y="993"/>
                </a:cubicBezTo>
                <a:cubicBezTo>
                  <a:pt x="1295" y="984"/>
                  <a:pt x="1286" y="974"/>
                  <a:pt x="1277" y="966"/>
                </a:cubicBezTo>
                <a:cubicBezTo>
                  <a:pt x="1274" y="954"/>
                  <a:pt x="1271" y="942"/>
                  <a:pt x="1269" y="930"/>
                </a:cubicBezTo>
                <a:close/>
                <a:moveTo>
                  <a:pt x="1281" y="913"/>
                </a:moveTo>
                <a:cubicBezTo>
                  <a:pt x="1289" y="921"/>
                  <a:pt x="1297" y="929"/>
                  <a:pt x="1305" y="938"/>
                </a:cubicBezTo>
                <a:cubicBezTo>
                  <a:pt x="1310" y="952"/>
                  <a:pt x="1316" y="968"/>
                  <a:pt x="1322" y="984"/>
                </a:cubicBezTo>
                <a:cubicBezTo>
                  <a:pt x="1311" y="972"/>
                  <a:pt x="1300" y="960"/>
                  <a:pt x="1290" y="950"/>
                </a:cubicBezTo>
                <a:cubicBezTo>
                  <a:pt x="1287" y="937"/>
                  <a:pt x="1283" y="925"/>
                  <a:pt x="1281" y="913"/>
                </a:cubicBezTo>
                <a:close/>
                <a:moveTo>
                  <a:pt x="1295" y="898"/>
                </a:moveTo>
                <a:cubicBezTo>
                  <a:pt x="1303" y="907"/>
                  <a:pt x="1312" y="916"/>
                  <a:pt x="1321" y="926"/>
                </a:cubicBezTo>
                <a:cubicBezTo>
                  <a:pt x="1327" y="941"/>
                  <a:pt x="1333" y="958"/>
                  <a:pt x="1341" y="976"/>
                </a:cubicBezTo>
                <a:cubicBezTo>
                  <a:pt x="1329" y="962"/>
                  <a:pt x="1317" y="949"/>
                  <a:pt x="1306" y="937"/>
                </a:cubicBezTo>
                <a:cubicBezTo>
                  <a:pt x="1301" y="924"/>
                  <a:pt x="1298" y="911"/>
                  <a:pt x="1295" y="898"/>
                </a:cubicBezTo>
                <a:close/>
                <a:moveTo>
                  <a:pt x="1321" y="924"/>
                </a:moveTo>
                <a:cubicBezTo>
                  <a:pt x="1312" y="915"/>
                  <a:pt x="1303" y="906"/>
                  <a:pt x="1295" y="897"/>
                </a:cubicBezTo>
                <a:cubicBezTo>
                  <a:pt x="1292" y="886"/>
                  <a:pt x="1290" y="874"/>
                  <a:pt x="1289" y="864"/>
                </a:cubicBezTo>
                <a:cubicBezTo>
                  <a:pt x="1295" y="870"/>
                  <a:pt x="1302" y="877"/>
                  <a:pt x="1308" y="884"/>
                </a:cubicBezTo>
                <a:cubicBezTo>
                  <a:pt x="1312" y="897"/>
                  <a:pt x="1316" y="910"/>
                  <a:pt x="1321" y="924"/>
                </a:cubicBezTo>
                <a:close/>
                <a:moveTo>
                  <a:pt x="1302" y="849"/>
                </a:moveTo>
                <a:cubicBezTo>
                  <a:pt x="1309" y="856"/>
                  <a:pt x="1316" y="863"/>
                  <a:pt x="1323" y="871"/>
                </a:cubicBezTo>
                <a:cubicBezTo>
                  <a:pt x="1327" y="885"/>
                  <a:pt x="1332" y="899"/>
                  <a:pt x="1337" y="914"/>
                </a:cubicBezTo>
                <a:cubicBezTo>
                  <a:pt x="1327" y="903"/>
                  <a:pt x="1318" y="893"/>
                  <a:pt x="1309" y="883"/>
                </a:cubicBezTo>
                <a:cubicBezTo>
                  <a:pt x="1306" y="871"/>
                  <a:pt x="1304" y="860"/>
                  <a:pt x="1302" y="849"/>
                </a:cubicBezTo>
                <a:close/>
                <a:moveTo>
                  <a:pt x="1314" y="760"/>
                </a:moveTo>
                <a:cubicBezTo>
                  <a:pt x="1317" y="755"/>
                  <a:pt x="1321" y="751"/>
                  <a:pt x="1324" y="747"/>
                </a:cubicBezTo>
                <a:cubicBezTo>
                  <a:pt x="1324" y="747"/>
                  <a:pt x="1324" y="747"/>
                  <a:pt x="1324" y="747"/>
                </a:cubicBezTo>
                <a:cubicBezTo>
                  <a:pt x="1319" y="792"/>
                  <a:pt x="1329" y="844"/>
                  <a:pt x="1356" y="906"/>
                </a:cubicBezTo>
                <a:cubicBezTo>
                  <a:pt x="1356" y="906"/>
                  <a:pt x="1356" y="906"/>
                  <a:pt x="1356" y="906"/>
                </a:cubicBezTo>
                <a:cubicBezTo>
                  <a:pt x="1344" y="893"/>
                  <a:pt x="1334" y="882"/>
                  <a:pt x="1324" y="871"/>
                </a:cubicBezTo>
                <a:cubicBezTo>
                  <a:pt x="1312" y="829"/>
                  <a:pt x="1309" y="792"/>
                  <a:pt x="1314" y="760"/>
                </a:cubicBezTo>
                <a:close/>
                <a:moveTo>
                  <a:pt x="1314" y="759"/>
                </a:moveTo>
                <a:cubicBezTo>
                  <a:pt x="1314" y="758"/>
                  <a:pt x="1314" y="757"/>
                  <a:pt x="1314" y="757"/>
                </a:cubicBezTo>
                <a:cubicBezTo>
                  <a:pt x="1316" y="754"/>
                  <a:pt x="1318" y="751"/>
                  <a:pt x="1320" y="749"/>
                </a:cubicBezTo>
                <a:cubicBezTo>
                  <a:pt x="1322" y="747"/>
                  <a:pt x="1323" y="745"/>
                  <a:pt x="1324" y="744"/>
                </a:cubicBezTo>
                <a:cubicBezTo>
                  <a:pt x="1324" y="745"/>
                  <a:pt x="1324" y="745"/>
                  <a:pt x="1324" y="746"/>
                </a:cubicBezTo>
                <a:cubicBezTo>
                  <a:pt x="1321" y="750"/>
                  <a:pt x="1317" y="755"/>
                  <a:pt x="1314" y="759"/>
                </a:cubicBezTo>
                <a:close/>
                <a:moveTo>
                  <a:pt x="1323" y="745"/>
                </a:moveTo>
                <a:cubicBezTo>
                  <a:pt x="1324" y="744"/>
                  <a:pt x="1324" y="743"/>
                  <a:pt x="1325" y="742"/>
                </a:cubicBezTo>
                <a:cubicBezTo>
                  <a:pt x="1325" y="742"/>
                  <a:pt x="1325" y="742"/>
                  <a:pt x="1325" y="742"/>
                </a:cubicBezTo>
                <a:cubicBezTo>
                  <a:pt x="1325" y="743"/>
                  <a:pt x="1325" y="743"/>
                  <a:pt x="1325" y="743"/>
                </a:cubicBezTo>
                <a:cubicBezTo>
                  <a:pt x="1324" y="743"/>
                  <a:pt x="1324" y="744"/>
                  <a:pt x="1323" y="745"/>
                </a:cubicBezTo>
                <a:close/>
                <a:moveTo>
                  <a:pt x="1320" y="748"/>
                </a:moveTo>
                <a:cubicBezTo>
                  <a:pt x="1318" y="750"/>
                  <a:pt x="1317" y="752"/>
                  <a:pt x="1315" y="754"/>
                </a:cubicBezTo>
                <a:cubicBezTo>
                  <a:pt x="1315" y="752"/>
                  <a:pt x="1316" y="749"/>
                  <a:pt x="1316" y="747"/>
                </a:cubicBezTo>
                <a:cubicBezTo>
                  <a:pt x="1319" y="744"/>
                  <a:pt x="1322" y="741"/>
                  <a:pt x="1325" y="737"/>
                </a:cubicBezTo>
                <a:cubicBezTo>
                  <a:pt x="1325" y="739"/>
                  <a:pt x="1325" y="740"/>
                  <a:pt x="1325" y="741"/>
                </a:cubicBezTo>
                <a:cubicBezTo>
                  <a:pt x="1323" y="744"/>
                  <a:pt x="1322" y="746"/>
                  <a:pt x="1320" y="748"/>
                </a:cubicBezTo>
                <a:close/>
                <a:moveTo>
                  <a:pt x="1317" y="746"/>
                </a:moveTo>
                <a:cubicBezTo>
                  <a:pt x="1317" y="745"/>
                  <a:pt x="1317" y="744"/>
                  <a:pt x="1317" y="743"/>
                </a:cubicBezTo>
                <a:cubicBezTo>
                  <a:pt x="1321" y="738"/>
                  <a:pt x="1321" y="738"/>
                  <a:pt x="1321" y="738"/>
                </a:cubicBezTo>
                <a:cubicBezTo>
                  <a:pt x="1323" y="735"/>
                  <a:pt x="1325" y="732"/>
                  <a:pt x="1327" y="728"/>
                </a:cubicBezTo>
                <a:cubicBezTo>
                  <a:pt x="1326" y="731"/>
                  <a:pt x="1326" y="734"/>
                  <a:pt x="1325" y="737"/>
                </a:cubicBezTo>
                <a:cubicBezTo>
                  <a:pt x="1323" y="740"/>
                  <a:pt x="1320" y="743"/>
                  <a:pt x="1317" y="746"/>
                </a:cubicBezTo>
                <a:close/>
                <a:moveTo>
                  <a:pt x="1318" y="742"/>
                </a:moveTo>
                <a:cubicBezTo>
                  <a:pt x="1319" y="738"/>
                  <a:pt x="1320" y="735"/>
                  <a:pt x="1321" y="731"/>
                </a:cubicBezTo>
                <a:cubicBezTo>
                  <a:pt x="1323" y="729"/>
                  <a:pt x="1325" y="726"/>
                  <a:pt x="1328" y="724"/>
                </a:cubicBezTo>
                <a:cubicBezTo>
                  <a:pt x="1328" y="724"/>
                  <a:pt x="1328" y="724"/>
                  <a:pt x="1328" y="724"/>
                </a:cubicBezTo>
                <a:cubicBezTo>
                  <a:pt x="1328" y="725"/>
                  <a:pt x="1328" y="726"/>
                  <a:pt x="1327" y="727"/>
                </a:cubicBezTo>
                <a:cubicBezTo>
                  <a:pt x="1325" y="731"/>
                  <a:pt x="1323" y="734"/>
                  <a:pt x="1320" y="738"/>
                </a:cubicBezTo>
                <a:lnTo>
                  <a:pt x="1318" y="742"/>
                </a:lnTo>
                <a:close/>
                <a:moveTo>
                  <a:pt x="1326" y="737"/>
                </a:moveTo>
                <a:cubicBezTo>
                  <a:pt x="1329" y="734"/>
                  <a:pt x="1331" y="731"/>
                  <a:pt x="1334" y="728"/>
                </a:cubicBezTo>
                <a:cubicBezTo>
                  <a:pt x="1331" y="732"/>
                  <a:pt x="1328" y="736"/>
                  <a:pt x="1325" y="740"/>
                </a:cubicBezTo>
                <a:cubicBezTo>
                  <a:pt x="1326" y="739"/>
                  <a:pt x="1326" y="738"/>
                  <a:pt x="1326" y="737"/>
                </a:cubicBezTo>
                <a:close/>
                <a:moveTo>
                  <a:pt x="1326" y="736"/>
                </a:moveTo>
                <a:cubicBezTo>
                  <a:pt x="1327" y="733"/>
                  <a:pt x="1327" y="730"/>
                  <a:pt x="1328" y="727"/>
                </a:cubicBezTo>
                <a:cubicBezTo>
                  <a:pt x="1330" y="724"/>
                  <a:pt x="1332" y="721"/>
                  <a:pt x="1334" y="718"/>
                </a:cubicBezTo>
                <a:cubicBezTo>
                  <a:pt x="1335" y="716"/>
                  <a:pt x="1337" y="715"/>
                  <a:pt x="1338" y="714"/>
                </a:cubicBezTo>
                <a:cubicBezTo>
                  <a:pt x="1337" y="718"/>
                  <a:pt x="1337" y="721"/>
                  <a:pt x="1336" y="725"/>
                </a:cubicBezTo>
                <a:cubicBezTo>
                  <a:pt x="1336" y="725"/>
                  <a:pt x="1336" y="725"/>
                  <a:pt x="1336" y="725"/>
                </a:cubicBezTo>
                <a:cubicBezTo>
                  <a:pt x="1333" y="729"/>
                  <a:pt x="1329" y="732"/>
                  <a:pt x="1326" y="736"/>
                </a:cubicBezTo>
                <a:close/>
                <a:moveTo>
                  <a:pt x="1328" y="726"/>
                </a:moveTo>
                <a:cubicBezTo>
                  <a:pt x="1328" y="725"/>
                  <a:pt x="1329" y="724"/>
                  <a:pt x="1329" y="723"/>
                </a:cubicBezTo>
                <a:cubicBezTo>
                  <a:pt x="1330" y="722"/>
                  <a:pt x="1331" y="721"/>
                  <a:pt x="1332" y="720"/>
                </a:cubicBezTo>
                <a:cubicBezTo>
                  <a:pt x="1331" y="722"/>
                  <a:pt x="1330" y="724"/>
                  <a:pt x="1328" y="726"/>
                </a:cubicBezTo>
                <a:close/>
                <a:moveTo>
                  <a:pt x="1335" y="716"/>
                </a:moveTo>
                <a:cubicBezTo>
                  <a:pt x="1336" y="714"/>
                  <a:pt x="1337" y="713"/>
                  <a:pt x="1338" y="711"/>
                </a:cubicBezTo>
                <a:cubicBezTo>
                  <a:pt x="1338" y="712"/>
                  <a:pt x="1338" y="713"/>
                  <a:pt x="1338" y="713"/>
                </a:cubicBezTo>
                <a:cubicBezTo>
                  <a:pt x="1337" y="714"/>
                  <a:pt x="1336" y="715"/>
                  <a:pt x="1335" y="716"/>
                </a:cubicBezTo>
                <a:close/>
                <a:moveTo>
                  <a:pt x="1331" y="712"/>
                </a:moveTo>
                <a:cubicBezTo>
                  <a:pt x="1331" y="713"/>
                  <a:pt x="1331" y="713"/>
                  <a:pt x="1330" y="714"/>
                </a:cubicBezTo>
                <a:cubicBezTo>
                  <a:pt x="1332" y="711"/>
                  <a:pt x="1332" y="711"/>
                  <a:pt x="1332" y="711"/>
                </a:cubicBezTo>
                <a:cubicBezTo>
                  <a:pt x="1332" y="711"/>
                  <a:pt x="1332" y="712"/>
                  <a:pt x="1331" y="712"/>
                </a:cubicBezTo>
                <a:close/>
                <a:moveTo>
                  <a:pt x="1320" y="731"/>
                </a:moveTo>
                <a:cubicBezTo>
                  <a:pt x="1319" y="733"/>
                  <a:pt x="1317" y="735"/>
                  <a:pt x="1316" y="736"/>
                </a:cubicBezTo>
                <a:cubicBezTo>
                  <a:pt x="1318" y="733"/>
                  <a:pt x="1320" y="730"/>
                  <a:pt x="1322" y="727"/>
                </a:cubicBezTo>
                <a:cubicBezTo>
                  <a:pt x="1321" y="728"/>
                  <a:pt x="1321" y="730"/>
                  <a:pt x="1320" y="731"/>
                </a:cubicBezTo>
                <a:close/>
                <a:moveTo>
                  <a:pt x="1320" y="732"/>
                </a:moveTo>
                <a:cubicBezTo>
                  <a:pt x="1319" y="736"/>
                  <a:pt x="1318" y="739"/>
                  <a:pt x="1317" y="743"/>
                </a:cubicBezTo>
                <a:cubicBezTo>
                  <a:pt x="1315" y="746"/>
                  <a:pt x="1313" y="749"/>
                  <a:pt x="1310" y="753"/>
                </a:cubicBezTo>
                <a:cubicBezTo>
                  <a:pt x="1309" y="754"/>
                  <a:pt x="1308" y="755"/>
                  <a:pt x="1307" y="756"/>
                </a:cubicBezTo>
                <a:cubicBezTo>
                  <a:pt x="1309" y="752"/>
                  <a:pt x="1310" y="747"/>
                  <a:pt x="1312" y="742"/>
                </a:cubicBezTo>
                <a:cubicBezTo>
                  <a:pt x="1314" y="740"/>
                  <a:pt x="1314" y="740"/>
                  <a:pt x="1314" y="740"/>
                </a:cubicBezTo>
                <a:cubicBezTo>
                  <a:pt x="1316" y="737"/>
                  <a:pt x="1318" y="735"/>
                  <a:pt x="1320" y="732"/>
                </a:cubicBezTo>
                <a:close/>
                <a:moveTo>
                  <a:pt x="1306" y="757"/>
                </a:moveTo>
                <a:cubicBezTo>
                  <a:pt x="1304" y="761"/>
                  <a:pt x="1301" y="764"/>
                  <a:pt x="1299" y="767"/>
                </a:cubicBezTo>
                <a:cubicBezTo>
                  <a:pt x="1300" y="763"/>
                  <a:pt x="1302" y="760"/>
                  <a:pt x="1303" y="756"/>
                </a:cubicBezTo>
                <a:cubicBezTo>
                  <a:pt x="1306" y="752"/>
                  <a:pt x="1308" y="748"/>
                  <a:pt x="1311" y="744"/>
                </a:cubicBezTo>
                <a:cubicBezTo>
                  <a:pt x="1309" y="748"/>
                  <a:pt x="1308" y="753"/>
                  <a:pt x="1306" y="757"/>
                </a:cubicBezTo>
                <a:close/>
                <a:moveTo>
                  <a:pt x="1306" y="759"/>
                </a:moveTo>
                <a:cubicBezTo>
                  <a:pt x="1306" y="759"/>
                  <a:pt x="1306" y="759"/>
                  <a:pt x="1306" y="760"/>
                </a:cubicBezTo>
                <a:cubicBezTo>
                  <a:pt x="1302" y="765"/>
                  <a:pt x="1299" y="769"/>
                  <a:pt x="1296" y="773"/>
                </a:cubicBezTo>
                <a:cubicBezTo>
                  <a:pt x="1297" y="772"/>
                  <a:pt x="1297" y="771"/>
                  <a:pt x="1298" y="769"/>
                </a:cubicBezTo>
                <a:cubicBezTo>
                  <a:pt x="1300" y="766"/>
                  <a:pt x="1303" y="762"/>
                  <a:pt x="1306" y="759"/>
                </a:cubicBezTo>
                <a:close/>
                <a:moveTo>
                  <a:pt x="1295" y="775"/>
                </a:moveTo>
                <a:cubicBezTo>
                  <a:pt x="1294" y="777"/>
                  <a:pt x="1293" y="779"/>
                  <a:pt x="1292" y="781"/>
                </a:cubicBezTo>
                <a:cubicBezTo>
                  <a:pt x="1290" y="783"/>
                  <a:pt x="1288" y="785"/>
                  <a:pt x="1287" y="787"/>
                </a:cubicBezTo>
                <a:cubicBezTo>
                  <a:pt x="1287" y="787"/>
                  <a:pt x="1287" y="787"/>
                  <a:pt x="1287" y="787"/>
                </a:cubicBezTo>
                <a:cubicBezTo>
                  <a:pt x="1290" y="781"/>
                  <a:pt x="1293" y="776"/>
                  <a:pt x="1297" y="771"/>
                </a:cubicBezTo>
                <a:cubicBezTo>
                  <a:pt x="1296" y="772"/>
                  <a:pt x="1296" y="773"/>
                  <a:pt x="1295" y="775"/>
                </a:cubicBezTo>
                <a:close/>
                <a:moveTo>
                  <a:pt x="1292" y="781"/>
                </a:moveTo>
                <a:cubicBezTo>
                  <a:pt x="1293" y="780"/>
                  <a:pt x="1294" y="779"/>
                  <a:pt x="1295" y="777"/>
                </a:cubicBezTo>
                <a:cubicBezTo>
                  <a:pt x="1294" y="780"/>
                  <a:pt x="1293" y="782"/>
                  <a:pt x="1293" y="784"/>
                </a:cubicBezTo>
                <a:cubicBezTo>
                  <a:pt x="1291" y="786"/>
                  <a:pt x="1289" y="788"/>
                  <a:pt x="1288" y="790"/>
                </a:cubicBezTo>
                <a:cubicBezTo>
                  <a:pt x="1286" y="792"/>
                  <a:pt x="1285" y="793"/>
                  <a:pt x="1284" y="794"/>
                </a:cubicBezTo>
                <a:cubicBezTo>
                  <a:pt x="1285" y="793"/>
                  <a:pt x="1285" y="791"/>
                  <a:pt x="1286" y="790"/>
                </a:cubicBezTo>
                <a:cubicBezTo>
                  <a:pt x="1288" y="787"/>
                  <a:pt x="1290" y="784"/>
                  <a:pt x="1292" y="781"/>
                </a:cubicBezTo>
                <a:close/>
                <a:moveTo>
                  <a:pt x="1280" y="800"/>
                </a:moveTo>
                <a:cubicBezTo>
                  <a:pt x="1279" y="801"/>
                  <a:pt x="1278" y="803"/>
                  <a:pt x="1276" y="805"/>
                </a:cubicBezTo>
                <a:cubicBezTo>
                  <a:pt x="1278" y="802"/>
                  <a:pt x="1279" y="799"/>
                  <a:pt x="1281" y="797"/>
                </a:cubicBezTo>
                <a:cubicBezTo>
                  <a:pt x="1281" y="796"/>
                  <a:pt x="1282" y="796"/>
                  <a:pt x="1282" y="795"/>
                </a:cubicBezTo>
                <a:cubicBezTo>
                  <a:pt x="1282" y="796"/>
                  <a:pt x="1281" y="798"/>
                  <a:pt x="1280" y="800"/>
                </a:cubicBezTo>
                <a:close/>
                <a:moveTo>
                  <a:pt x="1274" y="808"/>
                </a:moveTo>
                <a:cubicBezTo>
                  <a:pt x="1273" y="810"/>
                  <a:pt x="1272" y="811"/>
                  <a:pt x="1271" y="813"/>
                </a:cubicBezTo>
                <a:cubicBezTo>
                  <a:pt x="1270" y="814"/>
                  <a:pt x="1270" y="814"/>
                  <a:pt x="1269" y="815"/>
                </a:cubicBezTo>
                <a:cubicBezTo>
                  <a:pt x="1268" y="814"/>
                  <a:pt x="1268" y="814"/>
                  <a:pt x="1268" y="814"/>
                </a:cubicBezTo>
                <a:cubicBezTo>
                  <a:pt x="1271" y="810"/>
                  <a:pt x="1274" y="806"/>
                  <a:pt x="1278" y="802"/>
                </a:cubicBezTo>
                <a:cubicBezTo>
                  <a:pt x="1276" y="804"/>
                  <a:pt x="1275" y="806"/>
                  <a:pt x="1274" y="808"/>
                </a:cubicBezTo>
                <a:close/>
                <a:moveTo>
                  <a:pt x="1269" y="815"/>
                </a:moveTo>
                <a:cubicBezTo>
                  <a:pt x="1265" y="821"/>
                  <a:pt x="1261" y="826"/>
                  <a:pt x="1257" y="832"/>
                </a:cubicBezTo>
                <a:cubicBezTo>
                  <a:pt x="1257" y="832"/>
                  <a:pt x="1256" y="831"/>
                  <a:pt x="1256" y="831"/>
                </a:cubicBezTo>
                <a:cubicBezTo>
                  <a:pt x="1256" y="830"/>
                  <a:pt x="1256" y="830"/>
                  <a:pt x="1256" y="830"/>
                </a:cubicBezTo>
                <a:cubicBezTo>
                  <a:pt x="1260" y="825"/>
                  <a:pt x="1264" y="820"/>
                  <a:pt x="1268" y="815"/>
                </a:cubicBezTo>
                <a:lnTo>
                  <a:pt x="1269" y="815"/>
                </a:lnTo>
                <a:close/>
                <a:moveTo>
                  <a:pt x="1257" y="832"/>
                </a:moveTo>
                <a:cubicBezTo>
                  <a:pt x="1253" y="838"/>
                  <a:pt x="1250" y="845"/>
                  <a:pt x="1247" y="851"/>
                </a:cubicBezTo>
                <a:cubicBezTo>
                  <a:pt x="1247" y="851"/>
                  <a:pt x="1247" y="851"/>
                  <a:pt x="1247" y="851"/>
                </a:cubicBezTo>
                <a:cubicBezTo>
                  <a:pt x="1246" y="850"/>
                  <a:pt x="1245" y="849"/>
                  <a:pt x="1244" y="848"/>
                </a:cubicBezTo>
                <a:cubicBezTo>
                  <a:pt x="1247" y="842"/>
                  <a:pt x="1251" y="837"/>
                  <a:pt x="1256" y="831"/>
                </a:cubicBezTo>
                <a:cubicBezTo>
                  <a:pt x="1256" y="832"/>
                  <a:pt x="1257" y="832"/>
                  <a:pt x="1257" y="832"/>
                </a:cubicBezTo>
                <a:close/>
                <a:moveTo>
                  <a:pt x="1243" y="848"/>
                </a:moveTo>
                <a:cubicBezTo>
                  <a:pt x="1243" y="847"/>
                  <a:pt x="1242" y="847"/>
                  <a:pt x="1241" y="846"/>
                </a:cubicBezTo>
                <a:cubicBezTo>
                  <a:pt x="1245" y="841"/>
                  <a:pt x="1249" y="835"/>
                  <a:pt x="1254" y="829"/>
                </a:cubicBezTo>
                <a:cubicBezTo>
                  <a:pt x="1254" y="830"/>
                  <a:pt x="1255" y="830"/>
                  <a:pt x="1255" y="831"/>
                </a:cubicBezTo>
                <a:cubicBezTo>
                  <a:pt x="1251" y="836"/>
                  <a:pt x="1247" y="842"/>
                  <a:pt x="1243" y="848"/>
                </a:cubicBezTo>
                <a:close/>
                <a:moveTo>
                  <a:pt x="1241" y="846"/>
                </a:moveTo>
                <a:cubicBezTo>
                  <a:pt x="1240" y="845"/>
                  <a:pt x="1239" y="844"/>
                  <a:pt x="1239" y="844"/>
                </a:cubicBezTo>
                <a:cubicBezTo>
                  <a:pt x="1242" y="838"/>
                  <a:pt x="1246" y="832"/>
                  <a:pt x="1250" y="826"/>
                </a:cubicBezTo>
                <a:cubicBezTo>
                  <a:pt x="1251" y="827"/>
                  <a:pt x="1252" y="828"/>
                  <a:pt x="1253" y="829"/>
                </a:cubicBezTo>
                <a:cubicBezTo>
                  <a:pt x="1249" y="835"/>
                  <a:pt x="1245" y="840"/>
                  <a:pt x="1241" y="846"/>
                </a:cubicBezTo>
                <a:close/>
                <a:moveTo>
                  <a:pt x="1238" y="843"/>
                </a:moveTo>
                <a:cubicBezTo>
                  <a:pt x="1237" y="842"/>
                  <a:pt x="1236" y="841"/>
                  <a:pt x="1235" y="840"/>
                </a:cubicBezTo>
                <a:cubicBezTo>
                  <a:pt x="1238" y="835"/>
                  <a:pt x="1242" y="828"/>
                  <a:pt x="1246" y="822"/>
                </a:cubicBezTo>
                <a:cubicBezTo>
                  <a:pt x="1247" y="823"/>
                  <a:pt x="1248" y="825"/>
                  <a:pt x="1250" y="826"/>
                </a:cubicBezTo>
                <a:cubicBezTo>
                  <a:pt x="1246" y="832"/>
                  <a:pt x="1242" y="838"/>
                  <a:pt x="1238" y="843"/>
                </a:cubicBezTo>
                <a:close/>
                <a:moveTo>
                  <a:pt x="1234" y="840"/>
                </a:moveTo>
                <a:cubicBezTo>
                  <a:pt x="1233" y="839"/>
                  <a:pt x="1231" y="837"/>
                  <a:pt x="1229" y="836"/>
                </a:cubicBezTo>
                <a:cubicBezTo>
                  <a:pt x="1232" y="830"/>
                  <a:pt x="1236" y="824"/>
                  <a:pt x="1240" y="817"/>
                </a:cubicBezTo>
                <a:cubicBezTo>
                  <a:pt x="1241" y="818"/>
                  <a:pt x="1243" y="820"/>
                  <a:pt x="1245" y="822"/>
                </a:cubicBezTo>
                <a:cubicBezTo>
                  <a:pt x="1242" y="828"/>
                  <a:pt x="1238" y="834"/>
                  <a:pt x="1234" y="840"/>
                </a:cubicBezTo>
                <a:close/>
                <a:moveTo>
                  <a:pt x="1239" y="816"/>
                </a:moveTo>
                <a:cubicBezTo>
                  <a:pt x="1237" y="814"/>
                  <a:pt x="1235" y="812"/>
                  <a:pt x="1233" y="810"/>
                </a:cubicBezTo>
                <a:cubicBezTo>
                  <a:pt x="1236" y="804"/>
                  <a:pt x="1239" y="798"/>
                  <a:pt x="1243" y="791"/>
                </a:cubicBezTo>
                <a:cubicBezTo>
                  <a:pt x="1245" y="793"/>
                  <a:pt x="1247" y="795"/>
                  <a:pt x="1249" y="798"/>
                </a:cubicBezTo>
                <a:cubicBezTo>
                  <a:pt x="1246" y="804"/>
                  <a:pt x="1242" y="810"/>
                  <a:pt x="1239" y="816"/>
                </a:cubicBezTo>
                <a:close/>
                <a:moveTo>
                  <a:pt x="1242" y="791"/>
                </a:moveTo>
                <a:cubicBezTo>
                  <a:pt x="1240" y="788"/>
                  <a:pt x="1237" y="786"/>
                  <a:pt x="1234" y="784"/>
                </a:cubicBezTo>
                <a:cubicBezTo>
                  <a:pt x="1238" y="775"/>
                  <a:pt x="1242" y="768"/>
                  <a:pt x="1245" y="762"/>
                </a:cubicBezTo>
                <a:cubicBezTo>
                  <a:pt x="1367" y="515"/>
                  <a:pt x="1401" y="324"/>
                  <a:pt x="1341" y="225"/>
                </a:cubicBezTo>
                <a:cubicBezTo>
                  <a:pt x="1344" y="223"/>
                  <a:pt x="1347" y="221"/>
                  <a:pt x="1349" y="218"/>
                </a:cubicBezTo>
                <a:cubicBezTo>
                  <a:pt x="1355" y="215"/>
                  <a:pt x="1360" y="211"/>
                  <a:pt x="1365" y="207"/>
                </a:cubicBezTo>
                <a:cubicBezTo>
                  <a:pt x="1397" y="256"/>
                  <a:pt x="1405" y="327"/>
                  <a:pt x="1388" y="419"/>
                </a:cubicBezTo>
                <a:cubicBezTo>
                  <a:pt x="1371" y="511"/>
                  <a:pt x="1330" y="622"/>
                  <a:pt x="1265" y="746"/>
                </a:cubicBezTo>
                <a:cubicBezTo>
                  <a:pt x="1260" y="757"/>
                  <a:pt x="1254" y="767"/>
                  <a:pt x="1248" y="779"/>
                </a:cubicBezTo>
                <a:cubicBezTo>
                  <a:pt x="1246" y="783"/>
                  <a:pt x="1244" y="787"/>
                  <a:pt x="1242" y="791"/>
                </a:cubicBezTo>
                <a:close/>
                <a:moveTo>
                  <a:pt x="1364" y="205"/>
                </a:moveTo>
                <a:cubicBezTo>
                  <a:pt x="1368" y="203"/>
                  <a:pt x="1371" y="201"/>
                  <a:pt x="1374" y="199"/>
                </a:cubicBezTo>
                <a:cubicBezTo>
                  <a:pt x="1372" y="201"/>
                  <a:pt x="1368" y="204"/>
                  <a:pt x="1365" y="207"/>
                </a:cubicBezTo>
                <a:cubicBezTo>
                  <a:pt x="1365" y="206"/>
                  <a:pt x="1364" y="205"/>
                  <a:pt x="1364" y="205"/>
                </a:cubicBezTo>
                <a:close/>
                <a:moveTo>
                  <a:pt x="1363" y="203"/>
                </a:moveTo>
                <a:cubicBezTo>
                  <a:pt x="1363" y="203"/>
                  <a:pt x="1363" y="203"/>
                  <a:pt x="1362" y="203"/>
                </a:cubicBezTo>
                <a:cubicBezTo>
                  <a:pt x="1366" y="198"/>
                  <a:pt x="1368" y="193"/>
                  <a:pt x="1370" y="189"/>
                </a:cubicBezTo>
                <a:cubicBezTo>
                  <a:pt x="1375" y="187"/>
                  <a:pt x="1380" y="185"/>
                  <a:pt x="1385" y="183"/>
                </a:cubicBezTo>
                <a:cubicBezTo>
                  <a:pt x="1386" y="184"/>
                  <a:pt x="1386" y="185"/>
                  <a:pt x="1387" y="186"/>
                </a:cubicBezTo>
                <a:cubicBezTo>
                  <a:pt x="1384" y="189"/>
                  <a:pt x="1380" y="193"/>
                  <a:pt x="1376" y="197"/>
                </a:cubicBezTo>
                <a:cubicBezTo>
                  <a:pt x="1376" y="197"/>
                  <a:pt x="1375" y="198"/>
                  <a:pt x="1375" y="198"/>
                </a:cubicBezTo>
                <a:cubicBezTo>
                  <a:pt x="1371" y="200"/>
                  <a:pt x="1367" y="201"/>
                  <a:pt x="1363" y="203"/>
                </a:cubicBezTo>
                <a:close/>
                <a:moveTo>
                  <a:pt x="1385" y="183"/>
                </a:moveTo>
                <a:cubicBezTo>
                  <a:pt x="1387" y="182"/>
                  <a:pt x="1389" y="181"/>
                  <a:pt x="1391" y="181"/>
                </a:cubicBezTo>
                <a:cubicBezTo>
                  <a:pt x="1390" y="182"/>
                  <a:pt x="1388" y="184"/>
                  <a:pt x="1387" y="185"/>
                </a:cubicBezTo>
                <a:cubicBezTo>
                  <a:pt x="1387" y="184"/>
                  <a:pt x="1386" y="184"/>
                  <a:pt x="1385" y="183"/>
                </a:cubicBezTo>
                <a:close/>
                <a:moveTo>
                  <a:pt x="1387" y="186"/>
                </a:moveTo>
                <a:cubicBezTo>
                  <a:pt x="1388" y="187"/>
                  <a:pt x="1389" y="188"/>
                  <a:pt x="1389" y="189"/>
                </a:cubicBezTo>
                <a:cubicBezTo>
                  <a:pt x="1386" y="191"/>
                  <a:pt x="1382" y="194"/>
                  <a:pt x="1378" y="196"/>
                </a:cubicBezTo>
                <a:cubicBezTo>
                  <a:pt x="1382" y="193"/>
                  <a:pt x="1385" y="189"/>
                  <a:pt x="1387" y="186"/>
                </a:cubicBezTo>
                <a:close/>
                <a:moveTo>
                  <a:pt x="1390" y="189"/>
                </a:moveTo>
                <a:cubicBezTo>
                  <a:pt x="1390" y="190"/>
                  <a:pt x="1390" y="190"/>
                  <a:pt x="1391" y="191"/>
                </a:cubicBezTo>
                <a:cubicBezTo>
                  <a:pt x="1387" y="192"/>
                  <a:pt x="1383" y="194"/>
                  <a:pt x="1379" y="196"/>
                </a:cubicBezTo>
                <a:cubicBezTo>
                  <a:pt x="1383" y="194"/>
                  <a:pt x="1386" y="191"/>
                  <a:pt x="1390" y="189"/>
                </a:cubicBezTo>
                <a:close/>
                <a:moveTo>
                  <a:pt x="1388" y="186"/>
                </a:moveTo>
                <a:cubicBezTo>
                  <a:pt x="1389" y="184"/>
                  <a:pt x="1390" y="182"/>
                  <a:pt x="1391" y="180"/>
                </a:cubicBezTo>
                <a:cubicBezTo>
                  <a:pt x="1397" y="178"/>
                  <a:pt x="1403" y="175"/>
                  <a:pt x="1408" y="173"/>
                </a:cubicBezTo>
                <a:cubicBezTo>
                  <a:pt x="1403" y="178"/>
                  <a:pt x="1397" y="183"/>
                  <a:pt x="1390" y="188"/>
                </a:cubicBezTo>
                <a:cubicBezTo>
                  <a:pt x="1389" y="187"/>
                  <a:pt x="1388" y="187"/>
                  <a:pt x="1388" y="186"/>
                </a:cubicBezTo>
                <a:close/>
                <a:moveTo>
                  <a:pt x="1391" y="180"/>
                </a:moveTo>
                <a:cubicBezTo>
                  <a:pt x="1389" y="181"/>
                  <a:pt x="1387" y="181"/>
                  <a:pt x="1385" y="182"/>
                </a:cubicBezTo>
                <a:cubicBezTo>
                  <a:pt x="1383" y="179"/>
                  <a:pt x="1380" y="176"/>
                  <a:pt x="1377" y="173"/>
                </a:cubicBezTo>
                <a:cubicBezTo>
                  <a:pt x="1385" y="171"/>
                  <a:pt x="1392" y="168"/>
                  <a:pt x="1398" y="166"/>
                </a:cubicBezTo>
                <a:cubicBezTo>
                  <a:pt x="1397" y="171"/>
                  <a:pt x="1394" y="175"/>
                  <a:pt x="1391" y="180"/>
                </a:cubicBezTo>
                <a:close/>
                <a:moveTo>
                  <a:pt x="1377" y="173"/>
                </a:moveTo>
                <a:cubicBezTo>
                  <a:pt x="1376" y="172"/>
                  <a:pt x="1375" y="171"/>
                  <a:pt x="1375" y="170"/>
                </a:cubicBezTo>
                <a:cubicBezTo>
                  <a:pt x="1375" y="167"/>
                  <a:pt x="1375" y="163"/>
                  <a:pt x="1375" y="160"/>
                </a:cubicBezTo>
                <a:cubicBezTo>
                  <a:pt x="1383" y="158"/>
                  <a:pt x="1391" y="155"/>
                  <a:pt x="1398" y="153"/>
                </a:cubicBezTo>
                <a:cubicBezTo>
                  <a:pt x="1399" y="154"/>
                  <a:pt x="1400" y="155"/>
                  <a:pt x="1401" y="156"/>
                </a:cubicBezTo>
                <a:cubicBezTo>
                  <a:pt x="1401" y="159"/>
                  <a:pt x="1400" y="162"/>
                  <a:pt x="1399" y="165"/>
                </a:cubicBezTo>
                <a:cubicBezTo>
                  <a:pt x="1392" y="168"/>
                  <a:pt x="1385" y="170"/>
                  <a:pt x="1377" y="173"/>
                </a:cubicBezTo>
                <a:close/>
                <a:moveTo>
                  <a:pt x="1375" y="160"/>
                </a:moveTo>
                <a:cubicBezTo>
                  <a:pt x="1374" y="155"/>
                  <a:pt x="1373" y="151"/>
                  <a:pt x="1372" y="146"/>
                </a:cubicBezTo>
                <a:cubicBezTo>
                  <a:pt x="1377" y="145"/>
                  <a:pt x="1382" y="143"/>
                  <a:pt x="1387" y="142"/>
                </a:cubicBezTo>
                <a:cubicBezTo>
                  <a:pt x="1391" y="145"/>
                  <a:pt x="1394" y="149"/>
                  <a:pt x="1398" y="152"/>
                </a:cubicBezTo>
                <a:cubicBezTo>
                  <a:pt x="1391" y="155"/>
                  <a:pt x="1383" y="157"/>
                  <a:pt x="1375" y="160"/>
                </a:cubicBezTo>
                <a:close/>
                <a:moveTo>
                  <a:pt x="1372" y="131"/>
                </a:moveTo>
                <a:cubicBezTo>
                  <a:pt x="1372" y="131"/>
                  <a:pt x="1372" y="131"/>
                  <a:pt x="1372" y="131"/>
                </a:cubicBezTo>
                <a:cubicBezTo>
                  <a:pt x="1382" y="128"/>
                  <a:pt x="1391" y="126"/>
                  <a:pt x="1399" y="124"/>
                </a:cubicBezTo>
                <a:cubicBezTo>
                  <a:pt x="1400" y="128"/>
                  <a:pt x="1401" y="133"/>
                  <a:pt x="1402" y="137"/>
                </a:cubicBezTo>
                <a:cubicBezTo>
                  <a:pt x="1397" y="139"/>
                  <a:pt x="1392" y="140"/>
                  <a:pt x="1387" y="142"/>
                </a:cubicBezTo>
                <a:cubicBezTo>
                  <a:pt x="1382" y="138"/>
                  <a:pt x="1377" y="134"/>
                  <a:pt x="1372" y="131"/>
                </a:cubicBezTo>
                <a:close/>
                <a:moveTo>
                  <a:pt x="1386" y="142"/>
                </a:moveTo>
                <a:cubicBezTo>
                  <a:pt x="1382" y="143"/>
                  <a:pt x="1377" y="144"/>
                  <a:pt x="1372" y="146"/>
                </a:cubicBezTo>
                <a:cubicBezTo>
                  <a:pt x="1371" y="141"/>
                  <a:pt x="1369" y="137"/>
                  <a:pt x="1367" y="132"/>
                </a:cubicBezTo>
                <a:cubicBezTo>
                  <a:pt x="1371" y="131"/>
                  <a:pt x="1371" y="131"/>
                  <a:pt x="1371" y="131"/>
                </a:cubicBezTo>
                <a:cubicBezTo>
                  <a:pt x="1376" y="134"/>
                  <a:pt x="1381" y="138"/>
                  <a:pt x="1386" y="142"/>
                </a:cubicBezTo>
                <a:close/>
                <a:moveTo>
                  <a:pt x="1367" y="132"/>
                </a:moveTo>
                <a:cubicBezTo>
                  <a:pt x="1366" y="130"/>
                  <a:pt x="1366" y="129"/>
                  <a:pt x="1365" y="127"/>
                </a:cubicBezTo>
                <a:cubicBezTo>
                  <a:pt x="1367" y="128"/>
                  <a:pt x="1369" y="129"/>
                  <a:pt x="1371" y="131"/>
                </a:cubicBezTo>
                <a:lnTo>
                  <a:pt x="1367" y="132"/>
                </a:lnTo>
                <a:close/>
                <a:moveTo>
                  <a:pt x="1366" y="132"/>
                </a:moveTo>
                <a:cubicBezTo>
                  <a:pt x="1355" y="135"/>
                  <a:pt x="1344" y="138"/>
                  <a:pt x="1334" y="140"/>
                </a:cubicBezTo>
                <a:cubicBezTo>
                  <a:pt x="1334" y="140"/>
                  <a:pt x="1333" y="140"/>
                  <a:pt x="1333" y="139"/>
                </a:cubicBezTo>
                <a:cubicBezTo>
                  <a:pt x="1332" y="137"/>
                  <a:pt x="1331" y="135"/>
                  <a:pt x="1330" y="134"/>
                </a:cubicBezTo>
                <a:cubicBezTo>
                  <a:pt x="1328" y="131"/>
                  <a:pt x="1326" y="129"/>
                  <a:pt x="1325" y="126"/>
                </a:cubicBezTo>
                <a:cubicBezTo>
                  <a:pt x="1334" y="124"/>
                  <a:pt x="1342" y="122"/>
                  <a:pt x="1351" y="120"/>
                </a:cubicBezTo>
                <a:cubicBezTo>
                  <a:pt x="1355" y="122"/>
                  <a:pt x="1360" y="124"/>
                  <a:pt x="1364" y="127"/>
                </a:cubicBezTo>
                <a:cubicBezTo>
                  <a:pt x="1365" y="128"/>
                  <a:pt x="1366" y="130"/>
                  <a:pt x="1366" y="132"/>
                </a:cubicBezTo>
                <a:close/>
                <a:moveTo>
                  <a:pt x="1352" y="120"/>
                </a:moveTo>
                <a:cubicBezTo>
                  <a:pt x="1359" y="118"/>
                  <a:pt x="1359" y="118"/>
                  <a:pt x="1359" y="118"/>
                </a:cubicBezTo>
                <a:cubicBezTo>
                  <a:pt x="1361" y="120"/>
                  <a:pt x="1362" y="123"/>
                  <a:pt x="1364" y="126"/>
                </a:cubicBezTo>
                <a:cubicBezTo>
                  <a:pt x="1360" y="124"/>
                  <a:pt x="1356" y="122"/>
                  <a:pt x="1352" y="120"/>
                </a:cubicBezTo>
                <a:close/>
                <a:moveTo>
                  <a:pt x="1356" y="113"/>
                </a:moveTo>
                <a:cubicBezTo>
                  <a:pt x="1352" y="105"/>
                  <a:pt x="1347" y="98"/>
                  <a:pt x="1342" y="91"/>
                </a:cubicBezTo>
                <a:cubicBezTo>
                  <a:pt x="1359" y="96"/>
                  <a:pt x="1375" y="102"/>
                  <a:pt x="1389" y="110"/>
                </a:cubicBezTo>
                <a:cubicBezTo>
                  <a:pt x="1379" y="112"/>
                  <a:pt x="1370" y="114"/>
                  <a:pt x="1359" y="117"/>
                </a:cubicBezTo>
                <a:cubicBezTo>
                  <a:pt x="1358" y="116"/>
                  <a:pt x="1357" y="114"/>
                  <a:pt x="1356" y="113"/>
                </a:cubicBezTo>
                <a:close/>
                <a:moveTo>
                  <a:pt x="1356" y="113"/>
                </a:moveTo>
                <a:cubicBezTo>
                  <a:pt x="1357" y="114"/>
                  <a:pt x="1358" y="116"/>
                  <a:pt x="1359" y="117"/>
                </a:cubicBezTo>
                <a:cubicBezTo>
                  <a:pt x="1351" y="119"/>
                  <a:pt x="1351" y="119"/>
                  <a:pt x="1351" y="119"/>
                </a:cubicBezTo>
                <a:cubicBezTo>
                  <a:pt x="1339" y="114"/>
                  <a:pt x="1326" y="109"/>
                  <a:pt x="1313" y="106"/>
                </a:cubicBezTo>
                <a:cubicBezTo>
                  <a:pt x="1308" y="98"/>
                  <a:pt x="1303" y="90"/>
                  <a:pt x="1299" y="83"/>
                </a:cubicBezTo>
                <a:cubicBezTo>
                  <a:pt x="1314" y="84"/>
                  <a:pt x="1328" y="87"/>
                  <a:pt x="1342" y="91"/>
                </a:cubicBezTo>
                <a:cubicBezTo>
                  <a:pt x="1346" y="98"/>
                  <a:pt x="1351" y="106"/>
                  <a:pt x="1356" y="113"/>
                </a:cubicBezTo>
                <a:close/>
                <a:moveTo>
                  <a:pt x="1341" y="90"/>
                </a:moveTo>
                <a:cubicBezTo>
                  <a:pt x="1328" y="86"/>
                  <a:pt x="1314" y="84"/>
                  <a:pt x="1299" y="82"/>
                </a:cubicBezTo>
                <a:cubicBezTo>
                  <a:pt x="1295" y="76"/>
                  <a:pt x="1292" y="69"/>
                  <a:pt x="1288" y="62"/>
                </a:cubicBezTo>
                <a:cubicBezTo>
                  <a:pt x="1301" y="63"/>
                  <a:pt x="1314" y="64"/>
                  <a:pt x="1326" y="65"/>
                </a:cubicBezTo>
                <a:cubicBezTo>
                  <a:pt x="1331" y="73"/>
                  <a:pt x="1336" y="82"/>
                  <a:pt x="1341" y="90"/>
                </a:cubicBezTo>
                <a:close/>
                <a:moveTo>
                  <a:pt x="1288" y="62"/>
                </a:moveTo>
                <a:cubicBezTo>
                  <a:pt x="1285" y="56"/>
                  <a:pt x="1282" y="50"/>
                  <a:pt x="1279" y="45"/>
                </a:cubicBezTo>
                <a:cubicBezTo>
                  <a:pt x="1281" y="45"/>
                  <a:pt x="1283" y="45"/>
                  <a:pt x="1285" y="45"/>
                </a:cubicBezTo>
                <a:cubicBezTo>
                  <a:pt x="1291" y="45"/>
                  <a:pt x="1297" y="45"/>
                  <a:pt x="1303" y="45"/>
                </a:cubicBezTo>
                <a:cubicBezTo>
                  <a:pt x="1307" y="45"/>
                  <a:pt x="1311" y="45"/>
                  <a:pt x="1315" y="45"/>
                </a:cubicBezTo>
                <a:cubicBezTo>
                  <a:pt x="1318" y="51"/>
                  <a:pt x="1322" y="58"/>
                  <a:pt x="1326" y="65"/>
                </a:cubicBezTo>
                <a:cubicBezTo>
                  <a:pt x="1314" y="63"/>
                  <a:pt x="1301" y="62"/>
                  <a:pt x="1288" y="62"/>
                </a:cubicBezTo>
                <a:close/>
                <a:moveTo>
                  <a:pt x="1305" y="26"/>
                </a:moveTo>
                <a:cubicBezTo>
                  <a:pt x="1314" y="26"/>
                  <a:pt x="1323" y="26"/>
                  <a:pt x="1332" y="26"/>
                </a:cubicBezTo>
                <a:cubicBezTo>
                  <a:pt x="1335" y="26"/>
                  <a:pt x="1339" y="27"/>
                  <a:pt x="1342" y="27"/>
                </a:cubicBezTo>
                <a:cubicBezTo>
                  <a:pt x="1346" y="34"/>
                  <a:pt x="1351" y="41"/>
                  <a:pt x="1355" y="49"/>
                </a:cubicBezTo>
                <a:cubicBezTo>
                  <a:pt x="1342" y="47"/>
                  <a:pt x="1329" y="45"/>
                  <a:pt x="1315" y="45"/>
                </a:cubicBezTo>
                <a:cubicBezTo>
                  <a:pt x="1312" y="38"/>
                  <a:pt x="1308" y="32"/>
                  <a:pt x="1305" y="26"/>
                </a:cubicBezTo>
                <a:close/>
                <a:moveTo>
                  <a:pt x="1315" y="45"/>
                </a:moveTo>
                <a:cubicBezTo>
                  <a:pt x="1311" y="44"/>
                  <a:pt x="1307" y="44"/>
                  <a:pt x="1303" y="44"/>
                </a:cubicBezTo>
                <a:cubicBezTo>
                  <a:pt x="1297" y="44"/>
                  <a:pt x="1291" y="44"/>
                  <a:pt x="1285" y="44"/>
                </a:cubicBezTo>
                <a:cubicBezTo>
                  <a:pt x="1283" y="44"/>
                  <a:pt x="1281" y="44"/>
                  <a:pt x="1279" y="44"/>
                </a:cubicBezTo>
                <a:cubicBezTo>
                  <a:pt x="1276" y="38"/>
                  <a:pt x="1273" y="32"/>
                  <a:pt x="1271" y="26"/>
                </a:cubicBezTo>
                <a:cubicBezTo>
                  <a:pt x="1278" y="26"/>
                  <a:pt x="1285" y="25"/>
                  <a:pt x="1292" y="25"/>
                </a:cubicBezTo>
                <a:cubicBezTo>
                  <a:pt x="1296" y="25"/>
                  <a:pt x="1300" y="26"/>
                  <a:pt x="1305" y="26"/>
                </a:cubicBezTo>
                <a:cubicBezTo>
                  <a:pt x="1308" y="32"/>
                  <a:pt x="1311" y="38"/>
                  <a:pt x="1315" y="45"/>
                </a:cubicBezTo>
                <a:close/>
                <a:moveTo>
                  <a:pt x="1279" y="44"/>
                </a:moveTo>
                <a:cubicBezTo>
                  <a:pt x="1267" y="44"/>
                  <a:pt x="1256" y="44"/>
                  <a:pt x="1246" y="45"/>
                </a:cubicBezTo>
                <a:cubicBezTo>
                  <a:pt x="1243" y="39"/>
                  <a:pt x="1241" y="33"/>
                  <a:pt x="1239" y="27"/>
                </a:cubicBezTo>
                <a:cubicBezTo>
                  <a:pt x="1249" y="26"/>
                  <a:pt x="1259" y="26"/>
                  <a:pt x="1270" y="26"/>
                </a:cubicBezTo>
                <a:cubicBezTo>
                  <a:pt x="1273" y="32"/>
                  <a:pt x="1276" y="38"/>
                  <a:pt x="1279" y="44"/>
                </a:cubicBezTo>
                <a:close/>
                <a:moveTo>
                  <a:pt x="1245" y="45"/>
                </a:moveTo>
                <a:cubicBezTo>
                  <a:pt x="1235" y="45"/>
                  <a:pt x="1224" y="46"/>
                  <a:pt x="1214" y="47"/>
                </a:cubicBezTo>
                <a:cubicBezTo>
                  <a:pt x="1212" y="41"/>
                  <a:pt x="1210" y="35"/>
                  <a:pt x="1209" y="29"/>
                </a:cubicBezTo>
                <a:cubicBezTo>
                  <a:pt x="1218" y="28"/>
                  <a:pt x="1228" y="28"/>
                  <a:pt x="1238" y="27"/>
                </a:cubicBezTo>
                <a:cubicBezTo>
                  <a:pt x="1240" y="33"/>
                  <a:pt x="1243" y="39"/>
                  <a:pt x="1245" y="45"/>
                </a:cubicBezTo>
                <a:close/>
                <a:moveTo>
                  <a:pt x="1214" y="47"/>
                </a:moveTo>
                <a:cubicBezTo>
                  <a:pt x="1204" y="47"/>
                  <a:pt x="1194" y="48"/>
                  <a:pt x="1185" y="49"/>
                </a:cubicBezTo>
                <a:cubicBezTo>
                  <a:pt x="1183" y="44"/>
                  <a:pt x="1182" y="38"/>
                  <a:pt x="1181" y="33"/>
                </a:cubicBezTo>
                <a:cubicBezTo>
                  <a:pt x="1190" y="32"/>
                  <a:pt x="1199" y="30"/>
                  <a:pt x="1208" y="29"/>
                </a:cubicBezTo>
                <a:cubicBezTo>
                  <a:pt x="1210" y="35"/>
                  <a:pt x="1212" y="41"/>
                  <a:pt x="1214" y="47"/>
                </a:cubicBezTo>
                <a:close/>
                <a:moveTo>
                  <a:pt x="1184" y="49"/>
                </a:moveTo>
                <a:cubicBezTo>
                  <a:pt x="1175" y="50"/>
                  <a:pt x="1166" y="52"/>
                  <a:pt x="1158" y="53"/>
                </a:cubicBezTo>
                <a:cubicBezTo>
                  <a:pt x="1157" y="48"/>
                  <a:pt x="1156" y="42"/>
                  <a:pt x="1155" y="37"/>
                </a:cubicBezTo>
                <a:cubicBezTo>
                  <a:pt x="1163" y="36"/>
                  <a:pt x="1172" y="34"/>
                  <a:pt x="1180" y="33"/>
                </a:cubicBezTo>
                <a:cubicBezTo>
                  <a:pt x="1181" y="38"/>
                  <a:pt x="1183" y="44"/>
                  <a:pt x="1184" y="49"/>
                </a:cubicBezTo>
                <a:close/>
                <a:moveTo>
                  <a:pt x="1157" y="53"/>
                </a:moveTo>
                <a:cubicBezTo>
                  <a:pt x="1149" y="54"/>
                  <a:pt x="1140" y="56"/>
                  <a:pt x="1132" y="57"/>
                </a:cubicBezTo>
                <a:cubicBezTo>
                  <a:pt x="1132" y="52"/>
                  <a:pt x="1132" y="47"/>
                  <a:pt x="1132" y="43"/>
                </a:cubicBezTo>
                <a:cubicBezTo>
                  <a:pt x="1139" y="41"/>
                  <a:pt x="1147" y="39"/>
                  <a:pt x="1155" y="37"/>
                </a:cubicBezTo>
                <a:cubicBezTo>
                  <a:pt x="1155" y="42"/>
                  <a:pt x="1156" y="48"/>
                  <a:pt x="1157" y="53"/>
                </a:cubicBezTo>
                <a:close/>
                <a:moveTo>
                  <a:pt x="1132" y="58"/>
                </a:moveTo>
                <a:cubicBezTo>
                  <a:pt x="1124" y="59"/>
                  <a:pt x="1117" y="61"/>
                  <a:pt x="1110" y="63"/>
                </a:cubicBezTo>
                <a:cubicBezTo>
                  <a:pt x="1110" y="58"/>
                  <a:pt x="1110" y="53"/>
                  <a:pt x="1111" y="49"/>
                </a:cubicBezTo>
                <a:cubicBezTo>
                  <a:pt x="1117" y="47"/>
                  <a:pt x="1124" y="45"/>
                  <a:pt x="1131" y="43"/>
                </a:cubicBezTo>
                <a:cubicBezTo>
                  <a:pt x="1131" y="47"/>
                  <a:pt x="1132" y="52"/>
                  <a:pt x="1132" y="58"/>
                </a:cubicBezTo>
                <a:close/>
                <a:moveTo>
                  <a:pt x="1131" y="42"/>
                </a:moveTo>
                <a:cubicBezTo>
                  <a:pt x="1124" y="44"/>
                  <a:pt x="1117" y="46"/>
                  <a:pt x="1111" y="48"/>
                </a:cubicBezTo>
                <a:cubicBezTo>
                  <a:pt x="1112" y="42"/>
                  <a:pt x="1112" y="37"/>
                  <a:pt x="1114" y="31"/>
                </a:cubicBezTo>
                <a:cubicBezTo>
                  <a:pt x="1119" y="29"/>
                  <a:pt x="1126" y="27"/>
                  <a:pt x="1132" y="25"/>
                </a:cubicBezTo>
                <a:cubicBezTo>
                  <a:pt x="1131" y="30"/>
                  <a:pt x="1131" y="36"/>
                  <a:pt x="1131" y="42"/>
                </a:cubicBezTo>
                <a:close/>
                <a:moveTo>
                  <a:pt x="1110" y="48"/>
                </a:moveTo>
                <a:cubicBezTo>
                  <a:pt x="1096" y="53"/>
                  <a:pt x="1084" y="58"/>
                  <a:pt x="1072" y="64"/>
                </a:cubicBezTo>
                <a:cubicBezTo>
                  <a:pt x="1073" y="59"/>
                  <a:pt x="1075" y="55"/>
                  <a:pt x="1077" y="50"/>
                </a:cubicBezTo>
                <a:cubicBezTo>
                  <a:pt x="1088" y="43"/>
                  <a:pt x="1100" y="37"/>
                  <a:pt x="1113" y="32"/>
                </a:cubicBezTo>
                <a:cubicBezTo>
                  <a:pt x="1112" y="37"/>
                  <a:pt x="1111" y="43"/>
                  <a:pt x="1110" y="48"/>
                </a:cubicBezTo>
                <a:close/>
                <a:moveTo>
                  <a:pt x="1062" y="61"/>
                </a:moveTo>
                <a:cubicBezTo>
                  <a:pt x="1067" y="58"/>
                  <a:pt x="1071" y="54"/>
                  <a:pt x="1076" y="51"/>
                </a:cubicBezTo>
                <a:cubicBezTo>
                  <a:pt x="1074" y="55"/>
                  <a:pt x="1073" y="60"/>
                  <a:pt x="1071" y="64"/>
                </a:cubicBezTo>
                <a:cubicBezTo>
                  <a:pt x="1066" y="67"/>
                  <a:pt x="1060" y="70"/>
                  <a:pt x="1055" y="73"/>
                </a:cubicBezTo>
                <a:cubicBezTo>
                  <a:pt x="1057" y="69"/>
                  <a:pt x="1060" y="65"/>
                  <a:pt x="1062" y="61"/>
                </a:cubicBezTo>
                <a:close/>
                <a:moveTo>
                  <a:pt x="1061" y="63"/>
                </a:moveTo>
                <a:cubicBezTo>
                  <a:pt x="1059" y="66"/>
                  <a:pt x="1057" y="70"/>
                  <a:pt x="1055" y="74"/>
                </a:cubicBezTo>
                <a:cubicBezTo>
                  <a:pt x="1055" y="74"/>
                  <a:pt x="1055" y="74"/>
                  <a:pt x="1055" y="74"/>
                </a:cubicBezTo>
                <a:cubicBezTo>
                  <a:pt x="1050" y="77"/>
                  <a:pt x="1046" y="80"/>
                  <a:pt x="1042" y="83"/>
                </a:cubicBezTo>
                <a:cubicBezTo>
                  <a:pt x="1047" y="76"/>
                  <a:pt x="1054" y="69"/>
                  <a:pt x="1061" y="63"/>
                </a:cubicBezTo>
                <a:close/>
                <a:moveTo>
                  <a:pt x="1041" y="84"/>
                </a:moveTo>
                <a:cubicBezTo>
                  <a:pt x="1045" y="81"/>
                  <a:pt x="1050" y="78"/>
                  <a:pt x="1054" y="75"/>
                </a:cubicBezTo>
                <a:cubicBezTo>
                  <a:pt x="1053" y="78"/>
                  <a:pt x="1051" y="81"/>
                  <a:pt x="1050" y="84"/>
                </a:cubicBezTo>
                <a:cubicBezTo>
                  <a:pt x="1045" y="87"/>
                  <a:pt x="1041" y="89"/>
                  <a:pt x="1036" y="92"/>
                </a:cubicBezTo>
                <a:cubicBezTo>
                  <a:pt x="1038" y="90"/>
                  <a:pt x="1039" y="87"/>
                  <a:pt x="1041" y="84"/>
                </a:cubicBezTo>
                <a:close/>
                <a:moveTo>
                  <a:pt x="1040" y="86"/>
                </a:moveTo>
                <a:cubicBezTo>
                  <a:pt x="1038" y="88"/>
                  <a:pt x="1037" y="90"/>
                  <a:pt x="1035" y="93"/>
                </a:cubicBezTo>
                <a:cubicBezTo>
                  <a:pt x="1032" y="95"/>
                  <a:pt x="1029" y="97"/>
                  <a:pt x="1026" y="99"/>
                </a:cubicBezTo>
                <a:cubicBezTo>
                  <a:pt x="1030" y="94"/>
                  <a:pt x="1035" y="90"/>
                  <a:pt x="1040" y="86"/>
                </a:cubicBezTo>
                <a:close/>
                <a:moveTo>
                  <a:pt x="1025" y="100"/>
                </a:moveTo>
                <a:cubicBezTo>
                  <a:pt x="1028" y="98"/>
                  <a:pt x="1031" y="96"/>
                  <a:pt x="1035" y="94"/>
                </a:cubicBezTo>
                <a:cubicBezTo>
                  <a:pt x="1033" y="97"/>
                  <a:pt x="1031" y="100"/>
                  <a:pt x="1030" y="104"/>
                </a:cubicBezTo>
                <a:cubicBezTo>
                  <a:pt x="1025" y="106"/>
                  <a:pt x="1021" y="108"/>
                  <a:pt x="1016" y="111"/>
                </a:cubicBezTo>
                <a:cubicBezTo>
                  <a:pt x="1019" y="107"/>
                  <a:pt x="1022" y="104"/>
                  <a:pt x="1025" y="100"/>
                </a:cubicBezTo>
                <a:close/>
                <a:moveTo>
                  <a:pt x="1023" y="101"/>
                </a:moveTo>
                <a:cubicBezTo>
                  <a:pt x="1020" y="105"/>
                  <a:pt x="1018" y="108"/>
                  <a:pt x="1015" y="111"/>
                </a:cubicBezTo>
                <a:cubicBezTo>
                  <a:pt x="1011" y="114"/>
                  <a:pt x="1007" y="117"/>
                  <a:pt x="1003" y="119"/>
                </a:cubicBezTo>
                <a:cubicBezTo>
                  <a:pt x="1008" y="113"/>
                  <a:pt x="1015" y="107"/>
                  <a:pt x="1023" y="101"/>
                </a:cubicBezTo>
                <a:close/>
                <a:moveTo>
                  <a:pt x="1001" y="121"/>
                </a:moveTo>
                <a:cubicBezTo>
                  <a:pt x="1005" y="118"/>
                  <a:pt x="1010" y="115"/>
                  <a:pt x="1015" y="112"/>
                </a:cubicBezTo>
                <a:cubicBezTo>
                  <a:pt x="1012" y="116"/>
                  <a:pt x="1010" y="120"/>
                  <a:pt x="1008" y="124"/>
                </a:cubicBezTo>
                <a:cubicBezTo>
                  <a:pt x="1002" y="127"/>
                  <a:pt x="997" y="130"/>
                  <a:pt x="992" y="133"/>
                </a:cubicBezTo>
                <a:cubicBezTo>
                  <a:pt x="995" y="129"/>
                  <a:pt x="998" y="125"/>
                  <a:pt x="1001" y="121"/>
                </a:cubicBezTo>
                <a:close/>
                <a:moveTo>
                  <a:pt x="999" y="122"/>
                </a:moveTo>
                <a:cubicBezTo>
                  <a:pt x="996" y="126"/>
                  <a:pt x="993" y="129"/>
                  <a:pt x="991" y="133"/>
                </a:cubicBezTo>
                <a:cubicBezTo>
                  <a:pt x="986" y="136"/>
                  <a:pt x="981" y="139"/>
                  <a:pt x="977" y="142"/>
                </a:cubicBezTo>
                <a:cubicBezTo>
                  <a:pt x="983" y="135"/>
                  <a:pt x="991" y="128"/>
                  <a:pt x="999" y="122"/>
                </a:cubicBezTo>
                <a:close/>
                <a:moveTo>
                  <a:pt x="975" y="144"/>
                </a:moveTo>
                <a:cubicBezTo>
                  <a:pt x="980" y="140"/>
                  <a:pt x="985" y="137"/>
                  <a:pt x="990" y="134"/>
                </a:cubicBezTo>
                <a:cubicBezTo>
                  <a:pt x="988" y="138"/>
                  <a:pt x="985" y="141"/>
                  <a:pt x="984" y="145"/>
                </a:cubicBezTo>
                <a:cubicBezTo>
                  <a:pt x="978" y="148"/>
                  <a:pt x="972" y="151"/>
                  <a:pt x="967" y="154"/>
                </a:cubicBezTo>
                <a:cubicBezTo>
                  <a:pt x="969" y="150"/>
                  <a:pt x="972" y="147"/>
                  <a:pt x="975" y="144"/>
                </a:cubicBezTo>
                <a:close/>
                <a:moveTo>
                  <a:pt x="973" y="145"/>
                </a:moveTo>
                <a:cubicBezTo>
                  <a:pt x="971" y="148"/>
                  <a:pt x="968" y="151"/>
                  <a:pt x="966" y="154"/>
                </a:cubicBezTo>
                <a:cubicBezTo>
                  <a:pt x="962" y="157"/>
                  <a:pt x="957" y="160"/>
                  <a:pt x="953" y="162"/>
                </a:cubicBezTo>
                <a:cubicBezTo>
                  <a:pt x="959" y="156"/>
                  <a:pt x="966" y="150"/>
                  <a:pt x="973" y="145"/>
                </a:cubicBezTo>
                <a:close/>
                <a:moveTo>
                  <a:pt x="952" y="164"/>
                </a:moveTo>
                <a:cubicBezTo>
                  <a:pt x="956" y="161"/>
                  <a:pt x="961" y="158"/>
                  <a:pt x="965" y="155"/>
                </a:cubicBezTo>
                <a:cubicBezTo>
                  <a:pt x="963" y="159"/>
                  <a:pt x="960" y="163"/>
                  <a:pt x="958" y="167"/>
                </a:cubicBezTo>
                <a:cubicBezTo>
                  <a:pt x="953" y="170"/>
                  <a:pt x="947" y="173"/>
                  <a:pt x="942" y="176"/>
                </a:cubicBezTo>
                <a:cubicBezTo>
                  <a:pt x="945" y="172"/>
                  <a:pt x="948" y="168"/>
                  <a:pt x="952" y="164"/>
                </a:cubicBezTo>
                <a:close/>
                <a:moveTo>
                  <a:pt x="950" y="165"/>
                </a:moveTo>
                <a:cubicBezTo>
                  <a:pt x="947" y="169"/>
                  <a:pt x="944" y="173"/>
                  <a:pt x="941" y="176"/>
                </a:cubicBezTo>
                <a:cubicBezTo>
                  <a:pt x="941" y="176"/>
                  <a:pt x="941" y="176"/>
                  <a:pt x="941" y="176"/>
                </a:cubicBezTo>
                <a:cubicBezTo>
                  <a:pt x="936" y="179"/>
                  <a:pt x="931" y="182"/>
                  <a:pt x="927" y="185"/>
                </a:cubicBezTo>
                <a:cubicBezTo>
                  <a:pt x="933" y="178"/>
                  <a:pt x="941" y="172"/>
                  <a:pt x="950" y="165"/>
                </a:cubicBezTo>
                <a:close/>
                <a:moveTo>
                  <a:pt x="925" y="187"/>
                </a:moveTo>
                <a:cubicBezTo>
                  <a:pt x="930" y="184"/>
                  <a:pt x="935" y="180"/>
                  <a:pt x="940" y="177"/>
                </a:cubicBezTo>
                <a:cubicBezTo>
                  <a:pt x="938" y="181"/>
                  <a:pt x="936" y="184"/>
                  <a:pt x="933" y="188"/>
                </a:cubicBezTo>
                <a:cubicBezTo>
                  <a:pt x="928" y="191"/>
                  <a:pt x="922" y="194"/>
                  <a:pt x="917" y="197"/>
                </a:cubicBezTo>
                <a:cubicBezTo>
                  <a:pt x="920" y="193"/>
                  <a:pt x="922" y="190"/>
                  <a:pt x="925" y="187"/>
                </a:cubicBezTo>
                <a:close/>
                <a:moveTo>
                  <a:pt x="923" y="188"/>
                </a:moveTo>
                <a:cubicBezTo>
                  <a:pt x="921" y="191"/>
                  <a:pt x="918" y="194"/>
                  <a:pt x="916" y="197"/>
                </a:cubicBezTo>
                <a:cubicBezTo>
                  <a:pt x="912" y="200"/>
                  <a:pt x="907" y="203"/>
                  <a:pt x="903" y="205"/>
                </a:cubicBezTo>
                <a:cubicBezTo>
                  <a:pt x="909" y="199"/>
                  <a:pt x="916" y="194"/>
                  <a:pt x="923" y="188"/>
                </a:cubicBezTo>
                <a:close/>
                <a:moveTo>
                  <a:pt x="901" y="207"/>
                </a:moveTo>
                <a:cubicBezTo>
                  <a:pt x="906" y="204"/>
                  <a:pt x="910" y="201"/>
                  <a:pt x="915" y="198"/>
                </a:cubicBezTo>
                <a:cubicBezTo>
                  <a:pt x="913" y="202"/>
                  <a:pt x="910" y="205"/>
                  <a:pt x="908" y="209"/>
                </a:cubicBezTo>
                <a:cubicBezTo>
                  <a:pt x="903" y="212"/>
                  <a:pt x="898" y="215"/>
                  <a:pt x="893" y="218"/>
                </a:cubicBezTo>
                <a:cubicBezTo>
                  <a:pt x="895" y="214"/>
                  <a:pt x="898" y="211"/>
                  <a:pt x="901" y="207"/>
                </a:cubicBezTo>
                <a:close/>
                <a:moveTo>
                  <a:pt x="899" y="209"/>
                </a:moveTo>
                <a:cubicBezTo>
                  <a:pt x="897" y="212"/>
                  <a:pt x="894" y="215"/>
                  <a:pt x="891" y="218"/>
                </a:cubicBezTo>
                <a:cubicBezTo>
                  <a:pt x="887" y="221"/>
                  <a:pt x="882" y="224"/>
                  <a:pt x="878" y="227"/>
                </a:cubicBezTo>
                <a:cubicBezTo>
                  <a:pt x="884" y="220"/>
                  <a:pt x="892" y="214"/>
                  <a:pt x="899" y="209"/>
                </a:cubicBezTo>
                <a:close/>
                <a:moveTo>
                  <a:pt x="876" y="229"/>
                </a:moveTo>
                <a:cubicBezTo>
                  <a:pt x="881" y="225"/>
                  <a:pt x="886" y="222"/>
                  <a:pt x="891" y="219"/>
                </a:cubicBezTo>
                <a:cubicBezTo>
                  <a:pt x="888" y="223"/>
                  <a:pt x="885" y="227"/>
                  <a:pt x="883" y="230"/>
                </a:cubicBezTo>
                <a:cubicBezTo>
                  <a:pt x="878" y="233"/>
                  <a:pt x="872" y="236"/>
                  <a:pt x="867" y="239"/>
                </a:cubicBezTo>
                <a:cubicBezTo>
                  <a:pt x="870" y="236"/>
                  <a:pt x="873" y="232"/>
                  <a:pt x="876" y="229"/>
                </a:cubicBezTo>
                <a:close/>
                <a:moveTo>
                  <a:pt x="874" y="230"/>
                </a:moveTo>
                <a:cubicBezTo>
                  <a:pt x="871" y="233"/>
                  <a:pt x="868" y="237"/>
                  <a:pt x="866" y="240"/>
                </a:cubicBezTo>
                <a:cubicBezTo>
                  <a:pt x="861" y="243"/>
                  <a:pt x="857" y="246"/>
                  <a:pt x="852" y="249"/>
                </a:cubicBezTo>
                <a:cubicBezTo>
                  <a:pt x="859" y="242"/>
                  <a:pt x="866" y="236"/>
                  <a:pt x="874" y="230"/>
                </a:cubicBezTo>
                <a:close/>
                <a:moveTo>
                  <a:pt x="850" y="251"/>
                </a:moveTo>
                <a:cubicBezTo>
                  <a:pt x="855" y="247"/>
                  <a:pt x="860" y="244"/>
                  <a:pt x="865" y="241"/>
                </a:cubicBezTo>
                <a:cubicBezTo>
                  <a:pt x="862" y="245"/>
                  <a:pt x="860" y="248"/>
                  <a:pt x="858" y="252"/>
                </a:cubicBezTo>
                <a:cubicBezTo>
                  <a:pt x="852" y="255"/>
                  <a:pt x="847" y="258"/>
                  <a:pt x="842" y="261"/>
                </a:cubicBezTo>
                <a:cubicBezTo>
                  <a:pt x="844" y="257"/>
                  <a:pt x="847" y="254"/>
                  <a:pt x="850" y="251"/>
                </a:cubicBezTo>
                <a:close/>
                <a:moveTo>
                  <a:pt x="848" y="252"/>
                </a:moveTo>
                <a:cubicBezTo>
                  <a:pt x="846" y="255"/>
                  <a:pt x="843" y="258"/>
                  <a:pt x="841" y="261"/>
                </a:cubicBezTo>
                <a:cubicBezTo>
                  <a:pt x="836" y="264"/>
                  <a:pt x="832" y="267"/>
                  <a:pt x="828" y="269"/>
                </a:cubicBezTo>
                <a:cubicBezTo>
                  <a:pt x="834" y="263"/>
                  <a:pt x="841" y="258"/>
                  <a:pt x="848" y="252"/>
                </a:cubicBezTo>
                <a:close/>
                <a:moveTo>
                  <a:pt x="826" y="271"/>
                </a:moveTo>
                <a:cubicBezTo>
                  <a:pt x="830" y="268"/>
                  <a:pt x="835" y="265"/>
                  <a:pt x="840" y="262"/>
                </a:cubicBezTo>
                <a:cubicBezTo>
                  <a:pt x="837" y="266"/>
                  <a:pt x="835" y="269"/>
                  <a:pt x="833" y="272"/>
                </a:cubicBezTo>
                <a:cubicBezTo>
                  <a:pt x="828" y="275"/>
                  <a:pt x="822" y="278"/>
                  <a:pt x="818" y="281"/>
                </a:cubicBezTo>
                <a:cubicBezTo>
                  <a:pt x="820" y="278"/>
                  <a:pt x="823" y="275"/>
                  <a:pt x="826" y="271"/>
                </a:cubicBezTo>
                <a:close/>
                <a:moveTo>
                  <a:pt x="824" y="273"/>
                </a:moveTo>
                <a:cubicBezTo>
                  <a:pt x="821" y="276"/>
                  <a:pt x="819" y="279"/>
                  <a:pt x="816" y="282"/>
                </a:cubicBezTo>
                <a:cubicBezTo>
                  <a:pt x="812" y="284"/>
                  <a:pt x="808" y="287"/>
                  <a:pt x="804" y="290"/>
                </a:cubicBezTo>
                <a:cubicBezTo>
                  <a:pt x="810" y="284"/>
                  <a:pt x="817" y="278"/>
                  <a:pt x="824" y="273"/>
                </a:cubicBezTo>
                <a:close/>
                <a:moveTo>
                  <a:pt x="801" y="292"/>
                </a:moveTo>
                <a:cubicBezTo>
                  <a:pt x="806" y="289"/>
                  <a:pt x="811" y="286"/>
                  <a:pt x="815" y="283"/>
                </a:cubicBezTo>
                <a:cubicBezTo>
                  <a:pt x="813" y="286"/>
                  <a:pt x="810" y="290"/>
                  <a:pt x="808" y="293"/>
                </a:cubicBezTo>
                <a:cubicBezTo>
                  <a:pt x="803" y="296"/>
                  <a:pt x="797" y="299"/>
                  <a:pt x="792" y="302"/>
                </a:cubicBezTo>
                <a:cubicBezTo>
                  <a:pt x="795" y="299"/>
                  <a:pt x="798" y="295"/>
                  <a:pt x="801" y="292"/>
                </a:cubicBezTo>
                <a:close/>
                <a:moveTo>
                  <a:pt x="799" y="294"/>
                </a:moveTo>
                <a:cubicBezTo>
                  <a:pt x="796" y="297"/>
                  <a:pt x="793" y="300"/>
                  <a:pt x="791" y="303"/>
                </a:cubicBezTo>
                <a:cubicBezTo>
                  <a:pt x="786" y="306"/>
                  <a:pt x="782" y="309"/>
                  <a:pt x="778" y="312"/>
                </a:cubicBezTo>
                <a:cubicBezTo>
                  <a:pt x="784" y="306"/>
                  <a:pt x="791" y="300"/>
                  <a:pt x="799" y="294"/>
                </a:cubicBezTo>
                <a:close/>
                <a:moveTo>
                  <a:pt x="776" y="314"/>
                </a:moveTo>
                <a:cubicBezTo>
                  <a:pt x="780" y="311"/>
                  <a:pt x="785" y="307"/>
                  <a:pt x="790" y="304"/>
                </a:cubicBezTo>
                <a:cubicBezTo>
                  <a:pt x="788" y="307"/>
                  <a:pt x="785" y="310"/>
                  <a:pt x="783" y="313"/>
                </a:cubicBezTo>
                <a:cubicBezTo>
                  <a:pt x="778" y="316"/>
                  <a:pt x="773" y="319"/>
                  <a:pt x="768" y="322"/>
                </a:cubicBezTo>
                <a:cubicBezTo>
                  <a:pt x="770" y="319"/>
                  <a:pt x="773" y="317"/>
                  <a:pt x="776" y="314"/>
                </a:cubicBezTo>
                <a:close/>
                <a:moveTo>
                  <a:pt x="773" y="316"/>
                </a:moveTo>
                <a:cubicBezTo>
                  <a:pt x="771" y="318"/>
                  <a:pt x="769" y="321"/>
                  <a:pt x="767" y="323"/>
                </a:cubicBezTo>
                <a:cubicBezTo>
                  <a:pt x="763" y="325"/>
                  <a:pt x="759" y="328"/>
                  <a:pt x="756" y="330"/>
                </a:cubicBezTo>
                <a:cubicBezTo>
                  <a:pt x="761" y="325"/>
                  <a:pt x="767" y="320"/>
                  <a:pt x="773" y="316"/>
                </a:cubicBezTo>
                <a:close/>
                <a:moveTo>
                  <a:pt x="754" y="332"/>
                </a:moveTo>
                <a:cubicBezTo>
                  <a:pt x="757" y="330"/>
                  <a:pt x="761" y="327"/>
                  <a:pt x="766" y="324"/>
                </a:cubicBezTo>
                <a:cubicBezTo>
                  <a:pt x="763" y="327"/>
                  <a:pt x="761" y="330"/>
                  <a:pt x="759" y="333"/>
                </a:cubicBezTo>
                <a:cubicBezTo>
                  <a:pt x="754" y="336"/>
                  <a:pt x="749" y="339"/>
                  <a:pt x="745" y="342"/>
                </a:cubicBezTo>
                <a:cubicBezTo>
                  <a:pt x="747" y="339"/>
                  <a:pt x="750" y="335"/>
                  <a:pt x="754" y="332"/>
                </a:cubicBezTo>
                <a:close/>
                <a:moveTo>
                  <a:pt x="751" y="334"/>
                </a:moveTo>
                <a:cubicBezTo>
                  <a:pt x="748" y="337"/>
                  <a:pt x="746" y="340"/>
                  <a:pt x="743" y="343"/>
                </a:cubicBezTo>
                <a:cubicBezTo>
                  <a:pt x="739" y="345"/>
                  <a:pt x="735" y="348"/>
                  <a:pt x="731" y="351"/>
                </a:cubicBezTo>
                <a:cubicBezTo>
                  <a:pt x="737" y="345"/>
                  <a:pt x="744" y="340"/>
                  <a:pt x="751" y="334"/>
                </a:cubicBezTo>
                <a:close/>
                <a:moveTo>
                  <a:pt x="728" y="353"/>
                </a:moveTo>
                <a:cubicBezTo>
                  <a:pt x="732" y="350"/>
                  <a:pt x="737" y="347"/>
                  <a:pt x="742" y="344"/>
                </a:cubicBezTo>
                <a:cubicBezTo>
                  <a:pt x="739" y="347"/>
                  <a:pt x="736" y="351"/>
                  <a:pt x="734" y="354"/>
                </a:cubicBezTo>
                <a:cubicBezTo>
                  <a:pt x="728" y="357"/>
                  <a:pt x="723" y="360"/>
                  <a:pt x="718" y="364"/>
                </a:cubicBezTo>
                <a:cubicBezTo>
                  <a:pt x="721" y="360"/>
                  <a:pt x="725" y="357"/>
                  <a:pt x="728" y="353"/>
                </a:cubicBezTo>
                <a:close/>
                <a:moveTo>
                  <a:pt x="725" y="355"/>
                </a:moveTo>
                <a:cubicBezTo>
                  <a:pt x="722" y="358"/>
                  <a:pt x="719" y="361"/>
                  <a:pt x="717" y="365"/>
                </a:cubicBezTo>
                <a:cubicBezTo>
                  <a:pt x="712" y="367"/>
                  <a:pt x="708" y="370"/>
                  <a:pt x="704" y="373"/>
                </a:cubicBezTo>
                <a:cubicBezTo>
                  <a:pt x="710" y="367"/>
                  <a:pt x="717" y="361"/>
                  <a:pt x="725" y="355"/>
                </a:cubicBezTo>
                <a:close/>
                <a:moveTo>
                  <a:pt x="701" y="376"/>
                </a:moveTo>
                <a:cubicBezTo>
                  <a:pt x="706" y="372"/>
                  <a:pt x="711" y="369"/>
                  <a:pt x="716" y="366"/>
                </a:cubicBezTo>
                <a:cubicBezTo>
                  <a:pt x="713" y="369"/>
                  <a:pt x="711" y="371"/>
                  <a:pt x="709" y="374"/>
                </a:cubicBezTo>
                <a:cubicBezTo>
                  <a:pt x="704" y="377"/>
                  <a:pt x="699" y="380"/>
                  <a:pt x="694" y="383"/>
                </a:cubicBezTo>
                <a:cubicBezTo>
                  <a:pt x="696" y="381"/>
                  <a:pt x="699" y="378"/>
                  <a:pt x="701" y="376"/>
                </a:cubicBezTo>
                <a:close/>
                <a:moveTo>
                  <a:pt x="698" y="378"/>
                </a:moveTo>
                <a:cubicBezTo>
                  <a:pt x="696" y="380"/>
                  <a:pt x="694" y="382"/>
                  <a:pt x="692" y="384"/>
                </a:cubicBezTo>
                <a:cubicBezTo>
                  <a:pt x="689" y="386"/>
                  <a:pt x="686" y="389"/>
                  <a:pt x="683" y="391"/>
                </a:cubicBezTo>
                <a:cubicBezTo>
                  <a:pt x="688" y="386"/>
                  <a:pt x="693" y="382"/>
                  <a:pt x="698" y="378"/>
                </a:cubicBezTo>
                <a:close/>
                <a:moveTo>
                  <a:pt x="680" y="394"/>
                </a:moveTo>
                <a:cubicBezTo>
                  <a:pt x="683" y="391"/>
                  <a:pt x="687" y="388"/>
                  <a:pt x="691" y="386"/>
                </a:cubicBezTo>
                <a:cubicBezTo>
                  <a:pt x="689" y="388"/>
                  <a:pt x="687" y="391"/>
                  <a:pt x="684" y="394"/>
                </a:cubicBezTo>
                <a:cubicBezTo>
                  <a:pt x="680" y="397"/>
                  <a:pt x="675" y="400"/>
                  <a:pt x="671" y="402"/>
                </a:cubicBezTo>
                <a:cubicBezTo>
                  <a:pt x="674" y="399"/>
                  <a:pt x="677" y="396"/>
                  <a:pt x="680" y="394"/>
                </a:cubicBezTo>
                <a:close/>
                <a:moveTo>
                  <a:pt x="677" y="396"/>
                </a:moveTo>
                <a:cubicBezTo>
                  <a:pt x="674" y="398"/>
                  <a:pt x="671" y="401"/>
                  <a:pt x="669" y="404"/>
                </a:cubicBezTo>
                <a:cubicBezTo>
                  <a:pt x="665" y="406"/>
                  <a:pt x="661" y="409"/>
                  <a:pt x="657" y="412"/>
                </a:cubicBezTo>
                <a:cubicBezTo>
                  <a:pt x="663" y="406"/>
                  <a:pt x="670" y="401"/>
                  <a:pt x="677" y="396"/>
                </a:cubicBezTo>
                <a:close/>
                <a:moveTo>
                  <a:pt x="654" y="415"/>
                </a:moveTo>
                <a:cubicBezTo>
                  <a:pt x="658" y="412"/>
                  <a:pt x="663" y="408"/>
                  <a:pt x="668" y="405"/>
                </a:cubicBezTo>
                <a:cubicBezTo>
                  <a:pt x="665" y="407"/>
                  <a:pt x="663" y="410"/>
                  <a:pt x="661" y="412"/>
                </a:cubicBezTo>
                <a:cubicBezTo>
                  <a:pt x="656" y="415"/>
                  <a:pt x="652" y="418"/>
                  <a:pt x="647" y="421"/>
                </a:cubicBezTo>
                <a:cubicBezTo>
                  <a:pt x="649" y="419"/>
                  <a:pt x="651" y="417"/>
                  <a:pt x="654" y="415"/>
                </a:cubicBezTo>
                <a:close/>
                <a:moveTo>
                  <a:pt x="650" y="417"/>
                </a:moveTo>
                <a:cubicBezTo>
                  <a:pt x="649" y="419"/>
                  <a:pt x="647" y="421"/>
                  <a:pt x="645" y="423"/>
                </a:cubicBezTo>
                <a:cubicBezTo>
                  <a:pt x="642" y="424"/>
                  <a:pt x="640" y="426"/>
                  <a:pt x="637" y="428"/>
                </a:cubicBezTo>
                <a:cubicBezTo>
                  <a:pt x="641" y="425"/>
                  <a:pt x="646" y="421"/>
                  <a:pt x="650" y="417"/>
                </a:cubicBezTo>
                <a:close/>
                <a:moveTo>
                  <a:pt x="633" y="432"/>
                </a:moveTo>
                <a:cubicBezTo>
                  <a:pt x="636" y="429"/>
                  <a:pt x="640" y="427"/>
                  <a:pt x="644" y="424"/>
                </a:cubicBezTo>
                <a:cubicBezTo>
                  <a:pt x="641" y="427"/>
                  <a:pt x="639" y="429"/>
                  <a:pt x="637" y="432"/>
                </a:cubicBezTo>
                <a:cubicBezTo>
                  <a:pt x="632" y="435"/>
                  <a:pt x="628" y="437"/>
                  <a:pt x="624" y="440"/>
                </a:cubicBezTo>
                <a:cubicBezTo>
                  <a:pt x="627" y="437"/>
                  <a:pt x="630" y="434"/>
                  <a:pt x="633" y="432"/>
                </a:cubicBezTo>
                <a:close/>
                <a:moveTo>
                  <a:pt x="629" y="435"/>
                </a:moveTo>
                <a:cubicBezTo>
                  <a:pt x="627" y="437"/>
                  <a:pt x="624" y="439"/>
                  <a:pt x="622" y="441"/>
                </a:cubicBezTo>
                <a:cubicBezTo>
                  <a:pt x="619" y="444"/>
                  <a:pt x="615" y="446"/>
                  <a:pt x="612" y="449"/>
                </a:cubicBezTo>
                <a:cubicBezTo>
                  <a:pt x="617" y="444"/>
                  <a:pt x="623" y="439"/>
                  <a:pt x="629" y="435"/>
                </a:cubicBezTo>
                <a:close/>
                <a:moveTo>
                  <a:pt x="608" y="452"/>
                </a:moveTo>
                <a:cubicBezTo>
                  <a:pt x="612" y="449"/>
                  <a:pt x="616" y="446"/>
                  <a:pt x="620" y="443"/>
                </a:cubicBezTo>
                <a:cubicBezTo>
                  <a:pt x="618" y="445"/>
                  <a:pt x="616" y="448"/>
                  <a:pt x="615" y="450"/>
                </a:cubicBezTo>
                <a:cubicBezTo>
                  <a:pt x="610" y="452"/>
                  <a:pt x="606" y="455"/>
                  <a:pt x="602" y="458"/>
                </a:cubicBezTo>
                <a:cubicBezTo>
                  <a:pt x="604" y="456"/>
                  <a:pt x="606" y="454"/>
                  <a:pt x="608" y="452"/>
                </a:cubicBezTo>
                <a:close/>
                <a:moveTo>
                  <a:pt x="604" y="455"/>
                </a:moveTo>
                <a:cubicBezTo>
                  <a:pt x="603" y="457"/>
                  <a:pt x="601" y="458"/>
                  <a:pt x="600" y="459"/>
                </a:cubicBezTo>
                <a:cubicBezTo>
                  <a:pt x="597" y="461"/>
                  <a:pt x="595" y="463"/>
                  <a:pt x="593" y="464"/>
                </a:cubicBezTo>
                <a:cubicBezTo>
                  <a:pt x="596" y="461"/>
                  <a:pt x="600" y="458"/>
                  <a:pt x="604" y="455"/>
                </a:cubicBezTo>
                <a:close/>
                <a:moveTo>
                  <a:pt x="588" y="468"/>
                </a:moveTo>
                <a:cubicBezTo>
                  <a:pt x="591" y="466"/>
                  <a:pt x="595" y="464"/>
                  <a:pt x="598" y="461"/>
                </a:cubicBezTo>
                <a:cubicBezTo>
                  <a:pt x="596" y="464"/>
                  <a:pt x="593" y="466"/>
                  <a:pt x="591" y="468"/>
                </a:cubicBezTo>
                <a:cubicBezTo>
                  <a:pt x="587" y="471"/>
                  <a:pt x="583" y="474"/>
                  <a:pt x="579" y="476"/>
                </a:cubicBezTo>
                <a:cubicBezTo>
                  <a:pt x="582" y="474"/>
                  <a:pt x="585" y="471"/>
                  <a:pt x="588" y="468"/>
                </a:cubicBezTo>
                <a:close/>
                <a:moveTo>
                  <a:pt x="584" y="472"/>
                </a:moveTo>
                <a:cubicBezTo>
                  <a:pt x="581" y="474"/>
                  <a:pt x="579" y="476"/>
                  <a:pt x="577" y="478"/>
                </a:cubicBezTo>
                <a:cubicBezTo>
                  <a:pt x="573" y="481"/>
                  <a:pt x="570" y="483"/>
                  <a:pt x="566" y="486"/>
                </a:cubicBezTo>
                <a:cubicBezTo>
                  <a:pt x="572" y="481"/>
                  <a:pt x="578" y="476"/>
                  <a:pt x="584" y="472"/>
                </a:cubicBezTo>
                <a:close/>
                <a:moveTo>
                  <a:pt x="562" y="490"/>
                </a:moveTo>
                <a:cubicBezTo>
                  <a:pt x="566" y="487"/>
                  <a:pt x="570" y="483"/>
                  <a:pt x="575" y="480"/>
                </a:cubicBezTo>
                <a:cubicBezTo>
                  <a:pt x="573" y="482"/>
                  <a:pt x="571" y="484"/>
                  <a:pt x="569" y="486"/>
                </a:cubicBezTo>
                <a:cubicBezTo>
                  <a:pt x="565" y="489"/>
                  <a:pt x="560" y="492"/>
                  <a:pt x="556" y="495"/>
                </a:cubicBezTo>
                <a:cubicBezTo>
                  <a:pt x="558" y="493"/>
                  <a:pt x="560" y="492"/>
                  <a:pt x="562" y="490"/>
                </a:cubicBezTo>
                <a:close/>
                <a:moveTo>
                  <a:pt x="557" y="494"/>
                </a:moveTo>
                <a:cubicBezTo>
                  <a:pt x="556" y="495"/>
                  <a:pt x="555" y="496"/>
                  <a:pt x="554" y="497"/>
                </a:cubicBezTo>
                <a:cubicBezTo>
                  <a:pt x="552" y="498"/>
                  <a:pt x="550" y="499"/>
                  <a:pt x="549" y="500"/>
                </a:cubicBezTo>
                <a:cubicBezTo>
                  <a:pt x="551" y="498"/>
                  <a:pt x="554" y="496"/>
                  <a:pt x="557" y="494"/>
                </a:cubicBezTo>
                <a:close/>
                <a:moveTo>
                  <a:pt x="544" y="505"/>
                </a:moveTo>
                <a:cubicBezTo>
                  <a:pt x="546" y="503"/>
                  <a:pt x="549" y="501"/>
                  <a:pt x="551" y="499"/>
                </a:cubicBezTo>
                <a:cubicBezTo>
                  <a:pt x="550" y="500"/>
                  <a:pt x="549" y="502"/>
                  <a:pt x="548" y="503"/>
                </a:cubicBezTo>
                <a:cubicBezTo>
                  <a:pt x="545" y="505"/>
                  <a:pt x="542" y="507"/>
                  <a:pt x="539" y="509"/>
                </a:cubicBezTo>
                <a:cubicBezTo>
                  <a:pt x="541" y="507"/>
                  <a:pt x="542" y="506"/>
                  <a:pt x="544" y="505"/>
                </a:cubicBezTo>
                <a:close/>
                <a:moveTo>
                  <a:pt x="539" y="509"/>
                </a:moveTo>
                <a:cubicBezTo>
                  <a:pt x="538" y="509"/>
                  <a:pt x="537" y="510"/>
                  <a:pt x="537" y="510"/>
                </a:cubicBezTo>
                <a:cubicBezTo>
                  <a:pt x="536" y="511"/>
                  <a:pt x="535" y="511"/>
                  <a:pt x="535" y="512"/>
                </a:cubicBezTo>
                <a:cubicBezTo>
                  <a:pt x="536" y="511"/>
                  <a:pt x="537" y="510"/>
                  <a:pt x="539" y="509"/>
                </a:cubicBezTo>
                <a:close/>
                <a:moveTo>
                  <a:pt x="526" y="519"/>
                </a:moveTo>
                <a:cubicBezTo>
                  <a:pt x="528" y="517"/>
                  <a:pt x="531" y="515"/>
                  <a:pt x="534" y="513"/>
                </a:cubicBezTo>
                <a:cubicBezTo>
                  <a:pt x="532" y="514"/>
                  <a:pt x="531" y="516"/>
                  <a:pt x="530" y="517"/>
                </a:cubicBezTo>
                <a:cubicBezTo>
                  <a:pt x="527" y="519"/>
                  <a:pt x="523" y="521"/>
                  <a:pt x="520" y="524"/>
                </a:cubicBezTo>
                <a:cubicBezTo>
                  <a:pt x="522" y="522"/>
                  <a:pt x="524" y="520"/>
                  <a:pt x="526" y="519"/>
                </a:cubicBezTo>
                <a:close/>
                <a:moveTo>
                  <a:pt x="520" y="523"/>
                </a:moveTo>
                <a:cubicBezTo>
                  <a:pt x="518" y="525"/>
                  <a:pt x="517" y="526"/>
                  <a:pt x="516" y="527"/>
                </a:cubicBezTo>
                <a:cubicBezTo>
                  <a:pt x="513" y="529"/>
                  <a:pt x="511" y="530"/>
                  <a:pt x="508" y="532"/>
                </a:cubicBezTo>
                <a:cubicBezTo>
                  <a:pt x="512" y="529"/>
                  <a:pt x="516" y="526"/>
                  <a:pt x="520" y="523"/>
                </a:cubicBezTo>
                <a:close/>
                <a:moveTo>
                  <a:pt x="496" y="543"/>
                </a:moveTo>
                <a:cubicBezTo>
                  <a:pt x="500" y="539"/>
                  <a:pt x="505" y="536"/>
                  <a:pt x="510" y="532"/>
                </a:cubicBezTo>
                <a:cubicBezTo>
                  <a:pt x="508" y="534"/>
                  <a:pt x="507" y="535"/>
                  <a:pt x="506" y="536"/>
                </a:cubicBezTo>
                <a:cubicBezTo>
                  <a:pt x="501" y="539"/>
                  <a:pt x="497" y="542"/>
                  <a:pt x="493" y="545"/>
                </a:cubicBezTo>
                <a:cubicBezTo>
                  <a:pt x="494" y="544"/>
                  <a:pt x="495" y="544"/>
                  <a:pt x="496" y="543"/>
                </a:cubicBezTo>
                <a:close/>
                <a:moveTo>
                  <a:pt x="508" y="535"/>
                </a:moveTo>
                <a:cubicBezTo>
                  <a:pt x="507" y="536"/>
                  <a:pt x="507" y="536"/>
                  <a:pt x="506" y="537"/>
                </a:cubicBezTo>
                <a:cubicBezTo>
                  <a:pt x="506" y="537"/>
                  <a:pt x="506" y="537"/>
                  <a:pt x="506" y="537"/>
                </a:cubicBezTo>
                <a:cubicBezTo>
                  <a:pt x="507" y="536"/>
                  <a:pt x="507" y="536"/>
                  <a:pt x="508" y="535"/>
                </a:cubicBezTo>
                <a:close/>
                <a:moveTo>
                  <a:pt x="490" y="548"/>
                </a:moveTo>
                <a:cubicBezTo>
                  <a:pt x="494" y="545"/>
                  <a:pt x="499" y="542"/>
                  <a:pt x="504" y="538"/>
                </a:cubicBezTo>
                <a:cubicBezTo>
                  <a:pt x="503" y="538"/>
                  <a:pt x="503" y="539"/>
                  <a:pt x="503" y="539"/>
                </a:cubicBezTo>
                <a:cubicBezTo>
                  <a:pt x="498" y="543"/>
                  <a:pt x="492" y="547"/>
                  <a:pt x="487" y="551"/>
                </a:cubicBezTo>
                <a:cubicBezTo>
                  <a:pt x="488" y="550"/>
                  <a:pt x="489" y="549"/>
                  <a:pt x="490" y="548"/>
                </a:cubicBezTo>
                <a:close/>
                <a:moveTo>
                  <a:pt x="480" y="555"/>
                </a:moveTo>
                <a:cubicBezTo>
                  <a:pt x="482" y="554"/>
                  <a:pt x="484" y="552"/>
                  <a:pt x="486" y="551"/>
                </a:cubicBezTo>
                <a:cubicBezTo>
                  <a:pt x="485" y="552"/>
                  <a:pt x="484" y="553"/>
                  <a:pt x="483" y="553"/>
                </a:cubicBezTo>
                <a:cubicBezTo>
                  <a:pt x="481" y="555"/>
                  <a:pt x="478" y="558"/>
                  <a:pt x="475" y="560"/>
                </a:cubicBezTo>
                <a:cubicBezTo>
                  <a:pt x="477" y="558"/>
                  <a:pt x="478" y="557"/>
                  <a:pt x="480" y="555"/>
                </a:cubicBezTo>
                <a:close/>
                <a:moveTo>
                  <a:pt x="473" y="561"/>
                </a:moveTo>
                <a:cubicBezTo>
                  <a:pt x="472" y="562"/>
                  <a:pt x="471" y="563"/>
                  <a:pt x="470" y="564"/>
                </a:cubicBezTo>
                <a:cubicBezTo>
                  <a:pt x="467" y="565"/>
                  <a:pt x="465" y="567"/>
                  <a:pt x="463" y="569"/>
                </a:cubicBezTo>
                <a:cubicBezTo>
                  <a:pt x="466" y="566"/>
                  <a:pt x="469" y="564"/>
                  <a:pt x="473" y="561"/>
                </a:cubicBezTo>
                <a:close/>
                <a:moveTo>
                  <a:pt x="444" y="584"/>
                </a:moveTo>
                <a:cubicBezTo>
                  <a:pt x="443" y="585"/>
                  <a:pt x="442" y="586"/>
                  <a:pt x="441" y="587"/>
                </a:cubicBezTo>
                <a:cubicBezTo>
                  <a:pt x="438" y="589"/>
                  <a:pt x="436" y="590"/>
                  <a:pt x="434" y="592"/>
                </a:cubicBezTo>
                <a:cubicBezTo>
                  <a:pt x="437" y="590"/>
                  <a:pt x="440" y="587"/>
                  <a:pt x="444" y="584"/>
                </a:cubicBezTo>
                <a:close/>
                <a:moveTo>
                  <a:pt x="448" y="582"/>
                </a:moveTo>
                <a:cubicBezTo>
                  <a:pt x="446" y="584"/>
                  <a:pt x="443" y="586"/>
                  <a:pt x="440" y="589"/>
                </a:cubicBezTo>
                <a:cubicBezTo>
                  <a:pt x="440" y="588"/>
                  <a:pt x="441" y="588"/>
                  <a:pt x="441" y="587"/>
                </a:cubicBezTo>
                <a:cubicBezTo>
                  <a:pt x="443" y="586"/>
                  <a:pt x="446" y="584"/>
                  <a:pt x="448" y="582"/>
                </a:cubicBezTo>
                <a:close/>
                <a:moveTo>
                  <a:pt x="424" y="601"/>
                </a:moveTo>
                <a:cubicBezTo>
                  <a:pt x="428" y="598"/>
                  <a:pt x="432" y="594"/>
                  <a:pt x="436" y="591"/>
                </a:cubicBezTo>
                <a:cubicBezTo>
                  <a:pt x="436" y="592"/>
                  <a:pt x="435" y="592"/>
                  <a:pt x="434" y="593"/>
                </a:cubicBezTo>
                <a:cubicBezTo>
                  <a:pt x="428" y="598"/>
                  <a:pt x="421" y="604"/>
                  <a:pt x="415" y="609"/>
                </a:cubicBezTo>
                <a:cubicBezTo>
                  <a:pt x="418" y="606"/>
                  <a:pt x="421" y="604"/>
                  <a:pt x="424" y="601"/>
                </a:cubicBezTo>
                <a:close/>
                <a:moveTo>
                  <a:pt x="424" y="603"/>
                </a:moveTo>
                <a:cubicBezTo>
                  <a:pt x="410" y="615"/>
                  <a:pt x="396" y="628"/>
                  <a:pt x="383" y="641"/>
                </a:cubicBezTo>
                <a:cubicBezTo>
                  <a:pt x="391" y="633"/>
                  <a:pt x="399" y="624"/>
                  <a:pt x="407" y="616"/>
                </a:cubicBezTo>
                <a:cubicBezTo>
                  <a:pt x="414" y="610"/>
                  <a:pt x="422" y="603"/>
                  <a:pt x="430" y="597"/>
                </a:cubicBezTo>
                <a:cubicBezTo>
                  <a:pt x="428" y="599"/>
                  <a:pt x="426" y="601"/>
                  <a:pt x="424" y="603"/>
                </a:cubicBezTo>
                <a:close/>
                <a:moveTo>
                  <a:pt x="430" y="598"/>
                </a:moveTo>
                <a:cubicBezTo>
                  <a:pt x="431" y="597"/>
                  <a:pt x="433" y="595"/>
                  <a:pt x="435" y="593"/>
                </a:cubicBezTo>
                <a:cubicBezTo>
                  <a:pt x="441" y="588"/>
                  <a:pt x="447" y="584"/>
                  <a:pt x="453" y="579"/>
                </a:cubicBezTo>
                <a:cubicBezTo>
                  <a:pt x="445" y="585"/>
                  <a:pt x="437" y="592"/>
                  <a:pt x="430" y="598"/>
                </a:cubicBezTo>
                <a:close/>
                <a:moveTo>
                  <a:pt x="461" y="572"/>
                </a:moveTo>
                <a:cubicBezTo>
                  <a:pt x="456" y="575"/>
                  <a:pt x="451" y="579"/>
                  <a:pt x="446" y="583"/>
                </a:cubicBezTo>
                <a:cubicBezTo>
                  <a:pt x="448" y="581"/>
                  <a:pt x="450" y="580"/>
                  <a:pt x="451" y="578"/>
                </a:cubicBezTo>
                <a:cubicBezTo>
                  <a:pt x="455" y="575"/>
                  <a:pt x="460" y="572"/>
                  <a:pt x="464" y="569"/>
                </a:cubicBezTo>
                <a:cubicBezTo>
                  <a:pt x="463" y="570"/>
                  <a:pt x="462" y="571"/>
                  <a:pt x="461" y="572"/>
                </a:cubicBezTo>
                <a:close/>
                <a:moveTo>
                  <a:pt x="477" y="559"/>
                </a:moveTo>
                <a:cubicBezTo>
                  <a:pt x="473" y="563"/>
                  <a:pt x="469" y="566"/>
                  <a:pt x="465" y="569"/>
                </a:cubicBezTo>
                <a:cubicBezTo>
                  <a:pt x="466" y="568"/>
                  <a:pt x="467" y="567"/>
                  <a:pt x="468" y="566"/>
                </a:cubicBezTo>
                <a:cubicBezTo>
                  <a:pt x="471" y="563"/>
                  <a:pt x="475" y="561"/>
                  <a:pt x="478" y="558"/>
                </a:cubicBezTo>
                <a:cubicBezTo>
                  <a:pt x="478" y="559"/>
                  <a:pt x="478" y="559"/>
                  <a:pt x="477" y="559"/>
                </a:cubicBezTo>
                <a:close/>
                <a:moveTo>
                  <a:pt x="480" y="557"/>
                </a:moveTo>
                <a:cubicBezTo>
                  <a:pt x="480" y="557"/>
                  <a:pt x="481" y="557"/>
                  <a:pt x="481" y="556"/>
                </a:cubicBezTo>
                <a:cubicBezTo>
                  <a:pt x="484" y="554"/>
                  <a:pt x="486" y="552"/>
                  <a:pt x="489" y="550"/>
                </a:cubicBezTo>
                <a:cubicBezTo>
                  <a:pt x="486" y="553"/>
                  <a:pt x="483" y="555"/>
                  <a:pt x="480" y="557"/>
                </a:cubicBezTo>
                <a:close/>
                <a:moveTo>
                  <a:pt x="483" y="554"/>
                </a:moveTo>
                <a:cubicBezTo>
                  <a:pt x="484" y="554"/>
                  <a:pt x="484" y="554"/>
                  <a:pt x="484" y="554"/>
                </a:cubicBezTo>
                <a:cubicBezTo>
                  <a:pt x="489" y="550"/>
                  <a:pt x="495" y="545"/>
                  <a:pt x="501" y="541"/>
                </a:cubicBezTo>
                <a:cubicBezTo>
                  <a:pt x="500" y="542"/>
                  <a:pt x="499" y="543"/>
                  <a:pt x="498" y="544"/>
                </a:cubicBezTo>
                <a:cubicBezTo>
                  <a:pt x="493" y="547"/>
                  <a:pt x="488" y="551"/>
                  <a:pt x="483" y="554"/>
                </a:cubicBezTo>
                <a:close/>
                <a:moveTo>
                  <a:pt x="504" y="540"/>
                </a:moveTo>
                <a:cubicBezTo>
                  <a:pt x="503" y="541"/>
                  <a:pt x="502" y="541"/>
                  <a:pt x="500" y="542"/>
                </a:cubicBezTo>
                <a:cubicBezTo>
                  <a:pt x="501" y="541"/>
                  <a:pt x="502" y="540"/>
                  <a:pt x="503" y="539"/>
                </a:cubicBezTo>
                <a:cubicBezTo>
                  <a:pt x="509" y="535"/>
                  <a:pt x="514" y="531"/>
                  <a:pt x="520" y="528"/>
                </a:cubicBezTo>
                <a:cubicBezTo>
                  <a:pt x="519" y="529"/>
                  <a:pt x="518" y="530"/>
                  <a:pt x="517" y="531"/>
                </a:cubicBezTo>
                <a:cubicBezTo>
                  <a:pt x="512" y="534"/>
                  <a:pt x="508" y="537"/>
                  <a:pt x="504" y="540"/>
                </a:cubicBezTo>
                <a:close/>
                <a:moveTo>
                  <a:pt x="521" y="526"/>
                </a:moveTo>
                <a:cubicBezTo>
                  <a:pt x="526" y="523"/>
                  <a:pt x="530" y="520"/>
                  <a:pt x="535" y="518"/>
                </a:cubicBezTo>
                <a:cubicBezTo>
                  <a:pt x="534" y="518"/>
                  <a:pt x="534" y="518"/>
                  <a:pt x="534" y="519"/>
                </a:cubicBezTo>
                <a:cubicBezTo>
                  <a:pt x="529" y="522"/>
                  <a:pt x="523" y="526"/>
                  <a:pt x="518" y="530"/>
                </a:cubicBezTo>
                <a:cubicBezTo>
                  <a:pt x="519" y="528"/>
                  <a:pt x="520" y="527"/>
                  <a:pt x="521" y="526"/>
                </a:cubicBezTo>
                <a:close/>
                <a:moveTo>
                  <a:pt x="531" y="522"/>
                </a:moveTo>
                <a:cubicBezTo>
                  <a:pt x="527" y="524"/>
                  <a:pt x="524" y="527"/>
                  <a:pt x="520" y="529"/>
                </a:cubicBezTo>
                <a:cubicBezTo>
                  <a:pt x="524" y="526"/>
                  <a:pt x="528" y="524"/>
                  <a:pt x="532" y="521"/>
                </a:cubicBezTo>
                <a:cubicBezTo>
                  <a:pt x="532" y="521"/>
                  <a:pt x="531" y="522"/>
                  <a:pt x="531" y="522"/>
                </a:cubicBezTo>
                <a:close/>
                <a:moveTo>
                  <a:pt x="550" y="510"/>
                </a:moveTo>
                <a:cubicBezTo>
                  <a:pt x="544" y="514"/>
                  <a:pt x="538" y="518"/>
                  <a:pt x="532" y="521"/>
                </a:cubicBezTo>
                <a:cubicBezTo>
                  <a:pt x="533" y="521"/>
                  <a:pt x="533" y="520"/>
                  <a:pt x="533" y="520"/>
                </a:cubicBezTo>
                <a:cubicBezTo>
                  <a:pt x="538" y="517"/>
                  <a:pt x="542" y="514"/>
                  <a:pt x="546" y="511"/>
                </a:cubicBezTo>
                <a:cubicBezTo>
                  <a:pt x="546" y="511"/>
                  <a:pt x="546" y="511"/>
                  <a:pt x="546" y="511"/>
                </a:cubicBezTo>
                <a:cubicBezTo>
                  <a:pt x="548" y="510"/>
                  <a:pt x="550" y="508"/>
                  <a:pt x="552" y="507"/>
                </a:cubicBezTo>
                <a:cubicBezTo>
                  <a:pt x="552" y="508"/>
                  <a:pt x="551" y="509"/>
                  <a:pt x="550" y="510"/>
                </a:cubicBezTo>
                <a:close/>
                <a:moveTo>
                  <a:pt x="570" y="498"/>
                </a:moveTo>
                <a:cubicBezTo>
                  <a:pt x="569" y="498"/>
                  <a:pt x="569" y="498"/>
                  <a:pt x="569" y="498"/>
                </a:cubicBezTo>
                <a:cubicBezTo>
                  <a:pt x="563" y="502"/>
                  <a:pt x="557" y="506"/>
                  <a:pt x="551" y="509"/>
                </a:cubicBezTo>
                <a:cubicBezTo>
                  <a:pt x="552" y="508"/>
                  <a:pt x="553" y="507"/>
                  <a:pt x="553" y="506"/>
                </a:cubicBezTo>
                <a:cubicBezTo>
                  <a:pt x="556" y="504"/>
                  <a:pt x="559" y="502"/>
                  <a:pt x="562" y="500"/>
                </a:cubicBezTo>
                <a:cubicBezTo>
                  <a:pt x="565" y="498"/>
                  <a:pt x="568" y="497"/>
                  <a:pt x="571" y="495"/>
                </a:cubicBezTo>
                <a:cubicBezTo>
                  <a:pt x="571" y="496"/>
                  <a:pt x="570" y="497"/>
                  <a:pt x="570" y="498"/>
                </a:cubicBezTo>
                <a:close/>
                <a:moveTo>
                  <a:pt x="590" y="485"/>
                </a:moveTo>
                <a:cubicBezTo>
                  <a:pt x="583" y="490"/>
                  <a:pt x="577" y="494"/>
                  <a:pt x="570" y="497"/>
                </a:cubicBezTo>
                <a:cubicBezTo>
                  <a:pt x="571" y="496"/>
                  <a:pt x="572" y="495"/>
                  <a:pt x="572" y="494"/>
                </a:cubicBezTo>
                <a:cubicBezTo>
                  <a:pt x="578" y="490"/>
                  <a:pt x="585" y="487"/>
                  <a:pt x="591" y="483"/>
                </a:cubicBezTo>
                <a:cubicBezTo>
                  <a:pt x="591" y="484"/>
                  <a:pt x="591" y="484"/>
                  <a:pt x="590" y="485"/>
                </a:cubicBezTo>
                <a:close/>
                <a:moveTo>
                  <a:pt x="591" y="485"/>
                </a:moveTo>
                <a:cubicBezTo>
                  <a:pt x="591" y="484"/>
                  <a:pt x="592" y="483"/>
                  <a:pt x="592" y="482"/>
                </a:cubicBezTo>
                <a:cubicBezTo>
                  <a:pt x="595" y="481"/>
                  <a:pt x="595" y="481"/>
                  <a:pt x="595" y="481"/>
                </a:cubicBezTo>
                <a:cubicBezTo>
                  <a:pt x="597" y="480"/>
                  <a:pt x="599" y="479"/>
                  <a:pt x="602" y="478"/>
                </a:cubicBezTo>
                <a:cubicBezTo>
                  <a:pt x="598" y="480"/>
                  <a:pt x="595" y="483"/>
                  <a:pt x="591" y="485"/>
                </a:cubicBezTo>
                <a:close/>
                <a:moveTo>
                  <a:pt x="604" y="477"/>
                </a:moveTo>
                <a:cubicBezTo>
                  <a:pt x="601" y="478"/>
                  <a:pt x="599" y="479"/>
                  <a:pt x="597" y="479"/>
                </a:cubicBezTo>
                <a:cubicBezTo>
                  <a:pt x="601" y="477"/>
                  <a:pt x="605" y="475"/>
                  <a:pt x="610" y="472"/>
                </a:cubicBezTo>
                <a:cubicBezTo>
                  <a:pt x="611" y="472"/>
                  <a:pt x="611" y="471"/>
                  <a:pt x="612" y="471"/>
                </a:cubicBezTo>
                <a:cubicBezTo>
                  <a:pt x="612" y="472"/>
                  <a:pt x="612" y="472"/>
                  <a:pt x="611" y="472"/>
                </a:cubicBezTo>
                <a:cubicBezTo>
                  <a:pt x="609" y="474"/>
                  <a:pt x="606" y="476"/>
                  <a:pt x="604" y="477"/>
                </a:cubicBezTo>
                <a:close/>
                <a:moveTo>
                  <a:pt x="610" y="475"/>
                </a:moveTo>
                <a:cubicBezTo>
                  <a:pt x="609" y="476"/>
                  <a:pt x="607" y="476"/>
                  <a:pt x="606" y="476"/>
                </a:cubicBezTo>
                <a:cubicBezTo>
                  <a:pt x="608" y="475"/>
                  <a:pt x="609" y="474"/>
                  <a:pt x="611" y="473"/>
                </a:cubicBezTo>
                <a:cubicBezTo>
                  <a:pt x="611" y="473"/>
                  <a:pt x="611" y="473"/>
                  <a:pt x="611" y="473"/>
                </a:cubicBezTo>
                <a:cubicBezTo>
                  <a:pt x="611" y="474"/>
                  <a:pt x="611" y="474"/>
                  <a:pt x="610" y="475"/>
                </a:cubicBezTo>
                <a:close/>
                <a:moveTo>
                  <a:pt x="631" y="471"/>
                </a:moveTo>
                <a:cubicBezTo>
                  <a:pt x="625" y="472"/>
                  <a:pt x="618" y="473"/>
                  <a:pt x="611" y="475"/>
                </a:cubicBezTo>
                <a:cubicBezTo>
                  <a:pt x="611" y="474"/>
                  <a:pt x="612" y="473"/>
                  <a:pt x="612" y="473"/>
                </a:cubicBezTo>
                <a:cubicBezTo>
                  <a:pt x="614" y="471"/>
                  <a:pt x="617" y="470"/>
                  <a:pt x="619" y="468"/>
                </a:cubicBezTo>
                <a:cubicBezTo>
                  <a:pt x="624" y="467"/>
                  <a:pt x="629" y="465"/>
                  <a:pt x="633" y="464"/>
                </a:cubicBezTo>
                <a:cubicBezTo>
                  <a:pt x="632" y="466"/>
                  <a:pt x="632" y="469"/>
                  <a:pt x="631" y="471"/>
                </a:cubicBezTo>
                <a:close/>
                <a:moveTo>
                  <a:pt x="654" y="471"/>
                </a:moveTo>
                <a:cubicBezTo>
                  <a:pt x="647" y="470"/>
                  <a:pt x="640" y="470"/>
                  <a:pt x="632" y="471"/>
                </a:cubicBezTo>
                <a:cubicBezTo>
                  <a:pt x="632" y="468"/>
                  <a:pt x="633" y="466"/>
                  <a:pt x="634" y="464"/>
                </a:cubicBezTo>
                <a:cubicBezTo>
                  <a:pt x="641" y="462"/>
                  <a:pt x="649" y="460"/>
                  <a:pt x="656" y="460"/>
                </a:cubicBezTo>
                <a:cubicBezTo>
                  <a:pt x="655" y="463"/>
                  <a:pt x="654" y="467"/>
                  <a:pt x="654" y="471"/>
                </a:cubicBezTo>
                <a:close/>
                <a:moveTo>
                  <a:pt x="655" y="471"/>
                </a:moveTo>
                <a:cubicBezTo>
                  <a:pt x="655" y="467"/>
                  <a:pt x="655" y="463"/>
                  <a:pt x="656" y="459"/>
                </a:cubicBezTo>
                <a:cubicBezTo>
                  <a:pt x="665" y="459"/>
                  <a:pt x="673" y="459"/>
                  <a:pt x="681" y="460"/>
                </a:cubicBezTo>
                <a:cubicBezTo>
                  <a:pt x="681" y="466"/>
                  <a:pt x="681" y="473"/>
                  <a:pt x="682" y="480"/>
                </a:cubicBezTo>
                <a:cubicBezTo>
                  <a:pt x="673" y="475"/>
                  <a:pt x="664" y="472"/>
                  <a:pt x="655" y="471"/>
                </a:cubicBezTo>
                <a:close/>
                <a:moveTo>
                  <a:pt x="727" y="537"/>
                </a:moveTo>
                <a:cubicBezTo>
                  <a:pt x="715" y="509"/>
                  <a:pt x="700" y="490"/>
                  <a:pt x="682" y="480"/>
                </a:cubicBezTo>
                <a:cubicBezTo>
                  <a:pt x="681" y="473"/>
                  <a:pt x="681" y="466"/>
                  <a:pt x="681" y="460"/>
                </a:cubicBezTo>
                <a:cubicBezTo>
                  <a:pt x="692" y="462"/>
                  <a:pt x="702" y="465"/>
                  <a:pt x="711" y="471"/>
                </a:cubicBezTo>
                <a:cubicBezTo>
                  <a:pt x="714" y="489"/>
                  <a:pt x="720" y="508"/>
                  <a:pt x="729" y="528"/>
                </a:cubicBezTo>
                <a:cubicBezTo>
                  <a:pt x="728" y="531"/>
                  <a:pt x="728" y="534"/>
                  <a:pt x="727" y="537"/>
                </a:cubicBezTo>
                <a:close/>
                <a:moveTo>
                  <a:pt x="727" y="538"/>
                </a:moveTo>
                <a:cubicBezTo>
                  <a:pt x="728" y="535"/>
                  <a:pt x="729" y="531"/>
                  <a:pt x="729" y="528"/>
                </a:cubicBezTo>
                <a:cubicBezTo>
                  <a:pt x="729" y="528"/>
                  <a:pt x="729" y="528"/>
                  <a:pt x="729" y="528"/>
                </a:cubicBezTo>
                <a:cubicBezTo>
                  <a:pt x="729" y="528"/>
                  <a:pt x="729" y="528"/>
                  <a:pt x="729" y="528"/>
                </a:cubicBezTo>
                <a:cubicBezTo>
                  <a:pt x="721" y="508"/>
                  <a:pt x="715" y="489"/>
                  <a:pt x="711" y="472"/>
                </a:cubicBezTo>
                <a:cubicBezTo>
                  <a:pt x="729" y="483"/>
                  <a:pt x="743" y="503"/>
                  <a:pt x="753" y="531"/>
                </a:cubicBezTo>
                <a:cubicBezTo>
                  <a:pt x="750" y="544"/>
                  <a:pt x="745" y="558"/>
                  <a:pt x="738" y="570"/>
                </a:cubicBezTo>
                <a:cubicBezTo>
                  <a:pt x="735" y="558"/>
                  <a:pt x="731" y="547"/>
                  <a:pt x="727" y="538"/>
                </a:cubicBezTo>
                <a:close/>
                <a:moveTo>
                  <a:pt x="738" y="571"/>
                </a:moveTo>
                <a:cubicBezTo>
                  <a:pt x="745" y="558"/>
                  <a:pt x="750" y="545"/>
                  <a:pt x="754" y="532"/>
                </a:cubicBezTo>
                <a:cubicBezTo>
                  <a:pt x="757" y="540"/>
                  <a:pt x="760" y="548"/>
                  <a:pt x="762" y="557"/>
                </a:cubicBezTo>
                <a:cubicBezTo>
                  <a:pt x="758" y="562"/>
                  <a:pt x="754" y="566"/>
                  <a:pt x="751" y="571"/>
                </a:cubicBezTo>
                <a:cubicBezTo>
                  <a:pt x="748" y="574"/>
                  <a:pt x="744" y="578"/>
                  <a:pt x="741" y="582"/>
                </a:cubicBezTo>
                <a:cubicBezTo>
                  <a:pt x="740" y="578"/>
                  <a:pt x="739" y="575"/>
                  <a:pt x="738" y="571"/>
                </a:cubicBezTo>
                <a:close/>
                <a:moveTo>
                  <a:pt x="741" y="583"/>
                </a:moveTo>
                <a:cubicBezTo>
                  <a:pt x="741" y="583"/>
                  <a:pt x="741" y="584"/>
                  <a:pt x="741" y="584"/>
                </a:cubicBezTo>
                <a:cubicBezTo>
                  <a:pt x="739" y="586"/>
                  <a:pt x="737" y="588"/>
                  <a:pt x="735" y="590"/>
                </a:cubicBezTo>
                <a:cubicBezTo>
                  <a:pt x="737" y="588"/>
                  <a:pt x="739" y="585"/>
                  <a:pt x="741" y="583"/>
                </a:cubicBezTo>
                <a:close/>
                <a:moveTo>
                  <a:pt x="733" y="593"/>
                </a:moveTo>
                <a:cubicBezTo>
                  <a:pt x="736" y="590"/>
                  <a:pt x="738" y="587"/>
                  <a:pt x="741" y="585"/>
                </a:cubicBezTo>
                <a:cubicBezTo>
                  <a:pt x="742" y="586"/>
                  <a:pt x="742" y="586"/>
                  <a:pt x="742" y="586"/>
                </a:cubicBezTo>
                <a:cubicBezTo>
                  <a:pt x="740" y="588"/>
                  <a:pt x="739" y="590"/>
                  <a:pt x="738" y="592"/>
                </a:cubicBezTo>
                <a:cubicBezTo>
                  <a:pt x="737" y="594"/>
                  <a:pt x="736" y="596"/>
                  <a:pt x="736" y="598"/>
                </a:cubicBezTo>
                <a:cubicBezTo>
                  <a:pt x="731" y="601"/>
                  <a:pt x="727" y="605"/>
                  <a:pt x="723" y="609"/>
                </a:cubicBezTo>
                <a:cubicBezTo>
                  <a:pt x="726" y="603"/>
                  <a:pt x="729" y="598"/>
                  <a:pt x="733" y="593"/>
                </a:cubicBezTo>
                <a:close/>
                <a:moveTo>
                  <a:pt x="731" y="595"/>
                </a:moveTo>
                <a:cubicBezTo>
                  <a:pt x="728" y="600"/>
                  <a:pt x="725" y="605"/>
                  <a:pt x="722" y="610"/>
                </a:cubicBezTo>
                <a:cubicBezTo>
                  <a:pt x="722" y="610"/>
                  <a:pt x="722" y="610"/>
                  <a:pt x="722" y="610"/>
                </a:cubicBezTo>
                <a:cubicBezTo>
                  <a:pt x="717" y="615"/>
                  <a:pt x="713" y="620"/>
                  <a:pt x="709" y="625"/>
                </a:cubicBezTo>
                <a:cubicBezTo>
                  <a:pt x="715" y="615"/>
                  <a:pt x="722" y="605"/>
                  <a:pt x="731" y="595"/>
                </a:cubicBezTo>
                <a:close/>
                <a:moveTo>
                  <a:pt x="708" y="627"/>
                </a:moveTo>
                <a:cubicBezTo>
                  <a:pt x="712" y="622"/>
                  <a:pt x="716" y="617"/>
                  <a:pt x="721" y="612"/>
                </a:cubicBezTo>
                <a:cubicBezTo>
                  <a:pt x="721" y="612"/>
                  <a:pt x="721" y="613"/>
                  <a:pt x="720" y="614"/>
                </a:cubicBezTo>
                <a:cubicBezTo>
                  <a:pt x="720" y="615"/>
                  <a:pt x="719" y="616"/>
                  <a:pt x="719" y="617"/>
                </a:cubicBezTo>
                <a:cubicBezTo>
                  <a:pt x="715" y="621"/>
                  <a:pt x="711" y="624"/>
                  <a:pt x="708" y="628"/>
                </a:cubicBezTo>
                <a:cubicBezTo>
                  <a:pt x="708" y="628"/>
                  <a:pt x="708" y="627"/>
                  <a:pt x="708" y="627"/>
                </a:cubicBezTo>
                <a:close/>
                <a:moveTo>
                  <a:pt x="707" y="629"/>
                </a:moveTo>
                <a:cubicBezTo>
                  <a:pt x="710" y="626"/>
                  <a:pt x="714" y="622"/>
                  <a:pt x="718" y="618"/>
                </a:cubicBezTo>
                <a:cubicBezTo>
                  <a:pt x="717" y="621"/>
                  <a:pt x="716" y="623"/>
                  <a:pt x="715" y="626"/>
                </a:cubicBezTo>
                <a:cubicBezTo>
                  <a:pt x="715" y="626"/>
                  <a:pt x="715" y="626"/>
                  <a:pt x="715" y="626"/>
                </a:cubicBezTo>
                <a:cubicBezTo>
                  <a:pt x="711" y="629"/>
                  <a:pt x="708" y="632"/>
                  <a:pt x="704" y="635"/>
                </a:cubicBezTo>
                <a:cubicBezTo>
                  <a:pt x="705" y="633"/>
                  <a:pt x="706" y="631"/>
                  <a:pt x="707" y="629"/>
                </a:cubicBezTo>
                <a:close/>
                <a:moveTo>
                  <a:pt x="705" y="631"/>
                </a:moveTo>
                <a:cubicBezTo>
                  <a:pt x="705" y="631"/>
                  <a:pt x="706" y="631"/>
                  <a:pt x="706" y="630"/>
                </a:cubicBezTo>
                <a:cubicBezTo>
                  <a:pt x="705" y="632"/>
                  <a:pt x="704" y="634"/>
                  <a:pt x="704" y="635"/>
                </a:cubicBezTo>
                <a:cubicBezTo>
                  <a:pt x="703" y="636"/>
                  <a:pt x="703" y="636"/>
                  <a:pt x="703" y="636"/>
                </a:cubicBezTo>
                <a:cubicBezTo>
                  <a:pt x="702" y="637"/>
                  <a:pt x="701" y="638"/>
                  <a:pt x="700" y="639"/>
                </a:cubicBezTo>
                <a:cubicBezTo>
                  <a:pt x="702" y="636"/>
                  <a:pt x="703" y="634"/>
                  <a:pt x="705" y="631"/>
                </a:cubicBezTo>
                <a:close/>
                <a:moveTo>
                  <a:pt x="703" y="634"/>
                </a:moveTo>
                <a:cubicBezTo>
                  <a:pt x="701" y="636"/>
                  <a:pt x="700" y="638"/>
                  <a:pt x="699" y="640"/>
                </a:cubicBezTo>
                <a:cubicBezTo>
                  <a:pt x="696" y="642"/>
                  <a:pt x="694" y="644"/>
                  <a:pt x="692" y="646"/>
                </a:cubicBezTo>
                <a:cubicBezTo>
                  <a:pt x="695" y="642"/>
                  <a:pt x="699" y="638"/>
                  <a:pt x="703" y="634"/>
                </a:cubicBezTo>
                <a:close/>
                <a:moveTo>
                  <a:pt x="690" y="649"/>
                </a:moveTo>
                <a:cubicBezTo>
                  <a:pt x="692" y="646"/>
                  <a:pt x="695" y="644"/>
                  <a:pt x="698" y="641"/>
                </a:cubicBezTo>
                <a:cubicBezTo>
                  <a:pt x="696" y="644"/>
                  <a:pt x="695" y="646"/>
                  <a:pt x="694" y="648"/>
                </a:cubicBezTo>
                <a:cubicBezTo>
                  <a:pt x="692" y="650"/>
                  <a:pt x="689" y="652"/>
                  <a:pt x="687" y="654"/>
                </a:cubicBezTo>
                <a:cubicBezTo>
                  <a:pt x="687" y="654"/>
                  <a:pt x="686" y="654"/>
                  <a:pt x="686" y="655"/>
                </a:cubicBezTo>
                <a:cubicBezTo>
                  <a:pt x="687" y="653"/>
                  <a:pt x="689" y="651"/>
                  <a:pt x="690" y="649"/>
                </a:cubicBezTo>
                <a:close/>
                <a:moveTo>
                  <a:pt x="687" y="652"/>
                </a:moveTo>
                <a:cubicBezTo>
                  <a:pt x="687" y="653"/>
                  <a:pt x="686" y="654"/>
                  <a:pt x="685" y="655"/>
                </a:cubicBezTo>
                <a:cubicBezTo>
                  <a:pt x="685" y="655"/>
                  <a:pt x="685" y="655"/>
                  <a:pt x="685" y="655"/>
                </a:cubicBezTo>
                <a:cubicBezTo>
                  <a:pt x="684" y="656"/>
                  <a:pt x="683" y="657"/>
                  <a:pt x="682" y="658"/>
                </a:cubicBezTo>
                <a:cubicBezTo>
                  <a:pt x="684" y="656"/>
                  <a:pt x="686" y="654"/>
                  <a:pt x="687" y="652"/>
                </a:cubicBezTo>
                <a:close/>
                <a:moveTo>
                  <a:pt x="681" y="659"/>
                </a:moveTo>
                <a:cubicBezTo>
                  <a:pt x="681" y="659"/>
                  <a:pt x="682" y="658"/>
                  <a:pt x="682" y="658"/>
                </a:cubicBezTo>
                <a:cubicBezTo>
                  <a:pt x="681" y="659"/>
                  <a:pt x="680" y="660"/>
                  <a:pt x="680" y="661"/>
                </a:cubicBezTo>
                <a:cubicBezTo>
                  <a:pt x="680" y="660"/>
                  <a:pt x="680" y="660"/>
                  <a:pt x="681" y="659"/>
                </a:cubicBezTo>
                <a:close/>
                <a:moveTo>
                  <a:pt x="679" y="661"/>
                </a:moveTo>
                <a:cubicBezTo>
                  <a:pt x="678" y="661"/>
                  <a:pt x="678" y="662"/>
                  <a:pt x="677" y="663"/>
                </a:cubicBezTo>
                <a:cubicBezTo>
                  <a:pt x="676" y="663"/>
                  <a:pt x="676" y="664"/>
                  <a:pt x="675" y="665"/>
                </a:cubicBezTo>
                <a:cubicBezTo>
                  <a:pt x="673" y="666"/>
                  <a:pt x="671" y="668"/>
                  <a:pt x="669" y="669"/>
                </a:cubicBezTo>
                <a:cubicBezTo>
                  <a:pt x="672" y="666"/>
                  <a:pt x="675" y="664"/>
                  <a:pt x="679" y="661"/>
                </a:cubicBezTo>
                <a:close/>
                <a:moveTo>
                  <a:pt x="674" y="666"/>
                </a:moveTo>
                <a:cubicBezTo>
                  <a:pt x="673" y="667"/>
                  <a:pt x="672" y="668"/>
                  <a:pt x="670" y="670"/>
                </a:cubicBezTo>
                <a:cubicBezTo>
                  <a:pt x="667" y="672"/>
                  <a:pt x="664" y="674"/>
                  <a:pt x="661" y="676"/>
                </a:cubicBezTo>
                <a:cubicBezTo>
                  <a:pt x="666" y="672"/>
                  <a:pt x="670" y="669"/>
                  <a:pt x="674" y="666"/>
                </a:cubicBezTo>
                <a:close/>
                <a:moveTo>
                  <a:pt x="658" y="679"/>
                </a:moveTo>
                <a:cubicBezTo>
                  <a:pt x="662" y="676"/>
                  <a:pt x="665" y="674"/>
                  <a:pt x="669" y="671"/>
                </a:cubicBezTo>
                <a:cubicBezTo>
                  <a:pt x="668" y="672"/>
                  <a:pt x="667" y="674"/>
                  <a:pt x="666" y="675"/>
                </a:cubicBezTo>
                <a:cubicBezTo>
                  <a:pt x="662" y="677"/>
                  <a:pt x="659" y="679"/>
                  <a:pt x="656" y="681"/>
                </a:cubicBezTo>
                <a:cubicBezTo>
                  <a:pt x="656" y="681"/>
                  <a:pt x="657" y="680"/>
                  <a:pt x="658" y="679"/>
                </a:cubicBezTo>
                <a:close/>
                <a:moveTo>
                  <a:pt x="650" y="685"/>
                </a:moveTo>
                <a:cubicBezTo>
                  <a:pt x="652" y="684"/>
                  <a:pt x="654" y="682"/>
                  <a:pt x="656" y="681"/>
                </a:cubicBezTo>
                <a:cubicBezTo>
                  <a:pt x="655" y="681"/>
                  <a:pt x="654" y="682"/>
                  <a:pt x="654" y="683"/>
                </a:cubicBezTo>
                <a:cubicBezTo>
                  <a:pt x="652" y="684"/>
                  <a:pt x="650" y="685"/>
                  <a:pt x="648" y="686"/>
                </a:cubicBezTo>
                <a:cubicBezTo>
                  <a:pt x="649" y="686"/>
                  <a:pt x="649" y="685"/>
                  <a:pt x="650" y="685"/>
                </a:cubicBezTo>
                <a:close/>
                <a:moveTo>
                  <a:pt x="652" y="684"/>
                </a:moveTo>
                <a:cubicBezTo>
                  <a:pt x="651" y="685"/>
                  <a:pt x="650" y="686"/>
                  <a:pt x="649" y="687"/>
                </a:cubicBezTo>
                <a:cubicBezTo>
                  <a:pt x="647" y="689"/>
                  <a:pt x="645" y="690"/>
                  <a:pt x="643" y="692"/>
                </a:cubicBezTo>
                <a:cubicBezTo>
                  <a:pt x="644" y="691"/>
                  <a:pt x="645" y="690"/>
                  <a:pt x="646" y="689"/>
                </a:cubicBezTo>
                <a:cubicBezTo>
                  <a:pt x="648" y="687"/>
                  <a:pt x="650" y="686"/>
                  <a:pt x="652" y="684"/>
                </a:cubicBezTo>
                <a:close/>
                <a:moveTo>
                  <a:pt x="639" y="693"/>
                </a:moveTo>
                <a:cubicBezTo>
                  <a:pt x="639" y="693"/>
                  <a:pt x="639" y="693"/>
                  <a:pt x="639" y="693"/>
                </a:cubicBezTo>
                <a:cubicBezTo>
                  <a:pt x="639" y="693"/>
                  <a:pt x="638" y="694"/>
                  <a:pt x="637" y="694"/>
                </a:cubicBezTo>
                <a:cubicBezTo>
                  <a:pt x="638" y="694"/>
                  <a:pt x="639" y="693"/>
                  <a:pt x="639" y="693"/>
                </a:cubicBezTo>
                <a:close/>
                <a:moveTo>
                  <a:pt x="640" y="693"/>
                </a:moveTo>
                <a:cubicBezTo>
                  <a:pt x="641" y="693"/>
                  <a:pt x="642" y="692"/>
                  <a:pt x="643" y="691"/>
                </a:cubicBezTo>
                <a:cubicBezTo>
                  <a:pt x="642" y="692"/>
                  <a:pt x="641" y="693"/>
                  <a:pt x="640" y="693"/>
                </a:cubicBezTo>
                <a:cubicBezTo>
                  <a:pt x="639" y="694"/>
                  <a:pt x="637" y="695"/>
                  <a:pt x="636" y="696"/>
                </a:cubicBezTo>
                <a:cubicBezTo>
                  <a:pt x="637" y="695"/>
                  <a:pt x="638" y="694"/>
                  <a:pt x="640" y="693"/>
                </a:cubicBezTo>
                <a:close/>
                <a:moveTo>
                  <a:pt x="633" y="698"/>
                </a:moveTo>
                <a:cubicBezTo>
                  <a:pt x="633" y="698"/>
                  <a:pt x="633" y="699"/>
                  <a:pt x="632" y="699"/>
                </a:cubicBezTo>
                <a:cubicBezTo>
                  <a:pt x="631" y="699"/>
                  <a:pt x="631" y="700"/>
                  <a:pt x="630" y="700"/>
                </a:cubicBezTo>
                <a:cubicBezTo>
                  <a:pt x="631" y="700"/>
                  <a:pt x="632" y="699"/>
                  <a:pt x="633" y="698"/>
                </a:cubicBezTo>
                <a:close/>
                <a:moveTo>
                  <a:pt x="619" y="709"/>
                </a:moveTo>
                <a:cubicBezTo>
                  <a:pt x="620" y="708"/>
                  <a:pt x="621" y="708"/>
                  <a:pt x="622" y="707"/>
                </a:cubicBezTo>
                <a:cubicBezTo>
                  <a:pt x="624" y="705"/>
                  <a:pt x="627" y="703"/>
                  <a:pt x="629" y="702"/>
                </a:cubicBezTo>
                <a:cubicBezTo>
                  <a:pt x="628" y="703"/>
                  <a:pt x="627" y="703"/>
                  <a:pt x="626" y="704"/>
                </a:cubicBezTo>
                <a:cubicBezTo>
                  <a:pt x="624" y="706"/>
                  <a:pt x="621" y="708"/>
                  <a:pt x="619" y="709"/>
                </a:cubicBezTo>
                <a:close/>
                <a:moveTo>
                  <a:pt x="629" y="702"/>
                </a:moveTo>
                <a:cubicBezTo>
                  <a:pt x="630" y="701"/>
                  <a:pt x="631" y="700"/>
                  <a:pt x="632" y="699"/>
                </a:cubicBezTo>
                <a:cubicBezTo>
                  <a:pt x="634" y="698"/>
                  <a:pt x="636" y="697"/>
                  <a:pt x="638" y="695"/>
                </a:cubicBezTo>
                <a:cubicBezTo>
                  <a:pt x="638" y="696"/>
                  <a:pt x="637" y="697"/>
                  <a:pt x="636" y="698"/>
                </a:cubicBezTo>
                <a:lnTo>
                  <a:pt x="629" y="702"/>
                </a:lnTo>
                <a:close/>
                <a:moveTo>
                  <a:pt x="773" y="1108"/>
                </a:moveTo>
                <a:cubicBezTo>
                  <a:pt x="627" y="1000"/>
                  <a:pt x="567" y="880"/>
                  <a:pt x="599" y="761"/>
                </a:cubicBezTo>
                <a:cubicBezTo>
                  <a:pt x="604" y="739"/>
                  <a:pt x="616" y="719"/>
                  <a:pt x="635" y="700"/>
                </a:cubicBezTo>
                <a:cubicBezTo>
                  <a:pt x="638" y="698"/>
                  <a:pt x="641" y="696"/>
                  <a:pt x="644" y="694"/>
                </a:cubicBezTo>
                <a:cubicBezTo>
                  <a:pt x="631" y="709"/>
                  <a:pt x="622" y="725"/>
                  <a:pt x="617" y="742"/>
                </a:cubicBezTo>
                <a:cubicBezTo>
                  <a:pt x="600" y="800"/>
                  <a:pt x="605" y="858"/>
                  <a:pt x="630" y="916"/>
                </a:cubicBezTo>
                <a:cubicBezTo>
                  <a:pt x="657" y="974"/>
                  <a:pt x="704" y="1031"/>
                  <a:pt x="772" y="1083"/>
                </a:cubicBezTo>
                <a:cubicBezTo>
                  <a:pt x="772" y="1089"/>
                  <a:pt x="773" y="1095"/>
                  <a:pt x="773" y="1101"/>
                </a:cubicBezTo>
                <a:lnTo>
                  <a:pt x="773" y="1108"/>
                </a:lnTo>
                <a:close/>
                <a:moveTo>
                  <a:pt x="773" y="1083"/>
                </a:moveTo>
                <a:cubicBezTo>
                  <a:pt x="773" y="1075"/>
                  <a:pt x="772" y="1066"/>
                  <a:pt x="772" y="1058"/>
                </a:cubicBezTo>
                <a:cubicBezTo>
                  <a:pt x="778" y="1063"/>
                  <a:pt x="784" y="1068"/>
                  <a:pt x="790" y="1073"/>
                </a:cubicBezTo>
                <a:cubicBezTo>
                  <a:pt x="790" y="1078"/>
                  <a:pt x="790" y="1083"/>
                  <a:pt x="790" y="1088"/>
                </a:cubicBezTo>
                <a:cubicBezTo>
                  <a:pt x="790" y="1091"/>
                  <a:pt x="791" y="1094"/>
                  <a:pt x="791" y="1097"/>
                </a:cubicBezTo>
                <a:cubicBezTo>
                  <a:pt x="785" y="1092"/>
                  <a:pt x="779" y="1088"/>
                  <a:pt x="773" y="1083"/>
                </a:cubicBezTo>
                <a:close/>
                <a:moveTo>
                  <a:pt x="791" y="1097"/>
                </a:moveTo>
                <a:cubicBezTo>
                  <a:pt x="791" y="1094"/>
                  <a:pt x="791" y="1091"/>
                  <a:pt x="791" y="1088"/>
                </a:cubicBezTo>
                <a:cubicBezTo>
                  <a:pt x="791" y="1083"/>
                  <a:pt x="791" y="1078"/>
                  <a:pt x="791" y="1073"/>
                </a:cubicBezTo>
                <a:cubicBezTo>
                  <a:pt x="797" y="1077"/>
                  <a:pt x="803" y="1082"/>
                  <a:pt x="809" y="1086"/>
                </a:cubicBezTo>
                <a:cubicBezTo>
                  <a:pt x="809" y="1094"/>
                  <a:pt x="809" y="1102"/>
                  <a:pt x="809" y="1109"/>
                </a:cubicBezTo>
                <a:cubicBezTo>
                  <a:pt x="803" y="1105"/>
                  <a:pt x="797" y="1101"/>
                  <a:pt x="791" y="1097"/>
                </a:cubicBezTo>
                <a:close/>
                <a:moveTo>
                  <a:pt x="809" y="1073"/>
                </a:moveTo>
                <a:cubicBezTo>
                  <a:pt x="809" y="1086"/>
                  <a:pt x="809" y="1086"/>
                  <a:pt x="809" y="1086"/>
                </a:cubicBezTo>
                <a:cubicBezTo>
                  <a:pt x="803" y="1081"/>
                  <a:pt x="797" y="1077"/>
                  <a:pt x="791" y="1072"/>
                </a:cubicBezTo>
                <a:cubicBezTo>
                  <a:pt x="791" y="1064"/>
                  <a:pt x="791" y="1055"/>
                  <a:pt x="791" y="1047"/>
                </a:cubicBezTo>
                <a:cubicBezTo>
                  <a:pt x="797" y="1051"/>
                  <a:pt x="803" y="1056"/>
                  <a:pt x="809" y="1061"/>
                </a:cubicBezTo>
                <a:cubicBezTo>
                  <a:pt x="809" y="1065"/>
                  <a:pt x="809" y="1069"/>
                  <a:pt x="809" y="1073"/>
                </a:cubicBezTo>
                <a:close/>
                <a:moveTo>
                  <a:pt x="809" y="1035"/>
                </a:moveTo>
                <a:cubicBezTo>
                  <a:pt x="809" y="1043"/>
                  <a:pt x="809" y="1051"/>
                  <a:pt x="809" y="1060"/>
                </a:cubicBezTo>
                <a:cubicBezTo>
                  <a:pt x="803" y="1055"/>
                  <a:pt x="797" y="1051"/>
                  <a:pt x="791" y="1046"/>
                </a:cubicBezTo>
                <a:cubicBezTo>
                  <a:pt x="791" y="1046"/>
                  <a:pt x="791" y="1046"/>
                  <a:pt x="791" y="1046"/>
                </a:cubicBezTo>
                <a:cubicBezTo>
                  <a:pt x="791" y="1037"/>
                  <a:pt x="791" y="1028"/>
                  <a:pt x="791" y="1020"/>
                </a:cubicBezTo>
                <a:cubicBezTo>
                  <a:pt x="797" y="1025"/>
                  <a:pt x="803" y="1030"/>
                  <a:pt x="809" y="1035"/>
                </a:cubicBezTo>
                <a:close/>
                <a:moveTo>
                  <a:pt x="809" y="1034"/>
                </a:moveTo>
                <a:cubicBezTo>
                  <a:pt x="803" y="1029"/>
                  <a:pt x="797" y="1024"/>
                  <a:pt x="791" y="1019"/>
                </a:cubicBezTo>
                <a:cubicBezTo>
                  <a:pt x="790" y="1011"/>
                  <a:pt x="790" y="1002"/>
                  <a:pt x="790" y="993"/>
                </a:cubicBezTo>
                <a:cubicBezTo>
                  <a:pt x="797" y="999"/>
                  <a:pt x="803" y="1004"/>
                  <a:pt x="810" y="1009"/>
                </a:cubicBezTo>
                <a:cubicBezTo>
                  <a:pt x="809" y="1017"/>
                  <a:pt x="809" y="1026"/>
                  <a:pt x="809" y="1034"/>
                </a:cubicBezTo>
                <a:close/>
                <a:moveTo>
                  <a:pt x="827" y="1073"/>
                </a:moveTo>
                <a:cubicBezTo>
                  <a:pt x="827" y="1081"/>
                  <a:pt x="827" y="1090"/>
                  <a:pt x="827" y="1098"/>
                </a:cubicBezTo>
                <a:cubicBezTo>
                  <a:pt x="821" y="1094"/>
                  <a:pt x="815" y="1090"/>
                  <a:pt x="809" y="1086"/>
                </a:cubicBezTo>
                <a:cubicBezTo>
                  <a:pt x="809" y="1073"/>
                  <a:pt x="809" y="1073"/>
                  <a:pt x="809" y="1073"/>
                </a:cubicBezTo>
                <a:cubicBezTo>
                  <a:pt x="809" y="1069"/>
                  <a:pt x="809" y="1065"/>
                  <a:pt x="810" y="1061"/>
                </a:cubicBezTo>
                <a:cubicBezTo>
                  <a:pt x="815" y="1065"/>
                  <a:pt x="821" y="1069"/>
                  <a:pt x="827" y="1073"/>
                </a:cubicBezTo>
                <a:close/>
                <a:moveTo>
                  <a:pt x="827" y="1073"/>
                </a:moveTo>
                <a:cubicBezTo>
                  <a:pt x="821" y="1069"/>
                  <a:pt x="815" y="1064"/>
                  <a:pt x="810" y="1060"/>
                </a:cubicBezTo>
                <a:cubicBezTo>
                  <a:pt x="810" y="1052"/>
                  <a:pt x="810" y="1043"/>
                  <a:pt x="810" y="1035"/>
                </a:cubicBezTo>
                <a:cubicBezTo>
                  <a:pt x="816" y="1039"/>
                  <a:pt x="822" y="1044"/>
                  <a:pt x="828" y="1048"/>
                </a:cubicBezTo>
                <a:cubicBezTo>
                  <a:pt x="827" y="1059"/>
                  <a:pt x="827" y="1059"/>
                  <a:pt x="827" y="1059"/>
                </a:cubicBezTo>
                <a:cubicBezTo>
                  <a:pt x="827" y="1064"/>
                  <a:pt x="827" y="1068"/>
                  <a:pt x="827" y="1073"/>
                </a:cubicBezTo>
                <a:close/>
                <a:moveTo>
                  <a:pt x="844" y="1109"/>
                </a:moveTo>
                <a:cubicBezTo>
                  <a:pt x="838" y="1105"/>
                  <a:pt x="832" y="1102"/>
                  <a:pt x="827" y="1098"/>
                </a:cubicBezTo>
                <a:cubicBezTo>
                  <a:pt x="827" y="1090"/>
                  <a:pt x="827" y="1082"/>
                  <a:pt x="828" y="1074"/>
                </a:cubicBezTo>
                <a:cubicBezTo>
                  <a:pt x="833" y="1077"/>
                  <a:pt x="839" y="1081"/>
                  <a:pt x="844" y="1085"/>
                </a:cubicBezTo>
                <a:cubicBezTo>
                  <a:pt x="844" y="1093"/>
                  <a:pt x="844" y="1101"/>
                  <a:pt x="844" y="1109"/>
                </a:cubicBezTo>
                <a:close/>
                <a:moveTo>
                  <a:pt x="844" y="1084"/>
                </a:moveTo>
                <a:cubicBezTo>
                  <a:pt x="839" y="1081"/>
                  <a:pt x="833" y="1077"/>
                  <a:pt x="828" y="1073"/>
                </a:cubicBezTo>
                <a:cubicBezTo>
                  <a:pt x="828" y="1068"/>
                  <a:pt x="828" y="1064"/>
                  <a:pt x="828" y="1059"/>
                </a:cubicBezTo>
                <a:cubicBezTo>
                  <a:pt x="828" y="1048"/>
                  <a:pt x="828" y="1048"/>
                  <a:pt x="828" y="1048"/>
                </a:cubicBezTo>
                <a:cubicBezTo>
                  <a:pt x="834" y="1052"/>
                  <a:pt x="839" y="1056"/>
                  <a:pt x="845" y="1060"/>
                </a:cubicBezTo>
                <a:cubicBezTo>
                  <a:pt x="845" y="1068"/>
                  <a:pt x="845" y="1076"/>
                  <a:pt x="844" y="1084"/>
                </a:cubicBezTo>
                <a:close/>
                <a:moveTo>
                  <a:pt x="861" y="1095"/>
                </a:moveTo>
                <a:cubicBezTo>
                  <a:pt x="856" y="1092"/>
                  <a:pt x="850" y="1088"/>
                  <a:pt x="845" y="1085"/>
                </a:cubicBezTo>
                <a:cubicBezTo>
                  <a:pt x="845" y="1076"/>
                  <a:pt x="845" y="1068"/>
                  <a:pt x="846" y="1060"/>
                </a:cubicBezTo>
                <a:cubicBezTo>
                  <a:pt x="851" y="1064"/>
                  <a:pt x="857" y="1068"/>
                  <a:pt x="863" y="1071"/>
                </a:cubicBezTo>
                <a:cubicBezTo>
                  <a:pt x="862" y="1079"/>
                  <a:pt x="862" y="1087"/>
                  <a:pt x="861" y="1095"/>
                </a:cubicBezTo>
                <a:close/>
                <a:moveTo>
                  <a:pt x="880" y="1106"/>
                </a:moveTo>
                <a:cubicBezTo>
                  <a:pt x="874" y="1103"/>
                  <a:pt x="868" y="1099"/>
                  <a:pt x="862" y="1095"/>
                </a:cubicBezTo>
                <a:cubicBezTo>
                  <a:pt x="862" y="1087"/>
                  <a:pt x="863" y="1079"/>
                  <a:pt x="863" y="1071"/>
                </a:cubicBezTo>
                <a:cubicBezTo>
                  <a:pt x="869" y="1075"/>
                  <a:pt x="875" y="1079"/>
                  <a:pt x="882" y="1083"/>
                </a:cubicBezTo>
                <a:cubicBezTo>
                  <a:pt x="881" y="1090"/>
                  <a:pt x="881" y="1098"/>
                  <a:pt x="880" y="1106"/>
                </a:cubicBezTo>
                <a:close/>
                <a:moveTo>
                  <a:pt x="882" y="1082"/>
                </a:moveTo>
                <a:cubicBezTo>
                  <a:pt x="876" y="1078"/>
                  <a:pt x="869" y="1075"/>
                  <a:pt x="863" y="1071"/>
                </a:cubicBezTo>
                <a:cubicBezTo>
                  <a:pt x="864" y="1063"/>
                  <a:pt x="864" y="1055"/>
                  <a:pt x="865" y="1048"/>
                </a:cubicBezTo>
                <a:cubicBezTo>
                  <a:pt x="871" y="1051"/>
                  <a:pt x="877" y="1055"/>
                  <a:pt x="884" y="1059"/>
                </a:cubicBezTo>
                <a:cubicBezTo>
                  <a:pt x="883" y="1066"/>
                  <a:pt x="882" y="1074"/>
                  <a:pt x="882" y="1082"/>
                </a:cubicBezTo>
                <a:close/>
                <a:moveTo>
                  <a:pt x="898" y="1091"/>
                </a:moveTo>
                <a:cubicBezTo>
                  <a:pt x="893" y="1088"/>
                  <a:pt x="887" y="1085"/>
                  <a:pt x="882" y="1082"/>
                </a:cubicBezTo>
                <a:cubicBezTo>
                  <a:pt x="883" y="1074"/>
                  <a:pt x="883" y="1067"/>
                  <a:pt x="884" y="1059"/>
                </a:cubicBezTo>
                <a:cubicBezTo>
                  <a:pt x="889" y="1062"/>
                  <a:pt x="895" y="1066"/>
                  <a:pt x="900" y="1069"/>
                </a:cubicBezTo>
                <a:cubicBezTo>
                  <a:pt x="899" y="1076"/>
                  <a:pt x="899" y="1084"/>
                  <a:pt x="898" y="1091"/>
                </a:cubicBezTo>
                <a:close/>
                <a:moveTo>
                  <a:pt x="913" y="1100"/>
                </a:moveTo>
                <a:cubicBezTo>
                  <a:pt x="908" y="1097"/>
                  <a:pt x="903" y="1094"/>
                  <a:pt x="899" y="1092"/>
                </a:cubicBezTo>
                <a:cubicBezTo>
                  <a:pt x="899" y="1084"/>
                  <a:pt x="900" y="1076"/>
                  <a:pt x="901" y="1069"/>
                </a:cubicBezTo>
                <a:cubicBezTo>
                  <a:pt x="906" y="1072"/>
                  <a:pt x="911" y="1074"/>
                  <a:pt x="916" y="1077"/>
                </a:cubicBezTo>
                <a:cubicBezTo>
                  <a:pt x="915" y="1085"/>
                  <a:pt x="914" y="1092"/>
                  <a:pt x="913" y="1100"/>
                </a:cubicBezTo>
                <a:close/>
                <a:moveTo>
                  <a:pt x="928" y="1107"/>
                </a:moveTo>
                <a:cubicBezTo>
                  <a:pt x="923" y="1105"/>
                  <a:pt x="919" y="1102"/>
                  <a:pt x="914" y="1100"/>
                </a:cubicBezTo>
                <a:cubicBezTo>
                  <a:pt x="915" y="1092"/>
                  <a:pt x="915" y="1085"/>
                  <a:pt x="916" y="1077"/>
                </a:cubicBezTo>
                <a:cubicBezTo>
                  <a:pt x="921" y="1080"/>
                  <a:pt x="926" y="1082"/>
                  <a:pt x="931" y="1085"/>
                </a:cubicBezTo>
                <a:lnTo>
                  <a:pt x="928" y="1107"/>
                </a:lnTo>
                <a:close/>
                <a:moveTo>
                  <a:pt x="942" y="1114"/>
                </a:moveTo>
                <a:cubicBezTo>
                  <a:pt x="938" y="1112"/>
                  <a:pt x="933" y="1110"/>
                  <a:pt x="929" y="1108"/>
                </a:cubicBezTo>
                <a:cubicBezTo>
                  <a:pt x="932" y="1085"/>
                  <a:pt x="932" y="1085"/>
                  <a:pt x="932" y="1085"/>
                </a:cubicBezTo>
                <a:cubicBezTo>
                  <a:pt x="936" y="1087"/>
                  <a:pt x="941" y="1090"/>
                  <a:pt x="946" y="1092"/>
                </a:cubicBezTo>
                <a:cubicBezTo>
                  <a:pt x="944" y="1099"/>
                  <a:pt x="943" y="1107"/>
                  <a:pt x="942" y="1114"/>
                </a:cubicBezTo>
                <a:close/>
                <a:moveTo>
                  <a:pt x="946" y="1091"/>
                </a:moveTo>
                <a:cubicBezTo>
                  <a:pt x="941" y="1089"/>
                  <a:pt x="936" y="1087"/>
                  <a:pt x="932" y="1085"/>
                </a:cubicBezTo>
                <a:cubicBezTo>
                  <a:pt x="933" y="1077"/>
                  <a:pt x="934" y="1069"/>
                  <a:pt x="935" y="1061"/>
                </a:cubicBezTo>
                <a:cubicBezTo>
                  <a:pt x="939" y="1063"/>
                  <a:pt x="944" y="1065"/>
                  <a:pt x="949" y="1068"/>
                </a:cubicBezTo>
                <a:cubicBezTo>
                  <a:pt x="949" y="1069"/>
                  <a:pt x="949" y="1069"/>
                  <a:pt x="949" y="1069"/>
                </a:cubicBezTo>
                <a:cubicBezTo>
                  <a:pt x="948" y="1076"/>
                  <a:pt x="947" y="1084"/>
                  <a:pt x="946" y="1091"/>
                </a:cubicBezTo>
                <a:close/>
                <a:moveTo>
                  <a:pt x="959" y="1098"/>
                </a:moveTo>
                <a:cubicBezTo>
                  <a:pt x="955" y="1096"/>
                  <a:pt x="950" y="1094"/>
                  <a:pt x="946" y="1092"/>
                </a:cubicBezTo>
                <a:cubicBezTo>
                  <a:pt x="947" y="1084"/>
                  <a:pt x="948" y="1076"/>
                  <a:pt x="949" y="1069"/>
                </a:cubicBezTo>
                <a:cubicBezTo>
                  <a:pt x="949" y="1068"/>
                  <a:pt x="949" y="1068"/>
                  <a:pt x="949" y="1068"/>
                </a:cubicBezTo>
                <a:cubicBezTo>
                  <a:pt x="954" y="1070"/>
                  <a:pt x="959" y="1072"/>
                  <a:pt x="963" y="1074"/>
                </a:cubicBezTo>
                <a:cubicBezTo>
                  <a:pt x="963" y="1079"/>
                  <a:pt x="963" y="1079"/>
                  <a:pt x="963" y="1079"/>
                </a:cubicBezTo>
                <a:cubicBezTo>
                  <a:pt x="961" y="1085"/>
                  <a:pt x="960" y="1091"/>
                  <a:pt x="959" y="1098"/>
                </a:cubicBezTo>
                <a:close/>
                <a:moveTo>
                  <a:pt x="970" y="1103"/>
                </a:moveTo>
                <a:cubicBezTo>
                  <a:pt x="967" y="1101"/>
                  <a:pt x="963" y="1100"/>
                  <a:pt x="960" y="1098"/>
                </a:cubicBezTo>
                <a:cubicBezTo>
                  <a:pt x="961" y="1092"/>
                  <a:pt x="962" y="1085"/>
                  <a:pt x="963" y="1079"/>
                </a:cubicBezTo>
                <a:cubicBezTo>
                  <a:pt x="964" y="1075"/>
                  <a:pt x="964" y="1075"/>
                  <a:pt x="964" y="1075"/>
                </a:cubicBezTo>
                <a:cubicBezTo>
                  <a:pt x="967" y="1076"/>
                  <a:pt x="971" y="1078"/>
                  <a:pt x="975" y="1079"/>
                </a:cubicBezTo>
                <a:cubicBezTo>
                  <a:pt x="973" y="1088"/>
                  <a:pt x="972" y="1095"/>
                  <a:pt x="970" y="1103"/>
                </a:cubicBezTo>
                <a:close/>
                <a:moveTo>
                  <a:pt x="982" y="1108"/>
                </a:moveTo>
                <a:cubicBezTo>
                  <a:pt x="978" y="1106"/>
                  <a:pt x="975" y="1105"/>
                  <a:pt x="971" y="1103"/>
                </a:cubicBezTo>
                <a:cubicBezTo>
                  <a:pt x="972" y="1096"/>
                  <a:pt x="974" y="1088"/>
                  <a:pt x="975" y="1080"/>
                </a:cubicBezTo>
                <a:cubicBezTo>
                  <a:pt x="979" y="1081"/>
                  <a:pt x="983" y="1083"/>
                  <a:pt x="987" y="1085"/>
                </a:cubicBezTo>
                <a:cubicBezTo>
                  <a:pt x="985" y="1093"/>
                  <a:pt x="984" y="1101"/>
                  <a:pt x="982" y="1108"/>
                </a:cubicBezTo>
                <a:close/>
                <a:moveTo>
                  <a:pt x="992" y="1112"/>
                </a:moveTo>
                <a:cubicBezTo>
                  <a:pt x="989" y="1111"/>
                  <a:pt x="986" y="1110"/>
                  <a:pt x="982" y="1108"/>
                </a:cubicBezTo>
                <a:cubicBezTo>
                  <a:pt x="984" y="1101"/>
                  <a:pt x="986" y="1093"/>
                  <a:pt x="988" y="1085"/>
                </a:cubicBezTo>
                <a:cubicBezTo>
                  <a:pt x="991" y="1086"/>
                  <a:pt x="995" y="1088"/>
                  <a:pt x="998" y="1089"/>
                </a:cubicBezTo>
                <a:cubicBezTo>
                  <a:pt x="996" y="1097"/>
                  <a:pt x="994" y="1105"/>
                  <a:pt x="992" y="1112"/>
                </a:cubicBezTo>
                <a:close/>
                <a:moveTo>
                  <a:pt x="998" y="1089"/>
                </a:moveTo>
                <a:cubicBezTo>
                  <a:pt x="995" y="1087"/>
                  <a:pt x="991" y="1086"/>
                  <a:pt x="988" y="1084"/>
                </a:cubicBezTo>
                <a:cubicBezTo>
                  <a:pt x="989" y="1078"/>
                  <a:pt x="991" y="1070"/>
                  <a:pt x="992" y="1063"/>
                </a:cubicBezTo>
                <a:cubicBezTo>
                  <a:pt x="996" y="1064"/>
                  <a:pt x="1000" y="1066"/>
                  <a:pt x="1003" y="1067"/>
                </a:cubicBezTo>
                <a:cubicBezTo>
                  <a:pt x="1002" y="1075"/>
                  <a:pt x="1000" y="1082"/>
                  <a:pt x="998" y="1089"/>
                </a:cubicBezTo>
                <a:close/>
                <a:moveTo>
                  <a:pt x="1009" y="1093"/>
                </a:moveTo>
                <a:cubicBezTo>
                  <a:pt x="1005" y="1092"/>
                  <a:pt x="1002" y="1090"/>
                  <a:pt x="999" y="1089"/>
                </a:cubicBezTo>
                <a:cubicBezTo>
                  <a:pt x="1000" y="1082"/>
                  <a:pt x="1002" y="1075"/>
                  <a:pt x="1004" y="1067"/>
                </a:cubicBezTo>
                <a:cubicBezTo>
                  <a:pt x="1007" y="1069"/>
                  <a:pt x="1011" y="1070"/>
                  <a:pt x="1014" y="1071"/>
                </a:cubicBezTo>
                <a:cubicBezTo>
                  <a:pt x="1012" y="1079"/>
                  <a:pt x="1010" y="1086"/>
                  <a:pt x="1009" y="1093"/>
                </a:cubicBezTo>
                <a:close/>
                <a:moveTo>
                  <a:pt x="1018" y="1096"/>
                </a:moveTo>
                <a:cubicBezTo>
                  <a:pt x="1015" y="1095"/>
                  <a:pt x="1012" y="1094"/>
                  <a:pt x="1009" y="1093"/>
                </a:cubicBezTo>
                <a:cubicBezTo>
                  <a:pt x="1011" y="1086"/>
                  <a:pt x="1013" y="1079"/>
                  <a:pt x="1015" y="1072"/>
                </a:cubicBezTo>
                <a:cubicBezTo>
                  <a:pt x="1018" y="1073"/>
                  <a:pt x="1021" y="1074"/>
                  <a:pt x="1024" y="1075"/>
                </a:cubicBezTo>
                <a:cubicBezTo>
                  <a:pt x="1023" y="1077"/>
                  <a:pt x="1023" y="1079"/>
                  <a:pt x="1022" y="1081"/>
                </a:cubicBezTo>
                <a:cubicBezTo>
                  <a:pt x="1020" y="1086"/>
                  <a:pt x="1019" y="1091"/>
                  <a:pt x="1018" y="1096"/>
                </a:cubicBezTo>
                <a:close/>
                <a:moveTo>
                  <a:pt x="1029" y="1101"/>
                </a:moveTo>
                <a:cubicBezTo>
                  <a:pt x="1025" y="1099"/>
                  <a:pt x="1022" y="1098"/>
                  <a:pt x="1018" y="1097"/>
                </a:cubicBezTo>
                <a:cubicBezTo>
                  <a:pt x="1019" y="1091"/>
                  <a:pt x="1021" y="1086"/>
                  <a:pt x="1023" y="1081"/>
                </a:cubicBezTo>
                <a:cubicBezTo>
                  <a:pt x="1023" y="1079"/>
                  <a:pt x="1024" y="1077"/>
                  <a:pt x="1024" y="1075"/>
                </a:cubicBezTo>
                <a:cubicBezTo>
                  <a:pt x="1027" y="1076"/>
                  <a:pt x="1031" y="1078"/>
                  <a:pt x="1034" y="1079"/>
                </a:cubicBezTo>
                <a:cubicBezTo>
                  <a:pt x="1032" y="1086"/>
                  <a:pt x="1030" y="1093"/>
                  <a:pt x="1029" y="1101"/>
                </a:cubicBezTo>
                <a:close/>
                <a:moveTo>
                  <a:pt x="1040" y="1105"/>
                </a:moveTo>
                <a:cubicBezTo>
                  <a:pt x="1036" y="1103"/>
                  <a:pt x="1033" y="1102"/>
                  <a:pt x="1029" y="1101"/>
                </a:cubicBezTo>
                <a:cubicBezTo>
                  <a:pt x="1031" y="1093"/>
                  <a:pt x="1033" y="1086"/>
                  <a:pt x="1035" y="1079"/>
                </a:cubicBezTo>
                <a:cubicBezTo>
                  <a:pt x="1038" y="1080"/>
                  <a:pt x="1041" y="1081"/>
                  <a:pt x="1044" y="1082"/>
                </a:cubicBezTo>
                <a:cubicBezTo>
                  <a:pt x="1043" y="1090"/>
                  <a:pt x="1041" y="1097"/>
                  <a:pt x="1040" y="1105"/>
                </a:cubicBezTo>
                <a:close/>
                <a:moveTo>
                  <a:pt x="1052" y="1109"/>
                </a:moveTo>
                <a:cubicBezTo>
                  <a:pt x="1048" y="1108"/>
                  <a:pt x="1044" y="1106"/>
                  <a:pt x="1040" y="1105"/>
                </a:cubicBezTo>
                <a:cubicBezTo>
                  <a:pt x="1042" y="1097"/>
                  <a:pt x="1043" y="1090"/>
                  <a:pt x="1045" y="1082"/>
                </a:cubicBezTo>
                <a:cubicBezTo>
                  <a:pt x="1048" y="1084"/>
                  <a:pt x="1052" y="1085"/>
                  <a:pt x="1056" y="1086"/>
                </a:cubicBezTo>
                <a:cubicBezTo>
                  <a:pt x="1054" y="1094"/>
                  <a:pt x="1053" y="1101"/>
                  <a:pt x="1052" y="1109"/>
                </a:cubicBezTo>
                <a:close/>
                <a:moveTo>
                  <a:pt x="1065" y="1113"/>
                </a:moveTo>
                <a:cubicBezTo>
                  <a:pt x="1061" y="1112"/>
                  <a:pt x="1057" y="1111"/>
                  <a:pt x="1053" y="1109"/>
                </a:cubicBezTo>
                <a:cubicBezTo>
                  <a:pt x="1054" y="1101"/>
                  <a:pt x="1055" y="1094"/>
                  <a:pt x="1056" y="1086"/>
                </a:cubicBezTo>
                <a:cubicBezTo>
                  <a:pt x="1060" y="1088"/>
                  <a:pt x="1064" y="1089"/>
                  <a:pt x="1067" y="1090"/>
                </a:cubicBezTo>
                <a:cubicBezTo>
                  <a:pt x="1066" y="1098"/>
                  <a:pt x="1066" y="1105"/>
                  <a:pt x="1065" y="1113"/>
                </a:cubicBezTo>
                <a:close/>
                <a:moveTo>
                  <a:pt x="1067" y="1090"/>
                </a:moveTo>
                <a:cubicBezTo>
                  <a:pt x="1064" y="1088"/>
                  <a:pt x="1060" y="1087"/>
                  <a:pt x="1056" y="1086"/>
                </a:cubicBezTo>
                <a:cubicBezTo>
                  <a:pt x="1058" y="1078"/>
                  <a:pt x="1059" y="1070"/>
                  <a:pt x="1061" y="1063"/>
                </a:cubicBezTo>
                <a:cubicBezTo>
                  <a:pt x="1065" y="1064"/>
                  <a:pt x="1068" y="1065"/>
                  <a:pt x="1071" y="1066"/>
                </a:cubicBezTo>
                <a:cubicBezTo>
                  <a:pt x="1070" y="1073"/>
                  <a:pt x="1068" y="1081"/>
                  <a:pt x="1067" y="1090"/>
                </a:cubicBezTo>
                <a:close/>
                <a:moveTo>
                  <a:pt x="1080" y="1094"/>
                </a:moveTo>
                <a:cubicBezTo>
                  <a:pt x="1077" y="1092"/>
                  <a:pt x="1073" y="1091"/>
                  <a:pt x="1070" y="1090"/>
                </a:cubicBezTo>
                <a:cubicBezTo>
                  <a:pt x="1068" y="1090"/>
                  <a:pt x="1068" y="1090"/>
                  <a:pt x="1068" y="1090"/>
                </a:cubicBezTo>
                <a:cubicBezTo>
                  <a:pt x="1069" y="1082"/>
                  <a:pt x="1070" y="1074"/>
                  <a:pt x="1072" y="1066"/>
                </a:cubicBezTo>
                <a:cubicBezTo>
                  <a:pt x="1073" y="1066"/>
                  <a:pt x="1074" y="1067"/>
                  <a:pt x="1075" y="1067"/>
                </a:cubicBezTo>
                <a:cubicBezTo>
                  <a:pt x="1078" y="1068"/>
                  <a:pt x="1080" y="1069"/>
                  <a:pt x="1083" y="1070"/>
                </a:cubicBezTo>
                <a:cubicBezTo>
                  <a:pt x="1082" y="1078"/>
                  <a:pt x="1081" y="1086"/>
                  <a:pt x="1080" y="1094"/>
                </a:cubicBezTo>
                <a:close/>
                <a:moveTo>
                  <a:pt x="1094" y="1101"/>
                </a:moveTo>
                <a:cubicBezTo>
                  <a:pt x="1089" y="1098"/>
                  <a:pt x="1085" y="1096"/>
                  <a:pt x="1081" y="1094"/>
                </a:cubicBezTo>
                <a:cubicBezTo>
                  <a:pt x="1081" y="1086"/>
                  <a:pt x="1082" y="1078"/>
                  <a:pt x="1083" y="1070"/>
                </a:cubicBezTo>
                <a:cubicBezTo>
                  <a:pt x="1088" y="1072"/>
                  <a:pt x="1092" y="1073"/>
                  <a:pt x="1096" y="1075"/>
                </a:cubicBezTo>
                <a:cubicBezTo>
                  <a:pt x="1095" y="1084"/>
                  <a:pt x="1095" y="1092"/>
                  <a:pt x="1094" y="1101"/>
                </a:cubicBezTo>
                <a:close/>
                <a:moveTo>
                  <a:pt x="1110" y="1110"/>
                </a:moveTo>
                <a:cubicBezTo>
                  <a:pt x="1106" y="1108"/>
                  <a:pt x="1102" y="1105"/>
                  <a:pt x="1098" y="1103"/>
                </a:cubicBezTo>
                <a:cubicBezTo>
                  <a:pt x="1097" y="1102"/>
                  <a:pt x="1096" y="1102"/>
                  <a:pt x="1095" y="1101"/>
                </a:cubicBezTo>
                <a:cubicBezTo>
                  <a:pt x="1095" y="1092"/>
                  <a:pt x="1095" y="1084"/>
                  <a:pt x="1096" y="1076"/>
                </a:cubicBezTo>
                <a:cubicBezTo>
                  <a:pt x="1098" y="1077"/>
                  <a:pt x="1101" y="1078"/>
                  <a:pt x="1103" y="1079"/>
                </a:cubicBezTo>
                <a:cubicBezTo>
                  <a:pt x="1105" y="1081"/>
                  <a:pt x="1107" y="1082"/>
                  <a:pt x="1109" y="1083"/>
                </a:cubicBezTo>
                <a:cubicBezTo>
                  <a:pt x="1109" y="1092"/>
                  <a:pt x="1110" y="1101"/>
                  <a:pt x="1110" y="1110"/>
                </a:cubicBezTo>
                <a:close/>
                <a:moveTo>
                  <a:pt x="1109" y="1083"/>
                </a:moveTo>
                <a:cubicBezTo>
                  <a:pt x="1107" y="1081"/>
                  <a:pt x="1105" y="1080"/>
                  <a:pt x="1103" y="1079"/>
                </a:cubicBezTo>
                <a:cubicBezTo>
                  <a:pt x="1101" y="1078"/>
                  <a:pt x="1098" y="1076"/>
                  <a:pt x="1096" y="1075"/>
                </a:cubicBezTo>
                <a:cubicBezTo>
                  <a:pt x="1097" y="1067"/>
                  <a:pt x="1098" y="1059"/>
                  <a:pt x="1099" y="1051"/>
                </a:cubicBezTo>
                <a:cubicBezTo>
                  <a:pt x="1102" y="1052"/>
                  <a:pt x="1105" y="1054"/>
                  <a:pt x="1108" y="1055"/>
                </a:cubicBezTo>
                <a:cubicBezTo>
                  <a:pt x="1109" y="1056"/>
                  <a:pt x="1110" y="1056"/>
                  <a:pt x="1111" y="1057"/>
                </a:cubicBezTo>
                <a:cubicBezTo>
                  <a:pt x="1110" y="1065"/>
                  <a:pt x="1110" y="1074"/>
                  <a:pt x="1109" y="1083"/>
                </a:cubicBezTo>
                <a:close/>
                <a:moveTo>
                  <a:pt x="1110" y="1083"/>
                </a:moveTo>
                <a:cubicBezTo>
                  <a:pt x="1110" y="1074"/>
                  <a:pt x="1110" y="1065"/>
                  <a:pt x="1111" y="1057"/>
                </a:cubicBezTo>
                <a:cubicBezTo>
                  <a:pt x="1115" y="1060"/>
                  <a:pt x="1120" y="1062"/>
                  <a:pt x="1124" y="1065"/>
                </a:cubicBezTo>
                <a:cubicBezTo>
                  <a:pt x="1124" y="1074"/>
                  <a:pt x="1124" y="1083"/>
                  <a:pt x="1125" y="1092"/>
                </a:cubicBezTo>
                <a:cubicBezTo>
                  <a:pt x="1120" y="1089"/>
                  <a:pt x="1115" y="1086"/>
                  <a:pt x="1110" y="1083"/>
                </a:cubicBezTo>
                <a:close/>
                <a:moveTo>
                  <a:pt x="1143" y="1104"/>
                </a:moveTo>
                <a:cubicBezTo>
                  <a:pt x="1137" y="1100"/>
                  <a:pt x="1131" y="1096"/>
                  <a:pt x="1125" y="1093"/>
                </a:cubicBezTo>
                <a:cubicBezTo>
                  <a:pt x="1125" y="1083"/>
                  <a:pt x="1124" y="1074"/>
                  <a:pt x="1125" y="1065"/>
                </a:cubicBezTo>
                <a:cubicBezTo>
                  <a:pt x="1130" y="1068"/>
                  <a:pt x="1135" y="1072"/>
                  <a:pt x="1140" y="1075"/>
                </a:cubicBezTo>
                <a:cubicBezTo>
                  <a:pt x="1140" y="1085"/>
                  <a:pt x="1141" y="1095"/>
                  <a:pt x="1143" y="1104"/>
                </a:cubicBezTo>
                <a:close/>
                <a:moveTo>
                  <a:pt x="1140" y="1075"/>
                </a:moveTo>
                <a:cubicBezTo>
                  <a:pt x="1140" y="1066"/>
                  <a:pt x="1139" y="1057"/>
                  <a:pt x="1139" y="1048"/>
                </a:cubicBezTo>
                <a:cubicBezTo>
                  <a:pt x="1144" y="1051"/>
                  <a:pt x="1150" y="1055"/>
                  <a:pt x="1155" y="1058"/>
                </a:cubicBezTo>
                <a:cubicBezTo>
                  <a:pt x="1155" y="1068"/>
                  <a:pt x="1156" y="1077"/>
                  <a:pt x="1158" y="1087"/>
                </a:cubicBezTo>
                <a:cubicBezTo>
                  <a:pt x="1152" y="1083"/>
                  <a:pt x="1146" y="1079"/>
                  <a:pt x="1140" y="1075"/>
                </a:cubicBezTo>
                <a:close/>
                <a:moveTo>
                  <a:pt x="1179" y="1104"/>
                </a:moveTo>
                <a:cubicBezTo>
                  <a:pt x="1172" y="1098"/>
                  <a:pt x="1165" y="1093"/>
                  <a:pt x="1158" y="1088"/>
                </a:cubicBezTo>
                <a:cubicBezTo>
                  <a:pt x="1157" y="1078"/>
                  <a:pt x="1156" y="1068"/>
                  <a:pt x="1155" y="1059"/>
                </a:cubicBezTo>
                <a:cubicBezTo>
                  <a:pt x="1161" y="1063"/>
                  <a:pt x="1167" y="1067"/>
                  <a:pt x="1173" y="1072"/>
                </a:cubicBezTo>
                <a:cubicBezTo>
                  <a:pt x="1175" y="1082"/>
                  <a:pt x="1177" y="1093"/>
                  <a:pt x="1179" y="1104"/>
                </a:cubicBezTo>
                <a:close/>
                <a:moveTo>
                  <a:pt x="1174" y="1072"/>
                </a:moveTo>
                <a:cubicBezTo>
                  <a:pt x="1172" y="1062"/>
                  <a:pt x="1171" y="1051"/>
                  <a:pt x="1170" y="1042"/>
                </a:cubicBezTo>
                <a:cubicBezTo>
                  <a:pt x="1176" y="1046"/>
                  <a:pt x="1182" y="1051"/>
                  <a:pt x="1188" y="1056"/>
                </a:cubicBezTo>
                <a:cubicBezTo>
                  <a:pt x="1190" y="1066"/>
                  <a:pt x="1192" y="1078"/>
                  <a:pt x="1195" y="1089"/>
                </a:cubicBezTo>
                <a:cubicBezTo>
                  <a:pt x="1188" y="1083"/>
                  <a:pt x="1180" y="1077"/>
                  <a:pt x="1174" y="1072"/>
                </a:cubicBezTo>
                <a:close/>
                <a:moveTo>
                  <a:pt x="1221" y="1112"/>
                </a:moveTo>
                <a:cubicBezTo>
                  <a:pt x="1221" y="1112"/>
                  <a:pt x="1221" y="1112"/>
                  <a:pt x="1221" y="1112"/>
                </a:cubicBezTo>
                <a:cubicBezTo>
                  <a:pt x="1213" y="1104"/>
                  <a:pt x="1204" y="1096"/>
                  <a:pt x="1195" y="1089"/>
                </a:cubicBezTo>
                <a:cubicBezTo>
                  <a:pt x="1193" y="1078"/>
                  <a:pt x="1190" y="1067"/>
                  <a:pt x="1189" y="1056"/>
                </a:cubicBezTo>
                <a:cubicBezTo>
                  <a:pt x="1196" y="1062"/>
                  <a:pt x="1203" y="1068"/>
                  <a:pt x="1211" y="1074"/>
                </a:cubicBezTo>
                <a:cubicBezTo>
                  <a:pt x="1214" y="1087"/>
                  <a:pt x="1217" y="1099"/>
                  <a:pt x="1221" y="1112"/>
                </a:cubicBezTo>
                <a:close/>
                <a:moveTo>
                  <a:pt x="1238" y="1099"/>
                </a:moveTo>
                <a:cubicBezTo>
                  <a:pt x="1229" y="1090"/>
                  <a:pt x="1220" y="1082"/>
                  <a:pt x="1211" y="1074"/>
                </a:cubicBezTo>
                <a:cubicBezTo>
                  <a:pt x="1208" y="1063"/>
                  <a:pt x="1206" y="1052"/>
                  <a:pt x="1204" y="1041"/>
                </a:cubicBezTo>
                <a:cubicBezTo>
                  <a:pt x="1212" y="1047"/>
                  <a:pt x="1219" y="1054"/>
                  <a:pt x="1227" y="1061"/>
                </a:cubicBezTo>
                <a:cubicBezTo>
                  <a:pt x="1230" y="1073"/>
                  <a:pt x="1234" y="1086"/>
                  <a:pt x="1238" y="1099"/>
                </a:cubicBezTo>
                <a:close/>
                <a:moveTo>
                  <a:pt x="1256" y="1088"/>
                </a:moveTo>
                <a:cubicBezTo>
                  <a:pt x="1246" y="1078"/>
                  <a:pt x="1237" y="1069"/>
                  <a:pt x="1227" y="1061"/>
                </a:cubicBezTo>
                <a:cubicBezTo>
                  <a:pt x="1224" y="1049"/>
                  <a:pt x="1222" y="1037"/>
                  <a:pt x="1220" y="1026"/>
                </a:cubicBezTo>
                <a:cubicBezTo>
                  <a:pt x="1227" y="1033"/>
                  <a:pt x="1235" y="1040"/>
                  <a:pt x="1243" y="1047"/>
                </a:cubicBezTo>
                <a:cubicBezTo>
                  <a:pt x="1247" y="1060"/>
                  <a:pt x="1251" y="1074"/>
                  <a:pt x="1256" y="1088"/>
                </a:cubicBezTo>
                <a:close/>
                <a:moveTo>
                  <a:pt x="1274" y="1077"/>
                </a:moveTo>
                <a:cubicBezTo>
                  <a:pt x="1264" y="1066"/>
                  <a:pt x="1254" y="1056"/>
                  <a:pt x="1244" y="1047"/>
                </a:cubicBezTo>
                <a:cubicBezTo>
                  <a:pt x="1240" y="1035"/>
                  <a:pt x="1237" y="1022"/>
                  <a:pt x="1235" y="1010"/>
                </a:cubicBezTo>
                <a:cubicBezTo>
                  <a:pt x="1243" y="1018"/>
                  <a:pt x="1251" y="1025"/>
                  <a:pt x="1259" y="1033"/>
                </a:cubicBezTo>
                <a:cubicBezTo>
                  <a:pt x="1263" y="1047"/>
                  <a:pt x="1268" y="1062"/>
                  <a:pt x="1274" y="1077"/>
                </a:cubicBezTo>
                <a:close/>
                <a:moveTo>
                  <a:pt x="1290" y="1064"/>
                </a:moveTo>
                <a:cubicBezTo>
                  <a:pt x="1280" y="1053"/>
                  <a:pt x="1269" y="1043"/>
                  <a:pt x="1260" y="1033"/>
                </a:cubicBezTo>
                <a:cubicBezTo>
                  <a:pt x="1256" y="1021"/>
                  <a:pt x="1253" y="1008"/>
                  <a:pt x="1250" y="996"/>
                </a:cubicBezTo>
                <a:cubicBezTo>
                  <a:pt x="1258" y="1004"/>
                  <a:pt x="1266" y="1011"/>
                  <a:pt x="1274" y="1020"/>
                </a:cubicBezTo>
                <a:cubicBezTo>
                  <a:pt x="1278" y="1034"/>
                  <a:pt x="1284" y="1049"/>
                  <a:pt x="1290" y="1064"/>
                </a:cubicBezTo>
                <a:close/>
                <a:moveTo>
                  <a:pt x="1309" y="1055"/>
                </a:moveTo>
                <a:cubicBezTo>
                  <a:pt x="1309" y="1055"/>
                  <a:pt x="1309" y="1055"/>
                  <a:pt x="1309" y="1055"/>
                </a:cubicBezTo>
                <a:cubicBezTo>
                  <a:pt x="1297" y="1042"/>
                  <a:pt x="1285" y="1030"/>
                  <a:pt x="1274" y="1019"/>
                </a:cubicBezTo>
                <a:cubicBezTo>
                  <a:pt x="1270" y="1006"/>
                  <a:pt x="1266" y="994"/>
                  <a:pt x="1263" y="981"/>
                </a:cubicBezTo>
                <a:cubicBezTo>
                  <a:pt x="1272" y="990"/>
                  <a:pt x="1281" y="998"/>
                  <a:pt x="1290" y="1008"/>
                </a:cubicBezTo>
                <a:cubicBezTo>
                  <a:pt x="1295" y="1023"/>
                  <a:pt x="1302" y="1039"/>
                  <a:pt x="1309" y="1055"/>
                </a:cubicBezTo>
                <a:close/>
                <a:moveTo>
                  <a:pt x="1327" y="1046"/>
                </a:moveTo>
                <a:cubicBezTo>
                  <a:pt x="1314" y="1032"/>
                  <a:pt x="1302" y="1019"/>
                  <a:pt x="1290" y="1007"/>
                </a:cubicBezTo>
                <a:cubicBezTo>
                  <a:pt x="1285" y="993"/>
                  <a:pt x="1281" y="980"/>
                  <a:pt x="1278" y="967"/>
                </a:cubicBezTo>
                <a:cubicBezTo>
                  <a:pt x="1286" y="975"/>
                  <a:pt x="1296" y="985"/>
                  <a:pt x="1305" y="995"/>
                </a:cubicBezTo>
                <a:cubicBezTo>
                  <a:pt x="1311" y="1011"/>
                  <a:pt x="1319" y="1028"/>
                  <a:pt x="1327" y="1046"/>
                </a:cubicBezTo>
                <a:close/>
                <a:moveTo>
                  <a:pt x="1349" y="1042"/>
                </a:moveTo>
                <a:cubicBezTo>
                  <a:pt x="1349" y="1042"/>
                  <a:pt x="1349" y="1042"/>
                  <a:pt x="1349" y="1042"/>
                </a:cubicBezTo>
                <a:cubicBezTo>
                  <a:pt x="1334" y="1025"/>
                  <a:pt x="1319" y="1009"/>
                  <a:pt x="1305" y="994"/>
                </a:cubicBezTo>
                <a:cubicBezTo>
                  <a:pt x="1300" y="980"/>
                  <a:pt x="1295" y="965"/>
                  <a:pt x="1291" y="951"/>
                </a:cubicBezTo>
                <a:cubicBezTo>
                  <a:pt x="1301" y="961"/>
                  <a:pt x="1312" y="973"/>
                  <a:pt x="1323" y="985"/>
                </a:cubicBezTo>
                <a:cubicBezTo>
                  <a:pt x="1330" y="1003"/>
                  <a:pt x="1339" y="1022"/>
                  <a:pt x="1349" y="1042"/>
                </a:cubicBezTo>
                <a:close/>
                <a:moveTo>
                  <a:pt x="1374" y="1042"/>
                </a:moveTo>
                <a:cubicBezTo>
                  <a:pt x="1356" y="1020"/>
                  <a:pt x="1339" y="1002"/>
                  <a:pt x="1323" y="985"/>
                </a:cubicBezTo>
                <a:cubicBezTo>
                  <a:pt x="1323" y="985"/>
                  <a:pt x="1323" y="985"/>
                  <a:pt x="1323" y="985"/>
                </a:cubicBezTo>
                <a:cubicBezTo>
                  <a:pt x="1317" y="969"/>
                  <a:pt x="1311" y="953"/>
                  <a:pt x="1306" y="938"/>
                </a:cubicBezTo>
                <a:cubicBezTo>
                  <a:pt x="1317" y="950"/>
                  <a:pt x="1329" y="963"/>
                  <a:pt x="1342" y="977"/>
                </a:cubicBezTo>
                <a:cubicBezTo>
                  <a:pt x="1351" y="997"/>
                  <a:pt x="1362" y="1019"/>
                  <a:pt x="1374" y="1042"/>
                </a:cubicBezTo>
                <a:close/>
                <a:moveTo>
                  <a:pt x="1402" y="1045"/>
                </a:moveTo>
                <a:cubicBezTo>
                  <a:pt x="1379" y="1018"/>
                  <a:pt x="1360" y="997"/>
                  <a:pt x="1342" y="977"/>
                </a:cubicBezTo>
                <a:cubicBezTo>
                  <a:pt x="1334" y="959"/>
                  <a:pt x="1328" y="943"/>
                  <a:pt x="1322" y="926"/>
                </a:cubicBezTo>
                <a:cubicBezTo>
                  <a:pt x="1334" y="940"/>
                  <a:pt x="1348" y="955"/>
                  <a:pt x="1362" y="971"/>
                </a:cubicBezTo>
                <a:cubicBezTo>
                  <a:pt x="1374" y="994"/>
                  <a:pt x="1387" y="1019"/>
                  <a:pt x="1402" y="1045"/>
                </a:cubicBezTo>
                <a:close/>
                <a:moveTo>
                  <a:pt x="1362" y="970"/>
                </a:moveTo>
                <a:cubicBezTo>
                  <a:pt x="1347" y="953"/>
                  <a:pt x="1334" y="939"/>
                  <a:pt x="1321" y="925"/>
                </a:cubicBezTo>
                <a:cubicBezTo>
                  <a:pt x="1316" y="911"/>
                  <a:pt x="1312" y="897"/>
                  <a:pt x="1309" y="884"/>
                </a:cubicBezTo>
                <a:cubicBezTo>
                  <a:pt x="1318" y="894"/>
                  <a:pt x="1328" y="904"/>
                  <a:pt x="1338" y="916"/>
                </a:cubicBezTo>
                <a:cubicBezTo>
                  <a:pt x="1345" y="933"/>
                  <a:pt x="1352" y="951"/>
                  <a:pt x="1362" y="970"/>
                </a:cubicBezTo>
                <a:close/>
                <a:moveTo>
                  <a:pt x="1385" y="968"/>
                </a:moveTo>
                <a:cubicBezTo>
                  <a:pt x="1367" y="948"/>
                  <a:pt x="1352" y="931"/>
                  <a:pt x="1338" y="915"/>
                </a:cubicBezTo>
                <a:cubicBezTo>
                  <a:pt x="1333" y="900"/>
                  <a:pt x="1328" y="886"/>
                  <a:pt x="1324" y="872"/>
                </a:cubicBezTo>
                <a:cubicBezTo>
                  <a:pt x="1334" y="883"/>
                  <a:pt x="1344" y="894"/>
                  <a:pt x="1356" y="907"/>
                </a:cubicBezTo>
                <a:cubicBezTo>
                  <a:pt x="1364" y="926"/>
                  <a:pt x="1374" y="947"/>
                  <a:pt x="1385" y="968"/>
                </a:cubicBezTo>
                <a:close/>
                <a:moveTo>
                  <a:pt x="1412" y="971"/>
                </a:moveTo>
                <a:cubicBezTo>
                  <a:pt x="1396" y="952"/>
                  <a:pt x="1376" y="929"/>
                  <a:pt x="1357" y="907"/>
                </a:cubicBezTo>
                <a:cubicBezTo>
                  <a:pt x="1330" y="844"/>
                  <a:pt x="1319" y="791"/>
                  <a:pt x="1325" y="746"/>
                </a:cubicBezTo>
                <a:cubicBezTo>
                  <a:pt x="1328" y="742"/>
                  <a:pt x="1332" y="737"/>
                  <a:pt x="1336" y="732"/>
                </a:cubicBezTo>
                <a:cubicBezTo>
                  <a:pt x="1331" y="795"/>
                  <a:pt x="1356" y="873"/>
                  <a:pt x="1412" y="971"/>
                </a:cubicBezTo>
                <a:close/>
                <a:moveTo>
                  <a:pt x="1336" y="731"/>
                </a:moveTo>
                <a:cubicBezTo>
                  <a:pt x="1332" y="736"/>
                  <a:pt x="1328" y="741"/>
                  <a:pt x="1325" y="745"/>
                </a:cubicBezTo>
                <a:cubicBezTo>
                  <a:pt x="1325" y="745"/>
                  <a:pt x="1325" y="744"/>
                  <a:pt x="1325" y="743"/>
                </a:cubicBezTo>
                <a:cubicBezTo>
                  <a:pt x="1329" y="739"/>
                  <a:pt x="1332" y="735"/>
                  <a:pt x="1336" y="731"/>
                </a:cubicBezTo>
                <a:cubicBezTo>
                  <a:pt x="1336" y="731"/>
                  <a:pt x="1336" y="731"/>
                  <a:pt x="1336" y="731"/>
                </a:cubicBezTo>
                <a:close/>
                <a:moveTo>
                  <a:pt x="1336" y="730"/>
                </a:moveTo>
                <a:cubicBezTo>
                  <a:pt x="1332" y="734"/>
                  <a:pt x="1329" y="738"/>
                  <a:pt x="1325" y="742"/>
                </a:cubicBezTo>
                <a:cubicBezTo>
                  <a:pt x="1325" y="742"/>
                  <a:pt x="1325" y="742"/>
                  <a:pt x="1325" y="742"/>
                </a:cubicBezTo>
                <a:cubicBezTo>
                  <a:pt x="1329" y="736"/>
                  <a:pt x="1333" y="731"/>
                  <a:pt x="1336" y="726"/>
                </a:cubicBezTo>
                <a:cubicBezTo>
                  <a:pt x="1336" y="726"/>
                  <a:pt x="1336" y="726"/>
                  <a:pt x="1336" y="726"/>
                </a:cubicBezTo>
                <a:cubicBezTo>
                  <a:pt x="1336" y="727"/>
                  <a:pt x="1336" y="728"/>
                  <a:pt x="1336" y="730"/>
                </a:cubicBezTo>
                <a:close/>
                <a:moveTo>
                  <a:pt x="1336" y="731"/>
                </a:moveTo>
                <a:cubicBezTo>
                  <a:pt x="1336" y="730"/>
                  <a:pt x="1336" y="730"/>
                  <a:pt x="1336" y="730"/>
                </a:cubicBezTo>
                <a:cubicBezTo>
                  <a:pt x="1338" y="727"/>
                  <a:pt x="1341" y="725"/>
                  <a:pt x="1343" y="722"/>
                </a:cubicBezTo>
                <a:cubicBezTo>
                  <a:pt x="1341" y="725"/>
                  <a:pt x="1338" y="728"/>
                  <a:pt x="1336" y="731"/>
                </a:cubicBezTo>
                <a:close/>
                <a:moveTo>
                  <a:pt x="1347" y="716"/>
                </a:moveTo>
                <a:cubicBezTo>
                  <a:pt x="1347" y="716"/>
                  <a:pt x="1347" y="716"/>
                  <a:pt x="1347" y="716"/>
                </a:cubicBezTo>
                <a:cubicBezTo>
                  <a:pt x="1343" y="721"/>
                  <a:pt x="1340" y="725"/>
                  <a:pt x="1336" y="729"/>
                </a:cubicBezTo>
                <a:cubicBezTo>
                  <a:pt x="1336" y="728"/>
                  <a:pt x="1337" y="726"/>
                  <a:pt x="1337" y="725"/>
                </a:cubicBezTo>
                <a:cubicBezTo>
                  <a:pt x="1340" y="721"/>
                  <a:pt x="1344" y="718"/>
                  <a:pt x="1347" y="714"/>
                </a:cubicBezTo>
                <a:cubicBezTo>
                  <a:pt x="1347" y="715"/>
                  <a:pt x="1347" y="715"/>
                  <a:pt x="1347" y="716"/>
                </a:cubicBezTo>
                <a:close/>
                <a:moveTo>
                  <a:pt x="1347" y="713"/>
                </a:moveTo>
                <a:cubicBezTo>
                  <a:pt x="1344" y="716"/>
                  <a:pt x="1341" y="719"/>
                  <a:pt x="1338" y="722"/>
                </a:cubicBezTo>
                <a:cubicBezTo>
                  <a:pt x="1340" y="720"/>
                  <a:pt x="1340" y="720"/>
                  <a:pt x="1340" y="720"/>
                </a:cubicBezTo>
                <a:cubicBezTo>
                  <a:pt x="1343" y="717"/>
                  <a:pt x="1345" y="713"/>
                  <a:pt x="1347" y="710"/>
                </a:cubicBezTo>
                <a:cubicBezTo>
                  <a:pt x="1347" y="711"/>
                  <a:pt x="1347" y="712"/>
                  <a:pt x="1347" y="713"/>
                </a:cubicBezTo>
                <a:close/>
                <a:moveTo>
                  <a:pt x="1347" y="709"/>
                </a:moveTo>
                <a:cubicBezTo>
                  <a:pt x="1345" y="712"/>
                  <a:pt x="1342" y="716"/>
                  <a:pt x="1340" y="720"/>
                </a:cubicBezTo>
                <a:cubicBezTo>
                  <a:pt x="1337" y="724"/>
                  <a:pt x="1337" y="724"/>
                  <a:pt x="1337" y="724"/>
                </a:cubicBezTo>
                <a:cubicBezTo>
                  <a:pt x="1337" y="720"/>
                  <a:pt x="1338" y="717"/>
                  <a:pt x="1338" y="713"/>
                </a:cubicBezTo>
                <a:cubicBezTo>
                  <a:pt x="1342" y="710"/>
                  <a:pt x="1345" y="707"/>
                  <a:pt x="1348" y="704"/>
                </a:cubicBezTo>
                <a:cubicBezTo>
                  <a:pt x="1348" y="704"/>
                  <a:pt x="1348" y="704"/>
                  <a:pt x="1348" y="704"/>
                </a:cubicBezTo>
                <a:cubicBezTo>
                  <a:pt x="1348" y="705"/>
                  <a:pt x="1347" y="707"/>
                  <a:pt x="1347" y="709"/>
                </a:cubicBezTo>
                <a:close/>
                <a:moveTo>
                  <a:pt x="1359" y="701"/>
                </a:moveTo>
                <a:cubicBezTo>
                  <a:pt x="1356" y="705"/>
                  <a:pt x="1353" y="708"/>
                  <a:pt x="1351" y="711"/>
                </a:cubicBezTo>
                <a:cubicBezTo>
                  <a:pt x="1350" y="713"/>
                  <a:pt x="1349" y="714"/>
                  <a:pt x="1347" y="716"/>
                </a:cubicBezTo>
                <a:cubicBezTo>
                  <a:pt x="1347" y="715"/>
                  <a:pt x="1347" y="714"/>
                  <a:pt x="1348" y="713"/>
                </a:cubicBezTo>
                <a:cubicBezTo>
                  <a:pt x="1351" y="709"/>
                  <a:pt x="1355" y="705"/>
                  <a:pt x="1359" y="701"/>
                </a:cubicBezTo>
                <a:cubicBezTo>
                  <a:pt x="1359" y="701"/>
                  <a:pt x="1359" y="701"/>
                  <a:pt x="1359" y="701"/>
                </a:cubicBezTo>
                <a:close/>
                <a:moveTo>
                  <a:pt x="1359" y="700"/>
                </a:moveTo>
                <a:cubicBezTo>
                  <a:pt x="1355" y="704"/>
                  <a:pt x="1351" y="708"/>
                  <a:pt x="1348" y="712"/>
                </a:cubicBezTo>
                <a:cubicBezTo>
                  <a:pt x="1348" y="711"/>
                  <a:pt x="1348" y="710"/>
                  <a:pt x="1348" y="709"/>
                </a:cubicBezTo>
                <a:cubicBezTo>
                  <a:pt x="1352" y="703"/>
                  <a:pt x="1356" y="698"/>
                  <a:pt x="1359" y="693"/>
                </a:cubicBezTo>
                <a:cubicBezTo>
                  <a:pt x="1359" y="695"/>
                  <a:pt x="1359" y="698"/>
                  <a:pt x="1359" y="700"/>
                </a:cubicBezTo>
                <a:close/>
                <a:moveTo>
                  <a:pt x="1359" y="692"/>
                </a:moveTo>
                <a:cubicBezTo>
                  <a:pt x="1356" y="697"/>
                  <a:pt x="1352" y="702"/>
                  <a:pt x="1348" y="708"/>
                </a:cubicBezTo>
                <a:cubicBezTo>
                  <a:pt x="1348" y="706"/>
                  <a:pt x="1348" y="705"/>
                  <a:pt x="1348" y="703"/>
                </a:cubicBezTo>
                <a:cubicBezTo>
                  <a:pt x="1352" y="699"/>
                  <a:pt x="1355" y="696"/>
                  <a:pt x="1359" y="692"/>
                </a:cubicBezTo>
                <a:cubicBezTo>
                  <a:pt x="1359" y="692"/>
                  <a:pt x="1359" y="692"/>
                  <a:pt x="1359" y="692"/>
                </a:cubicBezTo>
                <a:close/>
                <a:moveTo>
                  <a:pt x="1359" y="691"/>
                </a:moveTo>
                <a:cubicBezTo>
                  <a:pt x="1355" y="695"/>
                  <a:pt x="1352" y="699"/>
                  <a:pt x="1348" y="702"/>
                </a:cubicBezTo>
                <a:cubicBezTo>
                  <a:pt x="1349" y="700"/>
                  <a:pt x="1349" y="697"/>
                  <a:pt x="1350" y="695"/>
                </a:cubicBezTo>
                <a:cubicBezTo>
                  <a:pt x="1353" y="692"/>
                  <a:pt x="1356" y="689"/>
                  <a:pt x="1359" y="685"/>
                </a:cubicBezTo>
                <a:cubicBezTo>
                  <a:pt x="1359" y="687"/>
                  <a:pt x="1359" y="689"/>
                  <a:pt x="1359" y="691"/>
                </a:cubicBezTo>
                <a:close/>
                <a:moveTo>
                  <a:pt x="1359" y="700"/>
                </a:moveTo>
                <a:cubicBezTo>
                  <a:pt x="1360" y="699"/>
                  <a:pt x="1361" y="698"/>
                  <a:pt x="1362" y="696"/>
                </a:cubicBezTo>
                <a:cubicBezTo>
                  <a:pt x="1361" y="698"/>
                  <a:pt x="1360" y="699"/>
                  <a:pt x="1359" y="701"/>
                </a:cubicBezTo>
                <a:cubicBezTo>
                  <a:pt x="1359" y="700"/>
                  <a:pt x="1359" y="700"/>
                  <a:pt x="1359" y="700"/>
                </a:cubicBezTo>
                <a:close/>
                <a:moveTo>
                  <a:pt x="1360" y="701"/>
                </a:moveTo>
                <a:cubicBezTo>
                  <a:pt x="1362" y="697"/>
                  <a:pt x="1364" y="694"/>
                  <a:pt x="1367" y="691"/>
                </a:cubicBezTo>
                <a:cubicBezTo>
                  <a:pt x="1368" y="690"/>
                  <a:pt x="1369" y="688"/>
                  <a:pt x="1370" y="687"/>
                </a:cubicBezTo>
                <a:cubicBezTo>
                  <a:pt x="1370" y="687"/>
                  <a:pt x="1370" y="687"/>
                  <a:pt x="1370" y="687"/>
                </a:cubicBezTo>
                <a:cubicBezTo>
                  <a:pt x="1367" y="692"/>
                  <a:pt x="1363" y="696"/>
                  <a:pt x="1360" y="701"/>
                </a:cubicBezTo>
                <a:close/>
                <a:moveTo>
                  <a:pt x="1370" y="674"/>
                </a:moveTo>
                <a:cubicBezTo>
                  <a:pt x="1367" y="677"/>
                  <a:pt x="1363" y="681"/>
                  <a:pt x="1360" y="684"/>
                </a:cubicBezTo>
                <a:cubicBezTo>
                  <a:pt x="1360" y="682"/>
                  <a:pt x="1360" y="681"/>
                  <a:pt x="1360" y="679"/>
                </a:cubicBezTo>
                <a:cubicBezTo>
                  <a:pt x="1363" y="676"/>
                  <a:pt x="1365" y="673"/>
                  <a:pt x="1367" y="670"/>
                </a:cubicBezTo>
                <a:cubicBezTo>
                  <a:pt x="1368" y="669"/>
                  <a:pt x="1369" y="668"/>
                  <a:pt x="1370" y="667"/>
                </a:cubicBezTo>
                <a:cubicBezTo>
                  <a:pt x="1370" y="667"/>
                  <a:pt x="1370" y="667"/>
                  <a:pt x="1370" y="667"/>
                </a:cubicBezTo>
                <a:cubicBezTo>
                  <a:pt x="1370" y="669"/>
                  <a:pt x="1370" y="672"/>
                  <a:pt x="1370" y="674"/>
                </a:cubicBezTo>
                <a:close/>
                <a:moveTo>
                  <a:pt x="1369" y="668"/>
                </a:moveTo>
                <a:cubicBezTo>
                  <a:pt x="1369" y="668"/>
                  <a:pt x="1369" y="667"/>
                  <a:pt x="1370" y="667"/>
                </a:cubicBezTo>
                <a:cubicBezTo>
                  <a:pt x="1370" y="666"/>
                  <a:pt x="1370" y="666"/>
                  <a:pt x="1370" y="666"/>
                </a:cubicBezTo>
                <a:cubicBezTo>
                  <a:pt x="1370" y="666"/>
                  <a:pt x="1370" y="666"/>
                  <a:pt x="1370" y="666"/>
                </a:cubicBezTo>
                <a:cubicBezTo>
                  <a:pt x="1370" y="667"/>
                  <a:pt x="1369" y="668"/>
                  <a:pt x="1369" y="668"/>
                </a:cubicBezTo>
                <a:close/>
                <a:moveTo>
                  <a:pt x="1370" y="680"/>
                </a:moveTo>
                <a:cubicBezTo>
                  <a:pt x="1374" y="675"/>
                  <a:pt x="1378" y="671"/>
                  <a:pt x="1382" y="667"/>
                </a:cubicBezTo>
                <a:cubicBezTo>
                  <a:pt x="1382" y="668"/>
                  <a:pt x="1382" y="668"/>
                  <a:pt x="1382" y="669"/>
                </a:cubicBezTo>
                <a:cubicBezTo>
                  <a:pt x="1378" y="675"/>
                  <a:pt x="1374" y="680"/>
                  <a:pt x="1370" y="685"/>
                </a:cubicBezTo>
                <a:cubicBezTo>
                  <a:pt x="1370" y="683"/>
                  <a:pt x="1370" y="681"/>
                  <a:pt x="1370" y="680"/>
                </a:cubicBezTo>
                <a:close/>
                <a:moveTo>
                  <a:pt x="1371" y="687"/>
                </a:moveTo>
                <a:cubicBezTo>
                  <a:pt x="1371" y="687"/>
                  <a:pt x="1371" y="687"/>
                  <a:pt x="1371" y="687"/>
                </a:cubicBezTo>
                <a:cubicBezTo>
                  <a:pt x="1372" y="685"/>
                  <a:pt x="1373" y="684"/>
                  <a:pt x="1374" y="682"/>
                </a:cubicBezTo>
                <a:cubicBezTo>
                  <a:pt x="1373" y="684"/>
                  <a:pt x="1372" y="685"/>
                  <a:pt x="1371" y="687"/>
                </a:cubicBezTo>
                <a:close/>
                <a:moveTo>
                  <a:pt x="1371" y="685"/>
                </a:moveTo>
                <a:cubicBezTo>
                  <a:pt x="1375" y="680"/>
                  <a:pt x="1378" y="675"/>
                  <a:pt x="1382" y="670"/>
                </a:cubicBezTo>
                <a:cubicBezTo>
                  <a:pt x="1382" y="671"/>
                  <a:pt x="1382" y="671"/>
                  <a:pt x="1382" y="672"/>
                </a:cubicBezTo>
                <a:cubicBezTo>
                  <a:pt x="1379" y="676"/>
                  <a:pt x="1375" y="681"/>
                  <a:pt x="1371" y="685"/>
                </a:cubicBezTo>
                <a:close/>
                <a:moveTo>
                  <a:pt x="1382" y="662"/>
                </a:moveTo>
                <a:cubicBezTo>
                  <a:pt x="1387" y="657"/>
                  <a:pt x="1392" y="652"/>
                  <a:pt x="1397" y="646"/>
                </a:cubicBezTo>
                <a:cubicBezTo>
                  <a:pt x="1397" y="647"/>
                  <a:pt x="1397" y="648"/>
                  <a:pt x="1397" y="648"/>
                </a:cubicBezTo>
                <a:cubicBezTo>
                  <a:pt x="1395" y="651"/>
                  <a:pt x="1395" y="651"/>
                  <a:pt x="1395" y="651"/>
                </a:cubicBezTo>
                <a:cubicBezTo>
                  <a:pt x="1391" y="656"/>
                  <a:pt x="1387" y="661"/>
                  <a:pt x="1382" y="666"/>
                </a:cubicBezTo>
                <a:cubicBezTo>
                  <a:pt x="1382" y="664"/>
                  <a:pt x="1382" y="663"/>
                  <a:pt x="1382" y="662"/>
                </a:cubicBezTo>
                <a:close/>
                <a:moveTo>
                  <a:pt x="1382" y="666"/>
                </a:moveTo>
                <a:cubicBezTo>
                  <a:pt x="1386" y="663"/>
                  <a:pt x="1389" y="659"/>
                  <a:pt x="1392" y="655"/>
                </a:cubicBezTo>
                <a:cubicBezTo>
                  <a:pt x="1389" y="660"/>
                  <a:pt x="1386" y="664"/>
                  <a:pt x="1383" y="669"/>
                </a:cubicBezTo>
                <a:cubicBezTo>
                  <a:pt x="1383" y="668"/>
                  <a:pt x="1383" y="667"/>
                  <a:pt x="1382" y="666"/>
                </a:cubicBezTo>
                <a:close/>
                <a:moveTo>
                  <a:pt x="1383" y="671"/>
                </a:moveTo>
                <a:cubicBezTo>
                  <a:pt x="1383" y="671"/>
                  <a:pt x="1383" y="671"/>
                  <a:pt x="1383" y="671"/>
                </a:cubicBezTo>
                <a:cubicBezTo>
                  <a:pt x="1383" y="671"/>
                  <a:pt x="1383" y="670"/>
                  <a:pt x="1383" y="669"/>
                </a:cubicBezTo>
                <a:cubicBezTo>
                  <a:pt x="1387" y="663"/>
                  <a:pt x="1392" y="657"/>
                  <a:pt x="1396" y="651"/>
                </a:cubicBezTo>
                <a:cubicBezTo>
                  <a:pt x="1398" y="649"/>
                  <a:pt x="1398" y="649"/>
                  <a:pt x="1398" y="649"/>
                </a:cubicBezTo>
                <a:cubicBezTo>
                  <a:pt x="1398" y="649"/>
                  <a:pt x="1398" y="649"/>
                  <a:pt x="1398" y="649"/>
                </a:cubicBezTo>
                <a:cubicBezTo>
                  <a:pt x="1398" y="650"/>
                  <a:pt x="1398" y="651"/>
                  <a:pt x="1398" y="652"/>
                </a:cubicBezTo>
                <a:cubicBezTo>
                  <a:pt x="1392" y="659"/>
                  <a:pt x="1388" y="665"/>
                  <a:pt x="1383" y="671"/>
                </a:cubicBezTo>
                <a:close/>
                <a:moveTo>
                  <a:pt x="1393" y="659"/>
                </a:moveTo>
                <a:cubicBezTo>
                  <a:pt x="1394" y="657"/>
                  <a:pt x="1396" y="655"/>
                  <a:pt x="1398" y="653"/>
                </a:cubicBezTo>
                <a:cubicBezTo>
                  <a:pt x="1398" y="653"/>
                  <a:pt x="1398" y="653"/>
                  <a:pt x="1398" y="653"/>
                </a:cubicBezTo>
                <a:cubicBezTo>
                  <a:pt x="1396" y="655"/>
                  <a:pt x="1395" y="657"/>
                  <a:pt x="1393" y="659"/>
                </a:cubicBezTo>
                <a:close/>
                <a:moveTo>
                  <a:pt x="1398" y="641"/>
                </a:moveTo>
                <a:cubicBezTo>
                  <a:pt x="1399" y="640"/>
                  <a:pt x="1399" y="639"/>
                  <a:pt x="1400" y="639"/>
                </a:cubicBezTo>
                <a:cubicBezTo>
                  <a:pt x="1403" y="636"/>
                  <a:pt x="1406" y="633"/>
                  <a:pt x="1409" y="630"/>
                </a:cubicBezTo>
                <a:cubicBezTo>
                  <a:pt x="1409" y="630"/>
                  <a:pt x="1409" y="630"/>
                  <a:pt x="1409" y="630"/>
                </a:cubicBezTo>
                <a:cubicBezTo>
                  <a:pt x="1409" y="631"/>
                  <a:pt x="1409" y="632"/>
                  <a:pt x="1409" y="632"/>
                </a:cubicBezTo>
                <a:cubicBezTo>
                  <a:pt x="1406" y="636"/>
                  <a:pt x="1406" y="636"/>
                  <a:pt x="1406" y="636"/>
                </a:cubicBezTo>
                <a:cubicBezTo>
                  <a:pt x="1403" y="639"/>
                  <a:pt x="1401" y="642"/>
                  <a:pt x="1398" y="645"/>
                </a:cubicBezTo>
                <a:cubicBezTo>
                  <a:pt x="1398" y="644"/>
                  <a:pt x="1398" y="643"/>
                  <a:pt x="1398" y="641"/>
                </a:cubicBezTo>
                <a:close/>
                <a:moveTo>
                  <a:pt x="1409" y="625"/>
                </a:moveTo>
                <a:cubicBezTo>
                  <a:pt x="1410" y="623"/>
                  <a:pt x="1412" y="621"/>
                  <a:pt x="1414" y="620"/>
                </a:cubicBezTo>
                <a:cubicBezTo>
                  <a:pt x="1412" y="622"/>
                  <a:pt x="1411" y="624"/>
                  <a:pt x="1409" y="626"/>
                </a:cubicBezTo>
                <a:cubicBezTo>
                  <a:pt x="1409" y="626"/>
                  <a:pt x="1409" y="625"/>
                  <a:pt x="1409" y="625"/>
                </a:cubicBezTo>
                <a:close/>
                <a:moveTo>
                  <a:pt x="1409" y="634"/>
                </a:moveTo>
                <a:cubicBezTo>
                  <a:pt x="1409" y="634"/>
                  <a:pt x="1409" y="635"/>
                  <a:pt x="1409" y="635"/>
                </a:cubicBezTo>
                <a:cubicBezTo>
                  <a:pt x="1406" y="639"/>
                  <a:pt x="1402" y="643"/>
                  <a:pt x="1399" y="647"/>
                </a:cubicBezTo>
                <a:cubicBezTo>
                  <a:pt x="1401" y="644"/>
                  <a:pt x="1404" y="640"/>
                  <a:pt x="1406" y="637"/>
                </a:cubicBezTo>
                <a:cubicBezTo>
                  <a:pt x="1406" y="637"/>
                  <a:pt x="1406" y="637"/>
                  <a:pt x="1406" y="637"/>
                </a:cubicBezTo>
                <a:cubicBezTo>
                  <a:pt x="1407" y="636"/>
                  <a:pt x="1408" y="635"/>
                  <a:pt x="1409" y="634"/>
                </a:cubicBezTo>
                <a:close/>
                <a:moveTo>
                  <a:pt x="1398" y="646"/>
                </a:moveTo>
                <a:cubicBezTo>
                  <a:pt x="1400" y="644"/>
                  <a:pt x="1402" y="642"/>
                  <a:pt x="1404" y="640"/>
                </a:cubicBezTo>
                <a:cubicBezTo>
                  <a:pt x="1402" y="642"/>
                  <a:pt x="1400" y="645"/>
                  <a:pt x="1398" y="648"/>
                </a:cubicBezTo>
                <a:cubicBezTo>
                  <a:pt x="1398" y="647"/>
                  <a:pt x="1398" y="646"/>
                  <a:pt x="1398" y="646"/>
                </a:cubicBezTo>
                <a:close/>
                <a:moveTo>
                  <a:pt x="1398" y="649"/>
                </a:moveTo>
                <a:cubicBezTo>
                  <a:pt x="1402" y="645"/>
                  <a:pt x="1405" y="640"/>
                  <a:pt x="1409" y="636"/>
                </a:cubicBezTo>
                <a:cubicBezTo>
                  <a:pt x="1409" y="636"/>
                  <a:pt x="1409" y="636"/>
                  <a:pt x="1409" y="637"/>
                </a:cubicBezTo>
                <a:cubicBezTo>
                  <a:pt x="1406" y="642"/>
                  <a:pt x="1402" y="646"/>
                  <a:pt x="1398" y="651"/>
                </a:cubicBezTo>
                <a:cubicBezTo>
                  <a:pt x="1398" y="650"/>
                  <a:pt x="1398" y="650"/>
                  <a:pt x="1398" y="649"/>
                </a:cubicBezTo>
                <a:close/>
                <a:moveTo>
                  <a:pt x="1409" y="629"/>
                </a:moveTo>
                <a:cubicBezTo>
                  <a:pt x="1411" y="627"/>
                  <a:pt x="1414" y="625"/>
                  <a:pt x="1416" y="622"/>
                </a:cubicBezTo>
                <a:cubicBezTo>
                  <a:pt x="1414" y="625"/>
                  <a:pt x="1412" y="629"/>
                  <a:pt x="1409" y="632"/>
                </a:cubicBezTo>
                <a:cubicBezTo>
                  <a:pt x="1409" y="631"/>
                  <a:pt x="1409" y="630"/>
                  <a:pt x="1409" y="629"/>
                </a:cubicBezTo>
                <a:close/>
                <a:moveTo>
                  <a:pt x="1398" y="652"/>
                </a:moveTo>
                <a:cubicBezTo>
                  <a:pt x="1398" y="652"/>
                  <a:pt x="1398" y="652"/>
                  <a:pt x="1398" y="652"/>
                </a:cubicBezTo>
                <a:cubicBezTo>
                  <a:pt x="1402" y="647"/>
                  <a:pt x="1406" y="642"/>
                  <a:pt x="1409" y="637"/>
                </a:cubicBezTo>
                <a:cubicBezTo>
                  <a:pt x="1409" y="638"/>
                  <a:pt x="1409" y="638"/>
                  <a:pt x="1409" y="639"/>
                </a:cubicBezTo>
                <a:cubicBezTo>
                  <a:pt x="1406" y="643"/>
                  <a:pt x="1402" y="648"/>
                  <a:pt x="1398" y="652"/>
                </a:cubicBezTo>
                <a:close/>
                <a:moveTo>
                  <a:pt x="1410" y="635"/>
                </a:moveTo>
                <a:cubicBezTo>
                  <a:pt x="1412" y="633"/>
                  <a:pt x="1414" y="630"/>
                  <a:pt x="1416" y="628"/>
                </a:cubicBezTo>
                <a:cubicBezTo>
                  <a:pt x="1410" y="636"/>
                  <a:pt x="1410" y="636"/>
                  <a:pt x="1410" y="636"/>
                </a:cubicBezTo>
                <a:cubicBezTo>
                  <a:pt x="1410" y="636"/>
                  <a:pt x="1410" y="636"/>
                  <a:pt x="1410" y="635"/>
                </a:cubicBezTo>
                <a:close/>
                <a:moveTo>
                  <a:pt x="1424" y="618"/>
                </a:moveTo>
                <a:cubicBezTo>
                  <a:pt x="1423" y="619"/>
                  <a:pt x="1422" y="620"/>
                  <a:pt x="1422" y="621"/>
                </a:cubicBezTo>
                <a:cubicBezTo>
                  <a:pt x="1421" y="621"/>
                  <a:pt x="1421" y="621"/>
                  <a:pt x="1421" y="621"/>
                </a:cubicBezTo>
                <a:cubicBezTo>
                  <a:pt x="1421" y="620"/>
                  <a:pt x="1421" y="620"/>
                  <a:pt x="1421" y="620"/>
                </a:cubicBezTo>
                <a:cubicBezTo>
                  <a:pt x="1422" y="620"/>
                  <a:pt x="1423" y="619"/>
                  <a:pt x="1424" y="618"/>
                </a:cubicBezTo>
                <a:close/>
                <a:moveTo>
                  <a:pt x="1421" y="624"/>
                </a:moveTo>
                <a:cubicBezTo>
                  <a:pt x="1417" y="629"/>
                  <a:pt x="1413" y="634"/>
                  <a:pt x="1410" y="638"/>
                </a:cubicBezTo>
                <a:cubicBezTo>
                  <a:pt x="1410" y="638"/>
                  <a:pt x="1410" y="637"/>
                  <a:pt x="1410" y="637"/>
                </a:cubicBezTo>
                <a:cubicBezTo>
                  <a:pt x="1421" y="622"/>
                  <a:pt x="1421" y="622"/>
                  <a:pt x="1421" y="622"/>
                </a:cubicBezTo>
                <a:cubicBezTo>
                  <a:pt x="1421" y="623"/>
                  <a:pt x="1421" y="623"/>
                  <a:pt x="1421" y="624"/>
                </a:cubicBezTo>
                <a:close/>
                <a:moveTo>
                  <a:pt x="1421" y="621"/>
                </a:moveTo>
                <a:cubicBezTo>
                  <a:pt x="1421" y="621"/>
                  <a:pt x="1421" y="621"/>
                  <a:pt x="1421" y="621"/>
                </a:cubicBezTo>
                <a:cubicBezTo>
                  <a:pt x="1417" y="626"/>
                  <a:pt x="1413" y="630"/>
                  <a:pt x="1410" y="635"/>
                </a:cubicBezTo>
                <a:cubicBezTo>
                  <a:pt x="1410" y="634"/>
                  <a:pt x="1409" y="634"/>
                  <a:pt x="1409" y="633"/>
                </a:cubicBezTo>
                <a:cubicBezTo>
                  <a:pt x="1413" y="629"/>
                  <a:pt x="1417" y="625"/>
                  <a:pt x="1421" y="621"/>
                </a:cubicBezTo>
                <a:close/>
                <a:moveTo>
                  <a:pt x="1421" y="618"/>
                </a:moveTo>
                <a:cubicBezTo>
                  <a:pt x="1421" y="618"/>
                  <a:pt x="1421" y="618"/>
                  <a:pt x="1421" y="618"/>
                </a:cubicBezTo>
                <a:cubicBezTo>
                  <a:pt x="1421" y="619"/>
                  <a:pt x="1421" y="619"/>
                  <a:pt x="1421" y="620"/>
                </a:cubicBezTo>
                <a:cubicBezTo>
                  <a:pt x="1417" y="624"/>
                  <a:pt x="1413" y="629"/>
                  <a:pt x="1409" y="633"/>
                </a:cubicBezTo>
                <a:cubicBezTo>
                  <a:pt x="1409" y="633"/>
                  <a:pt x="1409" y="633"/>
                  <a:pt x="1409" y="633"/>
                </a:cubicBezTo>
                <a:cubicBezTo>
                  <a:pt x="1410" y="632"/>
                  <a:pt x="1410" y="632"/>
                  <a:pt x="1410" y="632"/>
                </a:cubicBezTo>
                <a:cubicBezTo>
                  <a:pt x="1413" y="628"/>
                  <a:pt x="1416" y="624"/>
                  <a:pt x="1419" y="620"/>
                </a:cubicBezTo>
                <a:lnTo>
                  <a:pt x="1421" y="618"/>
                </a:lnTo>
                <a:close/>
                <a:moveTo>
                  <a:pt x="1420" y="617"/>
                </a:moveTo>
                <a:cubicBezTo>
                  <a:pt x="1420" y="618"/>
                  <a:pt x="1419" y="619"/>
                  <a:pt x="1418" y="620"/>
                </a:cubicBezTo>
                <a:cubicBezTo>
                  <a:pt x="1415" y="623"/>
                  <a:pt x="1412" y="626"/>
                  <a:pt x="1409" y="629"/>
                </a:cubicBezTo>
                <a:cubicBezTo>
                  <a:pt x="1409" y="628"/>
                  <a:pt x="1409" y="628"/>
                  <a:pt x="1409" y="627"/>
                </a:cubicBezTo>
                <a:cubicBezTo>
                  <a:pt x="1411" y="624"/>
                  <a:pt x="1414" y="621"/>
                  <a:pt x="1416" y="618"/>
                </a:cubicBezTo>
                <a:cubicBezTo>
                  <a:pt x="1417" y="617"/>
                  <a:pt x="1419" y="615"/>
                  <a:pt x="1420" y="614"/>
                </a:cubicBezTo>
                <a:cubicBezTo>
                  <a:pt x="1420" y="615"/>
                  <a:pt x="1420" y="616"/>
                  <a:pt x="1420" y="617"/>
                </a:cubicBezTo>
                <a:close/>
                <a:moveTo>
                  <a:pt x="1420" y="613"/>
                </a:moveTo>
                <a:cubicBezTo>
                  <a:pt x="1420" y="613"/>
                  <a:pt x="1420" y="613"/>
                  <a:pt x="1420" y="613"/>
                </a:cubicBezTo>
                <a:cubicBezTo>
                  <a:pt x="1419" y="614"/>
                  <a:pt x="1418" y="615"/>
                  <a:pt x="1418" y="616"/>
                </a:cubicBezTo>
                <a:cubicBezTo>
                  <a:pt x="1418" y="615"/>
                  <a:pt x="1419" y="613"/>
                  <a:pt x="1420" y="613"/>
                </a:cubicBezTo>
                <a:close/>
                <a:moveTo>
                  <a:pt x="1419" y="607"/>
                </a:moveTo>
                <a:cubicBezTo>
                  <a:pt x="1419" y="609"/>
                  <a:pt x="1420" y="610"/>
                  <a:pt x="1420" y="612"/>
                </a:cubicBezTo>
                <a:cubicBezTo>
                  <a:pt x="1418" y="614"/>
                  <a:pt x="1417" y="616"/>
                  <a:pt x="1415" y="618"/>
                </a:cubicBezTo>
                <a:cubicBezTo>
                  <a:pt x="1413" y="620"/>
                  <a:pt x="1411" y="622"/>
                  <a:pt x="1409" y="624"/>
                </a:cubicBezTo>
                <a:cubicBezTo>
                  <a:pt x="1409" y="621"/>
                  <a:pt x="1409" y="619"/>
                  <a:pt x="1409" y="617"/>
                </a:cubicBezTo>
                <a:cubicBezTo>
                  <a:pt x="1412" y="614"/>
                  <a:pt x="1416" y="610"/>
                  <a:pt x="1419" y="607"/>
                </a:cubicBezTo>
                <a:close/>
                <a:moveTo>
                  <a:pt x="1419" y="607"/>
                </a:moveTo>
                <a:cubicBezTo>
                  <a:pt x="1416" y="610"/>
                  <a:pt x="1412" y="613"/>
                  <a:pt x="1409" y="616"/>
                </a:cubicBezTo>
                <a:cubicBezTo>
                  <a:pt x="1409" y="615"/>
                  <a:pt x="1409" y="614"/>
                  <a:pt x="1409" y="613"/>
                </a:cubicBezTo>
                <a:cubicBezTo>
                  <a:pt x="1412" y="609"/>
                  <a:pt x="1415" y="604"/>
                  <a:pt x="1418" y="600"/>
                </a:cubicBezTo>
                <a:cubicBezTo>
                  <a:pt x="1419" y="599"/>
                  <a:pt x="1419" y="599"/>
                  <a:pt x="1419" y="599"/>
                </a:cubicBezTo>
                <a:cubicBezTo>
                  <a:pt x="1419" y="602"/>
                  <a:pt x="1419" y="604"/>
                  <a:pt x="1419" y="607"/>
                </a:cubicBezTo>
                <a:close/>
                <a:moveTo>
                  <a:pt x="1419" y="588"/>
                </a:moveTo>
                <a:cubicBezTo>
                  <a:pt x="1416" y="590"/>
                  <a:pt x="1414" y="592"/>
                  <a:pt x="1411" y="594"/>
                </a:cubicBezTo>
                <a:cubicBezTo>
                  <a:pt x="1411" y="594"/>
                  <a:pt x="1410" y="594"/>
                  <a:pt x="1410" y="595"/>
                </a:cubicBezTo>
                <a:cubicBezTo>
                  <a:pt x="1410" y="591"/>
                  <a:pt x="1411" y="587"/>
                  <a:pt x="1412" y="583"/>
                </a:cubicBezTo>
                <a:cubicBezTo>
                  <a:pt x="1414" y="581"/>
                  <a:pt x="1417" y="579"/>
                  <a:pt x="1419" y="577"/>
                </a:cubicBezTo>
                <a:cubicBezTo>
                  <a:pt x="1419" y="581"/>
                  <a:pt x="1419" y="584"/>
                  <a:pt x="1419" y="588"/>
                </a:cubicBezTo>
                <a:close/>
                <a:moveTo>
                  <a:pt x="1419" y="576"/>
                </a:moveTo>
                <a:cubicBezTo>
                  <a:pt x="1417" y="578"/>
                  <a:pt x="1414" y="581"/>
                  <a:pt x="1412" y="583"/>
                </a:cubicBezTo>
                <a:cubicBezTo>
                  <a:pt x="1413" y="578"/>
                  <a:pt x="1414" y="574"/>
                  <a:pt x="1415" y="570"/>
                </a:cubicBezTo>
                <a:cubicBezTo>
                  <a:pt x="1417" y="568"/>
                  <a:pt x="1419" y="566"/>
                  <a:pt x="1421" y="565"/>
                </a:cubicBezTo>
                <a:cubicBezTo>
                  <a:pt x="1420" y="569"/>
                  <a:pt x="1420" y="572"/>
                  <a:pt x="1419" y="576"/>
                </a:cubicBezTo>
                <a:close/>
                <a:moveTo>
                  <a:pt x="1421" y="564"/>
                </a:moveTo>
                <a:cubicBezTo>
                  <a:pt x="1419" y="566"/>
                  <a:pt x="1418" y="567"/>
                  <a:pt x="1416" y="569"/>
                </a:cubicBezTo>
                <a:cubicBezTo>
                  <a:pt x="1418" y="564"/>
                  <a:pt x="1421" y="559"/>
                  <a:pt x="1423" y="555"/>
                </a:cubicBezTo>
                <a:cubicBezTo>
                  <a:pt x="1423" y="555"/>
                  <a:pt x="1423" y="555"/>
                  <a:pt x="1423" y="555"/>
                </a:cubicBezTo>
                <a:cubicBezTo>
                  <a:pt x="1422" y="558"/>
                  <a:pt x="1422" y="561"/>
                  <a:pt x="1421" y="564"/>
                </a:cubicBezTo>
                <a:close/>
                <a:moveTo>
                  <a:pt x="1421" y="555"/>
                </a:moveTo>
                <a:cubicBezTo>
                  <a:pt x="1422" y="554"/>
                  <a:pt x="1423" y="553"/>
                  <a:pt x="1424" y="552"/>
                </a:cubicBezTo>
                <a:cubicBezTo>
                  <a:pt x="1424" y="552"/>
                  <a:pt x="1424" y="552"/>
                  <a:pt x="1424" y="552"/>
                </a:cubicBezTo>
                <a:cubicBezTo>
                  <a:pt x="1423" y="553"/>
                  <a:pt x="1423" y="554"/>
                  <a:pt x="1423" y="554"/>
                </a:cubicBezTo>
                <a:cubicBezTo>
                  <a:pt x="1421" y="556"/>
                  <a:pt x="1420" y="558"/>
                  <a:pt x="1419" y="561"/>
                </a:cubicBezTo>
                <a:cubicBezTo>
                  <a:pt x="1419" y="559"/>
                  <a:pt x="1420" y="557"/>
                  <a:pt x="1421" y="555"/>
                </a:cubicBezTo>
                <a:close/>
                <a:moveTo>
                  <a:pt x="1420" y="556"/>
                </a:moveTo>
                <a:cubicBezTo>
                  <a:pt x="1419" y="558"/>
                  <a:pt x="1418" y="561"/>
                  <a:pt x="1417" y="563"/>
                </a:cubicBezTo>
                <a:cubicBezTo>
                  <a:pt x="1415" y="566"/>
                  <a:pt x="1413" y="570"/>
                  <a:pt x="1412" y="573"/>
                </a:cubicBezTo>
                <a:cubicBezTo>
                  <a:pt x="1406" y="579"/>
                  <a:pt x="1400" y="586"/>
                  <a:pt x="1395" y="593"/>
                </a:cubicBezTo>
                <a:cubicBezTo>
                  <a:pt x="1401" y="580"/>
                  <a:pt x="1410" y="567"/>
                  <a:pt x="1420" y="556"/>
                </a:cubicBezTo>
                <a:close/>
                <a:moveTo>
                  <a:pt x="1394" y="595"/>
                </a:moveTo>
                <a:cubicBezTo>
                  <a:pt x="1399" y="588"/>
                  <a:pt x="1405" y="581"/>
                  <a:pt x="1411" y="574"/>
                </a:cubicBezTo>
                <a:cubicBezTo>
                  <a:pt x="1409" y="578"/>
                  <a:pt x="1407" y="582"/>
                  <a:pt x="1406" y="586"/>
                </a:cubicBezTo>
                <a:cubicBezTo>
                  <a:pt x="1405" y="588"/>
                  <a:pt x="1405" y="589"/>
                  <a:pt x="1404" y="590"/>
                </a:cubicBezTo>
                <a:cubicBezTo>
                  <a:pt x="1399" y="595"/>
                  <a:pt x="1395" y="600"/>
                  <a:pt x="1390" y="605"/>
                </a:cubicBezTo>
                <a:cubicBezTo>
                  <a:pt x="1392" y="602"/>
                  <a:pt x="1393" y="598"/>
                  <a:pt x="1394" y="595"/>
                </a:cubicBezTo>
                <a:close/>
                <a:moveTo>
                  <a:pt x="1393" y="598"/>
                </a:moveTo>
                <a:cubicBezTo>
                  <a:pt x="1392" y="600"/>
                  <a:pt x="1391" y="603"/>
                  <a:pt x="1390" y="606"/>
                </a:cubicBezTo>
                <a:cubicBezTo>
                  <a:pt x="1388" y="609"/>
                  <a:pt x="1386" y="611"/>
                  <a:pt x="1384" y="614"/>
                </a:cubicBezTo>
                <a:cubicBezTo>
                  <a:pt x="1386" y="609"/>
                  <a:pt x="1389" y="603"/>
                  <a:pt x="1393" y="598"/>
                </a:cubicBezTo>
                <a:close/>
                <a:moveTo>
                  <a:pt x="1383" y="617"/>
                </a:moveTo>
                <a:cubicBezTo>
                  <a:pt x="1385" y="614"/>
                  <a:pt x="1387" y="611"/>
                  <a:pt x="1389" y="608"/>
                </a:cubicBezTo>
                <a:cubicBezTo>
                  <a:pt x="1388" y="610"/>
                  <a:pt x="1387" y="613"/>
                  <a:pt x="1387" y="616"/>
                </a:cubicBezTo>
                <a:cubicBezTo>
                  <a:pt x="1384" y="619"/>
                  <a:pt x="1382" y="622"/>
                  <a:pt x="1380" y="625"/>
                </a:cubicBezTo>
                <a:cubicBezTo>
                  <a:pt x="1380" y="622"/>
                  <a:pt x="1381" y="619"/>
                  <a:pt x="1383" y="617"/>
                </a:cubicBezTo>
                <a:close/>
                <a:moveTo>
                  <a:pt x="1381" y="619"/>
                </a:moveTo>
                <a:cubicBezTo>
                  <a:pt x="1380" y="622"/>
                  <a:pt x="1379" y="624"/>
                  <a:pt x="1379" y="626"/>
                </a:cubicBezTo>
                <a:cubicBezTo>
                  <a:pt x="1377" y="628"/>
                  <a:pt x="1376" y="630"/>
                  <a:pt x="1374" y="632"/>
                </a:cubicBezTo>
                <a:cubicBezTo>
                  <a:pt x="1376" y="628"/>
                  <a:pt x="1379" y="624"/>
                  <a:pt x="1381" y="619"/>
                </a:cubicBezTo>
                <a:close/>
                <a:moveTo>
                  <a:pt x="1373" y="635"/>
                </a:moveTo>
                <a:cubicBezTo>
                  <a:pt x="1374" y="632"/>
                  <a:pt x="1376" y="630"/>
                  <a:pt x="1378" y="627"/>
                </a:cubicBezTo>
                <a:cubicBezTo>
                  <a:pt x="1377" y="630"/>
                  <a:pt x="1376" y="634"/>
                  <a:pt x="1375" y="637"/>
                </a:cubicBezTo>
                <a:cubicBezTo>
                  <a:pt x="1373" y="639"/>
                  <a:pt x="1371" y="642"/>
                  <a:pt x="1369" y="644"/>
                </a:cubicBezTo>
                <a:cubicBezTo>
                  <a:pt x="1370" y="641"/>
                  <a:pt x="1371" y="638"/>
                  <a:pt x="1373" y="635"/>
                </a:cubicBezTo>
                <a:close/>
                <a:moveTo>
                  <a:pt x="1371" y="637"/>
                </a:moveTo>
                <a:cubicBezTo>
                  <a:pt x="1370" y="640"/>
                  <a:pt x="1369" y="643"/>
                  <a:pt x="1368" y="645"/>
                </a:cubicBezTo>
                <a:cubicBezTo>
                  <a:pt x="1366" y="648"/>
                  <a:pt x="1364" y="650"/>
                  <a:pt x="1363" y="653"/>
                </a:cubicBezTo>
                <a:cubicBezTo>
                  <a:pt x="1365" y="647"/>
                  <a:pt x="1368" y="642"/>
                  <a:pt x="1371" y="637"/>
                </a:cubicBezTo>
                <a:close/>
                <a:moveTo>
                  <a:pt x="1361" y="656"/>
                </a:moveTo>
                <a:cubicBezTo>
                  <a:pt x="1363" y="653"/>
                  <a:pt x="1365" y="650"/>
                  <a:pt x="1367" y="647"/>
                </a:cubicBezTo>
                <a:cubicBezTo>
                  <a:pt x="1366" y="650"/>
                  <a:pt x="1365" y="653"/>
                  <a:pt x="1365" y="656"/>
                </a:cubicBezTo>
                <a:cubicBezTo>
                  <a:pt x="1362" y="658"/>
                  <a:pt x="1360" y="661"/>
                  <a:pt x="1358" y="663"/>
                </a:cubicBezTo>
                <a:cubicBezTo>
                  <a:pt x="1359" y="661"/>
                  <a:pt x="1360" y="658"/>
                  <a:pt x="1361" y="656"/>
                </a:cubicBezTo>
                <a:close/>
                <a:moveTo>
                  <a:pt x="1360" y="658"/>
                </a:moveTo>
                <a:cubicBezTo>
                  <a:pt x="1359" y="660"/>
                  <a:pt x="1358" y="663"/>
                  <a:pt x="1357" y="665"/>
                </a:cubicBezTo>
                <a:cubicBezTo>
                  <a:pt x="1355" y="667"/>
                  <a:pt x="1354" y="669"/>
                  <a:pt x="1352" y="671"/>
                </a:cubicBezTo>
                <a:cubicBezTo>
                  <a:pt x="1355" y="666"/>
                  <a:pt x="1357" y="662"/>
                  <a:pt x="1360" y="658"/>
                </a:cubicBezTo>
                <a:close/>
                <a:moveTo>
                  <a:pt x="1351" y="674"/>
                </a:moveTo>
                <a:cubicBezTo>
                  <a:pt x="1353" y="671"/>
                  <a:pt x="1355" y="669"/>
                  <a:pt x="1356" y="666"/>
                </a:cubicBezTo>
                <a:cubicBezTo>
                  <a:pt x="1355" y="669"/>
                  <a:pt x="1354" y="672"/>
                  <a:pt x="1354" y="675"/>
                </a:cubicBezTo>
                <a:cubicBezTo>
                  <a:pt x="1351" y="677"/>
                  <a:pt x="1349" y="680"/>
                  <a:pt x="1347" y="682"/>
                </a:cubicBezTo>
                <a:cubicBezTo>
                  <a:pt x="1348" y="679"/>
                  <a:pt x="1350" y="676"/>
                  <a:pt x="1351" y="674"/>
                </a:cubicBezTo>
                <a:close/>
                <a:moveTo>
                  <a:pt x="1349" y="676"/>
                </a:moveTo>
                <a:cubicBezTo>
                  <a:pt x="1348" y="679"/>
                  <a:pt x="1347" y="681"/>
                  <a:pt x="1346" y="684"/>
                </a:cubicBezTo>
                <a:cubicBezTo>
                  <a:pt x="1344" y="686"/>
                  <a:pt x="1343" y="688"/>
                  <a:pt x="1341" y="691"/>
                </a:cubicBezTo>
                <a:cubicBezTo>
                  <a:pt x="1343" y="686"/>
                  <a:pt x="1346" y="681"/>
                  <a:pt x="1349" y="676"/>
                </a:cubicBezTo>
                <a:close/>
                <a:moveTo>
                  <a:pt x="1339" y="694"/>
                </a:moveTo>
                <a:cubicBezTo>
                  <a:pt x="1341" y="691"/>
                  <a:pt x="1343" y="688"/>
                  <a:pt x="1346" y="685"/>
                </a:cubicBezTo>
                <a:cubicBezTo>
                  <a:pt x="1345" y="688"/>
                  <a:pt x="1344" y="690"/>
                  <a:pt x="1343" y="692"/>
                </a:cubicBezTo>
                <a:cubicBezTo>
                  <a:pt x="1342" y="693"/>
                  <a:pt x="1342" y="693"/>
                  <a:pt x="1342" y="693"/>
                </a:cubicBezTo>
                <a:cubicBezTo>
                  <a:pt x="1340" y="696"/>
                  <a:pt x="1338" y="698"/>
                  <a:pt x="1336" y="700"/>
                </a:cubicBezTo>
                <a:cubicBezTo>
                  <a:pt x="1337" y="698"/>
                  <a:pt x="1338" y="696"/>
                  <a:pt x="1339" y="694"/>
                </a:cubicBezTo>
                <a:close/>
                <a:moveTo>
                  <a:pt x="1338" y="697"/>
                </a:moveTo>
                <a:cubicBezTo>
                  <a:pt x="1337" y="698"/>
                  <a:pt x="1336" y="700"/>
                  <a:pt x="1335" y="702"/>
                </a:cubicBezTo>
                <a:cubicBezTo>
                  <a:pt x="1334" y="703"/>
                  <a:pt x="1333" y="705"/>
                  <a:pt x="1332" y="707"/>
                </a:cubicBezTo>
                <a:cubicBezTo>
                  <a:pt x="1333" y="703"/>
                  <a:pt x="1335" y="700"/>
                  <a:pt x="1338" y="697"/>
                </a:cubicBezTo>
                <a:close/>
                <a:moveTo>
                  <a:pt x="1330" y="710"/>
                </a:moveTo>
                <a:cubicBezTo>
                  <a:pt x="1331" y="708"/>
                  <a:pt x="1333" y="705"/>
                  <a:pt x="1335" y="703"/>
                </a:cubicBezTo>
                <a:cubicBezTo>
                  <a:pt x="1334" y="705"/>
                  <a:pt x="1333" y="707"/>
                  <a:pt x="1333" y="709"/>
                </a:cubicBezTo>
                <a:cubicBezTo>
                  <a:pt x="1328" y="716"/>
                  <a:pt x="1328" y="716"/>
                  <a:pt x="1328" y="716"/>
                </a:cubicBezTo>
                <a:cubicBezTo>
                  <a:pt x="1327" y="717"/>
                  <a:pt x="1326" y="718"/>
                  <a:pt x="1325" y="719"/>
                </a:cubicBezTo>
                <a:cubicBezTo>
                  <a:pt x="1327" y="716"/>
                  <a:pt x="1328" y="713"/>
                  <a:pt x="1330" y="710"/>
                </a:cubicBezTo>
                <a:close/>
                <a:moveTo>
                  <a:pt x="1328" y="713"/>
                </a:moveTo>
                <a:cubicBezTo>
                  <a:pt x="1327" y="715"/>
                  <a:pt x="1325" y="718"/>
                  <a:pt x="1324" y="721"/>
                </a:cubicBezTo>
                <a:cubicBezTo>
                  <a:pt x="1322" y="723"/>
                  <a:pt x="1320" y="726"/>
                  <a:pt x="1319" y="728"/>
                </a:cubicBezTo>
                <a:cubicBezTo>
                  <a:pt x="1321" y="723"/>
                  <a:pt x="1325" y="718"/>
                  <a:pt x="1328" y="713"/>
                </a:cubicBezTo>
                <a:close/>
                <a:moveTo>
                  <a:pt x="1317" y="732"/>
                </a:moveTo>
                <a:cubicBezTo>
                  <a:pt x="1319" y="729"/>
                  <a:pt x="1321" y="725"/>
                  <a:pt x="1324" y="722"/>
                </a:cubicBezTo>
                <a:cubicBezTo>
                  <a:pt x="1323" y="723"/>
                  <a:pt x="1323" y="724"/>
                  <a:pt x="1323" y="725"/>
                </a:cubicBezTo>
                <a:cubicBezTo>
                  <a:pt x="1320" y="729"/>
                  <a:pt x="1316" y="734"/>
                  <a:pt x="1313" y="739"/>
                </a:cubicBezTo>
                <a:cubicBezTo>
                  <a:pt x="1314" y="737"/>
                  <a:pt x="1316" y="734"/>
                  <a:pt x="1317" y="732"/>
                </a:cubicBezTo>
                <a:close/>
                <a:moveTo>
                  <a:pt x="1315" y="735"/>
                </a:moveTo>
                <a:cubicBezTo>
                  <a:pt x="1314" y="737"/>
                  <a:pt x="1313" y="739"/>
                  <a:pt x="1312" y="741"/>
                </a:cubicBezTo>
                <a:cubicBezTo>
                  <a:pt x="1311" y="743"/>
                  <a:pt x="1309" y="745"/>
                  <a:pt x="1308" y="746"/>
                </a:cubicBezTo>
                <a:cubicBezTo>
                  <a:pt x="1310" y="742"/>
                  <a:pt x="1312" y="739"/>
                  <a:pt x="1315" y="735"/>
                </a:cubicBezTo>
                <a:close/>
                <a:moveTo>
                  <a:pt x="1306" y="750"/>
                </a:moveTo>
                <a:cubicBezTo>
                  <a:pt x="1307" y="748"/>
                  <a:pt x="1309" y="746"/>
                  <a:pt x="1310" y="744"/>
                </a:cubicBezTo>
                <a:cubicBezTo>
                  <a:pt x="1308" y="747"/>
                  <a:pt x="1307" y="750"/>
                  <a:pt x="1305" y="752"/>
                </a:cubicBezTo>
                <a:cubicBezTo>
                  <a:pt x="1305" y="752"/>
                  <a:pt x="1306" y="751"/>
                  <a:pt x="1306" y="750"/>
                </a:cubicBezTo>
                <a:close/>
                <a:moveTo>
                  <a:pt x="1304" y="753"/>
                </a:moveTo>
                <a:cubicBezTo>
                  <a:pt x="1304" y="754"/>
                  <a:pt x="1303" y="755"/>
                  <a:pt x="1303" y="756"/>
                </a:cubicBezTo>
                <a:cubicBezTo>
                  <a:pt x="1301" y="758"/>
                  <a:pt x="1299" y="761"/>
                  <a:pt x="1297" y="764"/>
                </a:cubicBezTo>
                <a:cubicBezTo>
                  <a:pt x="1300" y="760"/>
                  <a:pt x="1302" y="756"/>
                  <a:pt x="1304" y="753"/>
                </a:cubicBezTo>
                <a:close/>
                <a:moveTo>
                  <a:pt x="1295" y="769"/>
                </a:moveTo>
                <a:cubicBezTo>
                  <a:pt x="1297" y="765"/>
                  <a:pt x="1299" y="762"/>
                  <a:pt x="1302" y="758"/>
                </a:cubicBezTo>
                <a:cubicBezTo>
                  <a:pt x="1300" y="762"/>
                  <a:pt x="1299" y="765"/>
                  <a:pt x="1298" y="769"/>
                </a:cubicBezTo>
                <a:cubicBezTo>
                  <a:pt x="1294" y="774"/>
                  <a:pt x="1291" y="778"/>
                  <a:pt x="1288" y="783"/>
                </a:cubicBezTo>
                <a:cubicBezTo>
                  <a:pt x="1290" y="778"/>
                  <a:pt x="1292" y="774"/>
                  <a:pt x="1295" y="769"/>
                </a:cubicBezTo>
                <a:close/>
                <a:moveTo>
                  <a:pt x="1293" y="772"/>
                </a:moveTo>
                <a:cubicBezTo>
                  <a:pt x="1290" y="777"/>
                  <a:pt x="1288" y="782"/>
                  <a:pt x="1286" y="787"/>
                </a:cubicBezTo>
                <a:cubicBezTo>
                  <a:pt x="1286" y="788"/>
                  <a:pt x="1285" y="789"/>
                  <a:pt x="1284" y="791"/>
                </a:cubicBezTo>
                <a:cubicBezTo>
                  <a:pt x="1283" y="792"/>
                  <a:pt x="1282" y="794"/>
                  <a:pt x="1281" y="796"/>
                </a:cubicBezTo>
                <a:cubicBezTo>
                  <a:pt x="1276" y="802"/>
                  <a:pt x="1272" y="808"/>
                  <a:pt x="1268" y="814"/>
                </a:cubicBezTo>
                <a:cubicBezTo>
                  <a:pt x="1267" y="813"/>
                  <a:pt x="1267" y="813"/>
                  <a:pt x="1266" y="812"/>
                </a:cubicBezTo>
                <a:cubicBezTo>
                  <a:pt x="1274" y="799"/>
                  <a:pt x="1283" y="786"/>
                  <a:pt x="1293" y="772"/>
                </a:cubicBezTo>
                <a:close/>
                <a:moveTo>
                  <a:pt x="1265" y="812"/>
                </a:moveTo>
                <a:cubicBezTo>
                  <a:pt x="1266" y="813"/>
                  <a:pt x="1267" y="814"/>
                  <a:pt x="1268" y="814"/>
                </a:cubicBezTo>
                <a:cubicBezTo>
                  <a:pt x="1264" y="820"/>
                  <a:pt x="1260" y="825"/>
                  <a:pt x="1256" y="830"/>
                </a:cubicBezTo>
                <a:cubicBezTo>
                  <a:pt x="1256" y="830"/>
                  <a:pt x="1256" y="830"/>
                  <a:pt x="1256" y="830"/>
                </a:cubicBezTo>
                <a:cubicBezTo>
                  <a:pt x="1255" y="830"/>
                  <a:pt x="1254" y="829"/>
                  <a:pt x="1254" y="829"/>
                </a:cubicBezTo>
                <a:cubicBezTo>
                  <a:pt x="1258" y="823"/>
                  <a:pt x="1262" y="818"/>
                  <a:pt x="1265" y="812"/>
                </a:cubicBezTo>
                <a:close/>
                <a:moveTo>
                  <a:pt x="1262" y="809"/>
                </a:moveTo>
                <a:cubicBezTo>
                  <a:pt x="1263" y="810"/>
                  <a:pt x="1264" y="811"/>
                  <a:pt x="1265" y="812"/>
                </a:cubicBezTo>
                <a:cubicBezTo>
                  <a:pt x="1261" y="818"/>
                  <a:pt x="1257" y="823"/>
                  <a:pt x="1253" y="828"/>
                </a:cubicBezTo>
                <a:cubicBezTo>
                  <a:pt x="1252" y="828"/>
                  <a:pt x="1252" y="827"/>
                  <a:pt x="1251" y="826"/>
                </a:cubicBezTo>
                <a:cubicBezTo>
                  <a:pt x="1254" y="820"/>
                  <a:pt x="1258" y="815"/>
                  <a:pt x="1262" y="809"/>
                </a:cubicBezTo>
                <a:close/>
                <a:moveTo>
                  <a:pt x="1256" y="804"/>
                </a:moveTo>
                <a:cubicBezTo>
                  <a:pt x="1256" y="804"/>
                  <a:pt x="1256" y="804"/>
                  <a:pt x="1256" y="804"/>
                </a:cubicBezTo>
                <a:cubicBezTo>
                  <a:pt x="1258" y="805"/>
                  <a:pt x="1260" y="807"/>
                  <a:pt x="1261" y="808"/>
                </a:cubicBezTo>
                <a:cubicBezTo>
                  <a:pt x="1257" y="814"/>
                  <a:pt x="1254" y="820"/>
                  <a:pt x="1250" y="826"/>
                </a:cubicBezTo>
                <a:cubicBezTo>
                  <a:pt x="1249" y="824"/>
                  <a:pt x="1247" y="823"/>
                  <a:pt x="1246" y="822"/>
                </a:cubicBezTo>
                <a:cubicBezTo>
                  <a:pt x="1249" y="816"/>
                  <a:pt x="1253" y="810"/>
                  <a:pt x="1256" y="804"/>
                </a:cubicBezTo>
                <a:close/>
                <a:moveTo>
                  <a:pt x="1256" y="804"/>
                </a:moveTo>
                <a:cubicBezTo>
                  <a:pt x="1252" y="810"/>
                  <a:pt x="1249" y="816"/>
                  <a:pt x="1246" y="821"/>
                </a:cubicBezTo>
                <a:cubicBezTo>
                  <a:pt x="1244" y="820"/>
                  <a:pt x="1242" y="818"/>
                  <a:pt x="1240" y="816"/>
                </a:cubicBezTo>
                <a:cubicBezTo>
                  <a:pt x="1243" y="811"/>
                  <a:pt x="1246" y="805"/>
                  <a:pt x="1250" y="798"/>
                </a:cubicBezTo>
                <a:cubicBezTo>
                  <a:pt x="1252" y="800"/>
                  <a:pt x="1254" y="802"/>
                  <a:pt x="1256" y="804"/>
                </a:cubicBezTo>
                <a:close/>
                <a:moveTo>
                  <a:pt x="1415" y="403"/>
                </a:moveTo>
                <a:cubicBezTo>
                  <a:pt x="1398" y="496"/>
                  <a:pt x="1354" y="607"/>
                  <a:pt x="1286" y="731"/>
                </a:cubicBezTo>
                <a:cubicBezTo>
                  <a:pt x="1277" y="746"/>
                  <a:pt x="1268" y="763"/>
                  <a:pt x="1259" y="780"/>
                </a:cubicBezTo>
                <a:cubicBezTo>
                  <a:pt x="1256" y="785"/>
                  <a:pt x="1253" y="791"/>
                  <a:pt x="1250" y="797"/>
                </a:cubicBezTo>
                <a:cubicBezTo>
                  <a:pt x="1247" y="795"/>
                  <a:pt x="1245" y="793"/>
                  <a:pt x="1243" y="791"/>
                </a:cubicBezTo>
                <a:cubicBezTo>
                  <a:pt x="1245" y="787"/>
                  <a:pt x="1247" y="783"/>
                  <a:pt x="1249" y="779"/>
                </a:cubicBezTo>
                <a:cubicBezTo>
                  <a:pt x="1255" y="768"/>
                  <a:pt x="1260" y="757"/>
                  <a:pt x="1266" y="746"/>
                </a:cubicBezTo>
                <a:cubicBezTo>
                  <a:pt x="1330" y="622"/>
                  <a:pt x="1372" y="512"/>
                  <a:pt x="1389" y="419"/>
                </a:cubicBezTo>
                <a:cubicBezTo>
                  <a:pt x="1397" y="373"/>
                  <a:pt x="1399" y="332"/>
                  <a:pt x="1395" y="297"/>
                </a:cubicBezTo>
                <a:cubicBezTo>
                  <a:pt x="1391" y="262"/>
                  <a:pt x="1381" y="231"/>
                  <a:pt x="1365" y="207"/>
                </a:cubicBezTo>
                <a:cubicBezTo>
                  <a:pt x="1369" y="204"/>
                  <a:pt x="1373" y="201"/>
                  <a:pt x="1376" y="198"/>
                </a:cubicBezTo>
                <a:cubicBezTo>
                  <a:pt x="1381" y="196"/>
                  <a:pt x="1386" y="193"/>
                  <a:pt x="1391" y="191"/>
                </a:cubicBezTo>
                <a:cubicBezTo>
                  <a:pt x="1424" y="240"/>
                  <a:pt x="1432" y="312"/>
                  <a:pt x="1415" y="403"/>
                </a:cubicBezTo>
                <a:close/>
                <a:moveTo>
                  <a:pt x="1417" y="175"/>
                </a:moveTo>
                <a:cubicBezTo>
                  <a:pt x="1409" y="180"/>
                  <a:pt x="1401" y="185"/>
                  <a:pt x="1391" y="190"/>
                </a:cubicBezTo>
                <a:cubicBezTo>
                  <a:pt x="1391" y="190"/>
                  <a:pt x="1390" y="189"/>
                  <a:pt x="1390" y="189"/>
                </a:cubicBezTo>
                <a:cubicBezTo>
                  <a:pt x="1397" y="183"/>
                  <a:pt x="1404" y="178"/>
                  <a:pt x="1409" y="172"/>
                </a:cubicBezTo>
                <a:cubicBezTo>
                  <a:pt x="1411" y="172"/>
                  <a:pt x="1412" y="171"/>
                  <a:pt x="1413" y="170"/>
                </a:cubicBezTo>
                <a:cubicBezTo>
                  <a:pt x="1415" y="172"/>
                  <a:pt x="1416" y="174"/>
                  <a:pt x="1417" y="175"/>
                </a:cubicBezTo>
                <a:close/>
                <a:moveTo>
                  <a:pt x="1413" y="170"/>
                </a:moveTo>
                <a:cubicBezTo>
                  <a:pt x="1412" y="171"/>
                  <a:pt x="1411" y="171"/>
                  <a:pt x="1410" y="172"/>
                </a:cubicBezTo>
                <a:cubicBezTo>
                  <a:pt x="1411" y="171"/>
                  <a:pt x="1412" y="170"/>
                  <a:pt x="1412" y="169"/>
                </a:cubicBezTo>
                <a:cubicBezTo>
                  <a:pt x="1413" y="169"/>
                  <a:pt x="1413" y="170"/>
                  <a:pt x="1413" y="170"/>
                </a:cubicBezTo>
                <a:close/>
                <a:moveTo>
                  <a:pt x="1421" y="157"/>
                </a:moveTo>
                <a:cubicBezTo>
                  <a:pt x="1418" y="161"/>
                  <a:pt x="1416" y="165"/>
                  <a:pt x="1412" y="168"/>
                </a:cubicBezTo>
                <a:cubicBezTo>
                  <a:pt x="1411" y="166"/>
                  <a:pt x="1409" y="164"/>
                  <a:pt x="1408" y="162"/>
                </a:cubicBezTo>
                <a:cubicBezTo>
                  <a:pt x="1412" y="161"/>
                  <a:pt x="1416" y="159"/>
                  <a:pt x="1421" y="157"/>
                </a:cubicBezTo>
                <a:close/>
                <a:moveTo>
                  <a:pt x="1412" y="169"/>
                </a:moveTo>
                <a:cubicBezTo>
                  <a:pt x="1411" y="170"/>
                  <a:pt x="1410" y="171"/>
                  <a:pt x="1409" y="172"/>
                </a:cubicBezTo>
                <a:cubicBezTo>
                  <a:pt x="1404" y="175"/>
                  <a:pt x="1398" y="177"/>
                  <a:pt x="1392" y="180"/>
                </a:cubicBezTo>
                <a:cubicBezTo>
                  <a:pt x="1395" y="175"/>
                  <a:pt x="1397" y="170"/>
                  <a:pt x="1399" y="166"/>
                </a:cubicBezTo>
                <a:cubicBezTo>
                  <a:pt x="1402" y="164"/>
                  <a:pt x="1405" y="163"/>
                  <a:pt x="1407" y="162"/>
                </a:cubicBezTo>
                <a:cubicBezTo>
                  <a:pt x="1409" y="164"/>
                  <a:pt x="1410" y="166"/>
                  <a:pt x="1412" y="169"/>
                </a:cubicBezTo>
                <a:close/>
                <a:moveTo>
                  <a:pt x="1407" y="162"/>
                </a:moveTo>
                <a:cubicBezTo>
                  <a:pt x="1404" y="163"/>
                  <a:pt x="1402" y="164"/>
                  <a:pt x="1399" y="165"/>
                </a:cubicBezTo>
                <a:cubicBezTo>
                  <a:pt x="1400" y="162"/>
                  <a:pt x="1401" y="159"/>
                  <a:pt x="1402" y="156"/>
                </a:cubicBezTo>
                <a:cubicBezTo>
                  <a:pt x="1403" y="158"/>
                  <a:pt x="1405" y="160"/>
                  <a:pt x="1407" y="162"/>
                </a:cubicBezTo>
                <a:close/>
                <a:moveTo>
                  <a:pt x="1401" y="155"/>
                </a:moveTo>
                <a:cubicBezTo>
                  <a:pt x="1400" y="154"/>
                  <a:pt x="1400" y="153"/>
                  <a:pt x="1399" y="153"/>
                </a:cubicBezTo>
                <a:cubicBezTo>
                  <a:pt x="1400" y="152"/>
                  <a:pt x="1401" y="152"/>
                  <a:pt x="1402" y="152"/>
                </a:cubicBezTo>
                <a:cubicBezTo>
                  <a:pt x="1402" y="153"/>
                  <a:pt x="1402" y="154"/>
                  <a:pt x="1401" y="155"/>
                </a:cubicBezTo>
                <a:close/>
                <a:moveTo>
                  <a:pt x="1402" y="151"/>
                </a:moveTo>
                <a:cubicBezTo>
                  <a:pt x="1401" y="151"/>
                  <a:pt x="1400" y="152"/>
                  <a:pt x="1398" y="152"/>
                </a:cubicBezTo>
                <a:cubicBezTo>
                  <a:pt x="1395" y="149"/>
                  <a:pt x="1391" y="145"/>
                  <a:pt x="1387" y="142"/>
                </a:cubicBezTo>
                <a:cubicBezTo>
                  <a:pt x="1392" y="140"/>
                  <a:pt x="1397" y="139"/>
                  <a:pt x="1402" y="138"/>
                </a:cubicBezTo>
                <a:cubicBezTo>
                  <a:pt x="1402" y="142"/>
                  <a:pt x="1402" y="147"/>
                  <a:pt x="1402" y="151"/>
                </a:cubicBezTo>
                <a:close/>
                <a:moveTo>
                  <a:pt x="1419" y="132"/>
                </a:moveTo>
                <a:cubicBezTo>
                  <a:pt x="1414" y="134"/>
                  <a:pt x="1408" y="135"/>
                  <a:pt x="1402" y="137"/>
                </a:cubicBezTo>
                <a:cubicBezTo>
                  <a:pt x="1402" y="133"/>
                  <a:pt x="1401" y="128"/>
                  <a:pt x="1399" y="123"/>
                </a:cubicBezTo>
                <a:cubicBezTo>
                  <a:pt x="1402" y="123"/>
                  <a:pt x="1404" y="122"/>
                  <a:pt x="1407" y="121"/>
                </a:cubicBezTo>
                <a:cubicBezTo>
                  <a:pt x="1411" y="125"/>
                  <a:pt x="1415" y="128"/>
                  <a:pt x="1419" y="132"/>
                </a:cubicBezTo>
                <a:close/>
                <a:moveTo>
                  <a:pt x="1406" y="121"/>
                </a:moveTo>
                <a:cubicBezTo>
                  <a:pt x="1404" y="122"/>
                  <a:pt x="1402" y="122"/>
                  <a:pt x="1399" y="123"/>
                </a:cubicBezTo>
                <a:cubicBezTo>
                  <a:pt x="1398" y="120"/>
                  <a:pt x="1397" y="117"/>
                  <a:pt x="1396" y="114"/>
                </a:cubicBezTo>
                <a:cubicBezTo>
                  <a:pt x="1400" y="116"/>
                  <a:pt x="1403" y="119"/>
                  <a:pt x="1406" y="121"/>
                </a:cubicBezTo>
                <a:close/>
                <a:moveTo>
                  <a:pt x="1399" y="123"/>
                </a:moveTo>
                <a:cubicBezTo>
                  <a:pt x="1390" y="125"/>
                  <a:pt x="1381" y="128"/>
                  <a:pt x="1371" y="130"/>
                </a:cubicBezTo>
                <a:cubicBezTo>
                  <a:pt x="1369" y="129"/>
                  <a:pt x="1367" y="128"/>
                  <a:pt x="1364" y="126"/>
                </a:cubicBezTo>
                <a:cubicBezTo>
                  <a:pt x="1363" y="123"/>
                  <a:pt x="1361" y="121"/>
                  <a:pt x="1360" y="118"/>
                </a:cubicBezTo>
                <a:cubicBezTo>
                  <a:pt x="1371" y="115"/>
                  <a:pt x="1380" y="113"/>
                  <a:pt x="1389" y="110"/>
                </a:cubicBezTo>
                <a:cubicBezTo>
                  <a:pt x="1391" y="111"/>
                  <a:pt x="1393" y="113"/>
                  <a:pt x="1395" y="114"/>
                </a:cubicBezTo>
                <a:cubicBezTo>
                  <a:pt x="1397" y="117"/>
                  <a:pt x="1398" y="120"/>
                  <a:pt x="1399" y="123"/>
                </a:cubicBezTo>
                <a:close/>
                <a:moveTo>
                  <a:pt x="1395" y="113"/>
                </a:moveTo>
                <a:cubicBezTo>
                  <a:pt x="1393" y="112"/>
                  <a:pt x="1392" y="111"/>
                  <a:pt x="1390" y="110"/>
                </a:cubicBezTo>
                <a:cubicBezTo>
                  <a:pt x="1390" y="110"/>
                  <a:pt x="1390" y="110"/>
                  <a:pt x="1390" y="110"/>
                </a:cubicBezTo>
                <a:cubicBezTo>
                  <a:pt x="1390" y="110"/>
                  <a:pt x="1390" y="110"/>
                  <a:pt x="1390" y="110"/>
                </a:cubicBezTo>
                <a:cubicBezTo>
                  <a:pt x="1393" y="109"/>
                  <a:pt x="1393" y="109"/>
                  <a:pt x="1393" y="109"/>
                </a:cubicBezTo>
                <a:cubicBezTo>
                  <a:pt x="1394" y="110"/>
                  <a:pt x="1394" y="112"/>
                  <a:pt x="1395" y="113"/>
                </a:cubicBezTo>
                <a:close/>
                <a:moveTo>
                  <a:pt x="1383" y="92"/>
                </a:moveTo>
                <a:cubicBezTo>
                  <a:pt x="1387" y="97"/>
                  <a:pt x="1390" y="103"/>
                  <a:pt x="1393" y="109"/>
                </a:cubicBezTo>
                <a:cubicBezTo>
                  <a:pt x="1389" y="110"/>
                  <a:pt x="1389" y="110"/>
                  <a:pt x="1389" y="110"/>
                </a:cubicBezTo>
                <a:cubicBezTo>
                  <a:pt x="1375" y="102"/>
                  <a:pt x="1359" y="95"/>
                  <a:pt x="1342" y="90"/>
                </a:cubicBezTo>
                <a:cubicBezTo>
                  <a:pt x="1337" y="82"/>
                  <a:pt x="1332" y="74"/>
                  <a:pt x="1327" y="65"/>
                </a:cubicBezTo>
                <a:cubicBezTo>
                  <a:pt x="1343" y="68"/>
                  <a:pt x="1358" y="71"/>
                  <a:pt x="1372" y="75"/>
                </a:cubicBezTo>
                <a:cubicBezTo>
                  <a:pt x="1376" y="81"/>
                  <a:pt x="1379" y="86"/>
                  <a:pt x="1383" y="92"/>
                </a:cubicBezTo>
                <a:close/>
                <a:moveTo>
                  <a:pt x="1372" y="75"/>
                </a:moveTo>
                <a:cubicBezTo>
                  <a:pt x="1358" y="70"/>
                  <a:pt x="1343" y="67"/>
                  <a:pt x="1327" y="65"/>
                </a:cubicBezTo>
                <a:cubicBezTo>
                  <a:pt x="1323" y="58"/>
                  <a:pt x="1319" y="52"/>
                  <a:pt x="1315" y="45"/>
                </a:cubicBezTo>
                <a:cubicBezTo>
                  <a:pt x="1329" y="46"/>
                  <a:pt x="1343" y="47"/>
                  <a:pt x="1356" y="49"/>
                </a:cubicBezTo>
                <a:cubicBezTo>
                  <a:pt x="1361" y="57"/>
                  <a:pt x="1366" y="66"/>
                  <a:pt x="1372" y="75"/>
                </a:cubicBezTo>
                <a:close/>
                <a:moveTo>
                  <a:pt x="1403" y="61"/>
                </a:moveTo>
                <a:cubicBezTo>
                  <a:pt x="1388" y="55"/>
                  <a:pt x="1372" y="51"/>
                  <a:pt x="1356" y="49"/>
                </a:cubicBezTo>
                <a:cubicBezTo>
                  <a:pt x="1351" y="41"/>
                  <a:pt x="1347" y="34"/>
                  <a:pt x="1343" y="27"/>
                </a:cubicBezTo>
                <a:cubicBezTo>
                  <a:pt x="1357" y="28"/>
                  <a:pt x="1371" y="29"/>
                  <a:pt x="1384" y="32"/>
                </a:cubicBezTo>
                <a:cubicBezTo>
                  <a:pt x="1390" y="41"/>
                  <a:pt x="1396" y="51"/>
                  <a:pt x="1403" y="61"/>
                </a:cubicBezTo>
                <a:close/>
                <a:moveTo>
                  <a:pt x="1359" y="5"/>
                </a:moveTo>
                <a:cubicBezTo>
                  <a:pt x="1361" y="5"/>
                  <a:pt x="1364" y="5"/>
                  <a:pt x="1367" y="5"/>
                </a:cubicBezTo>
                <a:cubicBezTo>
                  <a:pt x="1372" y="14"/>
                  <a:pt x="1378" y="23"/>
                  <a:pt x="1383" y="31"/>
                </a:cubicBezTo>
                <a:cubicBezTo>
                  <a:pt x="1370" y="29"/>
                  <a:pt x="1357" y="27"/>
                  <a:pt x="1343" y="26"/>
                </a:cubicBezTo>
                <a:cubicBezTo>
                  <a:pt x="1338" y="19"/>
                  <a:pt x="1334" y="11"/>
                  <a:pt x="1330" y="3"/>
                </a:cubicBezTo>
                <a:cubicBezTo>
                  <a:pt x="1339" y="4"/>
                  <a:pt x="1349" y="4"/>
                  <a:pt x="1359" y="5"/>
                </a:cubicBezTo>
                <a:close/>
                <a:moveTo>
                  <a:pt x="1300" y="3"/>
                </a:moveTo>
                <a:cubicBezTo>
                  <a:pt x="1310" y="3"/>
                  <a:pt x="1320" y="3"/>
                  <a:pt x="1329" y="3"/>
                </a:cubicBezTo>
                <a:cubicBezTo>
                  <a:pt x="1333" y="11"/>
                  <a:pt x="1338" y="19"/>
                  <a:pt x="1342" y="26"/>
                </a:cubicBezTo>
                <a:cubicBezTo>
                  <a:pt x="1339" y="26"/>
                  <a:pt x="1335" y="26"/>
                  <a:pt x="1332" y="26"/>
                </a:cubicBezTo>
                <a:cubicBezTo>
                  <a:pt x="1323" y="25"/>
                  <a:pt x="1314" y="25"/>
                  <a:pt x="1305" y="25"/>
                </a:cubicBezTo>
                <a:cubicBezTo>
                  <a:pt x="1301" y="18"/>
                  <a:pt x="1298" y="10"/>
                  <a:pt x="1294" y="3"/>
                </a:cubicBezTo>
                <a:cubicBezTo>
                  <a:pt x="1296" y="3"/>
                  <a:pt x="1298" y="3"/>
                  <a:pt x="1300" y="3"/>
                </a:cubicBezTo>
                <a:close/>
                <a:moveTo>
                  <a:pt x="1294" y="3"/>
                </a:moveTo>
                <a:cubicBezTo>
                  <a:pt x="1297" y="10"/>
                  <a:pt x="1301" y="18"/>
                  <a:pt x="1304" y="25"/>
                </a:cubicBezTo>
                <a:cubicBezTo>
                  <a:pt x="1300" y="25"/>
                  <a:pt x="1296" y="25"/>
                  <a:pt x="1292" y="25"/>
                </a:cubicBezTo>
                <a:cubicBezTo>
                  <a:pt x="1285" y="25"/>
                  <a:pt x="1277" y="25"/>
                  <a:pt x="1270" y="25"/>
                </a:cubicBezTo>
                <a:cubicBezTo>
                  <a:pt x="1267" y="18"/>
                  <a:pt x="1264" y="11"/>
                  <a:pt x="1262" y="4"/>
                </a:cubicBezTo>
                <a:cubicBezTo>
                  <a:pt x="1272" y="3"/>
                  <a:pt x="1283" y="3"/>
                  <a:pt x="1294" y="3"/>
                </a:cubicBezTo>
                <a:close/>
                <a:moveTo>
                  <a:pt x="1261" y="4"/>
                </a:moveTo>
                <a:cubicBezTo>
                  <a:pt x="1264" y="11"/>
                  <a:pt x="1267" y="18"/>
                  <a:pt x="1270" y="25"/>
                </a:cubicBezTo>
                <a:cubicBezTo>
                  <a:pt x="1259" y="25"/>
                  <a:pt x="1249" y="26"/>
                  <a:pt x="1239" y="27"/>
                </a:cubicBezTo>
                <a:cubicBezTo>
                  <a:pt x="1236" y="20"/>
                  <a:pt x="1234" y="13"/>
                  <a:pt x="1232" y="6"/>
                </a:cubicBezTo>
                <a:cubicBezTo>
                  <a:pt x="1241" y="5"/>
                  <a:pt x="1251" y="4"/>
                  <a:pt x="1261" y="4"/>
                </a:cubicBezTo>
                <a:close/>
                <a:moveTo>
                  <a:pt x="1231" y="6"/>
                </a:moveTo>
                <a:cubicBezTo>
                  <a:pt x="1233" y="13"/>
                  <a:pt x="1235" y="20"/>
                  <a:pt x="1238" y="27"/>
                </a:cubicBezTo>
                <a:cubicBezTo>
                  <a:pt x="1228" y="27"/>
                  <a:pt x="1218" y="28"/>
                  <a:pt x="1208" y="29"/>
                </a:cubicBezTo>
                <a:cubicBezTo>
                  <a:pt x="1206" y="22"/>
                  <a:pt x="1205" y="15"/>
                  <a:pt x="1203" y="9"/>
                </a:cubicBezTo>
                <a:cubicBezTo>
                  <a:pt x="1212" y="8"/>
                  <a:pt x="1222" y="7"/>
                  <a:pt x="1231" y="6"/>
                </a:cubicBezTo>
                <a:close/>
                <a:moveTo>
                  <a:pt x="1203" y="9"/>
                </a:moveTo>
                <a:cubicBezTo>
                  <a:pt x="1204" y="16"/>
                  <a:pt x="1206" y="22"/>
                  <a:pt x="1208" y="29"/>
                </a:cubicBezTo>
                <a:cubicBezTo>
                  <a:pt x="1199" y="30"/>
                  <a:pt x="1189" y="31"/>
                  <a:pt x="1181" y="32"/>
                </a:cubicBezTo>
                <a:cubicBezTo>
                  <a:pt x="1179" y="26"/>
                  <a:pt x="1178" y="19"/>
                  <a:pt x="1177" y="13"/>
                </a:cubicBezTo>
                <a:cubicBezTo>
                  <a:pt x="1186" y="12"/>
                  <a:pt x="1194" y="10"/>
                  <a:pt x="1203" y="9"/>
                </a:cubicBezTo>
                <a:close/>
                <a:moveTo>
                  <a:pt x="1177" y="13"/>
                </a:moveTo>
                <a:cubicBezTo>
                  <a:pt x="1178" y="20"/>
                  <a:pt x="1179" y="26"/>
                  <a:pt x="1180" y="32"/>
                </a:cubicBezTo>
                <a:cubicBezTo>
                  <a:pt x="1172" y="34"/>
                  <a:pt x="1163" y="35"/>
                  <a:pt x="1155" y="37"/>
                </a:cubicBezTo>
                <a:cubicBezTo>
                  <a:pt x="1155" y="30"/>
                  <a:pt x="1154" y="24"/>
                  <a:pt x="1154" y="19"/>
                </a:cubicBezTo>
                <a:cubicBezTo>
                  <a:pt x="1161" y="17"/>
                  <a:pt x="1169" y="15"/>
                  <a:pt x="1177" y="13"/>
                </a:cubicBezTo>
                <a:close/>
                <a:moveTo>
                  <a:pt x="1155" y="37"/>
                </a:moveTo>
                <a:cubicBezTo>
                  <a:pt x="1147" y="38"/>
                  <a:pt x="1139" y="40"/>
                  <a:pt x="1132" y="42"/>
                </a:cubicBezTo>
                <a:cubicBezTo>
                  <a:pt x="1132" y="36"/>
                  <a:pt x="1132" y="30"/>
                  <a:pt x="1132" y="25"/>
                </a:cubicBezTo>
                <a:cubicBezTo>
                  <a:pt x="1139" y="23"/>
                  <a:pt x="1146" y="20"/>
                  <a:pt x="1153" y="19"/>
                </a:cubicBezTo>
                <a:cubicBezTo>
                  <a:pt x="1154" y="24"/>
                  <a:pt x="1154" y="31"/>
                  <a:pt x="1155" y="37"/>
                </a:cubicBezTo>
                <a:close/>
                <a:moveTo>
                  <a:pt x="1135" y="7"/>
                </a:moveTo>
                <a:cubicBezTo>
                  <a:pt x="1141" y="5"/>
                  <a:pt x="1147" y="2"/>
                  <a:pt x="1154" y="0"/>
                </a:cubicBezTo>
                <a:cubicBezTo>
                  <a:pt x="1153" y="6"/>
                  <a:pt x="1153" y="12"/>
                  <a:pt x="1153" y="18"/>
                </a:cubicBezTo>
                <a:cubicBezTo>
                  <a:pt x="1146" y="20"/>
                  <a:pt x="1139" y="22"/>
                  <a:pt x="1132" y="24"/>
                </a:cubicBezTo>
                <a:cubicBezTo>
                  <a:pt x="1133" y="18"/>
                  <a:pt x="1134" y="13"/>
                  <a:pt x="1135" y="7"/>
                </a:cubicBezTo>
                <a:close/>
                <a:moveTo>
                  <a:pt x="1119" y="14"/>
                </a:moveTo>
                <a:cubicBezTo>
                  <a:pt x="1124" y="12"/>
                  <a:pt x="1129" y="10"/>
                  <a:pt x="1134" y="7"/>
                </a:cubicBezTo>
                <a:cubicBezTo>
                  <a:pt x="1133" y="13"/>
                  <a:pt x="1132" y="18"/>
                  <a:pt x="1132" y="24"/>
                </a:cubicBezTo>
                <a:cubicBezTo>
                  <a:pt x="1126" y="26"/>
                  <a:pt x="1120" y="29"/>
                  <a:pt x="1114" y="31"/>
                </a:cubicBezTo>
                <a:cubicBezTo>
                  <a:pt x="1115" y="25"/>
                  <a:pt x="1117" y="20"/>
                  <a:pt x="1119" y="14"/>
                </a:cubicBezTo>
                <a:close/>
                <a:moveTo>
                  <a:pt x="1118" y="15"/>
                </a:moveTo>
                <a:cubicBezTo>
                  <a:pt x="1116" y="20"/>
                  <a:pt x="1115" y="25"/>
                  <a:pt x="1113" y="31"/>
                </a:cubicBezTo>
                <a:cubicBezTo>
                  <a:pt x="1100" y="36"/>
                  <a:pt x="1088" y="43"/>
                  <a:pt x="1078" y="50"/>
                </a:cubicBezTo>
                <a:cubicBezTo>
                  <a:pt x="1080" y="45"/>
                  <a:pt x="1082" y="41"/>
                  <a:pt x="1085" y="36"/>
                </a:cubicBezTo>
                <a:cubicBezTo>
                  <a:pt x="1094" y="28"/>
                  <a:pt x="1106" y="21"/>
                  <a:pt x="1118" y="15"/>
                </a:cubicBezTo>
                <a:close/>
              </a:path>
            </a:pathLst>
          </a:custGeom>
          <a:solidFill>
            <a:schemeClr val="accent2"/>
          </a:solidFill>
          <a:ln w="0">
            <a:solidFill>
              <a:schemeClr val="accent2"/>
            </a:solidFill>
          </a:ln>
        </p:spPr>
        <p:txBody>
          <a:bodyPr vert="horz" wrap="square" lIns="101837" tIns="50918" rIns="101837" bIns="50918" numCol="1" anchor="t" anchorCtr="0" compatLnSpc="1">
            <a:prstTxWarp prst="textNoShape">
              <a:avLst/>
            </a:prstTxWarp>
          </a:bodyPr>
          <a:lstStyle/>
          <a:p>
            <a:pPr lvl="0"/>
            <a:endParaRPr lang="en-US" noProof="0" dirty="0"/>
          </a:p>
        </p:txBody>
      </p:sp>
    </p:spTree>
    <p:extLst>
      <p:ext uri="{BB962C8B-B14F-4D97-AF65-F5344CB8AC3E}">
        <p14:creationId xmlns:p14="http://schemas.microsoft.com/office/powerpoint/2010/main" val="597159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268463" y="1275605"/>
            <a:ext cx="9505500" cy="5713167"/>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Date Placeholder 12"/>
          <p:cNvSpPr>
            <a:spLocks noGrp="1"/>
          </p:cNvSpPr>
          <p:nvPr>
            <p:ph type="dt" sz="half" idx="10"/>
          </p:nvPr>
        </p:nvSpPr>
        <p:spPr bwMode="gray"/>
        <p:txBody>
          <a:bodyPr/>
          <a:lstStyle/>
          <a:p>
            <a:r>
              <a:rPr lang="en-US" noProof="0" smtClean="0"/>
              <a:t>April, 2019</a:t>
            </a:r>
            <a:endParaRPr lang="en-US" noProof="0" dirty="0"/>
          </a:p>
        </p:txBody>
      </p:sp>
      <p:sp>
        <p:nvSpPr>
          <p:cNvPr id="14" name="Footer Placeholder 13"/>
          <p:cNvSpPr>
            <a:spLocks noGrp="1"/>
          </p:cNvSpPr>
          <p:nvPr>
            <p:ph type="ftr" sz="quarter" idx="11"/>
          </p:nvPr>
        </p:nvSpPr>
        <p:spPr bwMode="gray"/>
        <p:txBody>
          <a:bodyPr/>
          <a:lstStyle/>
          <a:p>
            <a:endParaRPr lang="en-US" noProof="0" dirty="0"/>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4" name="Title 3"/>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38474368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de Margin]">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3057525" y="1275605"/>
            <a:ext cx="6716438" cy="5713167"/>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Date Placeholder 12"/>
          <p:cNvSpPr>
            <a:spLocks noGrp="1"/>
          </p:cNvSpPr>
          <p:nvPr>
            <p:ph type="dt" sz="half" idx="10"/>
          </p:nvPr>
        </p:nvSpPr>
        <p:spPr bwMode="gray"/>
        <p:txBody>
          <a:bodyPr/>
          <a:lstStyle/>
          <a:p>
            <a:r>
              <a:rPr lang="en-US" noProof="0" smtClean="0"/>
              <a:t>April, 2019</a:t>
            </a:r>
            <a:endParaRPr lang="en-US" noProof="0" dirty="0"/>
          </a:p>
        </p:txBody>
      </p:sp>
      <p:sp>
        <p:nvSpPr>
          <p:cNvPr id="14" name="Footer Placeholder 13"/>
          <p:cNvSpPr>
            <a:spLocks noGrp="1"/>
          </p:cNvSpPr>
          <p:nvPr>
            <p:ph type="ftr" sz="quarter" idx="11"/>
          </p:nvPr>
        </p:nvSpPr>
        <p:spPr bwMode="gray"/>
        <p:txBody>
          <a:bodyPr/>
          <a:lstStyle/>
          <a:p>
            <a:endParaRPr lang="en-US" noProof="0" dirty="0"/>
          </a:p>
        </p:txBody>
      </p:sp>
      <p:sp>
        <p:nvSpPr>
          <p:cNvPr id="15" name="Slide Number Placeholder 14"/>
          <p:cNvSpPr>
            <a:spLocks noGrp="1"/>
          </p:cNvSpPr>
          <p:nvPr>
            <p:ph type="sldNum" sz="quarter" idx="12"/>
          </p:nvPr>
        </p:nvSpPr>
        <p:spPr bwMode="gray"/>
        <p:txBody>
          <a:bodyPr/>
          <a:lstStyle/>
          <a:p>
            <a:fld id="{65E8D34D-C18F-4072-82C9-C5818739C48B}" type="slidenum">
              <a:rPr lang="en-US" noProof="0" smtClean="0"/>
              <a:pPr/>
              <a:t>‹#›</a:t>
            </a:fld>
            <a:endParaRPr lang="en-US" noProof="0" dirty="0"/>
          </a:p>
        </p:txBody>
      </p:sp>
      <p:sp>
        <p:nvSpPr>
          <p:cNvPr id="5" name="Content Placeholder 4"/>
          <p:cNvSpPr>
            <a:spLocks noGrp="1"/>
          </p:cNvSpPr>
          <p:nvPr>
            <p:ph sz="quarter" idx="13"/>
          </p:nvPr>
        </p:nvSpPr>
        <p:spPr bwMode="gray">
          <a:xfrm>
            <a:off x="268462" y="1275605"/>
            <a:ext cx="2600325" cy="5713200"/>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tle 3"/>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1633992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bwMode="gray"/>
        <p:txBody>
          <a:bodyPr/>
          <a:lstStyle/>
          <a:p>
            <a:r>
              <a:rPr lang="en-US" noProof="0" smtClean="0"/>
              <a:t>April, 2019</a:t>
            </a:r>
            <a:endParaRPr lang="en-US" noProof="0" dirty="0"/>
          </a:p>
        </p:txBody>
      </p:sp>
      <p:sp>
        <p:nvSpPr>
          <p:cNvPr id="6" name="Footer Placeholder 5"/>
          <p:cNvSpPr>
            <a:spLocks noGrp="1"/>
          </p:cNvSpPr>
          <p:nvPr>
            <p:ph type="ftr" sz="quarter" idx="11"/>
          </p:nvPr>
        </p:nvSpPr>
        <p:spPr bwMode="gray"/>
        <p:txBody>
          <a:bodyPr/>
          <a:lstStyle/>
          <a:p>
            <a:endParaRPr lang="en-US" noProof="0" dirty="0"/>
          </a:p>
        </p:txBody>
      </p:sp>
      <p:sp>
        <p:nvSpPr>
          <p:cNvPr id="7" name="Slide Number Placeholder 6"/>
          <p:cNvSpPr>
            <a:spLocks noGrp="1"/>
          </p:cNvSpPr>
          <p:nvPr>
            <p:ph type="sldNum" sz="quarter" idx="12"/>
          </p:nvPr>
        </p:nvSpPr>
        <p:spPr bwMode="gray"/>
        <p:txBody>
          <a:bodyPr/>
          <a:lstStyle/>
          <a:p>
            <a:fld id="{65E8D34D-C18F-4072-82C9-C5818739C48B}" type="slidenum">
              <a:rPr lang="en-US" noProof="0" smtClean="0"/>
              <a:t>‹#›</a:t>
            </a:fld>
            <a:endParaRPr lang="en-US" noProof="0" dirty="0"/>
          </a:p>
        </p:txBody>
      </p:sp>
      <p:sp>
        <p:nvSpPr>
          <p:cNvPr id="8" name="Content Placeholder 2"/>
          <p:cNvSpPr>
            <a:spLocks noGrp="1"/>
          </p:cNvSpPr>
          <p:nvPr>
            <p:ph idx="1"/>
          </p:nvPr>
        </p:nvSpPr>
        <p:spPr bwMode="gray">
          <a:xfrm>
            <a:off x="268463" y="1275605"/>
            <a:ext cx="4686814" cy="5713167"/>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Content Placeholder 2"/>
          <p:cNvSpPr>
            <a:spLocks noGrp="1"/>
          </p:cNvSpPr>
          <p:nvPr>
            <p:ph idx="13"/>
          </p:nvPr>
        </p:nvSpPr>
        <p:spPr bwMode="gray">
          <a:xfrm>
            <a:off x="5096392" y="1275605"/>
            <a:ext cx="4686814" cy="5713167"/>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39243011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Date Placeholder 8"/>
          <p:cNvSpPr>
            <a:spLocks noGrp="1"/>
          </p:cNvSpPr>
          <p:nvPr>
            <p:ph type="dt" sz="half" idx="14"/>
          </p:nvPr>
        </p:nvSpPr>
        <p:spPr bwMode="gray"/>
        <p:txBody>
          <a:bodyPr/>
          <a:lstStyle/>
          <a:p>
            <a:r>
              <a:rPr lang="en-US" noProof="0" smtClean="0"/>
              <a:t>April, 2019</a:t>
            </a:r>
            <a:endParaRPr lang="en-US" noProof="0" dirty="0"/>
          </a:p>
        </p:txBody>
      </p:sp>
      <p:sp>
        <p:nvSpPr>
          <p:cNvPr id="10" name="Footer Placeholder 9"/>
          <p:cNvSpPr>
            <a:spLocks noGrp="1"/>
          </p:cNvSpPr>
          <p:nvPr>
            <p:ph type="ftr" sz="quarter" idx="15"/>
          </p:nvPr>
        </p:nvSpPr>
        <p:spPr bwMode="gray"/>
        <p:txBody>
          <a:bodyPr/>
          <a:lstStyle/>
          <a:p>
            <a:endParaRPr lang="en-US" noProof="0" dirty="0"/>
          </a:p>
        </p:txBody>
      </p:sp>
      <p:sp>
        <p:nvSpPr>
          <p:cNvPr id="11" name="Slide Number Placeholder 10"/>
          <p:cNvSpPr>
            <a:spLocks noGrp="1"/>
          </p:cNvSpPr>
          <p:nvPr>
            <p:ph type="sldNum" sz="quarter" idx="16"/>
          </p:nvPr>
        </p:nvSpPr>
        <p:spPr bwMode="gray"/>
        <p:txBody>
          <a:bodyPr/>
          <a:lstStyle/>
          <a:p>
            <a:fld id="{65E8D34D-C18F-4072-82C9-C5818739C48B}" type="slidenum">
              <a:rPr lang="en-US" noProof="0" smtClean="0"/>
              <a:pPr/>
              <a:t>‹#›</a:t>
            </a:fld>
            <a:endParaRPr lang="en-US" noProof="0" dirty="0"/>
          </a:p>
        </p:txBody>
      </p:sp>
      <p:sp>
        <p:nvSpPr>
          <p:cNvPr id="12" name="Content Placeholder 2"/>
          <p:cNvSpPr>
            <a:spLocks noGrp="1"/>
          </p:cNvSpPr>
          <p:nvPr>
            <p:ph idx="1"/>
          </p:nvPr>
        </p:nvSpPr>
        <p:spPr bwMode="gray">
          <a:xfrm>
            <a:off x="268463" y="1275605"/>
            <a:ext cx="3058901" cy="5713167"/>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2"/>
          <p:cNvSpPr>
            <a:spLocks noGrp="1"/>
          </p:cNvSpPr>
          <p:nvPr>
            <p:ph idx="17"/>
          </p:nvPr>
        </p:nvSpPr>
        <p:spPr bwMode="gray">
          <a:xfrm>
            <a:off x="3496570" y="1275605"/>
            <a:ext cx="3058901" cy="5713167"/>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Content Placeholder 2"/>
          <p:cNvSpPr>
            <a:spLocks noGrp="1"/>
          </p:cNvSpPr>
          <p:nvPr>
            <p:ph idx="18"/>
          </p:nvPr>
        </p:nvSpPr>
        <p:spPr bwMode="gray">
          <a:xfrm>
            <a:off x="6724677" y="1275605"/>
            <a:ext cx="3058901" cy="5713167"/>
          </a:xfrm>
        </p:spPr>
        <p:txBody>
          <a:bodyPr/>
          <a:lstStyle>
            <a:lvl5pP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bwMode="gray"/>
        <p:txBody>
          <a:bodyPr/>
          <a:lstStyle/>
          <a:p>
            <a:r>
              <a:rPr lang="en-US" smtClean="0"/>
              <a:t>Click to edit Master title style</a:t>
            </a:r>
            <a:endParaRPr lang="en-GB"/>
          </a:p>
        </p:txBody>
      </p:sp>
    </p:spTree>
    <p:extLst>
      <p:ext uri="{BB962C8B-B14F-4D97-AF65-F5344CB8AC3E}">
        <p14:creationId xmlns:p14="http://schemas.microsoft.com/office/powerpoint/2010/main" val="31449646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68462" y="287221"/>
            <a:ext cx="7921250" cy="647436"/>
          </a:xfrm>
          <a:prstGeom prst="rect">
            <a:avLst/>
          </a:prstGeom>
        </p:spPr>
        <p:txBody>
          <a:bodyPr vert="horz" lIns="0" tIns="0" rIns="0" bIns="0" rtlCol="0" anchor="ctr" anchorCtr="0">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268463" y="1275605"/>
            <a:ext cx="9505500" cy="5713167"/>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Date Placeholder 3"/>
          <p:cNvSpPr>
            <a:spLocks noGrp="1"/>
          </p:cNvSpPr>
          <p:nvPr>
            <p:ph type="dt" sz="half" idx="2"/>
          </p:nvPr>
        </p:nvSpPr>
        <p:spPr bwMode="gray">
          <a:xfrm>
            <a:off x="2050744" y="7409391"/>
            <a:ext cx="2059754" cy="150372"/>
          </a:xfrm>
          <a:prstGeom prst="rect">
            <a:avLst/>
          </a:prstGeom>
        </p:spPr>
        <p:txBody>
          <a:bodyPr vert="horz" lIns="0" tIns="0" rIns="0" bIns="0" rtlCol="0" anchor="b" anchorCtr="0"/>
          <a:lstStyle>
            <a:lvl1pPr algn="l">
              <a:defRPr sz="900">
                <a:solidFill>
                  <a:schemeClr val="tx1">
                    <a:tint val="75000"/>
                  </a:schemeClr>
                </a:solidFill>
              </a:defRPr>
            </a:lvl1pPr>
          </a:lstStyle>
          <a:p>
            <a:r>
              <a:rPr lang="en-US" noProof="0" smtClean="0"/>
              <a:t>April, 2019</a:t>
            </a:r>
            <a:endParaRPr lang="en-US" noProof="0" dirty="0"/>
          </a:p>
        </p:txBody>
      </p:sp>
      <p:sp>
        <p:nvSpPr>
          <p:cNvPr id="5" name="Footer Placeholder 4"/>
          <p:cNvSpPr>
            <a:spLocks noGrp="1"/>
          </p:cNvSpPr>
          <p:nvPr>
            <p:ph type="ftr" sz="quarter" idx="3"/>
          </p:nvPr>
        </p:nvSpPr>
        <p:spPr bwMode="gray">
          <a:xfrm>
            <a:off x="4101509" y="7409391"/>
            <a:ext cx="5276668" cy="150372"/>
          </a:xfrm>
          <a:prstGeom prst="rect">
            <a:avLst/>
          </a:prstGeom>
        </p:spPr>
        <p:txBody>
          <a:bodyPr vert="horz" lIns="0" tIns="0" rIns="0" bIns="0" rtlCol="0" anchor="b" anchorCtr="0"/>
          <a:lstStyle>
            <a:lvl1pPr algn="r">
              <a:defRPr sz="9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bwMode="gray">
          <a:xfrm>
            <a:off x="9387167" y="7409391"/>
            <a:ext cx="386796" cy="150372"/>
          </a:xfrm>
          <a:prstGeom prst="rect">
            <a:avLst/>
          </a:prstGeom>
        </p:spPr>
        <p:txBody>
          <a:bodyPr vert="horz" lIns="0" tIns="0" rIns="0" bIns="0" rtlCol="0" anchor="b" anchorCtr="0"/>
          <a:lstStyle>
            <a:lvl1pPr algn="r">
              <a:defRPr sz="900">
                <a:solidFill>
                  <a:schemeClr val="tx1">
                    <a:tint val="75000"/>
                  </a:schemeClr>
                </a:solidFill>
              </a:defRPr>
            </a:lvl1pPr>
          </a:lstStyle>
          <a:p>
            <a:fld id="{65E8D34D-C18F-4072-82C9-C5818739C48B}" type="slidenum">
              <a:rPr lang="en-US" noProof="0" smtClean="0"/>
              <a:pPr/>
              <a:t>‹#›</a:t>
            </a:fld>
            <a:endParaRPr lang="en-US" noProof="0" dirty="0"/>
          </a:p>
        </p:txBody>
      </p:sp>
      <p:cxnSp>
        <p:nvCxnSpPr>
          <p:cNvPr id="8" name="Straight Connector 7"/>
          <p:cNvCxnSpPr/>
          <p:nvPr/>
        </p:nvCxnSpPr>
        <p:spPr bwMode="gray">
          <a:xfrm>
            <a:off x="2050744" y="7311986"/>
            <a:ext cx="772321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268463" y="1030093"/>
            <a:ext cx="95055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Freeform 27"/>
          <p:cNvSpPr>
            <a:spLocks noChangeAspect="1" noEditPoints="1"/>
          </p:cNvSpPr>
          <p:nvPr userDrawn="1"/>
        </p:nvSpPr>
        <p:spPr bwMode="gray">
          <a:xfrm>
            <a:off x="7575929" y="7409391"/>
            <a:ext cx="1729864" cy="126513"/>
          </a:xfrm>
          <a:custGeom>
            <a:avLst/>
            <a:gdLst>
              <a:gd name="T0" fmla="*/ 11 w 1213"/>
              <a:gd name="T1" fmla="*/ 22 h 89"/>
              <a:gd name="T2" fmla="*/ 36 w 1213"/>
              <a:gd name="T3" fmla="*/ 88 h 89"/>
              <a:gd name="T4" fmla="*/ 120 w 1213"/>
              <a:gd name="T5" fmla="*/ 64 h 89"/>
              <a:gd name="T6" fmla="*/ 104 w 1213"/>
              <a:gd name="T7" fmla="*/ 77 h 89"/>
              <a:gd name="T8" fmla="*/ 100 w 1213"/>
              <a:gd name="T9" fmla="*/ 72 h 89"/>
              <a:gd name="T10" fmla="*/ 151 w 1213"/>
              <a:gd name="T11" fmla="*/ 83 h 89"/>
              <a:gd name="T12" fmla="*/ 127 w 1213"/>
              <a:gd name="T13" fmla="*/ 71 h 89"/>
              <a:gd name="T14" fmla="*/ 168 w 1213"/>
              <a:gd name="T15" fmla="*/ 35 h 89"/>
              <a:gd name="T16" fmla="*/ 185 w 1213"/>
              <a:gd name="T17" fmla="*/ 31 h 89"/>
              <a:gd name="T18" fmla="*/ 174 w 1213"/>
              <a:gd name="T19" fmla="*/ 89 h 89"/>
              <a:gd name="T20" fmla="*/ 237 w 1213"/>
              <a:gd name="T21" fmla="*/ 56 h 89"/>
              <a:gd name="T22" fmla="*/ 237 w 1213"/>
              <a:gd name="T23" fmla="*/ 61 h 89"/>
              <a:gd name="T24" fmla="*/ 258 w 1213"/>
              <a:gd name="T25" fmla="*/ 87 h 89"/>
              <a:gd name="T26" fmla="*/ 210 w 1213"/>
              <a:gd name="T27" fmla="*/ 35 h 89"/>
              <a:gd name="T28" fmla="*/ 252 w 1213"/>
              <a:gd name="T29" fmla="*/ 45 h 89"/>
              <a:gd name="T30" fmla="*/ 323 w 1213"/>
              <a:gd name="T31" fmla="*/ 89 h 89"/>
              <a:gd name="T32" fmla="*/ 287 w 1213"/>
              <a:gd name="T33" fmla="*/ 83 h 89"/>
              <a:gd name="T34" fmla="*/ 275 w 1213"/>
              <a:gd name="T35" fmla="*/ 65 h 89"/>
              <a:gd name="T36" fmla="*/ 298 w 1213"/>
              <a:gd name="T37" fmla="*/ 44 h 89"/>
              <a:gd name="T38" fmla="*/ 311 w 1213"/>
              <a:gd name="T39" fmla="*/ 31 h 89"/>
              <a:gd name="T40" fmla="*/ 346 w 1213"/>
              <a:gd name="T41" fmla="*/ 47 h 89"/>
              <a:gd name="T42" fmla="*/ 367 w 1213"/>
              <a:gd name="T43" fmla="*/ 65 h 89"/>
              <a:gd name="T44" fmla="*/ 368 w 1213"/>
              <a:gd name="T45" fmla="*/ 87 h 89"/>
              <a:gd name="T46" fmla="*/ 447 w 1213"/>
              <a:gd name="T47" fmla="*/ 62 h 89"/>
              <a:gd name="T48" fmla="*/ 398 w 1213"/>
              <a:gd name="T49" fmla="*/ 60 h 89"/>
              <a:gd name="T50" fmla="*/ 475 w 1213"/>
              <a:gd name="T51" fmla="*/ 47 h 89"/>
              <a:gd name="T52" fmla="*/ 510 w 1213"/>
              <a:gd name="T53" fmla="*/ 63 h 89"/>
              <a:gd name="T54" fmla="*/ 488 w 1213"/>
              <a:gd name="T55" fmla="*/ 65 h 89"/>
              <a:gd name="T56" fmla="*/ 469 w 1213"/>
              <a:gd name="T57" fmla="*/ 83 h 89"/>
              <a:gd name="T58" fmla="*/ 526 w 1213"/>
              <a:gd name="T59" fmla="*/ 44 h 89"/>
              <a:gd name="T60" fmla="*/ 580 w 1213"/>
              <a:gd name="T61" fmla="*/ 45 h 89"/>
              <a:gd name="T62" fmla="*/ 571 w 1213"/>
              <a:gd name="T63" fmla="*/ 87 h 89"/>
              <a:gd name="T64" fmla="*/ 649 w 1213"/>
              <a:gd name="T65" fmla="*/ 33 h 89"/>
              <a:gd name="T66" fmla="*/ 656 w 1213"/>
              <a:gd name="T67" fmla="*/ 75 h 89"/>
              <a:gd name="T68" fmla="*/ 672 w 1213"/>
              <a:gd name="T69" fmla="*/ 40 h 89"/>
              <a:gd name="T70" fmla="*/ 671 w 1213"/>
              <a:gd name="T71" fmla="*/ 65 h 89"/>
              <a:gd name="T72" fmla="*/ 637 w 1213"/>
              <a:gd name="T73" fmla="*/ 89 h 89"/>
              <a:gd name="T74" fmla="*/ 779 w 1213"/>
              <a:gd name="T75" fmla="*/ 5 h 89"/>
              <a:gd name="T76" fmla="*/ 747 w 1213"/>
              <a:gd name="T77" fmla="*/ 80 h 89"/>
              <a:gd name="T78" fmla="*/ 867 w 1213"/>
              <a:gd name="T79" fmla="*/ 62 h 89"/>
              <a:gd name="T80" fmla="*/ 818 w 1213"/>
              <a:gd name="T81" fmla="*/ 60 h 89"/>
              <a:gd name="T82" fmla="*/ 938 w 1213"/>
              <a:gd name="T83" fmla="*/ 83 h 89"/>
              <a:gd name="T84" fmla="*/ 918 w 1213"/>
              <a:gd name="T85" fmla="*/ 87 h 89"/>
              <a:gd name="T86" fmla="*/ 904 w 1213"/>
              <a:gd name="T87" fmla="*/ 87 h 89"/>
              <a:gd name="T88" fmla="*/ 885 w 1213"/>
              <a:gd name="T89" fmla="*/ 34 h 89"/>
              <a:gd name="T90" fmla="*/ 951 w 1213"/>
              <a:gd name="T91" fmla="*/ 31 h 89"/>
              <a:gd name="T92" fmla="*/ 968 w 1213"/>
              <a:gd name="T93" fmla="*/ 35 h 89"/>
              <a:gd name="T94" fmla="*/ 1005 w 1213"/>
              <a:gd name="T95" fmla="*/ 48 h 89"/>
              <a:gd name="T96" fmla="*/ 967 w 1213"/>
              <a:gd name="T97" fmla="*/ 87 h 89"/>
              <a:gd name="T98" fmla="*/ 1037 w 1213"/>
              <a:gd name="T99" fmla="*/ 61 h 89"/>
              <a:gd name="T100" fmla="*/ 1035 w 1213"/>
              <a:gd name="T101" fmla="*/ 87 h 89"/>
              <a:gd name="T102" fmla="*/ 1049 w 1213"/>
              <a:gd name="T103" fmla="*/ 30 h 89"/>
              <a:gd name="T104" fmla="*/ 1066 w 1213"/>
              <a:gd name="T105" fmla="*/ 87 h 89"/>
              <a:gd name="T106" fmla="*/ 1141 w 1213"/>
              <a:gd name="T107" fmla="*/ 73 h 89"/>
              <a:gd name="T108" fmla="*/ 1097 w 1213"/>
              <a:gd name="T109" fmla="*/ 65 h 89"/>
              <a:gd name="T110" fmla="*/ 1086 w 1213"/>
              <a:gd name="T111" fmla="*/ 83 h 89"/>
              <a:gd name="T112" fmla="*/ 1095 w 1213"/>
              <a:gd name="T113" fmla="*/ 31 h 89"/>
              <a:gd name="T114" fmla="*/ 1130 w 1213"/>
              <a:gd name="T115" fmla="*/ 35 h 89"/>
              <a:gd name="T116" fmla="*/ 1141 w 1213"/>
              <a:gd name="T117" fmla="*/ 53 h 89"/>
              <a:gd name="T118" fmla="*/ 1174 w 1213"/>
              <a:gd name="T119" fmla="*/ 72 h 89"/>
              <a:gd name="T120" fmla="*/ 1178 w 1213"/>
              <a:gd name="T121" fmla="*/ 31 h 89"/>
              <a:gd name="T122" fmla="*/ 1194 w 1213"/>
              <a:gd name="T123" fmla="*/ 35 h 89"/>
              <a:gd name="T124" fmla="*/ 1193 w 1213"/>
              <a:gd name="T125"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3" h="89">
                <a:moveTo>
                  <a:pt x="26" y="63"/>
                </a:moveTo>
                <a:cubicBezTo>
                  <a:pt x="26" y="76"/>
                  <a:pt x="27" y="83"/>
                  <a:pt x="40" y="83"/>
                </a:cubicBezTo>
                <a:cubicBezTo>
                  <a:pt x="63" y="83"/>
                  <a:pt x="73" y="66"/>
                  <a:pt x="73" y="45"/>
                </a:cubicBezTo>
                <a:cubicBezTo>
                  <a:pt x="73" y="19"/>
                  <a:pt x="58" y="7"/>
                  <a:pt x="37" y="7"/>
                </a:cubicBezTo>
                <a:cubicBezTo>
                  <a:pt x="32" y="7"/>
                  <a:pt x="28" y="8"/>
                  <a:pt x="27" y="9"/>
                </a:cubicBezTo>
                <a:cubicBezTo>
                  <a:pt x="26" y="10"/>
                  <a:pt x="26" y="12"/>
                  <a:pt x="26" y="18"/>
                </a:cubicBezTo>
                <a:lnTo>
                  <a:pt x="26" y="63"/>
                </a:lnTo>
                <a:close/>
                <a:moveTo>
                  <a:pt x="11" y="22"/>
                </a:moveTo>
                <a:cubicBezTo>
                  <a:pt x="11" y="9"/>
                  <a:pt x="11" y="8"/>
                  <a:pt x="5" y="7"/>
                </a:cubicBezTo>
                <a:cubicBezTo>
                  <a:pt x="2" y="7"/>
                  <a:pt x="2" y="7"/>
                  <a:pt x="2" y="7"/>
                </a:cubicBezTo>
                <a:cubicBezTo>
                  <a:pt x="1" y="6"/>
                  <a:pt x="1" y="4"/>
                  <a:pt x="2" y="3"/>
                </a:cubicBezTo>
                <a:cubicBezTo>
                  <a:pt x="11" y="2"/>
                  <a:pt x="22" y="2"/>
                  <a:pt x="34" y="2"/>
                </a:cubicBezTo>
                <a:cubicBezTo>
                  <a:pt x="46" y="2"/>
                  <a:pt x="55" y="3"/>
                  <a:pt x="64" y="6"/>
                </a:cubicBezTo>
                <a:cubicBezTo>
                  <a:pt x="80" y="12"/>
                  <a:pt x="91" y="26"/>
                  <a:pt x="91" y="45"/>
                </a:cubicBezTo>
                <a:cubicBezTo>
                  <a:pt x="91" y="59"/>
                  <a:pt x="84" y="73"/>
                  <a:pt x="68" y="82"/>
                </a:cubicBezTo>
                <a:cubicBezTo>
                  <a:pt x="59" y="86"/>
                  <a:pt x="48" y="88"/>
                  <a:pt x="36" y="88"/>
                </a:cubicBezTo>
                <a:cubicBezTo>
                  <a:pt x="32" y="88"/>
                  <a:pt x="29" y="87"/>
                  <a:pt x="26" y="87"/>
                </a:cubicBezTo>
                <a:cubicBezTo>
                  <a:pt x="22" y="87"/>
                  <a:pt x="20" y="87"/>
                  <a:pt x="17" y="87"/>
                </a:cubicBezTo>
                <a:cubicBezTo>
                  <a:pt x="12" y="87"/>
                  <a:pt x="7" y="87"/>
                  <a:pt x="1" y="87"/>
                </a:cubicBezTo>
                <a:cubicBezTo>
                  <a:pt x="0" y="87"/>
                  <a:pt x="0" y="84"/>
                  <a:pt x="1" y="84"/>
                </a:cubicBezTo>
                <a:cubicBezTo>
                  <a:pt x="4" y="83"/>
                  <a:pt x="4" y="83"/>
                  <a:pt x="4" y="83"/>
                </a:cubicBezTo>
                <a:cubicBezTo>
                  <a:pt x="10" y="82"/>
                  <a:pt x="11" y="82"/>
                  <a:pt x="11" y="68"/>
                </a:cubicBezTo>
                <a:lnTo>
                  <a:pt x="11" y="22"/>
                </a:lnTo>
                <a:close/>
                <a:moveTo>
                  <a:pt x="120" y="64"/>
                </a:moveTo>
                <a:cubicBezTo>
                  <a:pt x="124" y="64"/>
                  <a:pt x="124" y="64"/>
                  <a:pt x="123" y="61"/>
                </a:cubicBezTo>
                <a:cubicBezTo>
                  <a:pt x="120" y="55"/>
                  <a:pt x="118" y="49"/>
                  <a:pt x="117" y="46"/>
                </a:cubicBezTo>
                <a:cubicBezTo>
                  <a:pt x="115" y="51"/>
                  <a:pt x="113" y="54"/>
                  <a:pt x="110" y="61"/>
                </a:cubicBezTo>
                <a:cubicBezTo>
                  <a:pt x="110" y="63"/>
                  <a:pt x="109" y="64"/>
                  <a:pt x="113" y="64"/>
                </a:cubicBezTo>
                <a:lnTo>
                  <a:pt x="120" y="64"/>
                </a:lnTo>
                <a:close/>
                <a:moveTo>
                  <a:pt x="110" y="69"/>
                </a:moveTo>
                <a:cubicBezTo>
                  <a:pt x="108" y="69"/>
                  <a:pt x="108" y="69"/>
                  <a:pt x="107" y="71"/>
                </a:cubicBezTo>
                <a:cubicBezTo>
                  <a:pt x="104" y="77"/>
                  <a:pt x="104" y="77"/>
                  <a:pt x="104" y="77"/>
                </a:cubicBezTo>
                <a:cubicBezTo>
                  <a:pt x="103" y="82"/>
                  <a:pt x="103" y="83"/>
                  <a:pt x="106" y="83"/>
                </a:cubicBezTo>
                <a:cubicBezTo>
                  <a:pt x="109" y="84"/>
                  <a:pt x="109" y="84"/>
                  <a:pt x="109" y="84"/>
                </a:cubicBezTo>
                <a:cubicBezTo>
                  <a:pt x="110" y="84"/>
                  <a:pt x="109" y="87"/>
                  <a:pt x="108" y="87"/>
                </a:cubicBezTo>
                <a:cubicBezTo>
                  <a:pt x="104" y="87"/>
                  <a:pt x="101" y="87"/>
                  <a:pt x="97" y="87"/>
                </a:cubicBezTo>
                <a:cubicBezTo>
                  <a:pt x="94" y="87"/>
                  <a:pt x="90" y="87"/>
                  <a:pt x="89" y="87"/>
                </a:cubicBezTo>
                <a:cubicBezTo>
                  <a:pt x="87" y="87"/>
                  <a:pt x="87" y="84"/>
                  <a:pt x="88" y="84"/>
                </a:cubicBezTo>
                <a:cubicBezTo>
                  <a:pt x="91" y="83"/>
                  <a:pt x="91" y="83"/>
                  <a:pt x="91" y="83"/>
                </a:cubicBezTo>
                <a:cubicBezTo>
                  <a:pt x="95" y="82"/>
                  <a:pt x="96" y="81"/>
                  <a:pt x="100" y="72"/>
                </a:cubicBezTo>
                <a:cubicBezTo>
                  <a:pt x="112" y="43"/>
                  <a:pt x="112" y="43"/>
                  <a:pt x="112" y="43"/>
                </a:cubicBezTo>
                <a:cubicBezTo>
                  <a:pt x="114" y="39"/>
                  <a:pt x="114" y="38"/>
                  <a:pt x="114" y="36"/>
                </a:cubicBezTo>
                <a:cubicBezTo>
                  <a:pt x="117" y="35"/>
                  <a:pt x="122" y="31"/>
                  <a:pt x="122" y="30"/>
                </a:cubicBezTo>
                <a:cubicBezTo>
                  <a:pt x="123" y="30"/>
                  <a:pt x="123" y="30"/>
                  <a:pt x="124" y="30"/>
                </a:cubicBezTo>
                <a:cubicBezTo>
                  <a:pt x="124" y="30"/>
                  <a:pt x="125" y="30"/>
                  <a:pt x="125" y="31"/>
                </a:cubicBezTo>
                <a:cubicBezTo>
                  <a:pt x="126" y="33"/>
                  <a:pt x="127" y="35"/>
                  <a:pt x="131" y="47"/>
                </a:cubicBezTo>
                <a:cubicBezTo>
                  <a:pt x="143" y="77"/>
                  <a:pt x="143" y="77"/>
                  <a:pt x="143" y="77"/>
                </a:cubicBezTo>
                <a:cubicBezTo>
                  <a:pt x="146" y="82"/>
                  <a:pt x="147" y="83"/>
                  <a:pt x="151" y="83"/>
                </a:cubicBezTo>
                <a:cubicBezTo>
                  <a:pt x="152" y="84"/>
                  <a:pt x="152" y="84"/>
                  <a:pt x="152" y="84"/>
                </a:cubicBezTo>
                <a:cubicBezTo>
                  <a:pt x="153" y="84"/>
                  <a:pt x="153" y="87"/>
                  <a:pt x="152" y="87"/>
                </a:cubicBezTo>
                <a:cubicBezTo>
                  <a:pt x="148" y="87"/>
                  <a:pt x="144" y="87"/>
                  <a:pt x="139" y="87"/>
                </a:cubicBezTo>
                <a:cubicBezTo>
                  <a:pt x="134" y="87"/>
                  <a:pt x="130" y="87"/>
                  <a:pt x="126" y="87"/>
                </a:cubicBezTo>
                <a:cubicBezTo>
                  <a:pt x="125" y="87"/>
                  <a:pt x="124" y="84"/>
                  <a:pt x="126" y="84"/>
                </a:cubicBezTo>
                <a:cubicBezTo>
                  <a:pt x="128" y="83"/>
                  <a:pt x="128" y="83"/>
                  <a:pt x="128" y="83"/>
                </a:cubicBezTo>
                <a:cubicBezTo>
                  <a:pt x="130" y="83"/>
                  <a:pt x="131" y="82"/>
                  <a:pt x="130" y="80"/>
                </a:cubicBezTo>
                <a:cubicBezTo>
                  <a:pt x="127" y="71"/>
                  <a:pt x="127" y="71"/>
                  <a:pt x="127" y="71"/>
                </a:cubicBezTo>
                <a:cubicBezTo>
                  <a:pt x="126" y="69"/>
                  <a:pt x="126" y="69"/>
                  <a:pt x="122" y="69"/>
                </a:cubicBezTo>
                <a:lnTo>
                  <a:pt x="110" y="69"/>
                </a:lnTo>
                <a:close/>
                <a:moveTo>
                  <a:pt x="142" y="35"/>
                </a:moveTo>
                <a:cubicBezTo>
                  <a:pt x="142" y="34"/>
                  <a:pt x="142" y="31"/>
                  <a:pt x="143" y="31"/>
                </a:cubicBezTo>
                <a:cubicBezTo>
                  <a:pt x="147" y="31"/>
                  <a:pt x="152" y="31"/>
                  <a:pt x="157" y="31"/>
                </a:cubicBezTo>
                <a:cubicBezTo>
                  <a:pt x="161" y="31"/>
                  <a:pt x="166" y="31"/>
                  <a:pt x="170" y="31"/>
                </a:cubicBezTo>
                <a:cubicBezTo>
                  <a:pt x="171" y="32"/>
                  <a:pt x="171" y="34"/>
                  <a:pt x="170" y="35"/>
                </a:cubicBezTo>
                <a:cubicBezTo>
                  <a:pt x="168" y="35"/>
                  <a:pt x="168" y="35"/>
                  <a:pt x="168" y="35"/>
                </a:cubicBezTo>
                <a:cubicBezTo>
                  <a:pt x="166" y="36"/>
                  <a:pt x="165" y="36"/>
                  <a:pt x="165" y="37"/>
                </a:cubicBezTo>
                <a:cubicBezTo>
                  <a:pt x="165" y="37"/>
                  <a:pt x="165" y="38"/>
                  <a:pt x="166" y="41"/>
                </a:cubicBezTo>
                <a:cubicBezTo>
                  <a:pt x="168" y="46"/>
                  <a:pt x="175" y="64"/>
                  <a:pt x="178" y="70"/>
                </a:cubicBezTo>
                <a:cubicBezTo>
                  <a:pt x="180" y="67"/>
                  <a:pt x="187" y="50"/>
                  <a:pt x="189" y="44"/>
                </a:cubicBezTo>
                <a:cubicBezTo>
                  <a:pt x="190" y="40"/>
                  <a:pt x="191" y="38"/>
                  <a:pt x="191" y="37"/>
                </a:cubicBezTo>
                <a:cubicBezTo>
                  <a:pt x="191" y="36"/>
                  <a:pt x="190" y="36"/>
                  <a:pt x="188" y="35"/>
                </a:cubicBezTo>
                <a:cubicBezTo>
                  <a:pt x="185" y="35"/>
                  <a:pt x="185" y="35"/>
                  <a:pt x="185" y="35"/>
                </a:cubicBezTo>
                <a:cubicBezTo>
                  <a:pt x="184" y="34"/>
                  <a:pt x="184" y="31"/>
                  <a:pt x="185" y="31"/>
                </a:cubicBezTo>
                <a:cubicBezTo>
                  <a:pt x="189" y="31"/>
                  <a:pt x="192" y="31"/>
                  <a:pt x="197" y="31"/>
                </a:cubicBezTo>
                <a:cubicBezTo>
                  <a:pt x="200" y="31"/>
                  <a:pt x="204" y="31"/>
                  <a:pt x="207" y="31"/>
                </a:cubicBezTo>
                <a:cubicBezTo>
                  <a:pt x="208" y="32"/>
                  <a:pt x="208" y="34"/>
                  <a:pt x="207" y="35"/>
                </a:cubicBezTo>
                <a:cubicBezTo>
                  <a:pt x="204" y="35"/>
                  <a:pt x="204" y="35"/>
                  <a:pt x="204" y="35"/>
                </a:cubicBezTo>
                <a:cubicBezTo>
                  <a:pt x="201" y="36"/>
                  <a:pt x="199" y="38"/>
                  <a:pt x="195" y="46"/>
                </a:cubicBezTo>
                <a:cubicBezTo>
                  <a:pt x="184" y="71"/>
                  <a:pt x="184" y="71"/>
                  <a:pt x="184" y="71"/>
                </a:cubicBezTo>
                <a:cubicBezTo>
                  <a:pt x="181" y="77"/>
                  <a:pt x="179" y="83"/>
                  <a:pt x="177" y="88"/>
                </a:cubicBezTo>
                <a:cubicBezTo>
                  <a:pt x="176" y="88"/>
                  <a:pt x="175" y="89"/>
                  <a:pt x="174" y="89"/>
                </a:cubicBezTo>
                <a:cubicBezTo>
                  <a:pt x="173" y="89"/>
                  <a:pt x="172" y="88"/>
                  <a:pt x="171" y="88"/>
                </a:cubicBezTo>
                <a:cubicBezTo>
                  <a:pt x="169" y="84"/>
                  <a:pt x="168" y="81"/>
                  <a:pt x="166" y="75"/>
                </a:cubicBezTo>
                <a:cubicBezTo>
                  <a:pt x="163" y="68"/>
                  <a:pt x="155" y="50"/>
                  <a:pt x="152" y="42"/>
                </a:cubicBezTo>
                <a:cubicBezTo>
                  <a:pt x="150" y="37"/>
                  <a:pt x="149" y="36"/>
                  <a:pt x="145" y="35"/>
                </a:cubicBezTo>
                <a:lnTo>
                  <a:pt x="142" y="35"/>
                </a:lnTo>
                <a:close/>
                <a:moveTo>
                  <a:pt x="229" y="53"/>
                </a:moveTo>
                <a:cubicBezTo>
                  <a:pt x="229" y="55"/>
                  <a:pt x="229" y="55"/>
                  <a:pt x="232" y="56"/>
                </a:cubicBezTo>
                <a:cubicBezTo>
                  <a:pt x="237" y="56"/>
                  <a:pt x="237" y="56"/>
                  <a:pt x="237" y="56"/>
                </a:cubicBezTo>
                <a:cubicBezTo>
                  <a:pt x="244" y="56"/>
                  <a:pt x="245" y="55"/>
                  <a:pt x="246" y="52"/>
                </a:cubicBezTo>
                <a:cubicBezTo>
                  <a:pt x="247" y="48"/>
                  <a:pt x="247" y="48"/>
                  <a:pt x="247" y="48"/>
                </a:cubicBezTo>
                <a:cubicBezTo>
                  <a:pt x="247" y="48"/>
                  <a:pt x="249" y="48"/>
                  <a:pt x="250" y="49"/>
                </a:cubicBezTo>
                <a:cubicBezTo>
                  <a:pt x="250" y="52"/>
                  <a:pt x="250" y="55"/>
                  <a:pt x="250" y="58"/>
                </a:cubicBezTo>
                <a:cubicBezTo>
                  <a:pt x="250" y="62"/>
                  <a:pt x="250" y="65"/>
                  <a:pt x="250" y="68"/>
                </a:cubicBezTo>
                <a:cubicBezTo>
                  <a:pt x="249" y="69"/>
                  <a:pt x="247" y="69"/>
                  <a:pt x="247" y="68"/>
                </a:cubicBezTo>
                <a:cubicBezTo>
                  <a:pt x="246" y="65"/>
                  <a:pt x="246" y="65"/>
                  <a:pt x="246" y="65"/>
                </a:cubicBezTo>
                <a:cubicBezTo>
                  <a:pt x="245" y="61"/>
                  <a:pt x="244" y="61"/>
                  <a:pt x="237" y="61"/>
                </a:cubicBezTo>
                <a:cubicBezTo>
                  <a:pt x="232" y="61"/>
                  <a:pt x="232" y="61"/>
                  <a:pt x="232" y="61"/>
                </a:cubicBezTo>
                <a:cubicBezTo>
                  <a:pt x="229" y="61"/>
                  <a:pt x="229" y="61"/>
                  <a:pt x="229" y="63"/>
                </a:cubicBezTo>
                <a:cubicBezTo>
                  <a:pt x="229" y="71"/>
                  <a:pt x="229" y="71"/>
                  <a:pt x="229" y="71"/>
                </a:cubicBezTo>
                <a:cubicBezTo>
                  <a:pt x="229" y="75"/>
                  <a:pt x="229" y="79"/>
                  <a:pt x="230" y="80"/>
                </a:cubicBezTo>
                <a:cubicBezTo>
                  <a:pt x="231" y="81"/>
                  <a:pt x="234" y="82"/>
                  <a:pt x="242" y="82"/>
                </a:cubicBezTo>
                <a:cubicBezTo>
                  <a:pt x="253" y="82"/>
                  <a:pt x="255" y="79"/>
                  <a:pt x="258" y="73"/>
                </a:cubicBezTo>
                <a:cubicBezTo>
                  <a:pt x="259" y="72"/>
                  <a:pt x="260" y="72"/>
                  <a:pt x="261" y="73"/>
                </a:cubicBezTo>
                <a:cubicBezTo>
                  <a:pt x="260" y="78"/>
                  <a:pt x="259" y="85"/>
                  <a:pt x="258" y="87"/>
                </a:cubicBezTo>
                <a:cubicBezTo>
                  <a:pt x="249" y="87"/>
                  <a:pt x="243" y="87"/>
                  <a:pt x="236" y="87"/>
                </a:cubicBezTo>
                <a:cubicBezTo>
                  <a:pt x="222" y="87"/>
                  <a:pt x="222" y="87"/>
                  <a:pt x="222" y="87"/>
                </a:cubicBezTo>
                <a:cubicBezTo>
                  <a:pt x="217" y="87"/>
                  <a:pt x="212" y="87"/>
                  <a:pt x="206" y="87"/>
                </a:cubicBezTo>
                <a:cubicBezTo>
                  <a:pt x="205" y="87"/>
                  <a:pt x="205" y="84"/>
                  <a:pt x="206" y="84"/>
                </a:cubicBezTo>
                <a:cubicBezTo>
                  <a:pt x="210" y="83"/>
                  <a:pt x="210" y="83"/>
                  <a:pt x="210" y="83"/>
                </a:cubicBezTo>
                <a:cubicBezTo>
                  <a:pt x="215" y="83"/>
                  <a:pt x="215" y="81"/>
                  <a:pt x="215" y="72"/>
                </a:cubicBezTo>
                <a:cubicBezTo>
                  <a:pt x="215" y="46"/>
                  <a:pt x="215" y="46"/>
                  <a:pt x="215" y="46"/>
                </a:cubicBezTo>
                <a:cubicBezTo>
                  <a:pt x="215" y="37"/>
                  <a:pt x="215" y="36"/>
                  <a:pt x="210" y="35"/>
                </a:cubicBezTo>
                <a:cubicBezTo>
                  <a:pt x="208" y="35"/>
                  <a:pt x="208" y="35"/>
                  <a:pt x="208" y="35"/>
                </a:cubicBezTo>
                <a:cubicBezTo>
                  <a:pt x="207" y="34"/>
                  <a:pt x="208" y="31"/>
                  <a:pt x="208" y="31"/>
                </a:cubicBezTo>
                <a:cubicBezTo>
                  <a:pt x="210" y="31"/>
                  <a:pt x="212" y="31"/>
                  <a:pt x="215" y="31"/>
                </a:cubicBezTo>
                <a:cubicBezTo>
                  <a:pt x="217" y="31"/>
                  <a:pt x="219" y="31"/>
                  <a:pt x="222" y="31"/>
                </a:cubicBezTo>
                <a:cubicBezTo>
                  <a:pt x="243" y="31"/>
                  <a:pt x="243" y="31"/>
                  <a:pt x="243" y="31"/>
                </a:cubicBezTo>
                <a:cubicBezTo>
                  <a:pt x="248" y="31"/>
                  <a:pt x="253" y="31"/>
                  <a:pt x="255" y="31"/>
                </a:cubicBezTo>
                <a:cubicBezTo>
                  <a:pt x="255" y="32"/>
                  <a:pt x="256" y="38"/>
                  <a:pt x="256" y="44"/>
                </a:cubicBezTo>
                <a:cubicBezTo>
                  <a:pt x="255" y="45"/>
                  <a:pt x="253" y="45"/>
                  <a:pt x="252" y="45"/>
                </a:cubicBezTo>
                <a:cubicBezTo>
                  <a:pt x="252" y="42"/>
                  <a:pt x="251" y="41"/>
                  <a:pt x="250" y="39"/>
                </a:cubicBezTo>
                <a:cubicBezTo>
                  <a:pt x="249" y="37"/>
                  <a:pt x="245" y="36"/>
                  <a:pt x="239" y="36"/>
                </a:cubicBezTo>
                <a:cubicBezTo>
                  <a:pt x="232" y="36"/>
                  <a:pt x="232" y="36"/>
                  <a:pt x="232" y="36"/>
                </a:cubicBezTo>
                <a:cubicBezTo>
                  <a:pt x="229" y="36"/>
                  <a:pt x="229" y="37"/>
                  <a:pt x="229" y="43"/>
                </a:cubicBezTo>
                <a:lnTo>
                  <a:pt x="229" y="53"/>
                </a:lnTo>
                <a:close/>
                <a:moveTo>
                  <a:pt x="325" y="73"/>
                </a:moveTo>
                <a:cubicBezTo>
                  <a:pt x="325" y="75"/>
                  <a:pt x="325" y="86"/>
                  <a:pt x="325" y="88"/>
                </a:cubicBezTo>
                <a:cubicBezTo>
                  <a:pt x="325" y="88"/>
                  <a:pt x="323" y="89"/>
                  <a:pt x="323" y="89"/>
                </a:cubicBezTo>
                <a:cubicBezTo>
                  <a:pt x="322" y="89"/>
                  <a:pt x="322" y="89"/>
                  <a:pt x="321" y="89"/>
                </a:cubicBezTo>
                <a:cubicBezTo>
                  <a:pt x="320" y="87"/>
                  <a:pt x="318" y="84"/>
                  <a:pt x="310" y="76"/>
                </a:cubicBezTo>
                <a:cubicBezTo>
                  <a:pt x="291" y="55"/>
                  <a:pt x="291" y="55"/>
                  <a:pt x="291" y="55"/>
                </a:cubicBezTo>
                <a:cubicBezTo>
                  <a:pt x="286" y="50"/>
                  <a:pt x="283" y="47"/>
                  <a:pt x="281" y="45"/>
                </a:cubicBezTo>
                <a:cubicBezTo>
                  <a:pt x="281" y="48"/>
                  <a:pt x="281" y="52"/>
                  <a:pt x="281" y="56"/>
                </a:cubicBezTo>
                <a:cubicBezTo>
                  <a:pt x="281" y="65"/>
                  <a:pt x="281" y="65"/>
                  <a:pt x="281" y="65"/>
                </a:cubicBezTo>
                <a:cubicBezTo>
                  <a:pt x="281" y="70"/>
                  <a:pt x="282" y="75"/>
                  <a:pt x="282" y="76"/>
                </a:cubicBezTo>
                <a:cubicBezTo>
                  <a:pt x="282" y="81"/>
                  <a:pt x="283" y="83"/>
                  <a:pt x="287" y="83"/>
                </a:cubicBezTo>
                <a:cubicBezTo>
                  <a:pt x="290" y="84"/>
                  <a:pt x="290" y="84"/>
                  <a:pt x="290" y="84"/>
                </a:cubicBezTo>
                <a:cubicBezTo>
                  <a:pt x="291" y="84"/>
                  <a:pt x="291" y="87"/>
                  <a:pt x="290" y="87"/>
                </a:cubicBezTo>
                <a:cubicBezTo>
                  <a:pt x="285" y="87"/>
                  <a:pt x="282" y="87"/>
                  <a:pt x="279" y="87"/>
                </a:cubicBezTo>
                <a:cubicBezTo>
                  <a:pt x="275" y="87"/>
                  <a:pt x="272" y="87"/>
                  <a:pt x="268" y="87"/>
                </a:cubicBezTo>
                <a:cubicBezTo>
                  <a:pt x="266" y="87"/>
                  <a:pt x="266" y="84"/>
                  <a:pt x="267" y="84"/>
                </a:cubicBezTo>
                <a:cubicBezTo>
                  <a:pt x="270" y="83"/>
                  <a:pt x="270" y="83"/>
                  <a:pt x="270" y="83"/>
                </a:cubicBezTo>
                <a:cubicBezTo>
                  <a:pt x="274" y="83"/>
                  <a:pt x="275" y="81"/>
                  <a:pt x="275" y="76"/>
                </a:cubicBezTo>
                <a:cubicBezTo>
                  <a:pt x="275" y="75"/>
                  <a:pt x="275" y="70"/>
                  <a:pt x="275" y="65"/>
                </a:cubicBezTo>
                <a:cubicBezTo>
                  <a:pt x="275" y="48"/>
                  <a:pt x="275" y="48"/>
                  <a:pt x="275" y="48"/>
                </a:cubicBezTo>
                <a:cubicBezTo>
                  <a:pt x="275" y="40"/>
                  <a:pt x="275" y="39"/>
                  <a:pt x="274" y="37"/>
                </a:cubicBezTo>
                <a:cubicBezTo>
                  <a:pt x="273" y="36"/>
                  <a:pt x="269" y="35"/>
                  <a:pt x="268" y="35"/>
                </a:cubicBezTo>
                <a:cubicBezTo>
                  <a:pt x="267" y="35"/>
                  <a:pt x="267" y="35"/>
                  <a:pt x="267" y="35"/>
                </a:cubicBezTo>
                <a:cubicBezTo>
                  <a:pt x="266" y="34"/>
                  <a:pt x="266" y="31"/>
                  <a:pt x="267" y="31"/>
                </a:cubicBezTo>
                <a:cubicBezTo>
                  <a:pt x="272" y="31"/>
                  <a:pt x="276" y="31"/>
                  <a:pt x="280" y="31"/>
                </a:cubicBezTo>
                <a:cubicBezTo>
                  <a:pt x="283" y="31"/>
                  <a:pt x="284" y="31"/>
                  <a:pt x="288" y="31"/>
                </a:cubicBezTo>
                <a:cubicBezTo>
                  <a:pt x="289" y="34"/>
                  <a:pt x="292" y="37"/>
                  <a:pt x="298" y="44"/>
                </a:cubicBezTo>
                <a:cubicBezTo>
                  <a:pt x="310" y="56"/>
                  <a:pt x="310" y="56"/>
                  <a:pt x="310" y="56"/>
                </a:cubicBezTo>
                <a:cubicBezTo>
                  <a:pt x="312" y="59"/>
                  <a:pt x="317" y="64"/>
                  <a:pt x="319" y="66"/>
                </a:cubicBezTo>
                <a:cubicBezTo>
                  <a:pt x="319" y="64"/>
                  <a:pt x="319" y="63"/>
                  <a:pt x="319" y="61"/>
                </a:cubicBezTo>
                <a:cubicBezTo>
                  <a:pt x="319" y="53"/>
                  <a:pt x="319" y="53"/>
                  <a:pt x="319" y="53"/>
                </a:cubicBezTo>
                <a:cubicBezTo>
                  <a:pt x="319" y="48"/>
                  <a:pt x="319" y="44"/>
                  <a:pt x="319" y="42"/>
                </a:cubicBezTo>
                <a:cubicBezTo>
                  <a:pt x="318" y="37"/>
                  <a:pt x="317" y="35"/>
                  <a:pt x="314" y="35"/>
                </a:cubicBezTo>
                <a:cubicBezTo>
                  <a:pt x="310" y="35"/>
                  <a:pt x="310" y="35"/>
                  <a:pt x="310" y="35"/>
                </a:cubicBezTo>
                <a:cubicBezTo>
                  <a:pt x="309" y="34"/>
                  <a:pt x="309" y="32"/>
                  <a:pt x="311" y="31"/>
                </a:cubicBezTo>
                <a:cubicBezTo>
                  <a:pt x="315" y="31"/>
                  <a:pt x="318" y="31"/>
                  <a:pt x="322" y="31"/>
                </a:cubicBezTo>
                <a:cubicBezTo>
                  <a:pt x="325" y="31"/>
                  <a:pt x="328" y="31"/>
                  <a:pt x="333" y="31"/>
                </a:cubicBezTo>
                <a:cubicBezTo>
                  <a:pt x="334" y="31"/>
                  <a:pt x="334" y="34"/>
                  <a:pt x="333" y="35"/>
                </a:cubicBezTo>
                <a:cubicBezTo>
                  <a:pt x="330" y="35"/>
                  <a:pt x="330" y="35"/>
                  <a:pt x="330" y="35"/>
                </a:cubicBezTo>
                <a:cubicBezTo>
                  <a:pt x="326" y="36"/>
                  <a:pt x="325" y="37"/>
                  <a:pt x="325" y="42"/>
                </a:cubicBezTo>
                <a:cubicBezTo>
                  <a:pt x="325" y="44"/>
                  <a:pt x="325" y="48"/>
                  <a:pt x="325" y="53"/>
                </a:cubicBezTo>
                <a:lnTo>
                  <a:pt x="325" y="73"/>
                </a:lnTo>
                <a:close/>
                <a:moveTo>
                  <a:pt x="346" y="47"/>
                </a:moveTo>
                <a:cubicBezTo>
                  <a:pt x="346" y="37"/>
                  <a:pt x="345" y="36"/>
                  <a:pt x="341" y="36"/>
                </a:cubicBezTo>
                <a:cubicBezTo>
                  <a:pt x="339" y="35"/>
                  <a:pt x="339" y="35"/>
                  <a:pt x="339" y="35"/>
                </a:cubicBezTo>
                <a:cubicBezTo>
                  <a:pt x="338" y="35"/>
                  <a:pt x="338" y="32"/>
                  <a:pt x="340" y="32"/>
                </a:cubicBezTo>
                <a:cubicBezTo>
                  <a:pt x="344" y="31"/>
                  <a:pt x="353" y="31"/>
                  <a:pt x="362" y="31"/>
                </a:cubicBezTo>
                <a:cubicBezTo>
                  <a:pt x="371" y="31"/>
                  <a:pt x="378" y="32"/>
                  <a:pt x="383" y="34"/>
                </a:cubicBezTo>
                <a:cubicBezTo>
                  <a:pt x="388" y="37"/>
                  <a:pt x="392" y="42"/>
                  <a:pt x="392" y="49"/>
                </a:cubicBezTo>
                <a:cubicBezTo>
                  <a:pt x="392" y="60"/>
                  <a:pt x="380" y="65"/>
                  <a:pt x="370" y="65"/>
                </a:cubicBezTo>
                <a:cubicBezTo>
                  <a:pt x="367" y="65"/>
                  <a:pt x="367" y="65"/>
                  <a:pt x="367" y="65"/>
                </a:cubicBezTo>
                <a:cubicBezTo>
                  <a:pt x="366" y="64"/>
                  <a:pt x="366" y="63"/>
                  <a:pt x="366" y="62"/>
                </a:cubicBezTo>
                <a:cubicBezTo>
                  <a:pt x="373" y="61"/>
                  <a:pt x="377" y="56"/>
                  <a:pt x="377" y="48"/>
                </a:cubicBezTo>
                <a:cubicBezTo>
                  <a:pt x="377" y="40"/>
                  <a:pt x="371" y="36"/>
                  <a:pt x="365" y="36"/>
                </a:cubicBezTo>
                <a:cubicBezTo>
                  <a:pt x="360" y="36"/>
                  <a:pt x="360" y="36"/>
                  <a:pt x="360" y="39"/>
                </a:cubicBezTo>
                <a:cubicBezTo>
                  <a:pt x="360" y="72"/>
                  <a:pt x="360" y="72"/>
                  <a:pt x="360" y="72"/>
                </a:cubicBezTo>
                <a:cubicBezTo>
                  <a:pt x="360" y="81"/>
                  <a:pt x="360" y="83"/>
                  <a:pt x="365" y="83"/>
                </a:cubicBezTo>
                <a:cubicBezTo>
                  <a:pt x="368" y="84"/>
                  <a:pt x="368" y="84"/>
                  <a:pt x="368" y="84"/>
                </a:cubicBezTo>
                <a:cubicBezTo>
                  <a:pt x="369" y="84"/>
                  <a:pt x="369" y="87"/>
                  <a:pt x="368" y="87"/>
                </a:cubicBezTo>
                <a:cubicBezTo>
                  <a:pt x="363" y="87"/>
                  <a:pt x="358" y="87"/>
                  <a:pt x="353" y="87"/>
                </a:cubicBezTo>
                <a:cubicBezTo>
                  <a:pt x="348" y="87"/>
                  <a:pt x="343" y="87"/>
                  <a:pt x="339" y="87"/>
                </a:cubicBezTo>
                <a:cubicBezTo>
                  <a:pt x="338" y="87"/>
                  <a:pt x="338" y="84"/>
                  <a:pt x="339" y="84"/>
                </a:cubicBezTo>
                <a:cubicBezTo>
                  <a:pt x="341" y="83"/>
                  <a:pt x="341" y="83"/>
                  <a:pt x="341" y="83"/>
                </a:cubicBezTo>
                <a:cubicBezTo>
                  <a:pt x="345" y="83"/>
                  <a:pt x="346" y="81"/>
                  <a:pt x="346" y="72"/>
                </a:cubicBezTo>
                <a:lnTo>
                  <a:pt x="346" y="47"/>
                </a:lnTo>
                <a:close/>
                <a:moveTo>
                  <a:pt x="431" y="84"/>
                </a:moveTo>
                <a:cubicBezTo>
                  <a:pt x="440" y="84"/>
                  <a:pt x="447" y="77"/>
                  <a:pt x="447" y="62"/>
                </a:cubicBezTo>
                <a:cubicBezTo>
                  <a:pt x="447" y="47"/>
                  <a:pt x="441" y="34"/>
                  <a:pt x="429" y="34"/>
                </a:cubicBezTo>
                <a:cubicBezTo>
                  <a:pt x="422" y="34"/>
                  <a:pt x="413" y="41"/>
                  <a:pt x="413" y="57"/>
                </a:cubicBezTo>
                <a:cubicBezTo>
                  <a:pt x="413" y="71"/>
                  <a:pt x="418" y="84"/>
                  <a:pt x="431" y="84"/>
                </a:cubicBezTo>
                <a:moveTo>
                  <a:pt x="398" y="60"/>
                </a:moveTo>
                <a:cubicBezTo>
                  <a:pt x="398" y="43"/>
                  <a:pt x="411" y="29"/>
                  <a:pt x="430" y="29"/>
                </a:cubicBezTo>
                <a:cubicBezTo>
                  <a:pt x="451" y="29"/>
                  <a:pt x="462" y="43"/>
                  <a:pt x="462" y="59"/>
                </a:cubicBezTo>
                <a:cubicBezTo>
                  <a:pt x="462" y="76"/>
                  <a:pt x="449" y="89"/>
                  <a:pt x="430" y="89"/>
                </a:cubicBezTo>
                <a:cubicBezTo>
                  <a:pt x="409" y="89"/>
                  <a:pt x="398" y="76"/>
                  <a:pt x="398" y="60"/>
                </a:cubicBezTo>
                <a:moveTo>
                  <a:pt x="488" y="55"/>
                </a:moveTo>
                <a:cubicBezTo>
                  <a:pt x="488" y="57"/>
                  <a:pt x="489" y="58"/>
                  <a:pt x="489" y="58"/>
                </a:cubicBezTo>
                <a:cubicBezTo>
                  <a:pt x="490" y="58"/>
                  <a:pt x="492" y="59"/>
                  <a:pt x="495" y="59"/>
                </a:cubicBezTo>
                <a:cubicBezTo>
                  <a:pt x="502" y="59"/>
                  <a:pt x="505" y="53"/>
                  <a:pt x="505" y="48"/>
                </a:cubicBezTo>
                <a:cubicBezTo>
                  <a:pt x="505" y="41"/>
                  <a:pt x="500" y="36"/>
                  <a:pt x="493" y="36"/>
                </a:cubicBezTo>
                <a:cubicBezTo>
                  <a:pt x="489" y="36"/>
                  <a:pt x="488" y="36"/>
                  <a:pt x="488" y="39"/>
                </a:cubicBezTo>
                <a:lnTo>
                  <a:pt x="488" y="55"/>
                </a:lnTo>
                <a:close/>
                <a:moveTo>
                  <a:pt x="475" y="47"/>
                </a:moveTo>
                <a:cubicBezTo>
                  <a:pt x="475" y="37"/>
                  <a:pt x="474" y="36"/>
                  <a:pt x="470" y="36"/>
                </a:cubicBezTo>
                <a:cubicBezTo>
                  <a:pt x="468" y="35"/>
                  <a:pt x="468" y="35"/>
                  <a:pt x="468" y="35"/>
                </a:cubicBezTo>
                <a:cubicBezTo>
                  <a:pt x="467" y="35"/>
                  <a:pt x="467" y="32"/>
                  <a:pt x="468" y="32"/>
                </a:cubicBezTo>
                <a:cubicBezTo>
                  <a:pt x="473" y="31"/>
                  <a:pt x="482" y="31"/>
                  <a:pt x="492" y="31"/>
                </a:cubicBezTo>
                <a:cubicBezTo>
                  <a:pt x="500" y="31"/>
                  <a:pt x="506" y="32"/>
                  <a:pt x="511" y="34"/>
                </a:cubicBezTo>
                <a:cubicBezTo>
                  <a:pt x="516" y="36"/>
                  <a:pt x="520" y="41"/>
                  <a:pt x="520" y="47"/>
                </a:cubicBezTo>
                <a:cubicBezTo>
                  <a:pt x="520" y="54"/>
                  <a:pt x="515" y="58"/>
                  <a:pt x="510" y="60"/>
                </a:cubicBezTo>
                <a:cubicBezTo>
                  <a:pt x="509" y="60"/>
                  <a:pt x="509" y="61"/>
                  <a:pt x="510" y="63"/>
                </a:cubicBezTo>
                <a:cubicBezTo>
                  <a:pt x="515" y="72"/>
                  <a:pt x="520" y="79"/>
                  <a:pt x="524" y="82"/>
                </a:cubicBezTo>
                <a:cubicBezTo>
                  <a:pt x="527" y="84"/>
                  <a:pt x="529" y="84"/>
                  <a:pt x="530" y="84"/>
                </a:cubicBezTo>
                <a:cubicBezTo>
                  <a:pt x="531" y="85"/>
                  <a:pt x="531" y="87"/>
                  <a:pt x="531" y="87"/>
                </a:cubicBezTo>
                <a:cubicBezTo>
                  <a:pt x="529" y="88"/>
                  <a:pt x="527" y="88"/>
                  <a:pt x="523" y="88"/>
                </a:cubicBezTo>
                <a:cubicBezTo>
                  <a:pt x="515" y="88"/>
                  <a:pt x="510" y="86"/>
                  <a:pt x="505" y="79"/>
                </a:cubicBezTo>
                <a:cubicBezTo>
                  <a:pt x="502" y="75"/>
                  <a:pt x="498" y="69"/>
                  <a:pt x="496" y="65"/>
                </a:cubicBezTo>
                <a:cubicBezTo>
                  <a:pt x="495" y="63"/>
                  <a:pt x="493" y="63"/>
                  <a:pt x="491" y="63"/>
                </a:cubicBezTo>
                <a:cubicBezTo>
                  <a:pt x="489" y="63"/>
                  <a:pt x="488" y="63"/>
                  <a:pt x="488" y="65"/>
                </a:cubicBezTo>
                <a:cubicBezTo>
                  <a:pt x="488" y="72"/>
                  <a:pt x="488" y="72"/>
                  <a:pt x="488" y="72"/>
                </a:cubicBezTo>
                <a:cubicBezTo>
                  <a:pt x="488" y="81"/>
                  <a:pt x="489" y="83"/>
                  <a:pt x="494" y="83"/>
                </a:cubicBezTo>
                <a:cubicBezTo>
                  <a:pt x="496" y="84"/>
                  <a:pt x="496" y="84"/>
                  <a:pt x="496" y="84"/>
                </a:cubicBezTo>
                <a:cubicBezTo>
                  <a:pt x="497" y="84"/>
                  <a:pt x="497" y="87"/>
                  <a:pt x="496" y="87"/>
                </a:cubicBezTo>
                <a:cubicBezTo>
                  <a:pt x="491" y="87"/>
                  <a:pt x="486" y="87"/>
                  <a:pt x="482" y="87"/>
                </a:cubicBezTo>
                <a:cubicBezTo>
                  <a:pt x="476" y="87"/>
                  <a:pt x="472" y="87"/>
                  <a:pt x="467" y="87"/>
                </a:cubicBezTo>
                <a:cubicBezTo>
                  <a:pt x="466" y="87"/>
                  <a:pt x="466" y="84"/>
                  <a:pt x="467" y="84"/>
                </a:cubicBezTo>
                <a:cubicBezTo>
                  <a:pt x="469" y="83"/>
                  <a:pt x="469" y="83"/>
                  <a:pt x="469" y="83"/>
                </a:cubicBezTo>
                <a:cubicBezTo>
                  <a:pt x="474" y="83"/>
                  <a:pt x="475" y="81"/>
                  <a:pt x="475" y="72"/>
                </a:cubicBezTo>
                <a:lnTo>
                  <a:pt x="475" y="47"/>
                </a:lnTo>
                <a:close/>
                <a:moveTo>
                  <a:pt x="549" y="40"/>
                </a:moveTo>
                <a:cubicBezTo>
                  <a:pt x="549" y="36"/>
                  <a:pt x="549" y="36"/>
                  <a:pt x="546" y="36"/>
                </a:cubicBezTo>
                <a:cubicBezTo>
                  <a:pt x="542" y="36"/>
                  <a:pt x="542" y="36"/>
                  <a:pt x="542" y="36"/>
                </a:cubicBezTo>
                <a:cubicBezTo>
                  <a:pt x="539" y="36"/>
                  <a:pt x="536" y="36"/>
                  <a:pt x="534" y="39"/>
                </a:cubicBezTo>
                <a:cubicBezTo>
                  <a:pt x="532" y="40"/>
                  <a:pt x="531" y="42"/>
                  <a:pt x="530" y="45"/>
                </a:cubicBezTo>
                <a:cubicBezTo>
                  <a:pt x="529" y="46"/>
                  <a:pt x="527" y="45"/>
                  <a:pt x="526" y="44"/>
                </a:cubicBezTo>
                <a:cubicBezTo>
                  <a:pt x="528" y="39"/>
                  <a:pt x="529" y="32"/>
                  <a:pt x="530" y="29"/>
                </a:cubicBezTo>
                <a:cubicBezTo>
                  <a:pt x="530" y="28"/>
                  <a:pt x="532" y="28"/>
                  <a:pt x="533" y="29"/>
                </a:cubicBezTo>
                <a:cubicBezTo>
                  <a:pt x="533" y="31"/>
                  <a:pt x="535" y="31"/>
                  <a:pt x="539" y="31"/>
                </a:cubicBezTo>
                <a:cubicBezTo>
                  <a:pt x="576" y="31"/>
                  <a:pt x="576" y="31"/>
                  <a:pt x="576" y="31"/>
                </a:cubicBezTo>
                <a:cubicBezTo>
                  <a:pt x="580" y="31"/>
                  <a:pt x="581" y="31"/>
                  <a:pt x="582" y="29"/>
                </a:cubicBezTo>
                <a:cubicBezTo>
                  <a:pt x="583" y="28"/>
                  <a:pt x="585" y="28"/>
                  <a:pt x="585" y="29"/>
                </a:cubicBezTo>
                <a:cubicBezTo>
                  <a:pt x="585" y="32"/>
                  <a:pt x="584" y="39"/>
                  <a:pt x="584" y="45"/>
                </a:cubicBezTo>
                <a:cubicBezTo>
                  <a:pt x="583" y="46"/>
                  <a:pt x="581" y="46"/>
                  <a:pt x="580" y="45"/>
                </a:cubicBezTo>
                <a:cubicBezTo>
                  <a:pt x="580" y="42"/>
                  <a:pt x="579" y="40"/>
                  <a:pt x="578" y="38"/>
                </a:cubicBezTo>
                <a:cubicBezTo>
                  <a:pt x="576" y="37"/>
                  <a:pt x="573" y="36"/>
                  <a:pt x="569" y="36"/>
                </a:cubicBezTo>
                <a:cubicBezTo>
                  <a:pt x="565" y="36"/>
                  <a:pt x="565" y="36"/>
                  <a:pt x="565" y="36"/>
                </a:cubicBezTo>
                <a:cubicBezTo>
                  <a:pt x="563" y="36"/>
                  <a:pt x="563" y="36"/>
                  <a:pt x="563" y="40"/>
                </a:cubicBezTo>
                <a:cubicBezTo>
                  <a:pt x="563" y="72"/>
                  <a:pt x="563" y="72"/>
                  <a:pt x="563" y="72"/>
                </a:cubicBezTo>
                <a:cubicBezTo>
                  <a:pt x="563" y="81"/>
                  <a:pt x="563" y="83"/>
                  <a:pt x="568" y="83"/>
                </a:cubicBezTo>
                <a:cubicBezTo>
                  <a:pt x="571" y="84"/>
                  <a:pt x="571" y="84"/>
                  <a:pt x="571" y="84"/>
                </a:cubicBezTo>
                <a:cubicBezTo>
                  <a:pt x="572" y="84"/>
                  <a:pt x="572" y="87"/>
                  <a:pt x="571" y="87"/>
                </a:cubicBezTo>
                <a:cubicBezTo>
                  <a:pt x="566" y="87"/>
                  <a:pt x="561" y="87"/>
                  <a:pt x="556" y="87"/>
                </a:cubicBezTo>
                <a:cubicBezTo>
                  <a:pt x="551" y="87"/>
                  <a:pt x="546" y="87"/>
                  <a:pt x="540" y="87"/>
                </a:cubicBezTo>
                <a:cubicBezTo>
                  <a:pt x="539" y="87"/>
                  <a:pt x="539" y="84"/>
                  <a:pt x="540" y="84"/>
                </a:cubicBezTo>
                <a:cubicBezTo>
                  <a:pt x="544" y="83"/>
                  <a:pt x="544" y="83"/>
                  <a:pt x="544" y="83"/>
                </a:cubicBezTo>
                <a:cubicBezTo>
                  <a:pt x="549" y="83"/>
                  <a:pt x="549" y="81"/>
                  <a:pt x="549" y="72"/>
                </a:cubicBezTo>
                <a:lnTo>
                  <a:pt x="549" y="40"/>
                </a:lnTo>
                <a:close/>
                <a:moveTo>
                  <a:pt x="644" y="43"/>
                </a:moveTo>
                <a:cubicBezTo>
                  <a:pt x="646" y="43"/>
                  <a:pt x="649" y="39"/>
                  <a:pt x="649" y="33"/>
                </a:cubicBezTo>
                <a:cubicBezTo>
                  <a:pt x="649" y="27"/>
                  <a:pt x="647" y="23"/>
                  <a:pt x="642" y="23"/>
                </a:cubicBezTo>
                <a:cubicBezTo>
                  <a:pt x="638" y="23"/>
                  <a:pt x="636" y="27"/>
                  <a:pt x="636" y="32"/>
                </a:cubicBezTo>
                <a:cubicBezTo>
                  <a:pt x="636" y="38"/>
                  <a:pt x="643" y="43"/>
                  <a:pt x="644" y="43"/>
                </a:cubicBezTo>
                <a:moveTo>
                  <a:pt x="639" y="55"/>
                </a:moveTo>
                <a:cubicBezTo>
                  <a:pt x="637" y="54"/>
                  <a:pt x="636" y="53"/>
                  <a:pt x="635" y="53"/>
                </a:cubicBezTo>
                <a:cubicBezTo>
                  <a:pt x="634" y="53"/>
                  <a:pt x="628" y="57"/>
                  <a:pt x="628" y="65"/>
                </a:cubicBezTo>
                <a:cubicBezTo>
                  <a:pt x="628" y="73"/>
                  <a:pt x="634" y="80"/>
                  <a:pt x="644" y="80"/>
                </a:cubicBezTo>
                <a:cubicBezTo>
                  <a:pt x="648" y="80"/>
                  <a:pt x="654" y="78"/>
                  <a:pt x="656" y="75"/>
                </a:cubicBezTo>
                <a:cubicBezTo>
                  <a:pt x="658" y="74"/>
                  <a:pt x="658" y="73"/>
                  <a:pt x="657" y="72"/>
                </a:cubicBezTo>
                <a:cubicBezTo>
                  <a:pt x="650" y="63"/>
                  <a:pt x="642" y="57"/>
                  <a:pt x="639" y="55"/>
                </a:cubicBezTo>
                <a:moveTo>
                  <a:pt x="661" y="34"/>
                </a:moveTo>
                <a:cubicBezTo>
                  <a:pt x="661" y="41"/>
                  <a:pt x="655" y="44"/>
                  <a:pt x="650" y="47"/>
                </a:cubicBezTo>
                <a:cubicBezTo>
                  <a:pt x="655" y="50"/>
                  <a:pt x="662" y="56"/>
                  <a:pt x="667" y="62"/>
                </a:cubicBezTo>
                <a:cubicBezTo>
                  <a:pt x="668" y="60"/>
                  <a:pt x="670" y="57"/>
                  <a:pt x="671" y="55"/>
                </a:cubicBezTo>
                <a:cubicBezTo>
                  <a:pt x="674" y="49"/>
                  <a:pt x="676" y="44"/>
                  <a:pt x="676" y="43"/>
                </a:cubicBezTo>
                <a:cubicBezTo>
                  <a:pt x="676" y="42"/>
                  <a:pt x="675" y="41"/>
                  <a:pt x="672" y="40"/>
                </a:cubicBezTo>
                <a:cubicBezTo>
                  <a:pt x="670" y="40"/>
                  <a:pt x="670" y="40"/>
                  <a:pt x="670" y="40"/>
                </a:cubicBezTo>
                <a:cubicBezTo>
                  <a:pt x="669" y="39"/>
                  <a:pt x="669" y="36"/>
                  <a:pt x="671" y="35"/>
                </a:cubicBezTo>
                <a:cubicBezTo>
                  <a:pt x="680" y="35"/>
                  <a:pt x="680" y="35"/>
                  <a:pt x="680" y="35"/>
                </a:cubicBezTo>
                <a:cubicBezTo>
                  <a:pt x="687" y="35"/>
                  <a:pt x="694" y="35"/>
                  <a:pt x="698" y="35"/>
                </a:cubicBezTo>
                <a:cubicBezTo>
                  <a:pt x="699" y="36"/>
                  <a:pt x="699" y="38"/>
                  <a:pt x="698" y="39"/>
                </a:cubicBezTo>
                <a:cubicBezTo>
                  <a:pt x="695" y="40"/>
                  <a:pt x="695" y="40"/>
                  <a:pt x="695" y="40"/>
                </a:cubicBezTo>
                <a:cubicBezTo>
                  <a:pt x="690" y="40"/>
                  <a:pt x="688" y="42"/>
                  <a:pt x="686" y="44"/>
                </a:cubicBezTo>
                <a:cubicBezTo>
                  <a:pt x="683" y="47"/>
                  <a:pt x="677" y="57"/>
                  <a:pt x="671" y="65"/>
                </a:cubicBezTo>
                <a:cubicBezTo>
                  <a:pt x="670" y="67"/>
                  <a:pt x="670" y="67"/>
                  <a:pt x="671" y="69"/>
                </a:cubicBezTo>
                <a:cubicBezTo>
                  <a:pt x="675" y="74"/>
                  <a:pt x="679" y="81"/>
                  <a:pt x="688" y="81"/>
                </a:cubicBezTo>
                <a:cubicBezTo>
                  <a:pt x="693" y="81"/>
                  <a:pt x="697" y="78"/>
                  <a:pt x="698" y="77"/>
                </a:cubicBezTo>
                <a:cubicBezTo>
                  <a:pt x="700" y="78"/>
                  <a:pt x="701" y="79"/>
                  <a:pt x="700" y="80"/>
                </a:cubicBezTo>
                <a:cubicBezTo>
                  <a:pt x="698" y="83"/>
                  <a:pt x="692" y="89"/>
                  <a:pt x="679" y="89"/>
                </a:cubicBezTo>
                <a:cubicBezTo>
                  <a:pt x="671" y="89"/>
                  <a:pt x="666" y="87"/>
                  <a:pt x="665" y="85"/>
                </a:cubicBezTo>
                <a:cubicBezTo>
                  <a:pt x="664" y="83"/>
                  <a:pt x="661" y="79"/>
                  <a:pt x="660" y="78"/>
                </a:cubicBezTo>
                <a:cubicBezTo>
                  <a:pt x="656" y="83"/>
                  <a:pt x="648" y="89"/>
                  <a:pt x="637" y="89"/>
                </a:cubicBezTo>
                <a:cubicBezTo>
                  <a:pt x="623" y="89"/>
                  <a:pt x="613" y="81"/>
                  <a:pt x="613" y="70"/>
                </a:cubicBezTo>
                <a:cubicBezTo>
                  <a:pt x="613" y="56"/>
                  <a:pt x="626" y="50"/>
                  <a:pt x="630" y="48"/>
                </a:cubicBezTo>
                <a:cubicBezTo>
                  <a:pt x="627" y="46"/>
                  <a:pt x="624" y="41"/>
                  <a:pt x="624" y="36"/>
                </a:cubicBezTo>
                <a:cubicBezTo>
                  <a:pt x="624" y="24"/>
                  <a:pt x="634" y="18"/>
                  <a:pt x="643" y="18"/>
                </a:cubicBezTo>
                <a:cubicBezTo>
                  <a:pt x="655" y="18"/>
                  <a:pt x="661" y="26"/>
                  <a:pt x="661" y="34"/>
                </a:cubicBezTo>
                <a:moveTo>
                  <a:pt x="808" y="24"/>
                </a:moveTo>
                <a:cubicBezTo>
                  <a:pt x="807" y="25"/>
                  <a:pt x="805" y="25"/>
                  <a:pt x="804" y="24"/>
                </a:cubicBezTo>
                <a:cubicBezTo>
                  <a:pt x="802" y="16"/>
                  <a:pt x="796" y="5"/>
                  <a:pt x="779" y="5"/>
                </a:cubicBezTo>
                <a:cubicBezTo>
                  <a:pt x="763" y="5"/>
                  <a:pt x="747" y="17"/>
                  <a:pt x="747" y="43"/>
                </a:cubicBezTo>
                <a:cubicBezTo>
                  <a:pt x="747" y="71"/>
                  <a:pt x="764" y="84"/>
                  <a:pt x="780" y="84"/>
                </a:cubicBezTo>
                <a:cubicBezTo>
                  <a:pt x="796" y="84"/>
                  <a:pt x="803" y="73"/>
                  <a:pt x="807" y="65"/>
                </a:cubicBezTo>
                <a:cubicBezTo>
                  <a:pt x="808" y="64"/>
                  <a:pt x="810" y="64"/>
                  <a:pt x="811" y="65"/>
                </a:cubicBezTo>
                <a:cubicBezTo>
                  <a:pt x="810" y="74"/>
                  <a:pt x="806" y="82"/>
                  <a:pt x="805" y="85"/>
                </a:cubicBezTo>
                <a:cubicBezTo>
                  <a:pt x="803" y="85"/>
                  <a:pt x="802" y="86"/>
                  <a:pt x="800" y="86"/>
                </a:cubicBezTo>
                <a:cubicBezTo>
                  <a:pt x="797" y="87"/>
                  <a:pt x="789" y="89"/>
                  <a:pt x="780" y="89"/>
                </a:cubicBezTo>
                <a:cubicBezTo>
                  <a:pt x="768" y="89"/>
                  <a:pt x="757" y="86"/>
                  <a:pt x="747" y="80"/>
                </a:cubicBezTo>
                <a:cubicBezTo>
                  <a:pt x="737" y="74"/>
                  <a:pt x="729" y="62"/>
                  <a:pt x="729" y="45"/>
                </a:cubicBezTo>
                <a:cubicBezTo>
                  <a:pt x="729" y="30"/>
                  <a:pt x="736" y="18"/>
                  <a:pt x="745" y="11"/>
                </a:cubicBezTo>
                <a:cubicBezTo>
                  <a:pt x="755" y="4"/>
                  <a:pt x="768" y="0"/>
                  <a:pt x="781" y="0"/>
                </a:cubicBezTo>
                <a:cubicBezTo>
                  <a:pt x="788" y="0"/>
                  <a:pt x="797" y="2"/>
                  <a:pt x="803" y="3"/>
                </a:cubicBezTo>
                <a:cubicBezTo>
                  <a:pt x="804" y="3"/>
                  <a:pt x="805" y="4"/>
                  <a:pt x="806" y="4"/>
                </a:cubicBezTo>
                <a:cubicBezTo>
                  <a:pt x="807" y="7"/>
                  <a:pt x="807" y="14"/>
                  <a:pt x="808" y="24"/>
                </a:cubicBezTo>
                <a:moveTo>
                  <a:pt x="851" y="84"/>
                </a:moveTo>
                <a:cubicBezTo>
                  <a:pt x="860" y="84"/>
                  <a:pt x="867" y="77"/>
                  <a:pt x="867" y="62"/>
                </a:cubicBezTo>
                <a:cubicBezTo>
                  <a:pt x="867" y="47"/>
                  <a:pt x="861" y="34"/>
                  <a:pt x="849" y="34"/>
                </a:cubicBezTo>
                <a:cubicBezTo>
                  <a:pt x="842" y="34"/>
                  <a:pt x="833" y="41"/>
                  <a:pt x="833" y="57"/>
                </a:cubicBezTo>
                <a:cubicBezTo>
                  <a:pt x="833" y="71"/>
                  <a:pt x="838" y="84"/>
                  <a:pt x="851" y="84"/>
                </a:cubicBezTo>
                <a:moveTo>
                  <a:pt x="818" y="60"/>
                </a:moveTo>
                <a:cubicBezTo>
                  <a:pt x="818" y="43"/>
                  <a:pt x="831" y="29"/>
                  <a:pt x="850" y="29"/>
                </a:cubicBezTo>
                <a:cubicBezTo>
                  <a:pt x="871" y="29"/>
                  <a:pt x="882" y="43"/>
                  <a:pt x="882" y="59"/>
                </a:cubicBezTo>
                <a:cubicBezTo>
                  <a:pt x="882" y="76"/>
                  <a:pt x="869" y="89"/>
                  <a:pt x="850" y="89"/>
                </a:cubicBezTo>
                <a:cubicBezTo>
                  <a:pt x="829" y="89"/>
                  <a:pt x="818" y="76"/>
                  <a:pt x="818" y="60"/>
                </a:cubicBezTo>
                <a:moveTo>
                  <a:pt x="955" y="76"/>
                </a:moveTo>
                <a:cubicBezTo>
                  <a:pt x="955" y="81"/>
                  <a:pt x="956" y="83"/>
                  <a:pt x="959" y="83"/>
                </a:cubicBezTo>
                <a:cubicBezTo>
                  <a:pt x="963" y="84"/>
                  <a:pt x="963" y="84"/>
                  <a:pt x="963" y="84"/>
                </a:cubicBezTo>
                <a:cubicBezTo>
                  <a:pt x="964" y="84"/>
                  <a:pt x="964" y="87"/>
                  <a:pt x="963" y="87"/>
                </a:cubicBezTo>
                <a:cubicBezTo>
                  <a:pt x="958" y="87"/>
                  <a:pt x="954" y="87"/>
                  <a:pt x="949" y="87"/>
                </a:cubicBezTo>
                <a:cubicBezTo>
                  <a:pt x="944" y="87"/>
                  <a:pt x="941" y="87"/>
                  <a:pt x="936" y="87"/>
                </a:cubicBezTo>
                <a:cubicBezTo>
                  <a:pt x="935" y="87"/>
                  <a:pt x="935" y="84"/>
                  <a:pt x="936" y="84"/>
                </a:cubicBezTo>
                <a:cubicBezTo>
                  <a:pt x="938" y="83"/>
                  <a:pt x="938" y="83"/>
                  <a:pt x="938" y="83"/>
                </a:cubicBezTo>
                <a:cubicBezTo>
                  <a:pt x="942" y="83"/>
                  <a:pt x="942" y="82"/>
                  <a:pt x="942" y="76"/>
                </a:cubicBezTo>
                <a:cubicBezTo>
                  <a:pt x="942" y="44"/>
                  <a:pt x="942" y="44"/>
                  <a:pt x="942" y="44"/>
                </a:cubicBezTo>
                <a:cubicBezTo>
                  <a:pt x="942" y="44"/>
                  <a:pt x="942" y="44"/>
                  <a:pt x="942" y="44"/>
                </a:cubicBezTo>
                <a:cubicBezTo>
                  <a:pt x="939" y="50"/>
                  <a:pt x="936" y="54"/>
                  <a:pt x="931" y="64"/>
                </a:cubicBezTo>
                <a:cubicBezTo>
                  <a:pt x="929" y="69"/>
                  <a:pt x="929" y="69"/>
                  <a:pt x="929" y="69"/>
                </a:cubicBezTo>
                <a:cubicBezTo>
                  <a:pt x="926" y="74"/>
                  <a:pt x="922" y="83"/>
                  <a:pt x="921" y="87"/>
                </a:cubicBezTo>
                <a:cubicBezTo>
                  <a:pt x="920" y="88"/>
                  <a:pt x="920" y="88"/>
                  <a:pt x="919" y="88"/>
                </a:cubicBezTo>
                <a:cubicBezTo>
                  <a:pt x="918" y="88"/>
                  <a:pt x="918" y="88"/>
                  <a:pt x="918" y="87"/>
                </a:cubicBezTo>
                <a:cubicBezTo>
                  <a:pt x="916" y="83"/>
                  <a:pt x="912" y="75"/>
                  <a:pt x="910" y="71"/>
                </a:cubicBezTo>
                <a:cubicBezTo>
                  <a:pt x="906" y="62"/>
                  <a:pt x="902" y="53"/>
                  <a:pt x="898" y="44"/>
                </a:cubicBezTo>
                <a:cubicBezTo>
                  <a:pt x="898" y="44"/>
                  <a:pt x="898" y="44"/>
                  <a:pt x="898" y="44"/>
                </a:cubicBezTo>
                <a:cubicBezTo>
                  <a:pt x="898" y="50"/>
                  <a:pt x="898" y="54"/>
                  <a:pt x="897" y="57"/>
                </a:cubicBezTo>
                <a:cubicBezTo>
                  <a:pt x="897" y="62"/>
                  <a:pt x="897" y="70"/>
                  <a:pt x="897" y="75"/>
                </a:cubicBezTo>
                <a:cubicBezTo>
                  <a:pt x="897" y="81"/>
                  <a:pt x="897" y="82"/>
                  <a:pt x="900" y="83"/>
                </a:cubicBezTo>
                <a:cubicBezTo>
                  <a:pt x="904" y="84"/>
                  <a:pt x="904" y="84"/>
                  <a:pt x="904" y="84"/>
                </a:cubicBezTo>
                <a:cubicBezTo>
                  <a:pt x="905" y="84"/>
                  <a:pt x="905" y="87"/>
                  <a:pt x="904" y="87"/>
                </a:cubicBezTo>
                <a:cubicBezTo>
                  <a:pt x="900" y="87"/>
                  <a:pt x="897" y="87"/>
                  <a:pt x="894" y="87"/>
                </a:cubicBezTo>
                <a:cubicBezTo>
                  <a:pt x="891" y="87"/>
                  <a:pt x="888" y="87"/>
                  <a:pt x="883" y="87"/>
                </a:cubicBezTo>
                <a:cubicBezTo>
                  <a:pt x="882" y="87"/>
                  <a:pt x="882" y="84"/>
                  <a:pt x="883" y="84"/>
                </a:cubicBezTo>
                <a:cubicBezTo>
                  <a:pt x="889" y="83"/>
                  <a:pt x="890" y="82"/>
                  <a:pt x="890" y="77"/>
                </a:cubicBezTo>
                <a:cubicBezTo>
                  <a:pt x="890" y="75"/>
                  <a:pt x="891" y="69"/>
                  <a:pt x="891" y="58"/>
                </a:cubicBezTo>
                <a:cubicBezTo>
                  <a:pt x="892" y="52"/>
                  <a:pt x="892" y="46"/>
                  <a:pt x="892" y="41"/>
                </a:cubicBezTo>
                <a:cubicBezTo>
                  <a:pt x="892" y="37"/>
                  <a:pt x="891" y="35"/>
                  <a:pt x="887" y="35"/>
                </a:cubicBezTo>
                <a:cubicBezTo>
                  <a:pt x="885" y="34"/>
                  <a:pt x="885" y="34"/>
                  <a:pt x="885" y="34"/>
                </a:cubicBezTo>
                <a:cubicBezTo>
                  <a:pt x="884" y="34"/>
                  <a:pt x="884" y="31"/>
                  <a:pt x="885" y="31"/>
                </a:cubicBezTo>
                <a:cubicBezTo>
                  <a:pt x="890" y="31"/>
                  <a:pt x="892" y="31"/>
                  <a:pt x="897" y="31"/>
                </a:cubicBezTo>
                <a:cubicBezTo>
                  <a:pt x="901" y="31"/>
                  <a:pt x="904" y="31"/>
                  <a:pt x="908" y="31"/>
                </a:cubicBezTo>
                <a:cubicBezTo>
                  <a:pt x="908" y="37"/>
                  <a:pt x="911" y="44"/>
                  <a:pt x="914" y="49"/>
                </a:cubicBezTo>
                <a:cubicBezTo>
                  <a:pt x="917" y="56"/>
                  <a:pt x="920" y="62"/>
                  <a:pt x="923" y="68"/>
                </a:cubicBezTo>
                <a:cubicBezTo>
                  <a:pt x="926" y="63"/>
                  <a:pt x="929" y="57"/>
                  <a:pt x="932" y="51"/>
                </a:cubicBezTo>
                <a:cubicBezTo>
                  <a:pt x="934" y="47"/>
                  <a:pt x="939" y="38"/>
                  <a:pt x="941" y="31"/>
                </a:cubicBezTo>
                <a:cubicBezTo>
                  <a:pt x="945" y="31"/>
                  <a:pt x="948" y="31"/>
                  <a:pt x="951" y="31"/>
                </a:cubicBezTo>
                <a:cubicBezTo>
                  <a:pt x="954" y="31"/>
                  <a:pt x="958" y="31"/>
                  <a:pt x="962" y="31"/>
                </a:cubicBezTo>
                <a:cubicBezTo>
                  <a:pt x="963" y="32"/>
                  <a:pt x="963" y="33"/>
                  <a:pt x="962" y="34"/>
                </a:cubicBezTo>
                <a:cubicBezTo>
                  <a:pt x="961" y="35"/>
                  <a:pt x="961" y="35"/>
                  <a:pt x="961" y="35"/>
                </a:cubicBezTo>
                <a:cubicBezTo>
                  <a:pt x="955" y="36"/>
                  <a:pt x="954" y="38"/>
                  <a:pt x="954" y="43"/>
                </a:cubicBezTo>
                <a:cubicBezTo>
                  <a:pt x="954" y="52"/>
                  <a:pt x="955" y="70"/>
                  <a:pt x="955" y="76"/>
                </a:cubicBezTo>
                <a:moveTo>
                  <a:pt x="974" y="47"/>
                </a:moveTo>
                <a:cubicBezTo>
                  <a:pt x="974" y="37"/>
                  <a:pt x="974" y="36"/>
                  <a:pt x="969" y="36"/>
                </a:cubicBezTo>
                <a:cubicBezTo>
                  <a:pt x="968" y="35"/>
                  <a:pt x="968" y="35"/>
                  <a:pt x="968" y="35"/>
                </a:cubicBezTo>
                <a:cubicBezTo>
                  <a:pt x="967" y="35"/>
                  <a:pt x="966" y="32"/>
                  <a:pt x="968" y="32"/>
                </a:cubicBezTo>
                <a:cubicBezTo>
                  <a:pt x="972" y="31"/>
                  <a:pt x="981" y="31"/>
                  <a:pt x="991" y="31"/>
                </a:cubicBezTo>
                <a:cubicBezTo>
                  <a:pt x="999" y="31"/>
                  <a:pt x="1006" y="32"/>
                  <a:pt x="1011" y="34"/>
                </a:cubicBezTo>
                <a:cubicBezTo>
                  <a:pt x="1016" y="37"/>
                  <a:pt x="1020" y="42"/>
                  <a:pt x="1020" y="49"/>
                </a:cubicBezTo>
                <a:cubicBezTo>
                  <a:pt x="1020" y="60"/>
                  <a:pt x="1009" y="65"/>
                  <a:pt x="998" y="65"/>
                </a:cubicBezTo>
                <a:cubicBezTo>
                  <a:pt x="995" y="65"/>
                  <a:pt x="995" y="65"/>
                  <a:pt x="995" y="65"/>
                </a:cubicBezTo>
                <a:cubicBezTo>
                  <a:pt x="994" y="64"/>
                  <a:pt x="994" y="63"/>
                  <a:pt x="995" y="62"/>
                </a:cubicBezTo>
                <a:cubicBezTo>
                  <a:pt x="1001" y="61"/>
                  <a:pt x="1005" y="56"/>
                  <a:pt x="1005" y="48"/>
                </a:cubicBezTo>
                <a:cubicBezTo>
                  <a:pt x="1005" y="40"/>
                  <a:pt x="1000" y="36"/>
                  <a:pt x="994" y="36"/>
                </a:cubicBezTo>
                <a:cubicBezTo>
                  <a:pt x="989" y="36"/>
                  <a:pt x="988" y="36"/>
                  <a:pt x="988" y="39"/>
                </a:cubicBezTo>
                <a:cubicBezTo>
                  <a:pt x="988" y="72"/>
                  <a:pt x="988" y="72"/>
                  <a:pt x="988" y="72"/>
                </a:cubicBezTo>
                <a:cubicBezTo>
                  <a:pt x="988" y="81"/>
                  <a:pt x="988" y="83"/>
                  <a:pt x="993" y="83"/>
                </a:cubicBezTo>
                <a:cubicBezTo>
                  <a:pt x="996" y="84"/>
                  <a:pt x="996" y="84"/>
                  <a:pt x="996" y="84"/>
                </a:cubicBezTo>
                <a:cubicBezTo>
                  <a:pt x="997" y="84"/>
                  <a:pt x="997" y="87"/>
                  <a:pt x="996" y="87"/>
                </a:cubicBezTo>
                <a:cubicBezTo>
                  <a:pt x="991" y="87"/>
                  <a:pt x="986" y="87"/>
                  <a:pt x="981" y="87"/>
                </a:cubicBezTo>
                <a:cubicBezTo>
                  <a:pt x="976" y="87"/>
                  <a:pt x="971" y="87"/>
                  <a:pt x="967" y="87"/>
                </a:cubicBezTo>
                <a:cubicBezTo>
                  <a:pt x="966" y="87"/>
                  <a:pt x="966" y="84"/>
                  <a:pt x="967" y="84"/>
                </a:cubicBezTo>
                <a:cubicBezTo>
                  <a:pt x="969" y="83"/>
                  <a:pt x="969" y="83"/>
                  <a:pt x="969" y="83"/>
                </a:cubicBezTo>
                <a:cubicBezTo>
                  <a:pt x="974" y="83"/>
                  <a:pt x="974" y="81"/>
                  <a:pt x="974" y="72"/>
                </a:cubicBezTo>
                <a:lnTo>
                  <a:pt x="974" y="47"/>
                </a:lnTo>
                <a:close/>
                <a:moveTo>
                  <a:pt x="1046" y="64"/>
                </a:moveTo>
                <a:cubicBezTo>
                  <a:pt x="1050" y="64"/>
                  <a:pt x="1051" y="64"/>
                  <a:pt x="1050" y="61"/>
                </a:cubicBezTo>
                <a:cubicBezTo>
                  <a:pt x="1047" y="55"/>
                  <a:pt x="1045" y="49"/>
                  <a:pt x="1044" y="46"/>
                </a:cubicBezTo>
                <a:cubicBezTo>
                  <a:pt x="1041" y="51"/>
                  <a:pt x="1040" y="54"/>
                  <a:pt x="1037" y="61"/>
                </a:cubicBezTo>
                <a:cubicBezTo>
                  <a:pt x="1036" y="63"/>
                  <a:pt x="1036" y="64"/>
                  <a:pt x="1040" y="64"/>
                </a:cubicBezTo>
                <a:lnTo>
                  <a:pt x="1046" y="64"/>
                </a:lnTo>
                <a:close/>
                <a:moveTo>
                  <a:pt x="1037" y="69"/>
                </a:moveTo>
                <a:cubicBezTo>
                  <a:pt x="1035" y="69"/>
                  <a:pt x="1034" y="69"/>
                  <a:pt x="1033" y="71"/>
                </a:cubicBezTo>
                <a:cubicBezTo>
                  <a:pt x="1031" y="77"/>
                  <a:pt x="1031" y="77"/>
                  <a:pt x="1031" y="77"/>
                </a:cubicBezTo>
                <a:cubicBezTo>
                  <a:pt x="1029" y="82"/>
                  <a:pt x="1030" y="83"/>
                  <a:pt x="1032" y="83"/>
                </a:cubicBezTo>
                <a:cubicBezTo>
                  <a:pt x="1036" y="84"/>
                  <a:pt x="1036" y="84"/>
                  <a:pt x="1036" y="84"/>
                </a:cubicBezTo>
                <a:cubicBezTo>
                  <a:pt x="1036" y="84"/>
                  <a:pt x="1036" y="87"/>
                  <a:pt x="1035" y="87"/>
                </a:cubicBezTo>
                <a:cubicBezTo>
                  <a:pt x="1031" y="87"/>
                  <a:pt x="1028" y="87"/>
                  <a:pt x="1024" y="87"/>
                </a:cubicBezTo>
                <a:cubicBezTo>
                  <a:pt x="1020" y="87"/>
                  <a:pt x="1017" y="87"/>
                  <a:pt x="1015" y="87"/>
                </a:cubicBezTo>
                <a:cubicBezTo>
                  <a:pt x="1014" y="87"/>
                  <a:pt x="1014" y="84"/>
                  <a:pt x="1015" y="84"/>
                </a:cubicBezTo>
                <a:cubicBezTo>
                  <a:pt x="1017" y="83"/>
                  <a:pt x="1017" y="83"/>
                  <a:pt x="1017" y="83"/>
                </a:cubicBezTo>
                <a:cubicBezTo>
                  <a:pt x="1022" y="82"/>
                  <a:pt x="1022" y="81"/>
                  <a:pt x="1026" y="72"/>
                </a:cubicBezTo>
                <a:cubicBezTo>
                  <a:pt x="1039" y="43"/>
                  <a:pt x="1039" y="43"/>
                  <a:pt x="1039" y="43"/>
                </a:cubicBezTo>
                <a:cubicBezTo>
                  <a:pt x="1040" y="39"/>
                  <a:pt x="1041" y="38"/>
                  <a:pt x="1041" y="36"/>
                </a:cubicBezTo>
                <a:cubicBezTo>
                  <a:pt x="1044" y="35"/>
                  <a:pt x="1048" y="31"/>
                  <a:pt x="1049" y="30"/>
                </a:cubicBezTo>
                <a:cubicBezTo>
                  <a:pt x="1050" y="30"/>
                  <a:pt x="1050" y="30"/>
                  <a:pt x="1050" y="30"/>
                </a:cubicBezTo>
                <a:cubicBezTo>
                  <a:pt x="1051" y="30"/>
                  <a:pt x="1051" y="30"/>
                  <a:pt x="1052" y="31"/>
                </a:cubicBezTo>
                <a:cubicBezTo>
                  <a:pt x="1052" y="33"/>
                  <a:pt x="1053" y="35"/>
                  <a:pt x="1058" y="47"/>
                </a:cubicBezTo>
                <a:cubicBezTo>
                  <a:pt x="1070" y="77"/>
                  <a:pt x="1070" y="77"/>
                  <a:pt x="1070" y="77"/>
                </a:cubicBezTo>
                <a:cubicBezTo>
                  <a:pt x="1072" y="82"/>
                  <a:pt x="1073" y="83"/>
                  <a:pt x="1078" y="83"/>
                </a:cubicBezTo>
                <a:cubicBezTo>
                  <a:pt x="1079" y="84"/>
                  <a:pt x="1079" y="84"/>
                  <a:pt x="1079" y="84"/>
                </a:cubicBezTo>
                <a:cubicBezTo>
                  <a:pt x="1080" y="84"/>
                  <a:pt x="1080" y="87"/>
                  <a:pt x="1079" y="87"/>
                </a:cubicBezTo>
                <a:cubicBezTo>
                  <a:pt x="1075" y="87"/>
                  <a:pt x="1071" y="87"/>
                  <a:pt x="1066" y="87"/>
                </a:cubicBezTo>
                <a:cubicBezTo>
                  <a:pt x="1061" y="87"/>
                  <a:pt x="1057" y="87"/>
                  <a:pt x="1053" y="87"/>
                </a:cubicBezTo>
                <a:cubicBezTo>
                  <a:pt x="1051" y="87"/>
                  <a:pt x="1051" y="84"/>
                  <a:pt x="1052" y="84"/>
                </a:cubicBezTo>
                <a:cubicBezTo>
                  <a:pt x="1055" y="83"/>
                  <a:pt x="1055" y="83"/>
                  <a:pt x="1055" y="83"/>
                </a:cubicBezTo>
                <a:cubicBezTo>
                  <a:pt x="1057" y="83"/>
                  <a:pt x="1058" y="82"/>
                  <a:pt x="1057" y="80"/>
                </a:cubicBezTo>
                <a:cubicBezTo>
                  <a:pt x="1054" y="71"/>
                  <a:pt x="1054" y="71"/>
                  <a:pt x="1054" y="71"/>
                </a:cubicBezTo>
                <a:cubicBezTo>
                  <a:pt x="1053" y="69"/>
                  <a:pt x="1053" y="69"/>
                  <a:pt x="1049" y="69"/>
                </a:cubicBezTo>
                <a:lnTo>
                  <a:pt x="1037" y="69"/>
                </a:lnTo>
                <a:close/>
                <a:moveTo>
                  <a:pt x="1141" y="73"/>
                </a:moveTo>
                <a:cubicBezTo>
                  <a:pt x="1141" y="75"/>
                  <a:pt x="1141" y="86"/>
                  <a:pt x="1141" y="88"/>
                </a:cubicBezTo>
                <a:cubicBezTo>
                  <a:pt x="1140" y="88"/>
                  <a:pt x="1139" y="89"/>
                  <a:pt x="1138" y="89"/>
                </a:cubicBezTo>
                <a:cubicBezTo>
                  <a:pt x="1138" y="89"/>
                  <a:pt x="1138" y="89"/>
                  <a:pt x="1137" y="89"/>
                </a:cubicBezTo>
                <a:cubicBezTo>
                  <a:pt x="1136" y="87"/>
                  <a:pt x="1134" y="84"/>
                  <a:pt x="1126" y="76"/>
                </a:cubicBezTo>
                <a:cubicBezTo>
                  <a:pt x="1106" y="55"/>
                  <a:pt x="1106" y="55"/>
                  <a:pt x="1106" y="55"/>
                </a:cubicBezTo>
                <a:cubicBezTo>
                  <a:pt x="1102" y="50"/>
                  <a:pt x="1099" y="47"/>
                  <a:pt x="1097" y="45"/>
                </a:cubicBezTo>
                <a:cubicBezTo>
                  <a:pt x="1097" y="48"/>
                  <a:pt x="1097" y="52"/>
                  <a:pt x="1097" y="56"/>
                </a:cubicBezTo>
                <a:cubicBezTo>
                  <a:pt x="1097" y="65"/>
                  <a:pt x="1097" y="65"/>
                  <a:pt x="1097" y="65"/>
                </a:cubicBezTo>
                <a:cubicBezTo>
                  <a:pt x="1097" y="70"/>
                  <a:pt x="1097" y="75"/>
                  <a:pt x="1097" y="76"/>
                </a:cubicBezTo>
                <a:cubicBezTo>
                  <a:pt x="1098" y="81"/>
                  <a:pt x="1099" y="83"/>
                  <a:pt x="1103" y="83"/>
                </a:cubicBezTo>
                <a:cubicBezTo>
                  <a:pt x="1106" y="84"/>
                  <a:pt x="1106" y="84"/>
                  <a:pt x="1106" y="84"/>
                </a:cubicBezTo>
                <a:cubicBezTo>
                  <a:pt x="1107" y="84"/>
                  <a:pt x="1107" y="87"/>
                  <a:pt x="1105" y="87"/>
                </a:cubicBezTo>
                <a:cubicBezTo>
                  <a:pt x="1101" y="87"/>
                  <a:pt x="1098" y="87"/>
                  <a:pt x="1094" y="87"/>
                </a:cubicBezTo>
                <a:cubicBezTo>
                  <a:pt x="1091" y="87"/>
                  <a:pt x="1088" y="87"/>
                  <a:pt x="1083" y="87"/>
                </a:cubicBezTo>
                <a:cubicBezTo>
                  <a:pt x="1082" y="87"/>
                  <a:pt x="1082" y="84"/>
                  <a:pt x="1083" y="84"/>
                </a:cubicBezTo>
                <a:cubicBezTo>
                  <a:pt x="1086" y="83"/>
                  <a:pt x="1086" y="83"/>
                  <a:pt x="1086" y="83"/>
                </a:cubicBezTo>
                <a:cubicBezTo>
                  <a:pt x="1090" y="83"/>
                  <a:pt x="1090" y="81"/>
                  <a:pt x="1091" y="76"/>
                </a:cubicBezTo>
                <a:cubicBezTo>
                  <a:pt x="1091" y="75"/>
                  <a:pt x="1091" y="70"/>
                  <a:pt x="1091" y="65"/>
                </a:cubicBezTo>
                <a:cubicBezTo>
                  <a:pt x="1091" y="48"/>
                  <a:pt x="1091" y="48"/>
                  <a:pt x="1091" y="48"/>
                </a:cubicBezTo>
                <a:cubicBezTo>
                  <a:pt x="1091" y="40"/>
                  <a:pt x="1091" y="39"/>
                  <a:pt x="1090" y="37"/>
                </a:cubicBezTo>
                <a:cubicBezTo>
                  <a:pt x="1089" y="36"/>
                  <a:pt x="1085" y="35"/>
                  <a:pt x="1084" y="35"/>
                </a:cubicBezTo>
                <a:cubicBezTo>
                  <a:pt x="1082" y="35"/>
                  <a:pt x="1082" y="35"/>
                  <a:pt x="1082" y="35"/>
                </a:cubicBezTo>
                <a:cubicBezTo>
                  <a:pt x="1082" y="34"/>
                  <a:pt x="1082" y="31"/>
                  <a:pt x="1083" y="31"/>
                </a:cubicBezTo>
                <a:cubicBezTo>
                  <a:pt x="1088" y="31"/>
                  <a:pt x="1092" y="31"/>
                  <a:pt x="1095" y="31"/>
                </a:cubicBezTo>
                <a:cubicBezTo>
                  <a:pt x="1098" y="31"/>
                  <a:pt x="1100" y="31"/>
                  <a:pt x="1104" y="31"/>
                </a:cubicBezTo>
                <a:cubicBezTo>
                  <a:pt x="1105" y="34"/>
                  <a:pt x="1107" y="37"/>
                  <a:pt x="1114" y="44"/>
                </a:cubicBezTo>
                <a:cubicBezTo>
                  <a:pt x="1125" y="56"/>
                  <a:pt x="1125" y="56"/>
                  <a:pt x="1125" y="56"/>
                </a:cubicBezTo>
                <a:cubicBezTo>
                  <a:pt x="1128" y="59"/>
                  <a:pt x="1133" y="64"/>
                  <a:pt x="1135" y="66"/>
                </a:cubicBezTo>
                <a:cubicBezTo>
                  <a:pt x="1135" y="64"/>
                  <a:pt x="1135" y="63"/>
                  <a:pt x="1135" y="61"/>
                </a:cubicBezTo>
                <a:cubicBezTo>
                  <a:pt x="1135" y="53"/>
                  <a:pt x="1135" y="53"/>
                  <a:pt x="1135" y="53"/>
                </a:cubicBezTo>
                <a:cubicBezTo>
                  <a:pt x="1135" y="48"/>
                  <a:pt x="1134" y="44"/>
                  <a:pt x="1134" y="42"/>
                </a:cubicBezTo>
                <a:cubicBezTo>
                  <a:pt x="1134" y="37"/>
                  <a:pt x="1133" y="35"/>
                  <a:pt x="1130" y="35"/>
                </a:cubicBezTo>
                <a:cubicBezTo>
                  <a:pt x="1126" y="35"/>
                  <a:pt x="1126" y="35"/>
                  <a:pt x="1126" y="35"/>
                </a:cubicBezTo>
                <a:cubicBezTo>
                  <a:pt x="1125" y="34"/>
                  <a:pt x="1125" y="32"/>
                  <a:pt x="1126" y="31"/>
                </a:cubicBezTo>
                <a:cubicBezTo>
                  <a:pt x="1130" y="31"/>
                  <a:pt x="1133" y="31"/>
                  <a:pt x="1137" y="31"/>
                </a:cubicBezTo>
                <a:cubicBezTo>
                  <a:pt x="1141" y="31"/>
                  <a:pt x="1144" y="31"/>
                  <a:pt x="1148" y="31"/>
                </a:cubicBezTo>
                <a:cubicBezTo>
                  <a:pt x="1150" y="31"/>
                  <a:pt x="1150" y="34"/>
                  <a:pt x="1149" y="35"/>
                </a:cubicBezTo>
                <a:cubicBezTo>
                  <a:pt x="1146" y="35"/>
                  <a:pt x="1146" y="35"/>
                  <a:pt x="1146" y="35"/>
                </a:cubicBezTo>
                <a:cubicBezTo>
                  <a:pt x="1142" y="36"/>
                  <a:pt x="1141" y="37"/>
                  <a:pt x="1141" y="42"/>
                </a:cubicBezTo>
                <a:cubicBezTo>
                  <a:pt x="1141" y="44"/>
                  <a:pt x="1141" y="48"/>
                  <a:pt x="1141" y="53"/>
                </a:cubicBezTo>
                <a:lnTo>
                  <a:pt x="1141" y="73"/>
                </a:lnTo>
                <a:close/>
                <a:moveTo>
                  <a:pt x="1196" y="84"/>
                </a:moveTo>
                <a:cubicBezTo>
                  <a:pt x="1197" y="84"/>
                  <a:pt x="1197" y="87"/>
                  <a:pt x="1196" y="87"/>
                </a:cubicBezTo>
                <a:cubicBezTo>
                  <a:pt x="1191" y="87"/>
                  <a:pt x="1186" y="87"/>
                  <a:pt x="1181" y="87"/>
                </a:cubicBezTo>
                <a:cubicBezTo>
                  <a:pt x="1176" y="87"/>
                  <a:pt x="1171" y="87"/>
                  <a:pt x="1166" y="87"/>
                </a:cubicBezTo>
                <a:cubicBezTo>
                  <a:pt x="1165" y="87"/>
                  <a:pt x="1165" y="84"/>
                  <a:pt x="1166" y="84"/>
                </a:cubicBezTo>
                <a:cubicBezTo>
                  <a:pt x="1169" y="83"/>
                  <a:pt x="1169" y="83"/>
                  <a:pt x="1169" y="83"/>
                </a:cubicBezTo>
                <a:cubicBezTo>
                  <a:pt x="1174" y="83"/>
                  <a:pt x="1174" y="81"/>
                  <a:pt x="1174" y="72"/>
                </a:cubicBezTo>
                <a:cubicBezTo>
                  <a:pt x="1174" y="70"/>
                  <a:pt x="1174" y="70"/>
                  <a:pt x="1174" y="70"/>
                </a:cubicBezTo>
                <a:cubicBezTo>
                  <a:pt x="1174" y="67"/>
                  <a:pt x="1173" y="64"/>
                  <a:pt x="1170" y="59"/>
                </a:cubicBezTo>
                <a:cubicBezTo>
                  <a:pt x="1161" y="42"/>
                  <a:pt x="1161" y="42"/>
                  <a:pt x="1161" y="42"/>
                </a:cubicBezTo>
                <a:cubicBezTo>
                  <a:pt x="1158" y="37"/>
                  <a:pt x="1157" y="36"/>
                  <a:pt x="1153" y="35"/>
                </a:cubicBezTo>
                <a:cubicBezTo>
                  <a:pt x="1151" y="35"/>
                  <a:pt x="1151" y="35"/>
                  <a:pt x="1151" y="35"/>
                </a:cubicBezTo>
                <a:cubicBezTo>
                  <a:pt x="1150" y="34"/>
                  <a:pt x="1150" y="31"/>
                  <a:pt x="1152" y="31"/>
                </a:cubicBezTo>
                <a:cubicBezTo>
                  <a:pt x="1156" y="31"/>
                  <a:pt x="1160" y="31"/>
                  <a:pt x="1164" y="31"/>
                </a:cubicBezTo>
                <a:cubicBezTo>
                  <a:pt x="1169" y="31"/>
                  <a:pt x="1174" y="31"/>
                  <a:pt x="1178" y="31"/>
                </a:cubicBezTo>
                <a:cubicBezTo>
                  <a:pt x="1180" y="31"/>
                  <a:pt x="1180" y="34"/>
                  <a:pt x="1179" y="35"/>
                </a:cubicBezTo>
                <a:cubicBezTo>
                  <a:pt x="1177" y="35"/>
                  <a:pt x="1177" y="35"/>
                  <a:pt x="1177" y="35"/>
                </a:cubicBezTo>
                <a:cubicBezTo>
                  <a:pt x="1175" y="35"/>
                  <a:pt x="1174" y="36"/>
                  <a:pt x="1174" y="37"/>
                </a:cubicBezTo>
                <a:cubicBezTo>
                  <a:pt x="1174" y="37"/>
                  <a:pt x="1174" y="39"/>
                  <a:pt x="1175" y="41"/>
                </a:cubicBezTo>
                <a:cubicBezTo>
                  <a:pt x="1178" y="47"/>
                  <a:pt x="1182" y="54"/>
                  <a:pt x="1185" y="59"/>
                </a:cubicBezTo>
                <a:cubicBezTo>
                  <a:pt x="1187" y="55"/>
                  <a:pt x="1189" y="50"/>
                  <a:pt x="1193" y="43"/>
                </a:cubicBezTo>
                <a:cubicBezTo>
                  <a:pt x="1195" y="39"/>
                  <a:pt x="1196" y="37"/>
                  <a:pt x="1196" y="37"/>
                </a:cubicBezTo>
                <a:cubicBezTo>
                  <a:pt x="1196" y="36"/>
                  <a:pt x="1196" y="35"/>
                  <a:pt x="1194" y="35"/>
                </a:cubicBezTo>
                <a:cubicBezTo>
                  <a:pt x="1192" y="35"/>
                  <a:pt x="1192" y="35"/>
                  <a:pt x="1192" y="35"/>
                </a:cubicBezTo>
                <a:cubicBezTo>
                  <a:pt x="1190" y="34"/>
                  <a:pt x="1190" y="32"/>
                  <a:pt x="1192" y="31"/>
                </a:cubicBezTo>
                <a:cubicBezTo>
                  <a:pt x="1196" y="31"/>
                  <a:pt x="1199" y="31"/>
                  <a:pt x="1202" y="31"/>
                </a:cubicBezTo>
                <a:cubicBezTo>
                  <a:pt x="1205" y="31"/>
                  <a:pt x="1208" y="31"/>
                  <a:pt x="1212" y="31"/>
                </a:cubicBezTo>
                <a:cubicBezTo>
                  <a:pt x="1213" y="32"/>
                  <a:pt x="1213" y="34"/>
                  <a:pt x="1212" y="35"/>
                </a:cubicBezTo>
                <a:cubicBezTo>
                  <a:pt x="1210" y="35"/>
                  <a:pt x="1210" y="35"/>
                  <a:pt x="1210" y="35"/>
                </a:cubicBezTo>
                <a:cubicBezTo>
                  <a:pt x="1205" y="36"/>
                  <a:pt x="1204" y="37"/>
                  <a:pt x="1200" y="44"/>
                </a:cubicBezTo>
                <a:cubicBezTo>
                  <a:pt x="1193" y="56"/>
                  <a:pt x="1193" y="56"/>
                  <a:pt x="1193" y="56"/>
                </a:cubicBezTo>
                <a:cubicBezTo>
                  <a:pt x="1190" y="60"/>
                  <a:pt x="1188" y="65"/>
                  <a:pt x="1188" y="67"/>
                </a:cubicBezTo>
                <a:cubicBezTo>
                  <a:pt x="1188" y="72"/>
                  <a:pt x="1188" y="72"/>
                  <a:pt x="1188" y="72"/>
                </a:cubicBezTo>
                <a:cubicBezTo>
                  <a:pt x="1188" y="81"/>
                  <a:pt x="1188" y="83"/>
                  <a:pt x="1193" y="83"/>
                </a:cubicBezTo>
                <a:lnTo>
                  <a:pt x="1196" y="8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noProof="0" dirty="0"/>
          </a:p>
        </p:txBody>
      </p:sp>
      <p:pic>
        <p:nvPicPr>
          <p:cNvPr id="10" name="Picture 9"/>
          <p:cNvPicPr>
            <a:picLocks noChangeAspect="1"/>
          </p:cNvPicPr>
          <p:nvPr userDrawn="1"/>
        </p:nvPicPr>
        <p:blipFill>
          <a:blip r:embed="rId17"/>
          <a:stretch>
            <a:fillRect/>
          </a:stretch>
        </p:blipFill>
        <p:spPr>
          <a:xfrm>
            <a:off x="268462" y="7126767"/>
            <a:ext cx="1584251" cy="593371"/>
          </a:xfrm>
          <a:prstGeom prst="rect">
            <a:avLst/>
          </a:prstGeom>
        </p:spPr>
      </p:pic>
    </p:spTree>
    <p:extLst>
      <p:ext uri="{BB962C8B-B14F-4D97-AF65-F5344CB8AC3E}">
        <p14:creationId xmlns:p14="http://schemas.microsoft.com/office/powerpoint/2010/main" val="286935721"/>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51" r:id="rId5"/>
    <p:sldLayoutId id="2147483650" r:id="rId6"/>
    <p:sldLayoutId id="2147483667" r:id="rId7"/>
    <p:sldLayoutId id="2147483652" r:id="rId8"/>
    <p:sldLayoutId id="2147483657" r:id="rId9"/>
    <p:sldLayoutId id="2147483656" r:id="rId10"/>
    <p:sldLayoutId id="2147483658" r:id="rId11"/>
    <p:sldLayoutId id="2147483659" r:id="rId12"/>
    <p:sldLayoutId id="2147483654" r:id="rId13"/>
    <p:sldLayoutId id="2147483655" r:id="rId14"/>
    <p:sldLayoutId id="2147483666" r:id="rId15"/>
  </p:sldLayoutIdLst>
  <p:timing>
    <p:tnLst>
      <p:par>
        <p:cTn id="1" dur="indefinite" restart="never" nodeType="tmRoot"/>
      </p:par>
    </p:tnLst>
  </p:timing>
  <p:hf hdr="0" ftr="0"/>
  <p:txStyles>
    <p:titleStyle>
      <a:lvl1pPr algn="l" defTabSz="1018367" rtl="0" eaLnBrk="1" latinLnBrk="0" hangingPunct="1">
        <a:lnSpc>
          <a:spcPct val="90000"/>
        </a:lnSpc>
        <a:spcBef>
          <a:spcPct val="0"/>
        </a:spcBef>
        <a:buNone/>
        <a:defRPr sz="2800" b="1" kern="1200">
          <a:solidFill>
            <a:schemeClr val="accent1"/>
          </a:solidFill>
          <a:latin typeface="+mn-lt"/>
          <a:ea typeface="+mj-ea"/>
          <a:cs typeface="+mj-cs"/>
        </a:defRPr>
      </a:lvl1pPr>
    </p:titleStyle>
    <p:bodyStyle>
      <a:lvl1pPr marL="0" indent="0" algn="l" defTabSz="1018367" rtl="0" eaLnBrk="1" latinLnBrk="0" hangingPunct="1">
        <a:spcBef>
          <a:spcPts val="1200"/>
        </a:spcBef>
        <a:buFont typeface="Arial" pitchFamily="34" charset="0"/>
        <a:buNone/>
        <a:defRPr sz="1400" kern="1200">
          <a:solidFill>
            <a:schemeClr val="accent1"/>
          </a:solidFill>
          <a:latin typeface="+mn-lt"/>
          <a:ea typeface="+mn-ea"/>
          <a:cs typeface="+mn-cs"/>
        </a:defRPr>
      </a:lvl1pPr>
      <a:lvl2pPr marL="0" indent="0" algn="l" defTabSz="1018367" rtl="0" eaLnBrk="1" latinLnBrk="0" hangingPunct="1">
        <a:spcBef>
          <a:spcPts val="1200"/>
        </a:spcBef>
        <a:buFont typeface="Arial" pitchFamily="34" charset="0"/>
        <a:buNone/>
        <a:defRPr sz="1200" kern="1200">
          <a:solidFill>
            <a:schemeClr val="tx1"/>
          </a:solidFill>
          <a:latin typeface="+mn-lt"/>
          <a:ea typeface="+mn-ea"/>
          <a:cs typeface="+mn-cs"/>
        </a:defRPr>
      </a:lvl2pPr>
      <a:lvl3pPr marL="180000" indent="-180000" algn="l" defTabSz="1018367" rtl="0" eaLnBrk="1" latinLnBrk="0" hangingPunct="1">
        <a:spcBef>
          <a:spcPts val="600"/>
        </a:spcBef>
        <a:buClr>
          <a:schemeClr val="accent1"/>
        </a:buClr>
        <a:buFont typeface="Wingdings 2" pitchFamily="18" charset="2"/>
        <a:buChar char="¡"/>
        <a:defRPr sz="1200" kern="1200">
          <a:solidFill>
            <a:schemeClr val="tx1"/>
          </a:solidFill>
          <a:latin typeface="+mn-lt"/>
          <a:ea typeface="+mn-ea"/>
          <a:cs typeface="+mn-cs"/>
        </a:defRPr>
      </a:lvl3pPr>
      <a:lvl4pPr marL="3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4pPr>
      <a:lvl5pPr marL="540000" indent="-180000" algn="l" defTabSz="1018367" rtl="0" eaLnBrk="1" latinLnBrk="0" hangingPunct="1">
        <a:spcBef>
          <a:spcPts val="600"/>
        </a:spcBef>
        <a:buClr>
          <a:schemeClr val="accent1"/>
        </a:buClr>
        <a:buFont typeface="Arial" pitchFamily="34" charset="0"/>
        <a:buChar char="–"/>
        <a:defRPr sz="1200" kern="1200" baseline="0">
          <a:solidFill>
            <a:schemeClr val="tx1"/>
          </a:solidFill>
          <a:latin typeface="+mn-lt"/>
          <a:ea typeface="+mn-ea"/>
          <a:cs typeface="+mn-cs"/>
        </a:defRPr>
      </a:lvl5pPr>
      <a:lvl6pPr marL="72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6pPr>
      <a:lvl7pPr marL="90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7pPr>
      <a:lvl8pPr marL="108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8pPr>
      <a:lvl9pPr marL="1260000" indent="-180000" algn="l" defTabSz="1018367" rtl="0" eaLnBrk="1" latinLnBrk="0" hangingPunct="1">
        <a:spcBef>
          <a:spcPts val="600"/>
        </a:spcBef>
        <a:buClr>
          <a:schemeClr val="accent1"/>
        </a:buClr>
        <a:buFont typeface="Arial" pitchFamily="34" charset="0"/>
        <a:buChar char="–"/>
        <a:defRPr sz="1200" kern="1200">
          <a:solidFill>
            <a:schemeClr val="tx1"/>
          </a:solidFill>
          <a:latin typeface="+mn-lt"/>
          <a:ea typeface="+mn-ea"/>
          <a:cs typeface="+mn-cs"/>
        </a:defRPr>
      </a:lvl9pPr>
    </p:bodyStyle>
    <p:otherStyle>
      <a:defPPr>
        <a:defRPr lang="en-US"/>
      </a:defPPr>
      <a:lvl1pPr marL="0" indent="0" algn="l" defTabSz="1018367" rtl="0" eaLnBrk="1" latinLnBrk="0" hangingPunct="1">
        <a:spcBef>
          <a:spcPts val="0"/>
        </a:spcBef>
        <a:buFont typeface="Arial" pitchFamily="34" charset="0"/>
        <a:buNone/>
        <a:defRPr sz="1200" kern="1200">
          <a:solidFill>
            <a:schemeClr val="tx1"/>
          </a:solidFill>
          <a:latin typeface="+mn-lt"/>
          <a:ea typeface="+mn-ea"/>
          <a:cs typeface="+mn-cs"/>
        </a:defRPr>
      </a:lvl1pPr>
      <a:lvl2pPr marL="180000" indent="-180000" algn="l" defTabSz="1018367" rtl="0" eaLnBrk="1" latinLnBrk="0" hangingPunct="1">
        <a:spcBef>
          <a:spcPts val="0"/>
        </a:spcBef>
        <a:buClr>
          <a:schemeClr val="accent1"/>
        </a:buClr>
        <a:buFont typeface="Wingdings 2" pitchFamily="18" charset="2"/>
        <a:buChar char="¡"/>
        <a:defRPr sz="1200" kern="1200">
          <a:solidFill>
            <a:schemeClr val="tx1"/>
          </a:solidFill>
          <a:latin typeface="+mn-lt"/>
          <a:ea typeface="+mn-ea"/>
          <a:cs typeface="+mn-cs"/>
        </a:defRPr>
      </a:lvl2pPr>
      <a:lvl3pPr marL="3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3pPr>
      <a:lvl4pPr marL="540000" indent="-180000" algn="l" defTabSz="1018367" rtl="0" eaLnBrk="1" latinLnBrk="0" hangingPunct="1">
        <a:spcBef>
          <a:spcPts val="0"/>
        </a:spcBef>
        <a:buClr>
          <a:schemeClr val="accent1"/>
        </a:buClr>
        <a:buFont typeface="Arial" pitchFamily="34" charset="0"/>
        <a:buChar char="–"/>
        <a:defRPr sz="1200" kern="1200" baseline="0">
          <a:solidFill>
            <a:schemeClr val="tx1"/>
          </a:solidFill>
          <a:latin typeface="+mn-lt"/>
          <a:ea typeface="+mn-ea"/>
          <a:cs typeface="+mn-cs"/>
        </a:defRPr>
      </a:lvl4pPr>
      <a:lvl5pPr marL="72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5pPr>
      <a:lvl6pPr marL="90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6pPr>
      <a:lvl7pPr marL="108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7pPr>
      <a:lvl8pPr marL="126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8pPr>
      <a:lvl9pPr marL="1440000" indent="-180000" algn="l" defTabSz="1018367" rtl="0" eaLnBrk="1" latinLnBrk="0" hangingPunct="1">
        <a:spcBef>
          <a:spcPts val="0"/>
        </a:spcBef>
        <a:buClr>
          <a:schemeClr val="accent1"/>
        </a:buClr>
        <a:buFont typeface="Arial" pitchFamily="34" charset="0"/>
        <a:buChar char="–"/>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5319" y="1147970"/>
            <a:ext cx="7921250" cy="734550"/>
          </a:xfrm>
        </p:spPr>
        <p:txBody>
          <a:bodyPr/>
          <a:lstStyle/>
          <a:p>
            <a:r>
              <a:rPr lang="en-US" dirty="0" smtClean="0"/>
              <a:t>Socially Responsible Impact Financing: Innovative Approaches to Tackling Social and Educational Challenges - Session #4.5 David Rose</a:t>
            </a:r>
            <a:endParaRPr lang="en-US" dirty="0"/>
          </a:p>
        </p:txBody>
      </p:sp>
      <p:sp>
        <p:nvSpPr>
          <p:cNvPr id="5" name="Date Placeholder 4"/>
          <p:cNvSpPr>
            <a:spLocks noGrp="1"/>
          </p:cNvSpPr>
          <p:nvPr>
            <p:ph type="dt" sz="half" idx="13"/>
          </p:nvPr>
        </p:nvSpPr>
        <p:spPr/>
        <p:txBody>
          <a:bodyPr/>
          <a:lstStyle/>
          <a:p>
            <a:pPr>
              <a:spcBef>
                <a:spcPts val="1336"/>
              </a:spcBef>
            </a:pPr>
            <a:r>
              <a:rPr lang="en-US" noProof="0" smtClean="0"/>
              <a:t>April, 2019</a:t>
            </a:r>
            <a:endParaRPr lang="en-US" noProof="0" dirty="0"/>
          </a:p>
        </p:txBody>
      </p:sp>
      <p:sp>
        <p:nvSpPr>
          <p:cNvPr id="2" name="Title 1"/>
          <p:cNvSpPr>
            <a:spLocks noGrp="1"/>
          </p:cNvSpPr>
          <p:nvPr>
            <p:ph type="ctrTitle"/>
          </p:nvPr>
        </p:nvSpPr>
        <p:spPr>
          <a:xfrm>
            <a:off x="-1326" y="2277245"/>
            <a:ext cx="9775289" cy="1020208"/>
          </a:xfrm>
        </p:spPr>
        <p:txBody>
          <a:bodyPr/>
          <a:lstStyle/>
          <a:p>
            <a:r>
              <a:rPr lang="en-US" sz="3200" dirty="0" smtClean="0"/>
              <a:t>Underfunded Public Priorities &amp;</a:t>
            </a:r>
            <a:br>
              <a:rPr lang="en-US" sz="3200" dirty="0" smtClean="0"/>
            </a:br>
            <a:r>
              <a:rPr lang="en-US" sz="3200" dirty="0" smtClean="0"/>
              <a:t>Funding Challenges</a:t>
            </a:r>
            <a:br>
              <a:rPr lang="en-US" sz="3200" dirty="0" smtClean="0"/>
            </a:br>
            <a:r>
              <a:rPr lang="en-US" sz="3200" dirty="0" smtClean="0"/>
              <a:t>Pay-for-Success Approaches &amp; Rating Considerations</a:t>
            </a:r>
            <a:endParaRPr lang="en-US" sz="3200" dirty="0"/>
          </a:p>
        </p:txBody>
      </p:sp>
      <p:sp>
        <p:nvSpPr>
          <p:cNvPr id="9" name="Content Placeholder 8"/>
          <p:cNvSpPr>
            <a:spLocks noGrp="1"/>
          </p:cNvSpPr>
          <p:nvPr>
            <p:ph sz="quarter" idx="11"/>
          </p:nvPr>
        </p:nvSpPr>
        <p:spPr/>
        <p:txBody>
          <a:bodyPr/>
          <a:lstStyle/>
          <a:p>
            <a:endParaRPr lang="en-US"/>
          </a:p>
        </p:txBody>
      </p:sp>
      <p:pic>
        <p:nvPicPr>
          <p:cNvPr id="10" name="Picture 9"/>
          <p:cNvPicPr>
            <a:picLocks noChangeAspect="1"/>
          </p:cNvPicPr>
          <p:nvPr/>
        </p:nvPicPr>
        <p:blipFill>
          <a:blip r:embed="rId2"/>
          <a:stretch>
            <a:fillRect/>
          </a:stretch>
        </p:blipFill>
        <p:spPr>
          <a:xfrm>
            <a:off x="4724400" y="4235544"/>
            <a:ext cx="5049563" cy="1891280"/>
          </a:xfrm>
          <a:prstGeom prst="rect">
            <a:avLst/>
          </a:prstGeom>
        </p:spPr>
      </p:pic>
    </p:spTree>
    <p:extLst>
      <p:ext uri="{BB962C8B-B14F-4D97-AF65-F5344CB8AC3E}">
        <p14:creationId xmlns:p14="http://schemas.microsoft.com/office/powerpoint/2010/main" val="3466242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6" name="Title 5"/>
          <p:cNvSpPr>
            <a:spLocks noGrp="1"/>
          </p:cNvSpPr>
          <p:nvPr>
            <p:ph type="title"/>
          </p:nvPr>
        </p:nvSpPr>
        <p:spPr>
          <a:xfrm>
            <a:off x="268462" y="383471"/>
            <a:ext cx="9230580" cy="647436"/>
          </a:xfrm>
        </p:spPr>
        <p:txBody>
          <a:bodyPr/>
          <a:lstStyle/>
          <a:p>
            <a:r>
              <a:rPr lang="en-US" dirty="0" smtClean="0"/>
              <a:t>Typical Local Government Rating Criteria</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9</a:t>
            </a:fld>
            <a:endParaRPr lang="en-US" noProof="0" dirty="0"/>
          </a:p>
        </p:txBody>
      </p:sp>
      <p:graphicFrame>
        <p:nvGraphicFramePr>
          <p:cNvPr id="5" name="Table 4"/>
          <p:cNvGraphicFramePr>
            <a:graphicFrameLocks noGrp="1"/>
          </p:cNvGraphicFramePr>
          <p:nvPr>
            <p:extLst>
              <p:ext uri="{D42A27DB-BD31-4B8C-83A1-F6EECF244321}">
                <p14:modId xmlns:p14="http://schemas.microsoft.com/office/powerpoint/2010/main" val="2318965305"/>
              </p:ext>
            </p:extLst>
          </p:nvPr>
        </p:nvGraphicFramePr>
        <p:xfrm>
          <a:off x="965200" y="1651441"/>
          <a:ext cx="8270240" cy="5247198"/>
        </p:xfrm>
        <a:graphic>
          <a:graphicData uri="http://schemas.openxmlformats.org/drawingml/2006/table">
            <a:tbl>
              <a:tblPr firstRow="1" bandRow="1">
                <a:tableStyleId>{CEF6447A-24EA-4742-A8FB-1DF080B5CEFA}</a:tableStyleId>
              </a:tblPr>
              <a:tblGrid>
                <a:gridCol w="3596640">
                  <a:extLst>
                    <a:ext uri="{9D8B030D-6E8A-4147-A177-3AD203B41FA5}">
                      <a16:colId xmlns:a16="http://schemas.microsoft.com/office/drawing/2014/main" xmlns="" val="2102280306"/>
                    </a:ext>
                  </a:extLst>
                </a:gridCol>
                <a:gridCol w="4673600">
                  <a:extLst>
                    <a:ext uri="{9D8B030D-6E8A-4147-A177-3AD203B41FA5}">
                      <a16:colId xmlns:a16="http://schemas.microsoft.com/office/drawing/2014/main" xmlns="" val="3822825374"/>
                    </a:ext>
                  </a:extLst>
                </a:gridCol>
              </a:tblGrid>
              <a:tr h="404064">
                <a:tc>
                  <a:txBody>
                    <a:bodyPr/>
                    <a:lstStyle/>
                    <a:p>
                      <a:pPr marL="0" marR="0" lvl="0" indent="0" algn="l" defTabSz="1018367" rtl="0" eaLnBrk="1" fontAlgn="auto" latinLnBrk="0" hangingPunct="1">
                        <a:lnSpc>
                          <a:spcPct val="100000"/>
                        </a:lnSpc>
                        <a:spcBef>
                          <a:spcPts val="0"/>
                        </a:spcBef>
                        <a:spcAft>
                          <a:spcPts val="0"/>
                        </a:spcAft>
                        <a:buClrTx/>
                        <a:buSzTx/>
                        <a:buFont typeface="Arial" pitchFamily="34" charset="0"/>
                        <a:buNone/>
                        <a:tabLst/>
                        <a:defRPr/>
                      </a:pPr>
                      <a:r>
                        <a:rPr lang="en-US" sz="2000" dirty="0" smtClean="0"/>
                        <a:t>Rating</a:t>
                      </a:r>
                      <a:r>
                        <a:rPr lang="en-US" sz="2000" baseline="0" dirty="0" smtClean="0"/>
                        <a:t> Criteria </a:t>
                      </a:r>
                      <a:r>
                        <a:rPr lang="en-US" sz="2000" kern="1200" dirty="0" smtClean="0">
                          <a:solidFill>
                            <a:schemeClr val="dk1"/>
                          </a:solidFill>
                          <a:latin typeface="+mn-lt"/>
                          <a:ea typeface="+mn-ea"/>
                          <a:cs typeface="+mn-cs"/>
                        </a:rPr>
                        <a:t>≈ Weighting</a:t>
                      </a:r>
                      <a:endParaRPr lang="en-US" sz="2000" dirty="0" smtClean="0"/>
                    </a:p>
                  </a:txBody>
                  <a:tcPr anchor="ctr"/>
                </a:tc>
                <a:tc>
                  <a:txBody>
                    <a:bodyPr/>
                    <a:lstStyle/>
                    <a:p>
                      <a:r>
                        <a:rPr lang="en-US" sz="2000" dirty="0" smtClean="0"/>
                        <a:t>Benefits from Pay for Success Approach</a:t>
                      </a:r>
                      <a:endParaRPr lang="en-US" sz="2000" dirty="0"/>
                    </a:p>
                  </a:txBody>
                  <a:tcPr anchor="ctr"/>
                </a:tc>
                <a:extLst>
                  <a:ext uri="{0D108BD9-81ED-4DB2-BD59-A6C34878D82A}">
                    <a16:rowId xmlns:a16="http://schemas.microsoft.com/office/drawing/2014/main" xmlns="" val="672732956"/>
                  </a:ext>
                </a:extLst>
              </a:tr>
              <a:tr h="864661">
                <a:tc>
                  <a:txBody>
                    <a:bodyPr/>
                    <a:lstStyle/>
                    <a:p>
                      <a:pPr marL="0" marR="0" lvl="0" indent="0" algn="l" defTabSz="1018367" rtl="0" eaLnBrk="1" fontAlgn="auto" latinLnBrk="0" hangingPunct="1">
                        <a:lnSpc>
                          <a:spcPct val="100000"/>
                        </a:lnSpc>
                        <a:spcBef>
                          <a:spcPts val="1200"/>
                        </a:spcBef>
                        <a:spcAft>
                          <a:spcPts val="1200"/>
                        </a:spcAft>
                        <a:buClrTx/>
                        <a:buSzTx/>
                        <a:buFont typeface="Arial" pitchFamily="34" charset="0"/>
                        <a:buNone/>
                        <a:tabLst/>
                        <a:defRPr/>
                      </a:pPr>
                      <a:r>
                        <a:rPr lang="en-US" sz="2000" dirty="0" smtClean="0"/>
                        <a:t>Economy </a:t>
                      </a:r>
                      <a:r>
                        <a:rPr lang="en-US" sz="2000" kern="1200" dirty="0" smtClean="0">
                          <a:solidFill>
                            <a:schemeClr val="dk1"/>
                          </a:solidFill>
                          <a:latin typeface="+mn-lt"/>
                          <a:ea typeface="+mn-ea"/>
                          <a:cs typeface="+mn-cs"/>
                        </a:rPr>
                        <a:t>≈ 30%</a:t>
                      </a:r>
                    </a:p>
                  </a:txBody>
                  <a:tcPr anchor="ctr"/>
                </a:tc>
                <a:tc>
                  <a:txBody>
                    <a:bodyPr/>
                    <a:lstStyle/>
                    <a:p>
                      <a:pPr marL="342900" indent="-342900">
                        <a:lnSpc>
                          <a:spcPct val="110000"/>
                        </a:lnSpc>
                        <a:spcBef>
                          <a:spcPts val="1200"/>
                        </a:spcBef>
                        <a:spcAft>
                          <a:spcPts val="1200"/>
                        </a:spcAft>
                        <a:buFont typeface="Wingdings" panose="05000000000000000000" pitchFamily="2" charset="2"/>
                        <a:buChar char="§"/>
                      </a:pPr>
                      <a:r>
                        <a:rPr lang="en-US" sz="2000" dirty="0" smtClean="0"/>
                        <a:t>Strengthens overall</a:t>
                      </a:r>
                      <a:r>
                        <a:rPr lang="en-US" sz="2000" baseline="0" dirty="0" smtClean="0"/>
                        <a:t> economy and demographics.</a:t>
                      </a:r>
                      <a:endParaRPr lang="en-US" sz="2000" dirty="0"/>
                    </a:p>
                  </a:txBody>
                  <a:tcPr anchor="ctr"/>
                </a:tc>
                <a:extLst>
                  <a:ext uri="{0D108BD9-81ED-4DB2-BD59-A6C34878D82A}">
                    <a16:rowId xmlns:a16="http://schemas.microsoft.com/office/drawing/2014/main" xmlns="" val="3839185635"/>
                  </a:ext>
                </a:extLst>
              </a:tr>
              <a:tr h="1771664">
                <a:tc>
                  <a:txBody>
                    <a:bodyPr/>
                    <a:lstStyle/>
                    <a:p>
                      <a:pPr marL="0" marR="0" lvl="0" indent="0" algn="l" defTabSz="1018367" rtl="0" eaLnBrk="1" fontAlgn="auto" latinLnBrk="0" hangingPunct="1">
                        <a:lnSpc>
                          <a:spcPct val="100000"/>
                        </a:lnSpc>
                        <a:spcBef>
                          <a:spcPts val="1200"/>
                        </a:spcBef>
                        <a:spcAft>
                          <a:spcPts val="1200"/>
                        </a:spcAft>
                        <a:buClrTx/>
                        <a:buSzTx/>
                        <a:buFont typeface="Arial" pitchFamily="34" charset="0"/>
                        <a:buNone/>
                        <a:tabLst/>
                        <a:defRPr/>
                      </a:pPr>
                      <a:r>
                        <a:rPr lang="en-US" sz="2000" dirty="0" smtClean="0"/>
                        <a:t>Finances </a:t>
                      </a:r>
                      <a:r>
                        <a:rPr lang="en-US" sz="2000" kern="1200" dirty="0" smtClean="0">
                          <a:solidFill>
                            <a:schemeClr val="dk1"/>
                          </a:solidFill>
                          <a:latin typeface="+mn-lt"/>
                          <a:ea typeface="+mn-ea"/>
                          <a:cs typeface="+mn-cs"/>
                        </a:rPr>
                        <a:t>≈ 30%</a:t>
                      </a:r>
                    </a:p>
                  </a:txBody>
                  <a:tcPr anchor="ctr"/>
                </a:tc>
                <a:tc>
                  <a:txBody>
                    <a:bodyPr/>
                    <a:lstStyle/>
                    <a:p>
                      <a:pPr marL="342900" marR="0" lvl="0" indent="-342900" algn="l" defTabSz="1018367"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sz="2000" dirty="0" smtClean="0"/>
                        <a:t>Lessens burden</a:t>
                      </a:r>
                      <a:r>
                        <a:rPr lang="en-US" sz="2000" baseline="0" dirty="0" smtClean="0"/>
                        <a:t> on government finances and budgeting.</a:t>
                      </a:r>
                    </a:p>
                    <a:p>
                      <a:pPr marL="342900" marR="0" lvl="0" indent="-342900" algn="l" defTabSz="1018367" rtl="0" eaLnBrk="1" fontAlgn="auto" latinLnBrk="0" hangingPunct="1">
                        <a:lnSpc>
                          <a:spcPct val="100000"/>
                        </a:lnSpc>
                        <a:spcBef>
                          <a:spcPts val="1200"/>
                        </a:spcBef>
                        <a:spcAft>
                          <a:spcPts val="0"/>
                        </a:spcAft>
                        <a:buClrTx/>
                        <a:buSzTx/>
                        <a:buFont typeface="Wingdings" panose="05000000000000000000" pitchFamily="2" charset="2"/>
                        <a:buChar char="§"/>
                        <a:tabLst/>
                        <a:defRPr/>
                      </a:pPr>
                      <a:r>
                        <a:rPr lang="en-US" sz="2000" baseline="0" dirty="0" smtClean="0"/>
                        <a:t>Potential to re-direct resources to Underfunded Public Priorities.</a:t>
                      </a:r>
                      <a:endParaRPr lang="en-US" sz="2000" dirty="0"/>
                    </a:p>
                  </a:txBody>
                  <a:tcPr anchor="ctr"/>
                </a:tc>
                <a:extLst>
                  <a:ext uri="{0D108BD9-81ED-4DB2-BD59-A6C34878D82A}">
                    <a16:rowId xmlns:a16="http://schemas.microsoft.com/office/drawing/2014/main" xmlns="" val="3281596859"/>
                  </a:ext>
                </a:extLst>
              </a:tr>
              <a:tr h="1181109">
                <a:tc>
                  <a:txBody>
                    <a:bodyPr/>
                    <a:lstStyle/>
                    <a:p>
                      <a:pPr>
                        <a:spcBef>
                          <a:spcPts val="1200"/>
                        </a:spcBef>
                        <a:spcAft>
                          <a:spcPts val="1200"/>
                        </a:spcAft>
                      </a:pPr>
                      <a:r>
                        <a:rPr lang="en-US" sz="2000" dirty="0" smtClean="0"/>
                        <a:t>Management </a:t>
                      </a:r>
                      <a:r>
                        <a:rPr lang="en-US" sz="2000" kern="1200" dirty="0" smtClean="0">
                          <a:solidFill>
                            <a:schemeClr val="dk1"/>
                          </a:solidFill>
                          <a:latin typeface="+mn-lt"/>
                          <a:ea typeface="+mn-ea"/>
                          <a:cs typeface="+mn-cs"/>
                        </a:rPr>
                        <a:t>≈ 20%-30%</a:t>
                      </a:r>
                      <a:endParaRPr lang="en-US" sz="2000" dirty="0"/>
                    </a:p>
                  </a:txBody>
                  <a:tcPr anchor="ctr"/>
                </a:tc>
                <a:tc>
                  <a:txBody>
                    <a:bodyPr/>
                    <a:lstStyle/>
                    <a:p>
                      <a:pPr marL="342900" marR="0" lvl="0" indent="-342900" algn="l" defTabSz="1018367" rtl="0" eaLnBrk="1" fontAlgn="auto" latinLnBrk="0" hangingPunct="1">
                        <a:lnSpc>
                          <a:spcPct val="100000"/>
                        </a:lnSpc>
                        <a:spcBef>
                          <a:spcPts val="1200"/>
                        </a:spcBef>
                        <a:spcAft>
                          <a:spcPts val="1200"/>
                        </a:spcAft>
                        <a:buClrTx/>
                        <a:buSzTx/>
                        <a:buFont typeface="Wingdings" panose="05000000000000000000" pitchFamily="2" charset="2"/>
                        <a:buChar char="§"/>
                        <a:tabLst/>
                        <a:defRPr/>
                      </a:pPr>
                      <a:r>
                        <a:rPr lang="en-US" sz="2000" baseline="0" dirty="0" smtClean="0"/>
                        <a:t>Excellent practice that incentivizes best use and application of limited resources.</a:t>
                      </a:r>
                      <a:endParaRPr lang="en-US" sz="2000" dirty="0"/>
                    </a:p>
                  </a:txBody>
                  <a:tcPr anchor="ctr"/>
                </a:tc>
                <a:extLst>
                  <a:ext uri="{0D108BD9-81ED-4DB2-BD59-A6C34878D82A}">
                    <a16:rowId xmlns:a16="http://schemas.microsoft.com/office/drawing/2014/main" xmlns="" val="931498457"/>
                  </a:ext>
                </a:extLst>
              </a:tr>
              <a:tr h="1025700">
                <a:tc>
                  <a:txBody>
                    <a:bodyPr/>
                    <a:lstStyle/>
                    <a:p>
                      <a:pPr marL="0" marR="0" lvl="0" indent="0" algn="l" defTabSz="1018367" rtl="0" eaLnBrk="1" fontAlgn="auto" latinLnBrk="0" hangingPunct="1">
                        <a:lnSpc>
                          <a:spcPct val="100000"/>
                        </a:lnSpc>
                        <a:spcBef>
                          <a:spcPts val="1200"/>
                        </a:spcBef>
                        <a:spcAft>
                          <a:spcPts val="1200"/>
                        </a:spcAft>
                        <a:buClrTx/>
                        <a:buSzTx/>
                        <a:buFont typeface="Arial" pitchFamily="34" charset="0"/>
                        <a:buNone/>
                        <a:tabLst/>
                        <a:defRPr/>
                      </a:pPr>
                      <a:r>
                        <a:rPr lang="en-US" sz="2000" dirty="0" smtClean="0"/>
                        <a:t>Debt &amp; Pensions </a:t>
                      </a:r>
                      <a:r>
                        <a:rPr lang="en-US" sz="2000" kern="1200" dirty="0" smtClean="0">
                          <a:solidFill>
                            <a:schemeClr val="dk1"/>
                          </a:solidFill>
                          <a:latin typeface="+mn-lt"/>
                          <a:ea typeface="+mn-ea"/>
                          <a:cs typeface="+mn-cs"/>
                        </a:rPr>
                        <a:t>≈ 10%-20%</a:t>
                      </a:r>
                      <a:endParaRPr lang="en-US" sz="2000" dirty="0" smtClean="0"/>
                    </a:p>
                  </a:txBody>
                  <a:tcPr anchor="ctr"/>
                </a:tc>
                <a:tc>
                  <a:txBody>
                    <a:bodyPr/>
                    <a:lstStyle/>
                    <a:p>
                      <a:pPr marL="342900" indent="-342900">
                        <a:spcBef>
                          <a:spcPts val="1200"/>
                        </a:spcBef>
                        <a:spcAft>
                          <a:spcPts val="1200"/>
                        </a:spcAft>
                        <a:buFont typeface="Wingdings" panose="05000000000000000000" pitchFamily="2" charset="2"/>
                        <a:buChar char="§"/>
                      </a:pPr>
                      <a:r>
                        <a:rPr lang="en-US" sz="2000" dirty="0" smtClean="0"/>
                        <a:t>Pay-for-Success/SIBs</a:t>
                      </a:r>
                      <a:r>
                        <a:rPr lang="en-US" sz="2000" baseline="0" dirty="0" smtClean="0"/>
                        <a:t> are not actually debt instruments; no negative impact on Debt Capacity/Debt Affordability.</a:t>
                      </a:r>
                      <a:endParaRPr lang="en-US" sz="2000" dirty="0"/>
                    </a:p>
                  </a:txBody>
                  <a:tcPr anchor="ctr"/>
                </a:tc>
                <a:extLst>
                  <a:ext uri="{0D108BD9-81ED-4DB2-BD59-A6C34878D82A}">
                    <a16:rowId xmlns:a16="http://schemas.microsoft.com/office/drawing/2014/main" xmlns="" val="3459174358"/>
                  </a:ext>
                </a:extLst>
              </a:tr>
            </a:tbl>
          </a:graphicData>
        </a:graphic>
      </p:graphicFrame>
    </p:spTree>
    <p:extLst>
      <p:ext uri="{BB962C8B-B14F-4D97-AF65-F5344CB8AC3E}">
        <p14:creationId xmlns:p14="http://schemas.microsoft.com/office/powerpoint/2010/main" val="630464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6" name="Title 5"/>
          <p:cNvSpPr>
            <a:spLocks noGrp="1"/>
          </p:cNvSpPr>
          <p:nvPr>
            <p:ph type="title"/>
          </p:nvPr>
        </p:nvSpPr>
        <p:spPr>
          <a:xfrm>
            <a:off x="268462" y="383471"/>
            <a:ext cx="9230580" cy="647436"/>
          </a:xfrm>
        </p:spPr>
        <p:txBody>
          <a:bodyPr/>
          <a:lstStyle/>
          <a:p>
            <a:r>
              <a:rPr lang="en-US" dirty="0" smtClean="0"/>
              <a:t>Disclosure</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10</a:t>
            </a:fld>
            <a:endParaRPr lang="en-US" noProof="0" dirty="0"/>
          </a:p>
        </p:txBody>
      </p:sp>
      <p:sp>
        <p:nvSpPr>
          <p:cNvPr id="7" name="Content Placeholder 2"/>
          <p:cNvSpPr>
            <a:spLocks noGrp="1"/>
          </p:cNvSpPr>
          <p:nvPr>
            <p:ph idx="1"/>
          </p:nvPr>
        </p:nvSpPr>
        <p:spPr>
          <a:xfrm>
            <a:off x="268462" y="1283422"/>
            <a:ext cx="9505500" cy="5713167"/>
          </a:xfrm>
        </p:spPr>
        <p:txBody>
          <a:bodyPr/>
          <a:lstStyle/>
          <a:p>
            <a:r>
              <a:rPr lang="en-US" sz="900" dirty="0" smtClean="0"/>
              <a:t>The enclosed information relates to an existing or potential municipal advisor engagement.</a:t>
            </a:r>
          </a:p>
          <a:p>
            <a:r>
              <a:rPr lang="en-US" sz="900" dirty="0" smtClean="0"/>
              <a:t>The U.S. Securities and Exchange Commission (the “SEC”) has clarified that a broker, dealer or municipal securities dealer engaging in municipal advisory activities outside the scope of underwriting a particular issuance of municipal securities should be subject to municipal advisor registration. Davenport &amp; Company LLC (“Davenport”) has registered as a municipal advisor with the SEC. As a registered municipal advisor Davenport may provide advice to a municipal entity or obligated person. An obligated person is an entity other than a municipal entity, such as a not for profit corporation, that has commenced an application or negotiation with an entity to issue municipal securities on its behalf and for which it will provide support. If and when an issuer engages Davenport to provide financial advisory or consultant services with respect to the issuance of municipal securities, Davenport is obligated to evidence such a financial advisory relationship with a written agreement.</a:t>
            </a:r>
          </a:p>
          <a:p>
            <a:r>
              <a:rPr lang="en-US" sz="900" dirty="0" smtClean="0"/>
              <a:t>When acting as a registered municipal advisor Davenport is a fiduciary required by federal law to act in the best interest of a municipal entity without regard to its own financial or other interests. Davenport is not a fiduciary when it acts as a registered investment advisor, when advising an obligated person, or when acting as an underwriter, though it is required to deal fairly with such persons, </a:t>
            </a:r>
          </a:p>
          <a:p>
            <a:r>
              <a:rPr lang="en-US" sz="900" dirty="0" smtClean="0"/>
              <a:t>This material was prepared by public finance, or other non-research personnel of Davenport.  This material was not produced by a research analyst, although it may refer to a Davenport research analyst or research report.  Unless otherwise indicated, these views (if any) are the author’s and may differ from those of the Davenport fixed income or research department or others in the firm. Davenport may perform or seek to perform financial advisory services for the issuers of the securities and instruments mentioned herein.</a:t>
            </a:r>
          </a:p>
          <a:p>
            <a:r>
              <a:rPr lang="en-US" sz="900" dirty="0" smtClean="0"/>
              <a:t>This material has been prepared for information purposes only and is not a solicitation of any offer to buy or sell any security/instrument or to participate in any trading strategy.  Any such offer would be made only after a prospective participant had completed its own independent investigation of the securities, instruments or transactions and received all information it required to make its own investment decision, including, where applicable, a review of any offering circular or memorandum describing such security or instrument.  That information would contain material information not contained herein and to which prospective participants are referred.  This material is based on public information as of the specified date, and may be stale thereafter.  We have no obligation to tell you when information herein may change.  We make no representation or warranty with respect to the completeness of this material.  Davenport has no obligation to continue to publish information on the securities/instruments mentioned herein. Recipients are required to comply with any legal or contractual restrictions on their purchase, holding, sale, exercise of rights or performance of obligations under any securities/instruments transaction.  </a:t>
            </a:r>
          </a:p>
          <a:p>
            <a:r>
              <a:rPr lang="en-US" sz="900" dirty="0" smtClean="0"/>
              <a:t>The securities/instruments discussed in this material may not be suitable for all investors or issuers.  Recipients should seek independent financial advice prior to making any investment decision based on this material.  This material does not provide individually tailored investment advice or offer tax, regulatory, accounting or legal advice.  Prior to entering into any proposed transaction, recipients should determine, in consultation with their own investment, legal, tax, regulatory and accounting advisors, the economic risks and merits, as well as the legal, tax, regulatory and accounting characteristics and consequences, of the transaction.  You should consider this material as only a single factor in making an investment decision.  </a:t>
            </a:r>
          </a:p>
          <a:p>
            <a:r>
              <a:rPr lang="en-US" sz="900" dirty="0" smtClean="0"/>
              <a:t>The value of and income from investments and the cost of borrowing may vary because of changes in interest rates, foreign exchange rates, default rates, prepayment rates, securities/instruments prices, market indexes, operational or financial conditions or companies or other factors.  There may be time limitations on the exercise of options or other rights in securities/instruments transactions.  Past performance is not necessarily a guide to future performance and estimates of future performance are based on assumptions that may not be realized.  Actual events may differ from those assumed and changes to any assumptions may have a material impact on any projections or estimates.  Other events not taken into account may occur and may significantly affect the projections or estimates.  Certain assumptions may have been made for modeling purposes or to simplify the presentation and/or calculation of any projections or estimates, and Davenport does not represent that any such assumptions will reflect actual future events.  Accordingly, there can be no assurance that estimated returns or projections will be realized or that actual returns or performance results will not materially differ from those estimated herein.  This material may not be sold or redistributed without the prior written consent of Davenport. 01.13.13</a:t>
            </a:r>
          </a:p>
          <a:p>
            <a:pPr algn="just">
              <a:spcBef>
                <a:spcPts val="600"/>
              </a:spcBef>
            </a:pPr>
            <a:r>
              <a:rPr lang="en-US" sz="900" dirty="0" smtClean="0"/>
              <a:t>Version 01.13.14 | RK | DR</a:t>
            </a:r>
          </a:p>
          <a:p>
            <a:pPr algn="just">
              <a:spcBef>
                <a:spcPts val="600"/>
              </a:spcBef>
            </a:pPr>
            <a:endParaRPr lang="en-US" sz="900" dirty="0" smtClean="0">
              <a:cs typeface="Times New Roman" pitchFamily="18" charset="0"/>
            </a:endParaRPr>
          </a:p>
          <a:p>
            <a:pPr algn="just">
              <a:spcBef>
                <a:spcPts val="600"/>
              </a:spcBef>
            </a:pPr>
            <a:endParaRPr lang="en-US" sz="900" dirty="0">
              <a:cs typeface="Times New Roman" pitchFamily="18" charset="0"/>
            </a:endParaRPr>
          </a:p>
        </p:txBody>
      </p:sp>
    </p:spTree>
    <p:extLst>
      <p:ext uri="{BB962C8B-B14F-4D97-AF65-F5344CB8AC3E}">
        <p14:creationId xmlns:p14="http://schemas.microsoft.com/office/powerpoint/2010/main" val="1665419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6075" lvl="1" indent="-346075">
              <a:buClr>
                <a:schemeClr val="accent1"/>
              </a:buClr>
              <a:buFont typeface="Wingdings 2" pitchFamily="18" charset="2"/>
              <a:buChar char="¡"/>
            </a:pPr>
            <a:endParaRPr lang="en-US" sz="2000" dirty="0" smtClean="0">
              <a:solidFill>
                <a:schemeClr val="dk1"/>
              </a:solidFill>
            </a:endParaRPr>
          </a:p>
          <a:p>
            <a:pPr marL="346075" lvl="1" indent="-346075">
              <a:buClr>
                <a:schemeClr val="accent1"/>
              </a:buClr>
              <a:buFont typeface="Wingdings 2" pitchFamily="18" charset="2"/>
              <a:buChar char="¡"/>
            </a:pPr>
            <a:r>
              <a:rPr lang="en-US" sz="2000" b="1" dirty="0" smtClean="0">
                <a:solidFill>
                  <a:schemeClr val="dk1"/>
                </a:solidFill>
              </a:rPr>
              <a:t>Infrastructure:</a:t>
            </a:r>
            <a:endParaRPr lang="en-US" sz="2000" b="1" dirty="0">
              <a:solidFill>
                <a:schemeClr val="dk1"/>
              </a:solidFill>
            </a:endParaRPr>
          </a:p>
          <a:p>
            <a:pPr marL="690563" lvl="2" indent="-301625">
              <a:buFont typeface="Arial" pitchFamily="34" charset="0"/>
              <a:buChar char="–"/>
            </a:pPr>
            <a:r>
              <a:rPr lang="en-US" sz="2000" dirty="0" smtClean="0">
                <a:solidFill>
                  <a:schemeClr val="dk1"/>
                </a:solidFill>
              </a:rPr>
              <a:t>Key Assets (transportation, water &amp; sewer, airports, schools, etc.) </a:t>
            </a:r>
            <a:r>
              <a:rPr lang="en-US" sz="2000" dirty="0">
                <a:solidFill>
                  <a:schemeClr val="dk1"/>
                </a:solidFill>
              </a:rPr>
              <a:t>that are necessary to the economic engine of the U.S. </a:t>
            </a:r>
            <a:r>
              <a:rPr lang="en-US" sz="2000" dirty="0" smtClean="0">
                <a:solidFill>
                  <a:schemeClr val="dk1"/>
                </a:solidFill>
              </a:rPr>
              <a:t>Economy.</a:t>
            </a:r>
          </a:p>
          <a:p>
            <a:pPr marL="690563" lvl="2" indent="-301625">
              <a:buFont typeface="Arial" pitchFamily="34" charset="0"/>
              <a:buChar char="–"/>
            </a:pPr>
            <a:r>
              <a:rPr lang="en-US" sz="2000" dirty="0" smtClean="0">
                <a:solidFill>
                  <a:schemeClr val="dk1"/>
                </a:solidFill>
              </a:rPr>
              <a:t>Based </a:t>
            </a:r>
            <a:r>
              <a:rPr lang="en-US" sz="2000" dirty="0">
                <a:solidFill>
                  <a:schemeClr val="dk1"/>
                </a:solidFill>
              </a:rPr>
              <a:t>on the American Society of Civil </a:t>
            </a:r>
            <a:r>
              <a:rPr lang="en-US" sz="2000" dirty="0" smtClean="0">
                <a:solidFill>
                  <a:schemeClr val="dk1"/>
                </a:solidFill>
              </a:rPr>
              <a:t>Engineers (ASCE) </a:t>
            </a:r>
            <a:r>
              <a:rPr lang="en-US" sz="2000" dirty="0">
                <a:solidFill>
                  <a:schemeClr val="dk1"/>
                </a:solidFill>
              </a:rPr>
              <a:t>2017 Report </a:t>
            </a:r>
            <a:r>
              <a:rPr lang="en-US" sz="2000" dirty="0" smtClean="0">
                <a:solidFill>
                  <a:schemeClr val="dk1"/>
                </a:solidFill>
              </a:rPr>
              <a:t>Card, the 10 year investment gap approximates $2.1 Trillion (about a 45% shortfall of what is needed).</a:t>
            </a:r>
          </a:p>
          <a:p>
            <a:pPr marL="690563" lvl="2" indent="-301625">
              <a:buFont typeface="Arial" pitchFamily="34" charset="0"/>
              <a:buChar char="–"/>
            </a:pPr>
            <a:endParaRPr lang="en-US" sz="2000" dirty="0">
              <a:solidFill>
                <a:schemeClr val="dk1"/>
              </a:solidFill>
            </a:endParaRPr>
          </a:p>
          <a:p>
            <a:pPr marL="346075" lvl="1" indent="-346075">
              <a:buClr>
                <a:schemeClr val="accent1"/>
              </a:buClr>
              <a:buFont typeface="Wingdings 2" pitchFamily="18" charset="2"/>
              <a:buChar char="¡"/>
            </a:pPr>
            <a:r>
              <a:rPr lang="en-US" sz="2000" b="1" dirty="0" smtClean="0">
                <a:solidFill>
                  <a:schemeClr val="dk1"/>
                </a:solidFill>
              </a:rPr>
              <a:t>Pensions:</a:t>
            </a:r>
            <a:endParaRPr lang="en-US" sz="2000" b="1" dirty="0">
              <a:solidFill>
                <a:schemeClr val="dk1"/>
              </a:solidFill>
            </a:endParaRPr>
          </a:p>
          <a:p>
            <a:pPr marL="690563" lvl="2" indent="-301625">
              <a:buFont typeface="Arial" pitchFamily="34" charset="0"/>
              <a:buChar char="–"/>
            </a:pPr>
            <a:r>
              <a:rPr lang="en-US" sz="2000" dirty="0" smtClean="0">
                <a:solidFill>
                  <a:schemeClr val="dk1"/>
                </a:solidFill>
              </a:rPr>
              <a:t>According to Pew Charitable Trusts, the state pension funds in their study reported a $1.4 Trillion deficit in 2016 (Based on a median investment assumption of 7.5%).</a:t>
            </a:r>
          </a:p>
          <a:p>
            <a:pPr marL="690563" lvl="2" indent="-301625">
              <a:buFont typeface="Arial" pitchFamily="34" charset="0"/>
              <a:buChar char="–"/>
            </a:pPr>
            <a:r>
              <a:rPr lang="en-US" sz="2000" dirty="0" smtClean="0">
                <a:solidFill>
                  <a:schemeClr val="dk1"/>
                </a:solidFill>
              </a:rPr>
              <a:t>This figure represented a $295 Billion increase from 2015 and was the 15</a:t>
            </a:r>
            <a:r>
              <a:rPr lang="en-US" sz="2000" baseline="30000" dirty="0" smtClean="0">
                <a:solidFill>
                  <a:schemeClr val="dk1"/>
                </a:solidFill>
              </a:rPr>
              <a:t>th</a:t>
            </a:r>
            <a:r>
              <a:rPr lang="en-US" sz="2000" dirty="0" smtClean="0">
                <a:solidFill>
                  <a:schemeClr val="dk1"/>
                </a:solidFill>
              </a:rPr>
              <a:t> annual increase in unfunded pension liabilities since 2000.</a:t>
            </a:r>
            <a:endParaRPr lang="en-US" sz="2000" dirty="0">
              <a:solidFill>
                <a:schemeClr val="dk1"/>
              </a:solidFill>
            </a:endParaRPr>
          </a:p>
          <a:p>
            <a:pPr marL="690563" lvl="2" indent="-301625">
              <a:buFont typeface="Arial" pitchFamily="34" charset="0"/>
              <a:buChar char="–"/>
            </a:pPr>
            <a:endParaRPr lang="en-US" sz="2000" dirty="0">
              <a:solidFill>
                <a:schemeClr val="dk1"/>
              </a:solidFill>
            </a:endParaRPr>
          </a:p>
        </p:txBody>
      </p:sp>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1</a:t>
            </a:fld>
            <a:endParaRPr lang="en-US" noProof="0" dirty="0"/>
          </a:p>
        </p:txBody>
      </p:sp>
      <p:sp>
        <p:nvSpPr>
          <p:cNvPr id="5" name="Title 4"/>
          <p:cNvSpPr>
            <a:spLocks noGrp="1"/>
          </p:cNvSpPr>
          <p:nvPr>
            <p:ph type="title"/>
          </p:nvPr>
        </p:nvSpPr>
        <p:spPr/>
        <p:txBody>
          <a:bodyPr/>
          <a:lstStyle/>
          <a:p>
            <a:r>
              <a:rPr lang="en-US" dirty="0" smtClean="0"/>
              <a:t>Underfunded Public Priorities</a:t>
            </a:r>
            <a:endParaRPr lang="en-US" dirty="0"/>
          </a:p>
        </p:txBody>
      </p:sp>
      <p:sp>
        <p:nvSpPr>
          <p:cNvPr id="7" name="TextBox 6"/>
          <p:cNvSpPr txBox="1"/>
          <p:nvPr/>
        </p:nvSpPr>
        <p:spPr>
          <a:xfrm>
            <a:off x="589280" y="6779432"/>
            <a:ext cx="8909762" cy="276999"/>
          </a:xfrm>
          <a:prstGeom prst="rect">
            <a:avLst/>
          </a:prstGeom>
          <a:noFill/>
        </p:spPr>
        <p:txBody>
          <a:bodyPr wrap="square" lIns="0" tIns="0" rIns="0" bIns="0" rtlCol="0">
            <a:spAutoFit/>
          </a:bodyPr>
          <a:lstStyle/>
          <a:p>
            <a:r>
              <a:rPr lang="en-US" sz="900" dirty="0" smtClean="0"/>
              <a:t>Sources:  Infrastructure – “2017 Infrastructure Report Card - A Comprehensive Assessment of America’s Infrastructure ” from ASCE; Pensions – “The State Pension Funding Gap: 2016”      from Pew Charitable Trust.</a:t>
            </a:r>
          </a:p>
        </p:txBody>
      </p:sp>
    </p:spTree>
    <p:extLst>
      <p:ext uri="{BB962C8B-B14F-4D97-AF65-F5344CB8AC3E}">
        <p14:creationId xmlns:p14="http://schemas.microsoft.com/office/powerpoint/2010/main" val="2225226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463" y="1123205"/>
            <a:ext cx="9505500" cy="5713167"/>
          </a:xfrm>
        </p:spPr>
        <p:txBody>
          <a:bodyPr/>
          <a:lstStyle/>
          <a:p>
            <a:pPr marL="346075" lvl="1" indent="-346075">
              <a:buClr>
                <a:schemeClr val="accent1"/>
              </a:buClr>
              <a:buFont typeface="Wingdings 2" pitchFamily="18" charset="2"/>
              <a:buChar char="¡"/>
            </a:pPr>
            <a:r>
              <a:rPr lang="en-US" sz="2000" b="1" dirty="0" smtClean="0">
                <a:solidFill>
                  <a:schemeClr val="dk1"/>
                </a:solidFill>
              </a:rPr>
              <a:t>Education vs. Correction - </a:t>
            </a:r>
            <a:r>
              <a:rPr lang="en-US" sz="2000" b="1" dirty="0">
                <a:solidFill>
                  <a:schemeClr val="dk1"/>
                </a:solidFill>
              </a:rPr>
              <a:t>State &amp; Local </a:t>
            </a:r>
            <a:r>
              <a:rPr lang="en-US" sz="2000" b="1" dirty="0" smtClean="0">
                <a:solidFill>
                  <a:schemeClr val="dk1"/>
                </a:solidFill>
              </a:rPr>
              <a:t>Expenditures:</a:t>
            </a:r>
            <a:endParaRPr lang="en-US" sz="2000" b="1" dirty="0">
              <a:solidFill>
                <a:schemeClr val="dk1"/>
              </a:solidFill>
            </a:endParaRPr>
          </a:p>
          <a:p>
            <a:pPr marL="690563" lvl="2" indent="-301625">
              <a:buFont typeface="Arial" pitchFamily="34" charset="0"/>
              <a:buChar char="–"/>
            </a:pPr>
            <a:r>
              <a:rPr lang="en-US" sz="2000" dirty="0" smtClean="0"/>
              <a:t>From </a:t>
            </a:r>
            <a:r>
              <a:rPr lang="en-US" sz="2000" dirty="0"/>
              <a:t>1980 to 2013 (approximately 33 years), the increase in total state and local spending on Corrections was triple rate of increase in education spending.</a:t>
            </a:r>
          </a:p>
          <a:p>
            <a:pPr marL="690563" lvl="2" indent="-301625">
              <a:buFont typeface="Arial" pitchFamily="34" charset="0"/>
              <a:buChar char="–"/>
            </a:pPr>
            <a:endParaRPr lang="en-US" sz="2000" dirty="0" smtClean="0">
              <a:solidFill>
                <a:schemeClr val="dk1"/>
              </a:solidFill>
            </a:endParaRPr>
          </a:p>
          <a:p>
            <a:pPr marL="690563" lvl="2" indent="-301625">
              <a:buFont typeface="Arial" pitchFamily="34" charset="0"/>
              <a:buChar char="–"/>
            </a:pPr>
            <a:endParaRPr lang="en-US" sz="2000" dirty="0">
              <a:solidFill>
                <a:schemeClr val="dk1"/>
              </a:solidFill>
            </a:endParaRPr>
          </a:p>
          <a:p>
            <a:pPr marL="690563" lvl="2" indent="-301625">
              <a:buFont typeface="Arial" pitchFamily="34" charset="0"/>
              <a:buChar char="–"/>
            </a:pPr>
            <a:endParaRPr lang="en-US" sz="2000" dirty="0" smtClean="0">
              <a:solidFill>
                <a:schemeClr val="dk1"/>
              </a:solidFill>
            </a:endParaRPr>
          </a:p>
          <a:p>
            <a:pPr marL="690563" lvl="2" indent="-301625">
              <a:buFont typeface="Arial" pitchFamily="34" charset="0"/>
              <a:buChar char="–"/>
            </a:pPr>
            <a:endParaRPr lang="en-US" sz="2000" dirty="0">
              <a:solidFill>
                <a:schemeClr val="dk1"/>
              </a:solidFill>
            </a:endParaRPr>
          </a:p>
          <a:p>
            <a:pPr marL="690563" lvl="2" indent="-301625">
              <a:buFont typeface="Arial" pitchFamily="34" charset="0"/>
              <a:buChar char="–"/>
            </a:pPr>
            <a:endParaRPr lang="en-US" sz="2000" dirty="0" smtClean="0">
              <a:solidFill>
                <a:schemeClr val="dk1"/>
              </a:solidFill>
            </a:endParaRPr>
          </a:p>
          <a:p>
            <a:pPr marL="690563" lvl="2" indent="-301625">
              <a:buFont typeface="Arial" pitchFamily="34" charset="0"/>
              <a:buChar char="–"/>
            </a:pPr>
            <a:endParaRPr lang="en-US" sz="2000" dirty="0">
              <a:solidFill>
                <a:schemeClr val="dk1"/>
              </a:solidFill>
            </a:endParaRPr>
          </a:p>
          <a:p>
            <a:pPr marL="690563" lvl="2" indent="-301625">
              <a:buFont typeface="Arial" pitchFamily="34" charset="0"/>
              <a:buChar char="–"/>
            </a:pPr>
            <a:endParaRPr lang="en-US" sz="2000" dirty="0" smtClean="0">
              <a:solidFill>
                <a:schemeClr val="dk1"/>
              </a:solidFill>
            </a:endParaRPr>
          </a:p>
          <a:p>
            <a:pPr marL="690563" lvl="2" indent="-301625">
              <a:buFont typeface="Arial" pitchFamily="34" charset="0"/>
              <a:buChar char="–"/>
            </a:pPr>
            <a:endParaRPr lang="en-US" sz="2000" dirty="0">
              <a:solidFill>
                <a:schemeClr val="dk1"/>
              </a:solidFill>
            </a:endParaRPr>
          </a:p>
          <a:p>
            <a:pPr marL="690563" lvl="2" indent="-301625">
              <a:buFont typeface="Arial" pitchFamily="34" charset="0"/>
              <a:buChar char="–"/>
            </a:pPr>
            <a:endParaRPr lang="en-US" sz="2000" dirty="0" smtClean="0">
              <a:solidFill>
                <a:schemeClr val="dk1"/>
              </a:solidFill>
            </a:endParaRPr>
          </a:p>
          <a:p>
            <a:pPr marL="690563" lvl="2" indent="-301625">
              <a:buFont typeface="Arial" pitchFamily="34" charset="0"/>
              <a:buChar char="–"/>
            </a:pPr>
            <a:endParaRPr lang="en-US" sz="2000" dirty="0" smtClean="0">
              <a:solidFill>
                <a:schemeClr val="dk1"/>
              </a:solidFill>
            </a:endParaRPr>
          </a:p>
        </p:txBody>
      </p:sp>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4" name="Slide Number Placeholder 3"/>
          <p:cNvSpPr>
            <a:spLocks noGrp="1"/>
          </p:cNvSpPr>
          <p:nvPr>
            <p:ph type="sldNum" sz="quarter" idx="12"/>
          </p:nvPr>
        </p:nvSpPr>
        <p:spPr/>
        <p:txBody>
          <a:bodyPr/>
          <a:lstStyle/>
          <a:p>
            <a:fld id="{65E8D34D-C18F-4072-82C9-C5818739C48B}" type="slidenum">
              <a:rPr lang="en-US" noProof="0" smtClean="0"/>
              <a:pPr/>
              <a:t>2</a:t>
            </a:fld>
            <a:endParaRPr lang="en-US" noProof="0" dirty="0"/>
          </a:p>
        </p:txBody>
      </p:sp>
      <p:sp>
        <p:nvSpPr>
          <p:cNvPr id="5" name="Title 4"/>
          <p:cNvSpPr>
            <a:spLocks noGrp="1"/>
          </p:cNvSpPr>
          <p:nvPr>
            <p:ph type="title"/>
          </p:nvPr>
        </p:nvSpPr>
        <p:spPr/>
        <p:txBody>
          <a:bodyPr/>
          <a:lstStyle/>
          <a:p>
            <a:r>
              <a:rPr lang="en-US" dirty="0" smtClean="0"/>
              <a:t>Underfunded Public Priorities </a:t>
            </a:r>
            <a:r>
              <a:rPr lang="en-US" sz="2000" dirty="0" smtClean="0"/>
              <a:t>(</a:t>
            </a:r>
            <a:r>
              <a:rPr lang="en-US" sz="2000" dirty="0" err="1" smtClean="0"/>
              <a:t>cont</a:t>
            </a:r>
            <a:r>
              <a:rPr lang="en-US" sz="2000" dirty="0" smtClean="0"/>
              <a:t>)</a:t>
            </a:r>
            <a:endParaRPr lang="en-US" dirty="0"/>
          </a:p>
        </p:txBody>
      </p:sp>
      <p:sp>
        <p:nvSpPr>
          <p:cNvPr id="7" name="Rectangle 6"/>
          <p:cNvSpPr/>
          <p:nvPr/>
        </p:nvSpPr>
        <p:spPr>
          <a:xfrm>
            <a:off x="378901" y="5348334"/>
            <a:ext cx="4424327" cy="1477328"/>
          </a:xfrm>
          <a:prstGeom prst="rect">
            <a:avLst/>
          </a:prstGeom>
          <a:solidFill>
            <a:srgbClr val="5B9BD5"/>
          </a:solidFill>
        </p:spPr>
        <p:txBody>
          <a:bodyPr wrap="square">
            <a:spAutoFit/>
          </a:bodyPr>
          <a:lstStyle/>
          <a:p>
            <a:pPr marL="0" lvl="1" indent="0">
              <a:spcBef>
                <a:spcPts val="1200"/>
              </a:spcBef>
              <a:spcAft>
                <a:spcPts val="0"/>
              </a:spcAft>
              <a:buNone/>
            </a:pPr>
            <a:r>
              <a:rPr lang="en-US" sz="2000" b="1" dirty="0" smtClean="0">
                <a:solidFill>
                  <a:schemeClr val="bg1"/>
                </a:solidFill>
              </a:rPr>
              <a:t>Grew 107% - from $</a:t>
            </a:r>
            <a:r>
              <a:rPr lang="en-US" sz="2000" b="1" dirty="0">
                <a:solidFill>
                  <a:schemeClr val="bg1"/>
                </a:solidFill>
              </a:rPr>
              <a:t>258 Billion to $534 </a:t>
            </a:r>
            <a:r>
              <a:rPr lang="en-US" sz="2000" b="1" dirty="0" smtClean="0">
                <a:solidFill>
                  <a:schemeClr val="bg1"/>
                </a:solidFill>
              </a:rPr>
              <a:t>Billion.</a:t>
            </a:r>
          </a:p>
          <a:p>
            <a:pPr marL="0" lvl="1" indent="0">
              <a:spcBef>
                <a:spcPts val="1200"/>
              </a:spcBef>
              <a:spcAft>
                <a:spcPts val="0"/>
              </a:spcAft>
              <a:buNone/>
            </a:pPr>
            <a:r>
              <a:rPr lang="en-US" sz="2000" b="1" dirty="0" smtClean="0">
                <a:solidFill>
                  <a:schemeClr val="bg1"/>
                </a:solidFill>
              </a:rPr>
              <a:t>Average </a:t>
            </a:r>
            <a:r>
              <a:rPr lang="en-US" sz="2000" b="1" dirty="0">
                <a:solidFill>
                  <a:schemeClr val="bg1"/>
                </a:solidFill>
              </a:rPr>
              <a:t>Growth </a:t>
            </a:r>
            <a:r>
              <a:rPr lang="en-US" sz="2000" b="1" dirty="0" smtClean="0">
                <a:solidFill>
                  <a:schemeClr val="bg1"/>
                </a:solidFill>
              </a:rPr>
              <a:t>rate of 2.23</a:t>
            </a:r>
            <a:r>
              <a:rPr lang="en-US" sz="2000" b="1" dirty="0">
                <a:solidFill>
                  <a:schemeClr val="bg1"/>
                </a:solidFill>
              </a:rPr>
              <a:t>% </a:t>
            </a:r>
            <a:r>
              <a:rPr lang="en-US" sz="2000" b="1" dirty="0" smtClean="0">
                <a:solidFill>
                  <a:schemeClr val="bg1"/>
                </a:solidFill>
              </a:rPr>
              <a:t>or 0.97</a:t>
            </a:r>
            <a:r>
              <a:rPr lang="en-US" sz="2000" b="1" dirty="0">
                <a:solidFill>
                  <a:schemeClr val="bg1"/>
                </a:solidFill>
              </a:rPr>
              <a:t>% Less than rate of inflation </a:t>
            </a:r>
            <a:r>
              <a:rPr lang="en-US" sz="2000" b="1" dirty="0" smtClean="0">
                <a:solidFill>
                  <a:schemeClr val="bg1"/>
                </a:solidFill>
              </a:rPr>
              <a:t>(3.2</a:t>
            </a:r>
            <a:r>
              <a:rPr lang="en-US" sz="2000" b="1" dirty="0">
                <a:solidFill>
                  <a:schemeClr val="bg1"/>
                </a:solidFill>
              </a:rPr>
              <a:t>%).</a:t>
            </a:r>
          </a:p>
        </p:txBody>
      </p:sp>
      <p:sp>
        <p:nvSpPr>
          <p:cNvPr id="8" name="Rectangle 7"/>
          <p:cNvSpPr/>
          <p:nvPr/>
        </p:nvSpPr>
        <p:spPr>
          <a:xfrm>
            <a:off x="5237829" y="5348334"/>
            <a:ext cx="4425696" cy="1477328"/>
          </a:xfrm>
          <a:prstGeom prst="rect">
            <a:avLst/>
          </a:prstGeom>
          <a:solidFill>
            <a:srgbClr val="FF0000"/>
          </a:solidFill>
        </p:spPr>
        <p:txBody>
          <a:bodyPr wrap="square">
            <a:spAutoFit/>
          </a:bodyPr>
          <a:lstStyle/>
          <a:p>
            <a:pPr marL="0" lvl="1" indent="0">
              <a:spcBef>
                <a:spcPts val="0"/>
              </a:spcBef>
              <a:spcAft>
                <a:spcPts val="0"/>
              </a:spcAft>
              <a:buNone/>
            </a:pPr>
            <a:r>
              <a:rPr lang="en-US" sz="2000" b="1" dirty="0" smtClean="0">
                <a:solidFill>
                  <a:schemeClr val="bg1"/>
                </a:solidFill>
              </a:rPr>
              <a:t>Grew 324</a:t>
            </a:r>
            <a:r>
              <a:rPr lang="en-US" sz="2000" b="1" dirty="0">
                <a:solidFill>
                  <a:schemeClr val="bg1"/>
                </a:solidFill>
              </a:rPr>
              <a:t>% - from </a:t>
            </a:r>
            <a:r>
              <a:rPr lang="en-US" sz="2000" b="1" dirty="0" smtClean="0">
                <a:solidFill>
                  <a:schemeClr val="bg1"/>
                </a:solidFill>
              </a:rPr>
              <a:t>$</a:t>
            </a:r>
            <a:r>
              <a:rPr lang="en-US" sz="2000" b="1" dirty="0">
                <a:solidFill>
                  <a:schemeClr val="bg1"/>
                </a:solidFill>
              </a:rPr>
              <a:t>17 </a:t>
            </a:r>
            <a:r>
              <a:rPr lang="en-US" sz="2000" b="1" dirty="0" smtClean="0">
                <a:solidFill>
                  <a:schemeClr val="bg1"/>
                </a:solidFill>
              </a:rPr>
              <a:t>Billion </a:t>
            </a:r>
            <a:r>
              <a:rPr lang="en-US" sz="2000" b="1" dirty="0">
                <a:solidFill>
                  <a:schemeClr val="bg1"/>
                </a:solidFill>
              </a:rPr>
              <a:t>to $71 </a:t>
            </a:r>
            <a:r>
              <a:rPr lang="en-US" sz="2000" b="1" dirty="0" smtClean="0">
                <a:solidFill>
                  <a:schemeClr val="bg1"/>
                </a:solidFill>
              </a:rPr>
              <a:t>Billion.  </a:t>
            </a:r>
          </a:p>
          <a:p>
            <a:pPr marL="0" lvl="1" indent="0">
              <a:spcBef>
                <a:spcPts val="1200"/>
              </a:spcBef>
              <a:spcAft>
                <a:spcPts val="0"/>
              </a:spcAft>
              <a:buNone/>
            </a:pPr>
            <a:r>
              <a:rPr lang="en-US" sz="2000" b="1" dirty="0" smtClean="0">
                <a:solidFill>
                  <a:schemeClr val="bg1"/>
                </a:solidFill>
              </a:rPr>
              <a:t>Average </a:t>
            </a:r>
            <a:r>
              <a:rPr lang="en-US" sz="2000" b="1" dirty="0">
                <a:solidFill>
                  <a:schemeClr val="bg1"/>
                </a:solidFill>
              </a:rPr>
              <a:t>Growth </a:t>
            </a:r>
            <a:r>
              <a:rPr lang="en-US" sz="2000" b="1" dirty="0" smtClean="0">
                <a:solidFill>
                  <a:schemeClr val="bg1"/>
                </a:solidFill>
              </a:rPr>
              <a:t>rate of 4.47</a:t>
            </a:r>
            <a:r>
              <a:rPr lang="en-US" sz="2000" b="1" dirty="0">
                <a:solidFill>
                  <a:schemeClr val="bg1"/>
                </a:solidFill>
              </a:rPr>
              <a:t>% or 1.26% MORE than rate of inflation (3.2%).</a:t>
            </a:r>
          </a:p>
        </p:txBody>
      </p:sp>
      <p:sp>
        <p:nvSpPr>
          <p:cNvPr id="11" name="TextBox 10"/>
          <p:cNvSpPr txBox="1"/>
          <p:nvPr/>
        </p:nvSpPr>
        <p:spPr>
          <a:xfrm>
            <a:off x="589280" y="6901352"/>
            <a:ext cx="8909762" cy="276999"/>
          </a:xfrm>
          <a:prstGeom prst="rect">
            <a:avLst/>
          </a:prstGeom>
          <a:noFill/>
        </p:spPr>
        <p:txBody>
          <a:bodyPr wrap="square" lIns="0" tIns="0" rIns="0" bIns="0" rtlCol="0">
            <a:spAutoFit/>
          </a:bodyPr>
          <a:lstStyle/>
          <a:p>
            <a:r>
              <a:rPr lang="en-US" sz="900" dirty="0" smtClean="0"/>
              <a:t>Sources:  State &amp; Local Expenditure data and growth rates – “A Brief from the U.S. Dept of Education, Policy and Program Studies Service, July 2016.  Inflation rate 1980-2013 of 3.2% – Bureau of Labor Statistics, CPI-All Urban Consumers (</a:t>
            </a:r>
            <a:r>
              <a:rPr lang="en-US" sz="900" dirty="0"/>
              <a:t>CUUR0000SAO) (</a:t>
            </a:r>
            <a:r>
              <a:rPr lang="en-US" sz="900" dirty="0" smtClean="0"/>
              <a:t>CUUS0000SAO</a:t>
            </a:r>
            <a:r>
              <a:rPr lang="en-US" sz="900" dirty="0"/>
              <a:t>)</a:t>
            </a:r>
            <a:endParaRPr lang="en-US" sz="900" dirty="0" smtClean="0"/>
          </a:p>
        </p:txBody>
      </p:sp>
      <p:pic>
        <p:nvPicPr>
          <p:cNvPr id="12" name="Picture 11"/>
          <p:cNvPicPr>
            <a:picLocks noChangeAspect="1"/>
          </p:cNvPicPr>
          <p:nvPr/>
        </p:nvPicPr>
        <p:blipFill>
          <a:blip r:embed="rId2"/>
          <a:stretch>
            <a:fillRect/>
          </a:stretch>
        </p:blipFill>
        <p:spPr>
          <a:xfrm>
            <a:off x="2643662" y="2225040"/>
            <a:ext cx="4367199" cy="2934746"/>
          </a:xfrm>
          <a:prstGeom prst="rect">
            <a:avLst/>
          </a:prstGeom>
        </p:spPr>
      </p:pic>
    </p:spTree>
    <p:extLst>
      <p:ext uri="{BB962C8B-B14F-4D97-AF65-F5344CB8AC3E}">
        <p14:creationId xmlns:p14="http://schemas.microsoft.com/office/powerpoint/2010/main" val="274493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6" name="Title 5"/>
          <p:cNvSpPr>
            <a:spLocks noGrp="1"/>
          </p:cNvSpPr>
          <p:nvPr>
            <p:ph type="title"/>
          </p:nvPr>
        </p:nvSpPr>
        <p:spPr>
          <a:xfrm>
            <a:off x="268462" y="383471"/>
            <a:ext cx="9230580" cy="647436"/>
          </a:xfrm>
        </p:spPr>
        <p:txBody>
          <a:bodyPr/>
          <a:lstStyle/>
          <a:p>
            <a:r>
              <a:rPr lang="en-US" dirty="0" smtClean="0"/>
              <a:t>Treatment of Substance Misuse Can Lead to Cost Savings</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3</a:t>
            </a:fld>
            <a:endParaRPr lang="en-US" noProof="0" dirty="0"/>
          </a:p>
        </p:txBody>
      </p:sp>
      <p:sp>
        <p:nvSpPr>
          <p:cNvPr id="7" name="TextBox 6"/>
          <p:cNvSpPr txBox="1"/>
          <p:nvPr/>
        </p:nvSpPr>
        <p:spPr>
          <a:xfrm>
            <a:off x="589280" y="6972472"/>
            <a:ext cx="8909762" cy="138499"/>
          </a:xfrm>
          <a:prstGeom prst="rect">
            <a:avLst/>
          </a:prstGeom>
          <a:noFill/>
        </p:spPr>
        <p:txBody>
          <a:bodyPr wrap="square" lIns="0" tIns="0" rIns="0" bIns="0" rtlCol="0">
            <a:spAutoFit/>
          </a:bodyPr>
          <a:lstStyle/>
          <a:p>
            <a:r>
              <a:rPr lang="en-US" sz="900" dirty="0" smtClean="0"/>
              <a:t>Source:  2016 Surgeon General’s report “Facing Addiction in America, The Surgeon General’s Report on Alcohol, Drugs and Health”</a:t>
            </a:r>
          </a:p>
        </p:txBody>
      </p:sp>
      <p:sp>
        <p:nvSpPr>
          <p:cNvPr id="9" name="Content Placeholder 1"/>
          <p:cNvSpPr>
            <a:spLocks noGrp="1"/>
          </p:cNvSpPr>
          <p:nvPr>
            <p:ph idx="1"/>
          </p:nvPr>
        </p:nvSpPr>
        <p:spPr>
          <a:xfrm>
            <a:off x="268463" y="1214645"/>
            <a:ext cx="9505500" cy="5713167"/>
          </a:xfrm>
        </p:spPr>
        <p:txBody>
          <a:bodyPr/>
          <a:lstStyle/>
          <a:p>
            <a:pPr marL="346075" lvl="1" indent="-346075">
              <a:buClr>
                <a:schemeClr val="accent1"/>
              </a:buClr>
              <a:buFont typeface="Wingdings 2" pitchFamily="18" charset="2"/>
              <a:buChar char="¡"/>
            </a:pPr>
            <a:r>
              <a:rPr lang="en-US" sz="2000" b="1" dirty="0"/>
              <a:t>Substance </a:t>
            </a:r>
            <a:r>
              <a:rPr lang="en-US" sz="2000" b="1" dirty="0" smtClean="0"/>
              <a:t>Misuse Treatment:</a:t>
            </a:r>
          </a:p>
          <a:p>
            <a:pPr marL="690563" lvl="2" indent="-301625">
              <a:buFont typeface="Arial" pitchFamily="34" charset="0"/>
              <a:buChar char="–"/>
            </a:pPr>
            <a:r>
              <a:rPr lang="en-US" sz="2000" dirty="0">
                <a:solidFill>
                  <a:schemeClr val="dk1"/>
                </a:solidFill>
              </a:rPr>
              <a:t>“The moral obligation to address substance misuse and substance use disorders effectively for all Americans also aligns with a strong economic imperative</a:t>
            </a:r>
            <a:r>
              <a:rPr lang="en-US" sz="2000" dirty="0" smtClean="0">
                <a:solidFill>
                  <a:schemeClr val="dk1"/>
                </a:solidFill>
              </a:rPr>
              <a:t>.”</a:t>
            </a:r>
          </a:p>
          <a:p>
            <a:pPr marL="690563" lvl="2" indent="-301625">
              <a:buFont typeface="Arial" pitchFamily="34" charset="0"/>
              <a:buChar char="–"/>
            </a:pPr>
            <a:endParaRPr lang="en-US" sz="2000" dirty="0">
              <a:solidFill>
                <a:schemeClr val="dk1"/>
              </a:solidFill>
            </a:endParaRPr>
          </a:p>
          <a:p>
            <a:pPr marL="690563" lvl="2" indent="-301625">
              <a:buFont typeface="Arial" pitchFamily="34" charset="0"/>
              <a:buChar char="–"/>
            </a:pPr>
            <a:r>
              <a:rPr lang="en-US" sz="2000" dirty="0">
                <a:solidFill>
                  <a:schemeClr val="dk1"/>
                </a:solidFill>
              </a:rPr>
              <a:t>Prevention and treatment work to reduce criminal-justice related costs and are much less expensive that incarceration</a:t>
            </a:r>
            <a:r>
              <a:rPr lang="en-US" sz="2000" dirty="0" smtClean="0">
                <a:solidFill>
                  <a:schemeClr val="dk1"/>
                </a:solidFill>
              </a:rPr>
              <a:t>.</a:t>
            </a:r>
          </a:p>
          <a:p>
            <a:pPr marL="690563" lvl="2" indent="-301625">
              <a:buFont typeface="Arial" pitchFamily="34" charset="0"/>
              <a:buChar char="–"/>
            </a:pPr>
            <a:endParaRPr lang="en-US" sz="2000" dirty="0">
              <a:solidFill>
                <a:schemeClr val="dk1"/>
              </a:solidFill>
            </a:endParaRPr>
          </a:p>
          <a:p>
            <a:pPr marL="690563" lvl="2" indent="-301625">
              <a:buFont typeface="Arial" pitchFamily="34" charset="0"/>
              <a:buChar char="–"/>
            </a:pPr>
            <a:r>
              <a:rPr lang="en-US" sz="2000" dirty="0">
                <a:solidFill>
                  <a:schemeClr val="dk1"/>
                </a:solidFill>
              </a:rPr>
              <a:t>Every $1 spent on implementation of evidence-based interventions can have a benefit of $58</a:t>
            </a:r>
            <a:r>
              <a:rPr lang="en-US" sz="2000" dirty="0" smtClean="0">
                <a:solidFill>
                  <a:schemeClr val="dk1"/>
                </a:solidFill>
              </a:rPr>
              <a:t>.</a:t>
            </a:r>
          </a:p>
          <a:p>
            <a:pPr marL="690563" lvl="2" indent="-301625">
              <a:buFont typeface="Arial" pitchFamily="34" charset="0"/>
              <a:buChar char="–"/>
            </a:pPr>
            <a:endParaRPr lang="en-US" sz="2000" dirty="0">
              <a:solidFill>
                <a:schemeClr val="dk1"/>
              </a:solidFill>
            </a:endParaRPr>
          </a:p>
          <a:p>
            <a:pPr marL="690563" lvl="2" indent="-301625">
              <a:buFont typeface="Arial" pitchFamily="34" charset="0"/>
              <a:buChar char="–"/>
            </a:pPr>
            <a:r>
              <a:rPr lang="en-US" sz="2000" dirty="0">
                <a:solidFill>
                  <a:schemeClr val="dk1"/>
                </a:solidFill>
              </a:rPr>
              <a:t>Every $1 spent on substance use disorder treatment saves $4 in health care costs and $7 in criminal justice costs</a:t>
            </a:r>
            <a:r>
              <a:rPr lang="en-US" sz="2000" dirty="0" smtClean="0">
                <a:solidFill>
                  <a:schemeClr val="dk1"/>
                </a:solidFill>
              </a:rPr>
              <a:t>.</a:t>
            </a:r>
          </a:p>
          <a:p>
            <a:pPr marL="690563" lvl="2" indent="-301625">
              <a:buFont typeface="Arial" pitchFamily="34" charset="0"/>
              <a:buChar char="–"/>
            </a:pPr>
            <a:endParaRPr lang="en-US" sz="2000" dirty="0">
              <a:solidFill>
                <a:schemeClr val="dk1"/>
              </a:solidFill>
            </a:endParaRPr>
          </a:p>
          <a:p>
            <a:pPr marL="690563" lvl="2" indent="-301625">
              <a:buFont typeface="Arial" pitchFamily="34" charset="0"/>
              <a:buChar char="–"/>
            </a:pPr>
            <a:r>
              <a:rPr lang="en-US" sz="2000" dirty="0">
                <a:solidFill>
                  <a:schemeClr val="dk1"/>
                </a:solidFill>
              </a:rPr>
              <a:t>Effective allocation of resources enables local governments to spend less on incarceration and public safety and re-allocation more funding to critical infrastructure needs.</a:t>
            </a:r>
          </a:p>
        </p:txBody>
      </p:sp>
    </p:spTree>
    <p:extLst>
      <p:ext uri="{BB962C8B-B14F-4D97-AF65-F5344CB8AC3E}">
        <p14:creationId xmlns:p14="http://schemas.microsoft.com/office/powerpoint/2010/main" val="3455084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6" name="Title 5"/>
          <p:cNvSpPr>
            <a:spLocks noGrp="1"/>
          </p:cNvSpPr>
          <p:nvPr>
            <p:ph type="title"/>
          </p:nvPr>
        </p:nvSpPr>
        <p:spPr>
          <a:xfrm>
            <a:off x="268462" y="383471"/>
            <a:ext cx="9230580" cy="647436"/>
          </a:xfrm>
        </p:spPr>
        <p:txBody>
          <a:bodyPr/>
          <a:lstStyle/>
          <a:p>
            <a:r>
              <a:rPr lang="en-US" dirty="0" smtClean="0"/>
              <a:t>Social Impact Bonds</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4</a:t>
            </a:fld>
            <a:endParaRPr lang="en-US" noProof="0" dirty="0"/>
          </a:p>
        </p:txBody>
      </p:sp>
      <p:sp>
        <p:nvSpPr>
          <p:cNvPr id="7" name="Content Placeholder 1"/>
          <p:cNvSpPr>
            <a:spLocks noGrp="1"/>
          </p:cNvSpPr>
          <p:nvPr>
            <p:ph idx="1"/>
          </p:nvPr>
        </p:nvSpPr>
        <p:spPr>
          <a:xfrm>
            <a:off x="268463" y="1214645"/>
            <a:ext cx="9505500" cy="5713167"/>
          </a:xfrm>
        </p:spPr>
        <p:txBody>
          <a:bodyPr/>
          <a:lstStyle/>
          <a:p>
            <a:pPr marL="346075" lvl="1" indent="-346075">
              <a:spcAft>
                <a:spcPts val="0"/>
              </a:spcAft>
              <a:buClr>
                <a:schemeClr val="accent1"/>
              </a:buClr>
              <a:buFont typeface="Wingdings 2" pitchFamily="18" charset="2"/>
              <a:buChar char="¡"/>
            </a:pPr>
            <a:r>
              <a:rPr lang="en-US" sz="2000" b="1" dirty="0"/>
              <a:t>Social Impact Bonds (“SIB”), which originated in the United Kingdom in 2010, are a type of Pay-for-Success funding agreement, whereby the government only pays upon effective outcomes.</a:t>
            </a:r>
          </a:p>
          <a:p>
            <a:pPr marL="690563" lvl="2" indent="-301625">
              <a:spcBef>
                <a:spcPts val="1200"/>
              </a:spcBef>
              <a:buFont typeface="Arial" pitchFamily="34" charset="0"/>
              <a:buChar char="–"/>
            </a:pPr>
            <a:r>
              <a:rPr lang="en-US" sz="2000" dirty="0" smtClean="0">
                <a:solidFill>
                  <a:schemeClr val="dk1"/>
                </a:solidFill>
              </a:rPr>
              <a:t>SIBs are not a “Bond” in the truest sense of term that we typically think of in the realm of Public Finance.</a:t>
            </a:r>
          </a:p>
          <a:p>
            <a:pPr marL="690563" lvl="2" indent="-301625">
              <a:spcBef>
                <a:spcPts val="1200"/>
              </a:spcBef>
              <a:buFont typeface="Arial" pitchFamily="34" charset="0"/>
              <a:buChar char="–"/>
            </a:pPr>
            <a:r>
              <a:rPr lang="en-US" sz="2000" dirty="0" smtClean="0">
                <a:solidFill>
                  <a:schemeClr val="dk1"/>
                </a:solidFill>
              </a:rPr>
              <a:t>Intermediaries </a:t>
            </a:r>
            <a:r>
              <a:rPr lang="en-US" sz="2000" dirty="0">
                <a:solidFill>
                  <a:schemeClr val="dk1"/>
                </a:solidFill>
              </a:rPr>
              <a:t>identify private investors, hire and pay service providers, and enter into contractual arrangements with state/local governments for reimbursement of service costs.</a:t>
            </a:r>
          </a:p>
          <a:p>
            <a:pPr marL="690563" lvl="2" indent="-301625">
              <a:spcBef>
                <a:spcPts val="1200"/>
              </a:spcBef>
              <a:buFont typeface="Arial" pitchFamily="34" charset="0"/>
              <a:buChar char="–"/>
            </a:pPr>
            <a:r>
              <a:rPr lang="en-US" sz="2000" dirty="0">
                <a:solidFill>
                  <a:schemeClr val="dk1"/>
                </a:solidFill>
              </a:rPr>
              <a:t>Private investors pay for programs that leads to improved social results and state/local government savings.</a:t>
            </a:r>
          </a:p>
          <a:p>
            <a:pPr marL="690563" lvl="2" indent="-301625">
              <a:spcBef>
                <a:spcPts val="1200"/>
              </a:spcBef>
              <a:buFont typeface="Arial" pitchFamily="34" charset="0"/>
              <a:buChar char="–"/>
            </a:pPr>
            <a:r>
              <a:rPr lang="en-US" sz="2000" dirty="0">
                <a:solidFill>
                  <a:schemeClr val="dk1"/>
                </a:solidFill>
              </a:rPr>
              <a:t>Private investors are repaid from state/local governments when contractually agreed upon objectives are met – based on independent 3rd party program evaluator.</a:t>
            </a:r>
          </a:p>
          <a:p>
            <a:pPr marL="690563" lvl="2" indent="-301625">
              <a:spcBef>
                <a:spcPts val="1200"/>
              </a:spcBef>
              <a:buFont typeface="Arial" pitchFamily="34" charset="0"/>
              <a:buChar char="–"/>
            </a:pPr>
            <a:r>
              <a:rPr lang="en-US" sz="2000" dirty="0">
                <a:solidFill>
                  <a:schemeClr val="dk1"/>
                </a:solidFill>
              </a:rPr>
              <a:t>Typically an “all or none” approach (i.e. if outcomes are met, then government pays)</a:t>
            </a:r>
          </a:p>
          <a:p>
            <a:pPr marL="690563" lvl="2" indent="-301625">
              <a:spcBef>
                <a:spcPts val="1200"/>
              </a:spcBef>
              <a:buFont typeface="Arial" pitchFamily="34" charset="0"/>
              <a:buChar char="–"/>
            </a:pPr>
            <a:r>
              <a:rPr lang="en-US" sz="2000" dirty="0">
                <a:solidFill>
                  <a:schemeClr val="dk1"/>
                </a:solidFill>
              </a:rPr>
              <a:t>SIBs </a:t>
            </a:r>
            <a:r>
              <a:rPr lang="en-US" sz="2000" dirty="0" smtClean="0">
                <a:solidFill>
                  <a:schemeClr val="dk1"/>
                </a:solidFill>
              </a:rPr>
              <a:t>have had </a:t>
            </a:r>
            <a:r>
              <a:rPr lang="en-US" sz="2000" dirty="0">
                <a:solidFill>
                  <a:schemeClr val="dk1"/>
                </a:solidFill>
              </a:rPr>
              <a:t>mixed results in the United States.</a:t>
            </a:r>
          </a:p>
          <a:p>
            <a:pPr marL="346075" lvl="1" indent="-346075">
              <a:buClr>
                <a:schemeClr val="accent1"/>
              </a:buClr>
              <a:buFont typeface="Wingdings 2" pitchFamily="18" charset="2"/>
              <a:buChar char="¡"/>
            </a:pPr>
            <a:endParaRPr lang="en-US" sz="2000" b="1" dirty="0" smtClean="0"/>
          </a:p>
        </p:txBody>
      </p:sp>
    </p:spTree>
    <p:extLst>
      <p:ext uri="{BB962C8B-B14F-4D97-AF65-F5344CB8AC3E}">
        <p14:creationId xmlns:p14="http://schemas.microsoft.com/office/powerpoint/2010/main" val="2383876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6" name="Title 5"/>
          <p:cNvSpPr>
            <a:spLocks noGrp="1"/>
          </p:cNvSpPr>
          <p:nvPr>
            <p:ph type="title"/>
          </p:nvPr>
        </p:nvSpPr>
        <p:spPr>
          <a:xfrm>
            <a:off x="268462" y="383471"/>
            <a:ext cx="9230580" cy="647436"/>
          </a:xfrm>
        </p:spPr>
        <p:txBody>
          <a:bodyPr/>
          <a:lstStyle/>
          <a:p>
            <a:r>
              <a:rPr lang="en-US" dirty="0" smtClean="0"/>
              <a:t>Social Impact Bond Program Structure</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5</a:t>
            </a:fld>
            <a:endParaRPr lang="en-US"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62" y="1216696"/>
            <a:ext cx="5097230" cy="6043485"/>
          </a:xfrm>
          <a:prstGeom prst="rect">
            <a:avLst/>
          </a:prstGeom>
        </p:spPr>
      </p:pic>
      <p:sp>
        <p:nvSpPr>
          <p:cNvPr id="8" name="TextBox 7"/>
          <p:cNvSpPr txBox="1"/>
          <p:nvPr/>
        </p:nvSpPr>
        <p:spPr>
          <a:xfrm>
            <a:off x="589280" y="6972472"/>
            <a:ext cx="8909762" cy="138499"/>
          </a:xfrm>
          <a:prstGeom prst="rect">
            <a:avLst/>
          </a:prstGeom>
          <a:noFill/>
        </p:spPr>
        <p:txBody>
          <a:bodyPr wrap="square" lIns="0" tIns="0" rIns="0" bIns="0" rtlCol="0">
            <a:spAutoFit/>
          </a:bodyPr>
          <a:lstStyle/>
          <a:p>
            <a:r>
              <a:rPr lang="en-US" sz="900" dirty="0" smtClean="0"/>
              <a:t>Source:  National Conference of State Legislatures</a:t>
            </a:r>
          </a:p>
        </p:txBody>
      </p:sp>
      <p:sp>
        <p:nvSpPr>
          <p:cNvPr id="9" name="Content Placeholder 1"/>
          <p:cNvSpPr>
            <a:spLocks noGrp="1"/>
          </p:cNvSpPr>
          <p:nvPr>
            <p:ph idx="1"/>
          </p:nvPr>
        </p:nvSpPr>
        <p:spPr>
          <a:xfrm>
            <a:off x="5781040" y="1238001"/>
            <a:ext cx="3606127" cy="5713167"/>
          </a:xfrm>
        </p:spPr>
        <p:txBody>
          <a:bodyPr/>
          <a:lstStyle/>
          <a:p>
            <a:pPr marL="346075" lvl="1" indent="-346075">
              <a:spcAft>
                <a:spcPts val="0"/>
              </a:spcAft>
              <a:buClr>
                <a:schemeClr val="accent1"/>
              </a:buClr>
              <a:buFont typeface="Wingdings 2" pitchFamily="18" charset="2"/>
              <a:buChar char="¡"/>
            </a:pPr>
            <a:endParaRPr lang="en-US" sz="2000" dirty="0" smtClean="0"/>
          </a:p>
          <a:p>
            <a:pPr marL="346075" lvl="1" indent="-346075">
              <a:spcAft>
                <a:spcPts val="0"/>
              </a:spcAft>
              <a:buClr>
                <a:schemeClr val="accent1"/>
              </a:buClr>
              <a:buFont typeface="Wingdings 2" pitchFamily="18" charset="2"/>
              <a:buChar char="¡"/>
            </a:pPr>
            <a:r>
              <a:rPr lang="en-US" sz="2000" dirty="0" smtClean="0"/>
              <a:t>Approximately 24 states and the District of Columbia have considered or are implementing SIB “related” projects.</a:t>
            </a:r>
          </a:p>
          <a:p>
            <a:pPr marL="346075" lvl="1" indent="-346075">
              <a:spcAft>
                <a:spcPts val="0"/>
              </a:spcAft>
              <a:buClr>
                <a:schemeClr val="accent1"/>
              </a:buClr>
              <a:buFont typeface="Wingdings 2" pitchFamily="18" charset="2"/>
              <a:buChar char="¡"/>
            </a:pPr>
            <a:endParaRPr lang="en-US" sz="2000" dirty="0"/>
          </a:p>
          <a:p>
            <a:pPr marL="346075" lvl="1" indent="-346075">
              <a:spcAft>
                <a:spcPts val="0"/>
              </a:spcAft>
              <a:buClr>
                <a:schemeClr val="accent1"/>
              </a:buClr>
              <a:buFont typeface="Wingdings 2" pitchFamily="18" charset="2"/>
              <a:buChar char="¡"/>
            </a:pPr>
            <a:r>
              <a:rPr lang="en-US" sz="2000" dirty="0" smtClean="0"/>
              <a:t>11 States and the </a:t>
            </a:r>
            <a:r>
              <a:rPr lang="en-US" sz="2000" dirty="0"/>
              <a:t>District of </a:t>
            </a:r>
            <a:r>
              <a:rPr lang="en-US" sz="2000" dirty="0" smtClean="0"/>
              <a:t>Columbia have enacted legislation ranging from establishment of study committees to creating and supporting pilot projects.</a:t>
            </a:r>
          </a:p>
        </p:txBody>
      </p:sp>
    </p:spTree>
    <p:extLst>
      <p:ext uri="{BB962C8B-B14F-4D97-AF65-F5344CB8AC3E}">
        <p14:creationId xmlns:p14="http://schemas.microsoft.com/office/powerpoint/2010/main" val="1362239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6" name="Title 5"/>
          <p:cNvSpPr>
            <a:spLocks noGrp="1"/>
          </p:cNvSpPr>
          <p:nvPr>
            <p:ph type="title"/>
          </p:nvPr>
        </p:nvSpPr>
        <p:spPr>
          <a:xfrm>
            <a:off x="268462" y="383471"/>
            <a:ext cx="9230580" cy="647436"/>
          </a:xfrm>
        </p:spPr>
        <p:txBody>
          <a:bodyPr/>
          <a:lstStyle/>
          <a:p>
            <a:r>
              <a:rPr lang="en-US" dirty="0" smtClean="0"/>
              <a:t>Pay-for-Success Programs</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6</a:t>
            </a:fld>
            <a:endParaRPr lang="en-US" noProof="0" dirty="0"/>
          </a:p>
        </p:txBody>
      </p:sp>
      <p:sp>
        <p:nvSpPr>
          <p:cNvPr id="7" name="Content Placeholder 1"/>
          <p:cNvSpPr>
            <a:spLocks noGrp="1"/>
          </p:cNvSpPr>
          <p:nvPr>
            <p:ph idx="1"/>
          </p:nvPr>
        </p:nvSpPr>
        <p:spPr>
          <a:xfrm>
            <a:off x="268463" y="1214645"/>
            <a:ext cx="9505500" cy="5713167"/>
          </a:xfrm>
        </p:spPr>
        <p:txBody>
          <a:bodyPr/>
          <a:lstStyle/>
          <a:p>
            <a:pPr marL="346075" lvl="1" indent="-346075">
              <a:buClr>
                <a:schemeClr val="accent1"/>
              </a:buClr>
              <a:buFont typeface="Wingdings 2" pitchFamily="18" charset="2"/>
              <a:buChar char="¡"/>
            </a:pPr>
            <a:endParaRPr lang="en-US" sz="2000" b="1" dirty="0" smtClean="0"/>
          </a:p>
          <a:p>
            <a:pPr marL="346075" lvl="1" indent="-346075">
              <a:buClr>
                <a:schemeClr val="accent1"/>
              </a:buClr>
              <a:buFont typeface="Wingdings 2" pitchFamily="18" charset="2"/>
              <a:buChar char="¡"/>
            </a:pPr>
            <a:r>
              <a:rPr lang="en-US" sz="2000" b="1" dirty="0" smtClean="0"/>
              <a:t>Pay-for-Success </a:t>
            </a:r>
            <a:r>
              <a:rPr lang="en-US" sz="2000" b="1" dirty="0"/>
              <a:t>programs are a funding agreement between private investors/foundations and state/local governments, whereby the government only pays for agreed upon outcomes and costs savings upon certain negotiated benchmarks.</a:t>
            </a:r>
          </a:p>
          <a:p>
            <a:pPr marL="690563" lvl="2" indent="-301625">
              <a:spcBef>
                <a:spcPts val="1200"/>
              </a:spcBef>
              <a:buFont typeface="Arial" pitchFamily="34" charset="0"/>
              <a:buChar char="–"/>
            </a:pPr>
            <a:r>
              <a:rPr lang="en-US" sz="2000" dirty="0">
                <a:solidFill>
                  <a:schemeClr val="dk1"/>
                </a:solidFill>
              </a:rPr>
              <a:t>The primary difference from SIBs is that the state/local government takes a more active role in the process in lieu of an Intermediary and 3rd party </a:t>
            </a:r>
            <a:r>
              <a:rPr lang="en-US" sz="2000" dirty="0" smtClean="0">
                <a:solidFill>
                  <a:schemeClr val="dk1"/>
                </a:solidFill>
              </a:rPr>
              <a:t>Program Evaluator</a:t>
            </a:r>
            <a:r>
              <a:rPr lang="en-US" sz="2000" dirty="0">
                <a:solidFill>
                  <a:schemeClr val="dk1"/>
                </a:solidFill>
              </a:rPr>
              <a:t>.</a:t>
            </a:r>
          </a:p>
          <a:p>
            <a:pPr marL="690563" lvl="2" indent="-301625">
              <a:spcBef>
                <a:spcPts val="1200"/>
              </a:spcBef>
              <a:buFont typeface="Arial" pitchFamily="34" charset="0"/>
              <a:buChar char="–"/>
            </a:pPr>
            <a:r>
              <a:rPr lang="en-US" sz="2000" dirty="0">
                <a:solidFill>
                  <a:schemeClr val="dk1"/>
                </a:solidFill>
              </a:rPr>
              <a:t>Typically structured with incremental and measurable benchmarks that are agreed upon in advance.</a:t>
            </a:r>
          </a:p>
          <a:p>
            <a:pPr marL="346075" lvl="1" indent="-346075">
              <a:spcAft>
                <a:spcPts val="0"/>
              </a:spcAft>
              <a:buClr>
                <a:schemeClr val="accent1"/>
              </a:buClr>
              <a:buFont typeface="Wingdings 2" pitchFamily="18" charset="2"/>
              <a:buChar char="¡"/>
            </a:pPr>
            <a:endParaRPr lang="en-US" sz="2000" b="1" dirty="0" smtClean="0"/>
          </a:p>
        </p:txBody>
      </p:sp>
    </p:spTree>
    <p:extLst>
      <p:ext uri="{BB962C8B-B14F-4D97-AF65-F5344CB8AC3E}">
        <p14:creationId xmlns:p14="http://schemas.microsoft.com/office/powerpoint/2010/main" val="1509292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6" name="Title 5"/>
          <p:cNvSpPr>
            <a:spLocks noGrp="1"/>
          </p:cNvSpPr>
          <p:nvPr>
            <p:ph type="title"/>
          </p:nvPr>
        </p:nvSpPr>
        <p:spPr>
          <a:xfrm>
            <a:off x="268462" y="383471"/>
            <a:ext cx="9230580" cy="647436"/>
          </a:xfrm>
        </p:spPr>
        <p:txBody>
          <a:bodyPr/>
          <a:lstStyle/>
          <a:p>
            <a:r>
              <a:rPr lang="en-US" dirty="0"/>
              <a:t>Rating Considerations </a:t>
            </a:r>
            <a:r>
              <a:rPr lang="en-US" dirty="0" smtClean="0"/>
              <a:t>for </a:t>
            </a:r>
            <a:r>
              <a:rPr lang="en-US" dirty="0"/>
              <a:t>Local/State Governments</a:t>
            </a:r>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7</a:t>
            </a:fld>
            <a:endParaRPr lang="en-US" noProof="0" dirty="0"/>
          </a:p>
        </p:txBody>
      </p:sp>
      <p:sp>
        <p:nvSpPr>
          <p:cNvPr id="7" name="Content Placeholder 1"/>
          <p:cNvSpPr>
            <a:spLocks noGrp="1"/>
          </p:cNvSpPr>
          <p:nvPr>
            <p:ph idx="1"/>
          </p:nvPr>
        </p:nvSpPr>
        <p:spPr>
          <a:xfrm>
            <a:off x="268463" y="1214645"/>
            <a:ext cx="9505500" cy="5713167"/>
          </a:xfrm>
        </p:spPr>
        <p:txBody>
          <a:bodyPr/>
          <a:lstStyle/>
          <a:p>
            <a:pPr marL="346075" lvl="1" indent="-346075">
              <a:buClr>
                <a:schemeClr val="accent1"/>
              </a:buClr>
              <a:buFont typeface="Wingdings 2" pitchFamily="18" charset="2"/>
              <a:buChar char="¡"/>
            </a:pPr>
            <a:endParaRPr lang="en-US" sz="2000" b="1" dirty="0" smtClean="0"/>
          </a:p>
          <a:p>
            <a:pPr marL="346075" lvl="1" indent="-346075">
              <a:spcAft>
                <a:spcPts val="0"/>
              </a:spcAft>
              <a:buClr>
                <a:schemeClr val="accent1"/>
              </a:buClr>
              <a:buFont typeface="Wingdings 2" pitchFamily="18" charset="2"/>
              <a:buChar char="¡"/>
            </a:pPr>
            <a:r>
              <a:rPr lang="en-US" sz="2000" dirty="0"/>
              <a:t>Emerging topic amongst the rating </a:t>
            </a:r>
            <a:r>
              <a:rPr lang="en-US" sz="2000" dirty="0" smtClean="0"/>
              <a:t>agencies.</a:t>
            </a:r>
            <a:endParaRPr lang="en-US" sz="2000" dirty="0"/>
          </a:p>
          <a:p>
            <a:pPr marL="690563" lvl="2" indent="-301625">
              <a:spcBef>
                <a:spcPts val="1200"/>
              </a:spcBef>
              <a:buFont typeface="Arial" pitchFamily="34" charset="0"/>
              <a:buChar char="–"/>
            </a:pPr>
            <a:r>
              <a:rPr lang="en-US" sz="2000" dirty="0" smtClean="0">
                <a:solidFill>
                  <a:schemeClr val="dk1"/>
                </a:solidFill>
              </a:rPr>
              <a:t>Addressing underfunded priorities could save money for local governments over the long-term.</a:t>
            </a:r>
            <a:endParaRPr lang="en-US" sz="2000" dirty="0">
              <a:solidFill>
                <a:schemeClr val="dk1"/>
              </a:solidFill>
            </a:endParaRPr>
          </a:p>
          <a:p>
            <a:pPr marL="346075" lvl="1" indent="-346075">
              <a:spcAft>
                <a:spcPts val="0"/>
              </a:spcAft>
              <a:buClr>
                <a:schemeClr val="accent1"/>
              </a:buClr>
              <a:buFont typeface="Wingdings 2" pitchFamily="18" charset="2"/>
              <a:buChar char="¡"/>
            </a:pPr>
            <a:endParaRPr lang="en-US" sz="2000" dirty="0"/>
          </a:p>
          <a:p>
            <a:pPr marL="346075" lvl="1" indent="-346075">
              <a:spcAft>
                <a:spcPts val="0"/>
              </a:spcAft>
              <a:buClr>
                <a:schemeClr val="accent1"/>
              </a:buClr>
              <a:buFont typeface="Wingdings 2" pitchFamily="18" charset="2"/>
              <a:buChar char="¡"/>
            </a:pPr>
            <a:r>
              <a:rPr lang="en-US" sz="2000" b="1" dirty="0"/>
              <a:t>Fitch’s </a:t>
            </a:r>
            <a:r>
              <a:rPr lang="en-US" sz="2000" dirty="0"/>
              <a:t>current approach focuses on Environmental, Social and Governance risk (“ESG”) in corporate finance and is working on a public finance assessment. According to Fitch:</a:t>
            </a:r>
          </a:p>
          <a:p>
            <a:pPr marL="690563" lvl="2" indent="-301625">
              <a:spcBef>
                <a:spcPts val="1200"/>
              </a:spcBef>
              <a:buFont typeface="Arial" pitchFamily="34" charset="0"/>
              <a:buChar char="–"/>
            </a:pPr>
            <a:r>
              <a:rPr lang="en-US" sz="2000" dirty="0">
                <a:solidFill>
                  <a:schemeClr val="dk1"/>
                </a:solidFill>
              </a:rPr>
              <a:t>ESG metrics are not the main driver of credit risk or rating action.</a:t>
            </a:r>
          </a:p>
          <a:p>
            <a:pPr marL="690563" lvl="2" indent="-301625">
              <a:spcBef>
                <a:spcPts val="1200"/>
              </a:spcBef>
              <a:buFont typeface="Arial" pitchFamily="34" charset="0"/>
              <a:buChar char="–"/>
            </a:pPr>
            <a:r>
              <a:rPr lang="en-US" sz="2000" dirty="0">
                <a:solidFill>
                  <a:schemeClr val="dk1"/>
                </a:solidFill>
              </a:rPr>
              <a:t>ESG risk can be difficult to measure financial impact and hard to predict.</a:t>
            </a:r>
          </a:p>
          <a:p>
            <a:pPr lvl="1">
              <a:spcBef>
                <a:spcPts val="600"/>
              </a:spcBef>
              <a:spcAft>
                <a:spcPts val="0"/>
              </a:spcAft>
            </a:pPr>
            <a:endParaRPr lang="en-US" sz="1400" dirty="0"/>
          </a:p>
        </p:txBody>
      </p:sp>
    </p:spTree>
    <p:extLst>
      <p:ext uri="{BB962C8B-B14F-4D97-AF65-F5344CB8AC3E}">
        <p14:creationId xmlns:p14="http://schemas.microsoft.com/office/powerpoint/2010/main" val="2904874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smtClean="0"/>
              <a:t>April, 2019</a:t>
            </a:r>
            <a:endParaRPr lang="en-US" noProof="0" dirty="0"/>
          </a:p>
        </p:txBody>
      </p:sp>
      <p:sp>
        <p:nvSpPr>
          <p:cNvPr id="6" name="Title 5"/>
          <p:cNvSpPr>
            <a:spLocks noGrp="1"/>
          </p:cNvSpPr>
          <p:nvPr>
            <p:ph type="title"/>
          </p:nvPr>
        </p:nvSpPr>
        <p:spPr>
          <a:xfrm>
            <a:off x="268462" y="383471"/>
            <a:ext cx="9230580" cy="647436"/>
          </a:xfrm>
        </p:spPr>
        <p:txBody>
          <a:bodyPr/>
          <a:lstStyle/>
          <a:p>
            <a:r>
              <a:rPr lang="en-US" dirty="0" smtClean="0"/>
              <a:t>Rating Considerations for Local/State Governments</a:t>
            </a:r>
            <a:r>
              <a:rPr lang="en-US" sz="2000" dirty="0" smtClean="0"/>
              <a:t> (</a:t>
            </a:r>
            <a:r>
              <a:rPr lang="en-US" sz="2000" dirty="0" err="1" smtClean="0"/>
              <a:t>cont</a:t>
            </a:r>
            <a:r>
              <a:rPr lang="en-US" sz="2000" dirty="0" smtClean="0"/>
              <a:t>)</a:t>
            </a:r>
            <a:endParaRPr lang="en-US" dirty="0"/>
          </a:p>
        </p:txBody>
      </p:sp>
      <p:sp>
        <p:nvSpPr>
          <p:cNvPr id="2" name="Slide Number Placeholder 1"/>
          <p:cNvSpPr>
            <a:spLocks noGrp="1"/>
          </p:cNvSpPr>
          <p:nvPr>
            <p:ph type="sldNum" sz="quarter" idx="12"/>
          </p:nvPr>
        </p:nvSpPr>
        <p:spPr/>
        <p:txBody>
          <a:bodyPr/>
          <a:lstStyle/>
          <a:p>
            <a:fld id="{65E8D34D-C18F-4072-82C9-C5818739C48B}" type="slidenum">
              <a:rPr lang="en-US" noProof="0" smtClean="0"/>
              <a:pPr/>
              <a:t>8</a:t>
            </a:fld>
            <a:endParaRPr lang="en-US" noProof="0" dirty="0"/>
          </a:p>
        </p:txBody>
      </p:sp>
      <p:sp>
        <p:nvSpPr>
          <p:cNvPr id="7" name="Content Placeholder 1"/>
          <p:cNvSpPr>
            <a:spLocks noGrp="1"/>
          </p:cNvSpPr>
          <p:nvPr>
            <p:ph idx="1"/>
          </p:nvPr>
        </p:nvSpPr>
        <p:spPr>
          <a:xfrm>
            <a:off x="268463" y="1407685"/>
            <a:ext cx="9505500" cy="5713167"/>
          </a:xfrm>
        </p:spPr>
        <p:txBody>
          <a:bodyPr/>
          <a:lstStyle/>
          <a:p>
            <a:pPr marL="346075" lvl="1" indent="-346075">
              <a:buClr>
                <a:schemeClr val="accent1"/>
              </a:buClr>
              <a:buFont typeface="Wingdings 2" pitchFamily="18" charset="2"/>
              <a:buChar char="¡"/>
            </a:pPr>
            <a:r>
              <a:rPr lang="en-US" sz="2000" b="1" dirty="0" smtClean="0"/>
              <a:t>Moody’s </a:t>
            </a:r>
            <a:r>
              <a:rPr lang="en-US" sz="2000" dirty="0"/>
              <a:t>has not published research on SIBs, but does have research and methodology for assessing (not rating) Green Bonds.</a:t>
            </a:r>
          </a:p>
          <a:p>
            <a:pPr marL="690563" lvl="2" indent="-301625">
              <a:spcBef>
                <a:spcPts val="1200"/>
              </a:spcBef>
              <a:buFont typeface="Arial" pitchFamily="34" charset="0"/>
              <a:buChar char="–"/>
            </a:pPr>
            <a:r>
              <a:rPr lang="en-US" sz="2000" dirty="0">
                <a:solidFill>
                  <a:schemeClr val="dk1"/>
                </a:solidFill>
              </a:rPr>
              <a:t>Assessment for Green Bonds is based on Organization/Framework for investment in projects, application of proceeds, disclosure and management of spending, ongoing reporting and monitoring.</a:t>
            </a:r>
          </a:p>
          <a:p>
            <a:pPr marL="690563" lvl="2" indent="-301625">
              <a:spcBef>
                <a:spcPts val="1200"/>
              </a:spcBef>
              <a:buFont typeface="Arial" pitchFamily="34" charset="0"/>
              <a:buChar char="–"/>
            </a:pPr>
            <a:r>
              <a:rPr lang="en-US" sz="2000" dirty="0">
                <a:solidFill>
                  <a:schemeClr val="dk1"/>
                </a:solidFill>
              </a:rPr>
              <a:t>Rating is still based on the Issuer’s metrics.</a:t>
            </a:r>
          </a:p>
          <a:p>
            <a:pPr lvl="2"/>
            <a:endParaRPr lang="en-US" sz="1400" dirty="0" smtClean="0"/>
          </a:p>
          <a:p>
            <a:pPr lvl="2"/>
            <a:endParaRPr lang="en-US" sz="1400" dirty="0"/>
          </a:p>
          <a:p>
            <a:pPr marL="346075" lvl="1" indent="-346075">
              <a:spcAft>
                <a:spcPts val="0"/>
              </a:spcAft>
              <a:buClr>
                <a:schemeClr val="accent1"/>
              </a:buClr>
              <a:buFont typeface="Wingdings 2" pitchFamily="18" charset="2"/>
              <a:buChar char="¡"/>
            </a:pPr>
            <a:r>
              <a:rPr lang="en-US" sz="2000" b="1" dirty="0"/>
              <a:t>S&amp;P </a:t>
            </a:r>
            <a:r>
              <a:rPr lang="en-US" sz="2000" dirty="0"/>
              <a:t>does not have an approach toward SIBs, but rather incorporates ESG risks and opportunities that may affect the capacity and willingness of an entity to meet financial commitments in may ways.  </a:t>
            </a:r>
          </a:p>
          <a:p>
            <a:pPr marL="690563" lvl="2" indent="-301625">
              <a:spcBef>
                <a:spcPts val="1200"/>
              </a:spcBef>
              <a:buFont typeface="Arial" pitchFamily="34" charset="0"/>
              <a:buChar char="–"/>
            </a:pPr>
            <a:r>
              <a:rPr lang="en-US" sz="2000" dirty="0">
                <a:solidFill>
                  <a:schemeClr val="dk1"/>
                </a:solidFill>
              </a:rPr>
              <a:t>Incorporates ESG factors into their rating methodologies and analytics, which includes short, medium and long-term impacts, both qualitative and financial into their rating considerations.</a:t>
            </a:r>
          </a:p>
          <a:p>
            <a:pPr marL="690563" lvl="2" indent="-301625">
              <a:spcBef>
                <a:spcPts val="1200"/>
              </a:spcBef>
              <a:buFont typeface="Arial" pitchFamily="34" charset="0"/>
              <a:buChar char="–"/>
            </a:pPr>
            <a:r>
              <a:rPr lang="en-US" sz="2000" dirty="0">
                <a:solidFill>
                  <a:schemeClr val="dk1"/>
                </a:solidFill>
              </a:rPr>
              <a:t>ESG factors are considered in context of management effectiveness and </a:t>
            </a:r>
            <a:r>
              <a:rPr lang="en-US" sz="2000" dirty="0" smtClean="0">
                <a:solidFill>
                  <a:schemeClr val="dk1"/>
                </a:solidFill>
              </a:rPr>
              <a:t>planning</a:t>
            </a:r>
            <a:endParaRPr lang="en-US" sz="2000" dirty="0">
              <a:solidFill>
                <a:schemeClr val="dk1"/>
              </a:solidFill>
            </a:endParaRPr>
          </a:p>
        </p:txBody>
      </p:sp>
    </p:spTree>
    <p:extLst>
      <p:ext uri="{BB962C8B-B14F-4D97-AF65-F5344CB8AC3E}">
        <p14:creationId xmlns:p14="http://schemas.microsoft.com/office/powerpoint/2010/main" val="4171787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Davenport Presentation Template">
  <a:themeElements>
    <a:clrScheme name="Davenport">
      <a:dk1>
        <a:srgbClr val="5A5A5A"/>
      </a:dk1>
      <a:lt1>
        <a:sysClr val="window" lastClr="FFFFFF"/>
      </a:lt1>
      <a:dk2>
        <a:srgbClr val="ABAEB1"/>
      </a:dk2>
      <a:lt2>
        <a:srgbClr val="F1F2F3"/>
      </a:lt2>
      <a:accent1>
        <a:srgbClr val="006325"/>
      </a:accent1>
      <a:accent2>
        <a:srgbClr val="8DC63F"/>
      </a:accent2>
      <a:accent3>
        <a:srgbClr val="725D32"/>
      </a:accent3>
      <a:accent4>
        <a:srgbClr val="C7A239"/>
      </a:accent4>
      <a:accent5>
        <a:srgbClr val="054695"/>
      </a:accent5>
      <a:accent6>
        <a:srgbClr val="1F8BE5"/>
      </a:accent6>
      <a:hlink>
        <a:srgbClr val="054695"/>
      </a:hlink>
      <a:folHlink>
        <a:srgbClr val="DC6B16"/>
      </a:folHlink>
    </a:clrScheme>
    <a:fontScheme name="Davenport">
      <a:majorFont>
        <a:latin typeface="Georgia"/>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54000" tIns="54000" rIns="54000" bIns="54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dirty="0" err="1" smtClean="0"/>
        </a:defPPr>
      </a:lstStyle>
    </a:txDef>
  </a:objectDefaults>
  <a:extraClrSchemeLst/>
  <a:custClrLst>
    <a:custClr name="Red 100%">
      <a:srgbClr val="A13817"/>
    </a:custClr>
    <a:custClr name="Orange 100%">
      <a:srgbClr val="D26C20"/>
    </a:custClr>
    <a:custClr name="Gold 100%">
      <a:srgbClr val="E3BB13"/>
    </a:custClr>
    <a:custClr name="Olive 100%">
      <a:srgbClr val="C1C521"/>
    </a:custClr>
    <a:custClr name="Green 70%">
      <a:srgbClr val="4D9267"/>
    </a:custClr>
    <a:custClr name="Lime 70">
      <a:srgbClr val="AFD779"/>
    </a:custClr>
    <a:custClr name="Amber 70%">
      <a:srgbClr val="9D8E70"/>
    </a:custClr>
    <a:custClr name="Bronze 70%">
      <a:srgbClr val="D8BE75"/>
    </a:custClr>
    <a:custClr name="Blue 70%">
      <a:srgbClr val="507EB5"/>
    </a:custClr>
    <a:custClr name="Azur 70%">
      <a:srgbClr val="63AEED"/>
    </a:custClr>
    <a:custClr name="Red 40%">
      <a:srgbClr val="D09B8B"/>
    </a:custClr>
    <a:custClr name="Orange 40%">
      <a:srgbClr val="E8B58F"/>
    </a:custClr>
    <a:custClr name="Yellow 40%">
      <a:srgbClr val="F1DD89"/>
    </a:custClr>
    <a:custClr name="Olive 40%">
      <a:srgbClr val="E0E290"/>
    </a:custClr>
    <a:custClr name="Green 40%">
      <a:srgbClr val="99C1A8"/>
    </a:custClr>
    <a:custClr name="Lime 40%">
      <a:srgbClr val="D1E8B2"/>
    </a:custClr>
    <a:custClr name="Amber 40%">
      <a:srgbClr val="C7BEAD"/>
    </a:custClr>
    <a:custClr name="Bronze 40%">
      <a:srgbClr val="E9DAB0"/>
    </a:custClr>
    <a:custClr name="Blue 40%">
      <a:srgbClr val="9BB5D5"/>
    </a:custClr>
    <a:custClr name="Azur 40%">
      <a:srgbClr val="A5D1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Davenport Presentation Template</Template>
  <TotalTime>22159</TotalTime>
  <Words>1999</Words>
  <Application>Microsoft Office PowerPoint</Application>
  <PresentationFormat>Custom</PresentationFormat>
  <Paragraphs>118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Franklin Gothic Book</vt:lpstr>
      <vt:lpstr>Times New Roman</vt:lpstr>
      <vt:lpstr>Wingdings</vt:lpstr>
      <vt:lpstr>Wingdings 2</vt:lpstr>
      <vt:lpstr>Davenport Presentation Template</vt:lpstr>
      <vt:lpstr>Underfunded Public Priorities &amp; Funding Challenges Pay-for-Success Approaches &amp; Rating Considerations</vt:lpstr>
      <vt:lpstr>Underfunded Public Priorities</vt:lpstr>
      <vt:lpstr>Underfunded Public Priorities (cont)</vt:lpstr>
      <vt:lpstr>Treatment of Substance Misuse Can Lead to Cost Savings</vt:lpstr>
      <vt:lpstr>Social Impact Bonds</vt:lpstr>
      <vt:lpstr>Social Impact Bond Program Structure</vt:lpstr>
      <vt:lpstr>Pay-for-Success Programs</vt:lpstr>
      <vt:lpstr>Rating Considerations for Local/State Governments</vt:lpstr>
      <vt:lpstr>Rating Considerations for Local/State Governments (cont)</vt:lpstr>
      <vt:lpstr>Typical Local Government Rating Criteria</vt:lpstr>
      <vt:lpstr>Disclosure</vt:lpstr>
    </vt:vector>
  </TitlesOfParts>
  <Company>Davenport &amp; Company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Hock, Alex</dc:creator>
  <cp:lastModifiedBy>Marcia Conner</cp:lastModifiedBy>
  <cp:revision>1299</cp:revision>
  <cp:lastPrinted>2019-03-27T18:25:10Z</cp:lastPrinted>
  <dcterms:created xsi:type="dcterms:W3CDTF">2017-06-26T16:31:25Z</dcterms:created>
  <dcterms:modified xsi:type="dcterms:W3CDTF">2019-04-02T21:31:42Z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vt:lpwstr>July 28, 2013</vt:lpwstr>
  </property>
</Properties>
</file>